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7"/>
  </p:notesMasterIdLst>
  <p:sldIdLst>
    <p:sldId id="256" r:id="rId2"/>
    <p:sldId id="257" r:id="rId3"/>
    <p:sldId id="312" r:id="rId4"/>
    <p:sldId id="313" r:id="rId5"/>
    <p:sldId id="316" r:id="rId6"/>
    <p:sldId id="315" r:id="rId7"/>
    <p:sldId id="317" r:id="rId8"/>
    <p:sldId id="261" r:id="rId9"/>
    <p:sldId id="262" r:id="rId10"/>
    <p:sldId id="318" r:id="rId11"/>
    <p:sldId id="320" r:id="rId12"/>
    <p:sldId id="321" r:id="rId13"/>
    <p:sldId id="322" r:id="rId14"/>
    <p:sldId id="323" r:id="rId15"/>
    <p:sldId id="324" r:id="rId16"/>
  </p:sldIdLst>
  <p:sldSz cx="9144000" cy="5143500" type="screen16x9"/>
  <p:notesSz cx="6858000" cy="9144000"/>
  <p:embeddedFontLst>
    <p:embeddedFont>
      <p:font typeface="Karla" panose="020B0604020202020204" charset="0"/>
      <p:regular r:id="rId18"/>
      <p:bold r:id="rId19"/>
      <p:italic r:id="rId20"/>
      <p:boldItalic r:id="rId21"/>
    </p:embeddedFont>
    <p:embeddedFont>
      <p:font typeface="Luckiest Guy" panose="020B0604020202020204" charset="0"/>
      <p:regular r:id="rId22"/>
    </p:embeddedFont>
    <p:embeddedFont>
      <p:font typeface="Days One" panose="020B0604020202020204" charset="0"/>
      <p:regular r:id="rId23"/>
    </p:embeddedFont>
    <p:embeddedFont>
      <p:font typeface="Calibri" panose="020F0502020204030204" pitchFamily="34" charset="0"/>
      <p:regular r:id="rId24"/>
      <p:bold r:id="rId25"/>
      <p:italic r:id="rId26"/>
      <p:boldItalic r:id="rId27"/>
    </p:embeddedFont>
    <p:embeddedFont>
      <p:font typeface="Karla Medium" panose="020B0604020202020204" charset="0"/>
      <p:regular r:id="rId28"/>
      <p:bold r:id="rId29"/>
      <p:italic r:id="rId30"/>
      <p:boldItalic r:id="rId31"/>
    </p:embeddedFont>
    <p:embeddedFont>
      <p:font typeface="Karla ExtraBold" panose="020B0604020202020204"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5A38"/>
    <a:srgbClr val="2F2259"/>
    <a:srgbClr val="F0F0F0"/>
    <a:srgbClr val="E8E8E8"/>
    <a:srgbClr val="564F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1CF7D9-B524-4D17-BF28-CACC419953F4}">
  <a:tblStyle styleId="{C01CF7D9-B524-4D17-BF28-CACC419953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576" y="91"/>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0A61F5-2C68-44CF-B41D-B82F1571EE5E}"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BB54CBA2-0EBC-44F0-8954-2FE5AEB9E172}">
      <dgm:prSet phldrT="[Text]" custT="1"/>
      <dgm:spPr>
        <a:solidFill>
          <a:srgbClr val="E8E8E8"/>
        </a:solidFill>
        <a:ln>
          <a:solidFill>
            <a:srgbClr val="E95A38"/>
          </a:solidFill>
        </a:ln>
      </dgm:spPr>
      <dgm:t>
        <a:bodyPr/>
        <a:lstStyle/>
        <a:p>
          <a:r>
            <a:rPr lang="en-US" sz="1400" dirty="0" smtClean="0">
              <a:solidFill>
                <a:srgbClr val="E95A38"/>
              </a:solidFill>
              <a:latin typeface="Karla ExtraBold" panose="020B0604020202020204" charset="0"/>
            </a:rPr>
            <a:t>Energy Production</a:t>
          </a:r>
          <a:endParaRPr lang="en-US" sz="1400" dirty="0">
            <a:solidFill>
              <a:srgbClr val="E95A38"/>
            </a:solidFill>
            <a:latin typeface="Karla ExtraBold" panose="020B0604020202020204" charset="0"/>
          </a:endParaRPr>
        </a:p>
      </dgm:t>
    </dgm:pt>
    <dgm:pt modelId="{A3925CD0-FC46-42A3-A8A5-477C6AED35EA}" type="parTrans" cxnId="{FE658536-2CAB-439F-9AA0-C56B3DC4F0E9}">
      <dgm:prSet/>
      <dgm:spPr/>
      <dgm:t>
        <a:bodyPr/>
        <a:lstStyle/>
        <a:p>
          <a:endParaRPr lang="en-US"/>
        </a:p>
      </dgm:t>
    </dgm:pt>
    <dgm:pt modelId="{75B7A447-AFF1-4F3A-AB94-FAD02CA01D81}" type="sibTrans" cxnId="{FE658536-2CAB-439F-9AA0-C56B3DC4F0E9}">
      <dgm:prSet/>
      <dgm:spPr>
        <a:ln>
          <a:solidFill>
            <a:srgbClr val="E95A38"/>
          </a:solidFill>
        </a:ln>
      </dgm:spPr>
      <dgm:t>
        <a:bodyPr/>
        <a:lstStyle/>
        <a:p>
          <a:endParaRPr lang="en-US"/>
        </a:p>
      </dgm:t>
    </dgm:pt>
    <dgm:pt modelId="{B2B0AD82-9A44-40E2-9B66-9B0F28AB6ACE}">
      <dgm:prSet phldrT="[Text]" custT="1"/>
      <dgm:spPr>
        <a:solidFill>
          <a:srgbClr val="F0F0F0"/>
        </a:solidFill>
        <a:ln>
          <a:solidFill>
            <a:srgbClr val="E95A38"/>
          </a:solidFill>
        </a:ln>
      </dgm:spPr>
      <dgm:t>
        <a:bodyPr/>
        <a:lstStyle/>
        <a:p>
          <a:r>
            <a:rPr lang="en-US" sz="1400" dirty="0" smtClean="0">
              <a:solidFill>
                <a:srgbClr val="E95A38"/>
              </a:solidFill>
              <a:latin typeface="Karla ExtraBold" panose="020B0604020202020204" charset="0"/>
            </a:rPr>
            <a:t>Medicine</a:t>
          </a:r>
          <a:endParaRPr lang="en-US" sz="1400" dirty="0">
            <a:solidFill>
              <a:srgbClr val="E95A38"/>
            </a:solidFill>
            <a:latin typeface="Karla ExtraBold" panose="020B0604020202020204" charset="0"/>
          </a:endParaRPr>
        </a:p>
      </dgm:t>
    </dgm:pt>
    <dgm:pt modelId="{789BD31C-0B72-439E-9B35-2C73E7566496}" type="parTrans" cxnId="{4F04997D-0281-44C2-AB85-F0A081023DC8}">
      <dgm:prSet/>
      <dgm:spPr/>
      <dgm:t>
        <a:bodyPr/>
        <a:lstStyle/>
        <a:p>
          <a:endParaRPr lang="en-US"/>
        </a:p>
      </dgm:t>
    </dgm:pt>
    <dgm:pt modelId="{D45A6E40-F54E-40A7-B3D6-3365B08A9E66}" type="sibTrans" cxnId="{4F04997D-0281-44C2-AB85-F0A081023DC8}">
      <dgm:prSet/>
      <dgm:spPr>
        <a:ln>
          <a:solidFill>
            <a:srgbClr val="E95A38"/>
          </a:solidFill>
        </a:ln>
      </dgm:spPr>
      <dgm:t>
        <a:bodyPr/>
        <a:lstStyle/>
        <a:p>
          <a:endParaRPr lang="en-US"/>
        </a:p>
      </dgm:t>
    </dgm:pt>
    <dgm:pt modelId="{62428CEF-AD9B-4471-BF64-B0D7D94C258E}">
      <dgm:prSet phldrT="[Text]"/>
      <dgm:spPr>
        <a:solidFill>
          <a:srgbClr val="F0F0F0"/>
        </a:solidFill>
        <a:ln>
          <a:solidFill>
            <a:srgbClr val="E95A38"/>
          </a:solidFill>
        </a:ln>
      </dgm:spPr>
      <dgm:t>
        <a:bodyPr/>
        <a:lstStyle/>
        <a:p>
          <a:r>
            <a:rPr lang="en-US" dirty="0" smtClean="0">
              <a:solidFill>
                <a:srgbClr val="E95A38"/>
              </a:solidFill>
              <a:latin typeface="Karla ExtraBold" panose="020B0604020202020204" charset="0"/>
            </a:rPr>
            <a:t>Research</a:t>
          </a:r>
          <a:endParaRPr lang="en-US" dirty="0">
            <a:solidFill>
              <a:srgbClr val="E95A38"/>
            </a:solidFill>
            <a:latin typeface="Karla ExtraBold" panose="020B0604020202020204" charset="0"/>
          </a:endParaRPr>
        </a:p>
      </dgm:t>
    </dgm:pt>
    <dgm:pt modelId="{DA8ABD3E-B801-4F66-82E6-0E6211516060}" type="parTrans" cxnId="{98389F1F-EE62-4927-9DB2-E5E4FA1670AA}">
      <dgm:prSet/>
      <dgm:spPr/>
      <dgm:t>
        <a:bodyPr/>
        <a:lstStyle/>
        <a:p>
          <a:endParaRPr lang="en-US"/>
        </a:p>
      </dgm:t>
    </dgm:pt>
    <dgm:pt modelId="{A0A29C97-28A4-4272-94B3-09D866C93FE8}" type="sibTrans" cxnId="{98389F1F-EE62-4927-9DB2-E5E4FA1670AA}">
      <dgm:prSet/>
      <dgm:spPr>
        <a:ln>
          <a:solidFill>
            <a:srgbClr val="E95A38"/>
          </a:solidFill>
        </a:ln>
      </dgm:spPr>
      <dgm:t>
        <a:bodyPr/>
        <a:lstStyle/>
        <a:p>
          <a:endParaRPr lang="en-US"/>
        </a:p>
      </dgm:t>
    </dgm:pt>
    <dgm:pt modelId="{5EB048B1-600E-43E3-BAE9-348131EB6E53}">
      <dgm:prSet phldrT="[Text]" custT="1"/>
      <dgm:spPr>
        <a:solidFill>
          <a:srgbClr val="F0F0F0"/>
        </a:solidFill>
        <a:ln>
          <a:solidFill>
            <a:srgbClr val="E95A38"/>
          </a:solidFill>
        </a:ln>
      </dgm:spPr>
      <dgm:t>
        <a:bodyPr/>
        <a:lstStyle/>
        <a:p>
          <a:r>
            <a:rPr lang="en-US" sz="1400" dirty="0" smtClean="0">
              <a:solidFill>
                <a:srgbClr val="E95A38"/>
              </a:solidFill>
              <a:latin typeface="Karla ExtraBold" panose="020B0604020202020204" charset="0"/>
            </a:rPr>
            <a:t>Security</a:t>
          </a:r>
          <a:endParaRPr lang="en-US" sz="1400" dirty="0">
            <a:solidFill>
              <a:srgbClr val="E95A38"/>
            </a:solidFill>
            <a:latin typeface="Karla ExtraBold" panose="020B0604020202020204" charset="0"/>
          </a:endParaRPr>
        </a:p>
      </dgm:t>
    </dgm:pt>
    <dgm:pt modelId="{1F62B6F0-E7FA-4E8C-954F-10B80B81444B}" type="parTrans" cxnId="{02CB7109-5992-417D-96E9-5F39BBE8E437}">
      <dgm:prSet/>
      <dgm:spPr/>
      <dgm:t>
        <a:bodyPr/>
        <a:lstStyle/>
        <a:p>
          <a:endParaRPr lang="en-US"/>
        </a:p>
      </dgm:t>
    </dgm:pt>
    <dgm:pt modelId="{8B0418C8-5D21-4C2B-8651-86591A43C115}" type="sibTrans" cxnId="{02CB7109-5992-417D-96E9-5F39BBE8E437}">
      <dgm:prSet/>
      <dgm:spPr>
        <a:ln>
          <a:solidFill>
            <a:srgbClr val="E95A38"/>
          </a:solidFill>
        </a:ln>
      </dgm:spPr>
      <dgm:t>
        <a:bodyPr/>
        <a:lstStyle/>
        <a:p>
          <a:endParaRPr lang="en-US"/>
        </a:p>
      </dgm:t>
    </dgm:pt>
    <dgm:pt modelId="{30A9AB4D-B04B-4F97-ACAA-F851295DF652}">
      <dgm:prSet phldrT="[Text]" custT="1"/>
      <dgm:spPr>
        <a:solidFill>
          <a:srgbClr val="F0F0F0"/>
        </a:solidFill>
        <a:ln>
          <a:solidFill>
            <a:srgbClr val="E95A38"/>
          </a:solidFill>
        </a:ln>
      </dgm:spPr>
      <dgm:t>
        <a:bodyPr/>
        <a:lstStyle/>
        <a:p>
          <a:r>
            <a:rPr lang="en-US" sz="1400" dirty="0" smtClean="0">
              <a:solidFill>
                <a:srgbClr val="E95A38"/>
              </a:solidFill>
              <a:latin typeface="Karla ExtraBold" panose="020B0604020202020204" charset="0"/>
            </a:rPr>
            <a:t>Industry</a:t>
          </a:r>
          <a:endParaRPr lang="en-US" sz="1400" dirty="0">
            <a:solidFill>
              <a:srgbClr val="E95A38"/>
            </a:solidFill>
            <a:latin typeface="Karla ExtraBold" panose="020B0604020202020204" charset="0"/>
          </a:endParaRPr>
        </a:p>
      </dgm:t>
    </dgm:pt>
    <dgm:pt modelId="{FA68C6E6-7181-4E2A-9057-FA3DEB9E842E}" type="parTrans" cxnId="{1C880654-C40A-4DF6-9BA0-856D18C8C660}">
      <dgm:prSet/>
      <dgm:spPr/>
      <dgm:t>
        <a:bodyPr/>
        <a:lstStyle/>
        <a:p>
          <a:endParaRPr lang="en-US"/>
        </a:p>
      </dgm:t>
    </dgm:pt>
    <dgm:pt modelId="{0ADC531E-DF5C-452F-8898-47E08B596AA6}" type="sibTrans" cxnId="{1C880654-C40A-4DF6-9BA0-856D18C8C660}">
      <dgm:prSet/>
      <dgm:spPr>
        <a:ln>
          <a:solidFill>
            <a:srgbClr val="E95A38"/>
          </a:solidFill>
        </a:ln>
      </dgm:spPr>
      <dgm:t>
        <a:bodyPr/>
        <a:lstStyle/>
        <a:p>
          <a:endParaRPr lang="en-US"/>
        </a:p>
      </dgm:t>
    </dgm:pt>
    <dgm:pt modelId="{3B8F20B2-59F3-4AAD-8F25-E0BF463F7CB5}" type="pres">
      <dgm:prSet presAssocID="{660A61F5-2C68-44CF-B41D-B82F1571EE5E}" presName="cycle" presStyleCnt="0">
        <dgm:presLayoutVars>
          <dgm:dir/>
          <dgm:resizeHandles val="exact"/>
        </dgm:presLayoutVars>
      </dgm:prSet>
      <dgm:spPr/>
      <dgm:t>
        <a:bodyPr/>
        <a:lstStyle/>
        <a:p>
          <a:endParaRPr lang="en-US"/>
        </a:p>
      </dgm:t>
    </dgm:pt>
    <dgm:pt modelId="{253E1F57-CB53-4B70-AA68-82F30CA4859B}" type="pres">
      <dgm:prSet presAssocID="{BB54CBA2-0EBC-44F0-8954-2FE5AEB9E172}" presName="node" presStyleLbl="node1" presStyleIdx="0" presStyleCnt="5" custScaleX="132746" custRadScaleRad="99090" custRadScaleInc="-2272">
        <dgm:presLayoutVars>
          <dgm:bulletEnabled val="1"/>
        </dgm:presLayoutVars>
      </dgm:prSet>
      <dgm:spPr/>
      <dgm:t>
        <a:bodyPr/>
        <a:lstStyle/>
        <a:p>
          <a:endParaRPr lang="en-US"/>
        </a:p>
      </dgm:t>
    </dgm:pt>
    <dgm:pt modelId="{FAA54F05-8397-4E6F-AB40-1816BC087854}" type="pres">
      <dgm:prSet presAssocID="{BB54CBA2-0EBC-44F0-8954-2FE5AEB9E172}" presName="spNode" presStyleCnt="0"/>
      <dgm:spPr/>
    </dgm:pt>
    <dgm:pt modelId="{7D73B3A5-A46B-46BA-A941-392BA4EBC1B1}" type="pres">
      <dgm:prSet presAssocID="{75B7A447-AFF1-4F3A-AB94-FAD02CA01D81}" presName="sibTrans" presStyleLbl="sibTrans1D1" presStyleIdx="0" presStyleCnt="5"/>
      <dgm:spPr/>
      <dgm:t>
        <a:bodyPr/>
        <a:lstStyle/>
        <a:p>
          <a:endParaRPr lang="en-US"/>
        </a:p>
      </dgm:t>
    </dgm:pt>
    <dgm:pt modelId="{B61A576E-4D4B-40D6-97B0-8F47BD02DA6B}" type="pres">
      <dgm:prSet presAssocID="{B2B0AD82-9A44-40E2-9B66-9B0F28AB6ACE}" presName="node" presStyleLbl="node1" presStyleIdx="1" presStyleCnt="5" custScaleX="141773" custRadScaleRad="98738" custRadScaleInc="19155">
        <dgm:presLayoutVars>
          <dgm:bulletEnabled val="1"/>
        </dgm:presLayoutVars>
      </dgm:prSet>
      <dgm:spPr/>
      <dgm:t>
        <a:bodyPr/>
        <a:lstStyle/>
        <a:p>
          <a:endParaRPr lang="en-US"/>
        </a:p>
      </dgm:t>
    </dgm:pt>
    <dgm:pt modelId="{2C440BB3-B289-4209-BB97-AA55CEFDEF63}" type="pres">
      <dgm:prSet presAssocID="{B2B0AD82-9A44-40E2-9B66-9B0F28AB6ACE}" presName="spNode" presStyleCnt="0"/>
      <dgm:spPr/>
    </dgm:pt>
    <dgm:pt modelId="{AF9E6351-6EFA-4D4C-9129-5933F2E5DD24}" type="pres">
      <dgm:prSet presAssocID="{D45A6E40-F54E-40A7-B3D6-3365B08A9E66}" presName="sibTrans" presStyleLbl="sibTrans1D1" presStyleIdx="1" presStyleCnt="5"/>
      <dgm:spPr/>
      <dgm:t>
        <a:bodyPr/>
        <a:lstStyle/>
        <a:p>
          <a:endParaRPr lang="en-US"/>
        </a:p>
      </dgm:t>
    </dgm:pt>
    <dgm:pt modelId="{F9E3A10E-B355-4315-A7E9-EEB92DC33146}" type="pres">
      <dgm:prSet presAssocID="{62428CEF-AD9B-4471-BF64-B0D7D94C258E}" presName="node" presStyleLbl="node1" presStyleIdx="2" presStyleCnt="5" custScaleX="120381" custRadScaleRad="102795" custRadScaleInc="-32138">
        <dgm:presLayoutVars>
          <dgm:bulletEnabled val="1"/>
        </dgm:presLayoutVars>
      </dgm:prSet>
      <dgm:spPr/>
      <dgm:t>
        <a:bodyPr/>
        <a:lstStyle/>
        <a:p>
          <a:endParaRPr lang="en-US"/>
        </a:p>
      </dgm:t>
    </dgm:pt>
    <dgm:pt modelId="{8CAFC7FF-6949-4F5D-BF08-5F1E0A3CD8D5}" type="pres">
      <dgm:prSet presAssocID="{62428CEF-AD9B-4471-BF64-B0D7D94C258E}" presName="spNode" presStyleCnt="0"/>
      <dgm:spPr/>
    </dgm:pt>
    <dgm:pt modelId="{879155CC-823A-419E-8BC7-46FE72DC2188}" type="pres">
      <dgm:prSet presAssocID="{A0A29C97-28A4-4272-94B3-09D866C93FE8}" presName="sibTrans" presStyleLbl="sibTrans1D1" presStyleIdx="2" presStyleCnt="5"/>
      <dgm:spPr/>
      <dgm:t>
        <a:bodyPr/>
        <a:lstStyle/>
        <a:p>
          <a:endParaRPr lang="en-US"/>
        </a:p>
      </dgm:t>
    </dgm:pt>
    <dgm:pt modelId="{8D44379B-A8A4-43A1-9E36-3E0F7346DC14}" type="pres">
      <dgm:prSet presAssocID="{5EB048B1-600E-43E3-BAE9-348131EB6E53}" presName="node" presStyleLbl="node1" presStyleIdx="3" presStyleCnt="5" custScaleX="113234" custRadScaleRad="101059" custRadScaleInc="19429">
        <dgm:presLayoutVars>
          <dgm:bulletEnabled val="1"/>
        </dgm:presLayoutVars>
      </dgm:prSet>
      <dgm:spPr/>
      <dgm:t>
        <a:bodyPr/>
        <a:lstStyle/>
        <a:p>
          <a:endParaRPr lang="en-US"/>
        </a:p>
      </dgm:t>
    </dgm:pt>
    <dgm:pt modelId="{9A0DF6CA-35C9-41EE-B396-3F9398444CA1}" type="pres">
      <dgm:prSet presAssocID="{5EB048B1-600E-43E3-BAE9-348131EB6E53}" presName="spNode" presStyleCnt="0"/>
      <dgm:spPr/>
    </dgm:pt>
    <dgm:pt modelId="{E68E3BD2-E368-464E-BC0A-EFFB00134B1C}" type="pres">
      <dgm:prSet presAssocID="{8B0418C8-5D21-4C2B-8651-86591A43C115}" presName="sibTrans" presStyleLbl="sibTrans1D1" presStyleIdx="3" presStyleCnt="5"/>
      <dgm:spPr/>
      <dgm:t>
        <a:bodyPr/>
        <a:lstStyle/>
        <a:p>
          <a:endParaRPr lang="en-US"/>
        </a:p>
      </dgm:t>
    </dgm:pt>
    <dgm:pt modelId="{C4AB66F7-1F4E-4880-9F1C-240741D37F37}" type="pres">
      <dgm:prSet presAssocID="{30A9AB4D-B04B-4F97-ACAA-F851295DF652}" presName="node" presStyleLbl="node1" presStyleIdx="4" presStyleCnt="5" custScaleX="116948" custRadScaleRad="99196" custRadScaleInc="-19418">
        <dgm:presLayoutVars>
          <dgm:bulletEnabled val="1"/>
        </dgm:presLayoutVars>
      </dgm:prSet>
      <dgm:spPr/>
      <dgm:t>
        <a:bodyPr/>
        <a:lstStyle/>
        <a:p>
          <a:endParaRPr lang="en-US"/>
        </a:p>
      </dgm:t>
    </dgm:pt>
    <dgm:pt modelId="{B7D7D554-AA00-4992-B3BF-D399A742AA49}" type="pres">
      <dgm:prSet presAssocID="{30A9AB4D-B04B-4F97-ACAA-F851295DF652}" presName="spNode" presStyleCnt="0"/>
      <dgm:spPr/>
    </dgm:pt>
    <dgm:pt modelId="{195E2B00-5D79-4082-9ED1-F66EF954D886}" type="pres">
      <dgm:prSet presAssocID="{0ADC531E-DF5C-452F-8898-47E08B596AA6}" presName="sibTrans" presStyleLbl="sibTrans1D1" presStyleIdx="4" presStyleCnt="5"/>
      <dgm:spPr/>
      <dgm:t>
        <a:bodyPr/>
        <a:lstStyle/>
        <a:p>
          <a:endParaRPr lang="en-US"/>
        </a:p>
      </dgm:t>
    </dgm:pt>
  </dgm:ptLst>
  <dgm:cxnLst>
    <dgm:cxn modelId="{1C880654-C40A-4DF6-9BA0-856D18C8C660}" srcId="{660A61F5-2C68-44CF-B41D-B82F1571EE5E}" destId="{30A9AB4D-B04B-4F97-ACAA-F851295DF652}" srcOrd="4" destOrd="0" parTransId="{FA68C6E6-7181-4E2A-9057-FA3DEB9E842E}" sibTransId="{0ADC531E-DF5C-452F-8898-47E08B596AA6}"/>
    <dgm:cxn modelId="{7C8EA014-FC36-4186-AFEF-06531356CA2E}" type="presOf" srcId="{5EB048B1-600E-43E3-BAE9-348131EB6E53}" destId="{8D44379B-A8A4-43A1-9E36-3E0F7346DC14}" srcOrd="0" destOrd="0" presId="urn:microsoft.com/office/officeart/2005/8/layout/cycle6"/>
    <dgm:cxn modelId="{FE658536-2CAB-439F-9AA0-C56B3DC4F0E9}" srcId="{660A61F5-2C68-44CF-B41D-B82F1571EE5E}" destId="{BB54CBA2-0EBC-44F0-8954-2FE5AEB9E172}" srcOrd="0" destOrd="0" parTransId="{A3925CD0-FC46-42A3-A8A5-477C6AED35EA}" sibTransId="{75B7A447-AFF1-4F3A-AB94-FAD02CA01D81}"/>
    <dgm:cxn modelId="{99CEEE44-5A9D-431C-A74A-150E7FECA70D}" type="presOf" srcId="{75B7A447-AFF1-4F3A-AB94-FAD02CA01D81}" destId="{7D73B3A5-A46B-46BA-A941-392BA4EBC1B1}" srcOrd="0" destOrd="0" presId="urn:microsoft.com/office/officeart/2005/8/layout/cycle6"/>
    <dgm:cxn modelId="{DE6B9F29-D9D9-4A1B-B22E-F85B533CC48B}" type="presOf" srcId="{B2B0AD82-9A44-40E2-9B66-9B0F28AB6ACE}" destId="{B61A576E-4D4B-40D6-97B0-8F47BD02DA6B}" srcOrd="0" destOrd="0" presId="urn:microsoft.com/office/officeart/2005/8/layout/cycle6"/>
    <dgm:cxn modelId="{98389F1F-EE62-4927-9DB2-E5E4FA1670AA}" srcId="{660A61F5-2C68-44CF-B41D-B82F1571EE5E}" destId="{62428CEF-AD9B-4471-BF64-B0D7D94C258E}" srcOrd="2" destOrd="0" parTransId="{DA8ABD3E-B801-4F66-82E6-0E6211516060}" sibTransId="{A0A29C97-28A4-4272-94B3-09D866C93FE8}"/>
    <dgm:cxn modelId="{15C088C8-8AE3-41EA-A77E-4C53D2E86500}" type="presOf" srcId="{BB54CBA2-0EBC-44F0-8954-2FE5AEB9E172}" destId="{253E1F57-CB53-4B70-AA68-82F30CA4859B}" srcOrd="0" destOrd="0" presId="urn:microsoft.com/office/officeart/2005/8/layout/cycle6"/>
    <dgm:cxn modelId="{02CB7109-5992-417D-96E9-5F39BBE8E437}" srcId="{660A61F5-2C68-44CF-B41D-B82F1571EE5E}" destId="{5EB048B1-600E-43E3-BAE9-348131EB6E53}" srcOrd="3" destOrd="0" parTransId="{1F62B6F0-E7FA-4E8C-954F-10B80B81444B}" sibTransId="{8B0418C8-5D21-4C2B-8651-86591A43C115}"/>
    <dgm:cxn modelId="{4F04997D-0281-44C2-AB85-F0A081023DC8}" srcId="{660A61F5-2C68-44CF-B41D-B82F1571EE5E}" destId="{B2B0AD82-9A44-40E2-9B66-9B0F28AB6ACE}" srcOrd="1" destOrd="0" parTransId="{789BD31C-0B72-439E-9B35-2C73E7566496}" sibTransId="{D45A6E40-F54E-40A7-B3D6-3365B08A9E66}"/>
    <dgm:cxn modelId="{CB26C82E-40DB-4675-A29D-AFF9916B537B}" type="presOf" srcId="{62428CEF-AD9B-4471-BF64-B0D7D94C258E}" destId="{F9E3A10E-B355-4315-A7E9-EEB92DC33146}" srcOrd="0" destOrd="0" presId="urn:microsoft.com/office/officeart/2005/8/layout/cycle6"/>
    <dgm:cxn modelId="{49463D95-76F9-4536-856A-759793A2145B}" type="presOf" srcId="{D45A6E40-F54E-40A7-B3D6-3365B08A9E66}" destId="{AF9E6351-6EFA-4D4C-9129-5933F2E5DD24}" srcOrd="0" destOrd="0" presId="urn:microsoft.com/office/officeart/2005/8/layout/cycle6"/>
    <dgm:cxn modelId="{788D9BB2-F51A-41A1-A1E5-3EA642052B7B}" type="presOf" srcId="{8B0418C8-5D21-4C2B-8651-86591A43C115}" destId="{E68E3BD2-E368-464E-BC0A-EFFB00134B1C}" srcOrd="0" destOrd="0" presId="urn:microsoft.com/office/officeart/2005/8/layout/cycle6"/>
    <dgm:cxn modelId="{240E0970-86F6-45B3-A11C-AE2D43D98753}" type="presOf" srcId="{30A9AB4D-B04B-4F97-ACAA-F851295DF652}" destId="{C4AB66F7-1F4E-4880-9F1C-240741D37F37}" srcOrd="0" destOrd="0" presId="urn:microsoft.com/office/officeart/2005/8/layout/cycle6"/>
    <dgm:cxn modelId="{F05A75C4-A5C6-4992-837D-764566D686C8}" type="presOf" srcId="{A0A29C97-28A4-4272-94B3-09D866C93FE8}" destId="{879155CC-823A-419E-8BC7-46FE72DC2188}" srcOrd="0" destOrd="0" presId="urn:microsoft.com/office/officeart/2005/8/layout/cycle6"/>
    <dgm:cxn modelId="{32D2F606-D240-4C4F-9BF1-EAD4EA5D4462}" type="presOf" srcId="{660A61F5-2C68-44CF-B41D-B82F1571EE5E}" destId="{3B8F20B2-59F3-4AAD-8F25-E0BF463F7CB5}" srcOrd="0" destOrd="0" presId="urn:microsoft.com/office/officeart/2005/8/layout/cycle6"/>
    <dgm:cxn modelId="{3C86E436-B56D-4502-994C-EA24DDB253C8}" type="presOf" srcId="{0ADC531E-DF5C-452F-8898-47E08B596AA6}" destId="{195E2B00-5D79-4082-9ED1-F66EF954D886}" srcOrd="0" destOrd="0" presId="urn:microsoft.com/office/officeart/2005/8/layout/cycle6"/>
    <dgm:cxn modelId="{5D947B89-6E53-4977-B21E-055FDAC82013}" type="presParOf" srcId="{3B8F20B2-59F3-4AAD-8F25-E0BF463F7CB5}" destId="{253E1F57-CB53-4B70-AA68-82F30CA4859B}" srcOrd="0" destOrd="0" presId="urn:microsoft.com/office/officeart/2005/8/layout/cycle6"/>
    <dgm:cxn modelId="{CC715C89-4ED8-4B85-8C95-761EC73DF4D3}" type="presParOf" srcId="{3B8F20B2-59F3-4AAD-8F25-E0BF463F7CB5}" destId="{FAA54F05-8397-4E6F-AB40-1816BC087854}" srcOrd="1" destOrd="0" presId="urn:microsoft.com/office/officeart/2005/8/layout/cycle6"/>
    <dgm:cxn modelId="{EEFB88B8-F5A4-4865-A820-62E153F21907}" type="presParOf" srcId="{3B8F20B2-59F3-4AAD-8F25-E0BF463F7CB5}" destId="{7D73B3A5-A46B-46BA-A941-392BA4EBC1B1}" srcOrd="2" destOrd="0" presId="urn:microsoft.com/office/officeart/2005/8/layout/cycle6"/>
    <dgm:cxn modelId="{5D9789E5-62F0-475F-A35F-810A4EF42CD8}" type="presParOf" srcId="{3B8F20B2-59F3-4AAD-8F25-E0BF463F7CB5}" destId="{B61A576E-4D4B-40D6-97B0-8F47BD02DA6B}" srcOrd="3" destOrd="0" presId="urn:microsoft.com/office/officeart/2005/8/layout/cycle6"/>
    <dgm:cxn modelId="{6B456F68-1100-44A5-AF59-E3A40A8EF338}" type="presParOf" srcId="{3B8F20B2-59F3-4AAD-8F25-E0BF463F7CB5}" destId="{2C440BB3-B289-4209-BB97-AA55CEFDEF63}" srcOrd="4" destOrd="0" presId="urn:microsoft.com/office/officeart/2005/8/layout/cycle6"/>
    <dgm:cxn modelId="{3B13B99C-3369-4F52-BE34-6B5AF2233258}" type="presParOf" srcId="{3B8F20B2-59F3-4AAD-8F25-E0BF463F7CB5}" destId="{AF9E6351-6EFA-4D4C-9129-5933F2E5DD24}" srcOrd="5" destOrd="0" presId="urn:microsoft.com/office/officeart/2005/8/layout/cycle6"/>
    <dgm:cxn modelId="{47102ADE-8931-42F7-BF2A-1C30B5EA1ADD}" type="presParOf" srcId="{3B8F20B2-59F3-4AAD-8F25-E0BF463F7CB5}" destId="{F9E3A10E-B355-4315-A7E9-EEB92DC33146}" srcOrd="6" destOrd="0" presId="urn:microsoft.com/office/officeart/2005/8/layout/cycle6"/>
    <dgm:cxn modelId="{D477ACDD-1414-482F-A651-B58A08A17753}" type="presParOf" srcId="{3B8F20B2-59F3-4AAD-8F25-E0BF463F7CB5}" destId="{8CAFC7FF-6949-4F5D-BF08-5F1E0A3CD8D5}" srcOrd="7" destOrd="0" presId="urn:microsoft.com/office/officeart/2005/8/layout/cycle6"/>
    <dgm:cxn modelId="{74472E2D-96EC-4E64-8B2C-6FBEB732DFEA}" type="presParOf" srcId="{3B8F20B2-59F3-4AAD-8F25-E0BF463F7CB5}" destId="{879155CC-823A-419E-8BC7-46FE72DC2188}" srcOrd="8" destOrd="0" presId="urn:microsoft.com/office/officeart/2005/8/layout/cycle6"/>
    <dgm:cxn modelId="{E412110D-9DDD-4649-95CF-9E400FB4B989}" type="presParOf" srcId="{3B8F20B2-59F3-4AAD-8F25-E0BF463F7CB5}" destId="{8D44379B-A8A4-43A1-9E36-3E0F7346DC14}" srcOrd="9" destOrd="0" presId="urn:microsoft.com/office/officeart/2005/8/layout/cycle6"/>
    <dgm:cxn modelId="{412367F7-DA92-4309-98B4-73BDD69D2D9A}" type="presParOf" srcId="{3B8F20B2-59F3-4AAD-8F25-E0BF463F7CB5}" destId="{9A0DF6CA-35C9-41EE-B396-3F9398444CA1}" srcOrd="10" destOrd="0" presId="urn:microsoft.com/office/officeart/2005/8/layout/cycle6"/>
    <dgm:cxn modelId="{CD845DDD-91F5-4E43-ADD5-DDA16A434D09}" type="presParOf" srcId="{3B8F20B2-59F3-4AAD-8F25-E0BF463F7CB5}" destId="{E68E3BD2-E368-464E-BC0A-EFFB00134B1C}" srcOrd="11" destOrd="0" presId="urn:microsoft.com/office/officeart/2005/8/layout/cycle6"/>
    <dgm:cxn modelId="{4E2964E3-197B-49E3-926B-41F5AAD1821D}" type="presParOf" srcId="{3B8F20B2-59F3-4AAD-8F25-E0BF463F7CB5}" destId="{C4AB66F7-1F4E-4880-9F1C-240741D37F37}" srcOrd="12" destOrd="0" presId="urn:microsoft.com/office/officeart/2005/8/layout/cycle6"/>
    <dgm:cxn modelId="{1B7F7504-2CB2-415E-B00E-BBCF8F3AEF67}" type="presParOf" srcId="{3B8F20B2-59F3-4AAD-8F25-E0BF463F7CB5}" destId="{B7D7D554-AA00-4992-B3BF-D399A742AA49}" srcOrd="13" destOrd="0" presId="urn:microsoft.com/office/officeart/2005/8/layout/cycle6"/>
    <dgm:cxn modelId="{87B58696-0DBF-44AE-85CD-7498A58637DE}" type="presParOf" srcId="{3B8F20B2-59F3-4AAD-8F25-E0BF463F7CB5}" destId="{195E2B00-5D79-4082-9ED1-F66EF954D886}"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0A61F5-2C68-44CF-B41D-B82F1571EE5E}"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BB54CBA2-0EBC-44F0-8954-2FE5AEB9E172}">
      <dgm:prSet phldrT="[Text]" custT="1"/>
      <dgm:spPr>
        <a:solidFill>
          <a:srgbClr val="E8E8E8"/>
        </a:solidFill>
        <a:ln>
          <a:solidFill>
            <a:srgbClr val="E95A38"/>
          </a:solidFill>
        </a:ln>
      </dgm:spPr>
      <dgm:t>
        <a:bodyPr/>
        <a:lstStyle/>
        <a:p>
          <a:r>
            <a:rPr lang="en-US" sz="1400" dirty="0" smtClean="0">
              <a:solidFill>
                <a:srgbClr val="E95A38"/>
              </a:solidFill>
              <a:latin typeface="Karla ExtraBold" panose="020B0604020202020204" charset="0"/>
            </a:rPr>
            <a:t>Energy Production</a:t>
          </a:r>
          <a:endParaRPr lang="en-US" sz="1400" dirty="0">
            <a:solidFill>
              <a:srgbClr val="E95A38"/>
            </a:solidFill>
            <a:latin typeface="Karla ExtraBold" panose="020B0604020202020204" charset="0"/>
          </a:endParaRPr>
        </a:p>
      </dgm:t>
    </dgm:pt>
    <dgm:pt modelId="{A3925CD0-FC46-42A3-A8A5-477C6AED35EA}" type="parTrans" cxnId="{FE658536-2CAB-439F-9AA0-C56B3DC4F0E9}">
      <dgm:prSet/>
      <dgm:spPr/>
      <dgm:t>
        <a:bodyPr/>
        <a:lstStyle/>
        <a:p>
          <a:endParaRPr lang="en-US"/>
        </a:p>
      </dgm:t>
    </dgm:pt>
    <dgm:pt modelId="{75B7A447-AFF1-4F3A-AB94-FAD02CA01D81}" type="sibTrans" cxnId="{FE658536-2CAB-439F-9AA0-C56B3DC4F0E9}">
      <dgm:prSet/>
      <dgm:spPr>
        <a:ln>
          <a:solidFill>
            <a:srgbClr val="E95A38"/>
          </a:solidFill>
        </a:ln>
      </dgm:spPr>
      <dgm:t>
        <a:bodyPr/>
        <a:lstStyle/>
        <a:p>
          <a:endParaRPr lang="en-US"/>
        </a:p>
      </dgm:t>
    </dgm:pt>
    <dgm:pt modelId="{B2B0AD82-9A44-40E2-9B66-9B0F28AB6ACE}">
      <dgm:prSet phldrT="[Text]" custT="1"/>
      <dgm:spPr>
        <a:solidFill>
          <a:srgbClr val="F0F0F0"/>
        </a:solidFill>
        <a:ln>
          <a:solidFill>
            <a:srgbClr val="E95A38"/>
          </a:solidFill>
        </a:ln>
      </dgm:spPr>
      <dgm:t>
        <a:bodyPr/>
        <a:lstStyle/>
        <a:p>
          <a:r>
            <a:rPr lang="en-US" sz="1200" dirty="0" smtClean="0">
              <a:solidFill>
                <a:srgbClr val="E95A38"/>
              </a:solidFill>
              <a:latin typeface="Karla ExtraBold" panose="020B0604020202020204" charset="0"/>
              <a:ea typeface="Calibri" panose="020F0502020204030204" pitchFamily="34" charset="0"/>
              <a:cs typeface="Times New Roman" panose="02020603050405020304" pitchFamily="18" charset="0"/>
            </a:rPr>
            <a:t>Medical Advancements</a:t>
          </a:r>
          <a:endParaRPr lang="en-US" sz="1200" dirty="0">
            <a:solidFill>
              <a:srgbClr val="E95A38"/>
            </a:solidFill>
            <a:latin typeface="Karla ExtraBold" panose="020B0604020202020204" charset="0"/>
          </a:endParaRPr>
        </a:p>
      </dgm:t>
    </dgm:pt>
    <dgm:pt modelId="{789BD31C-0B72-439E-9B35-2C73E7566496}" type="parTrans" cxnId="{4F04997D-0281-44C2-AB85-F0A081023DC8}">
      <dgm:prSet/>
      <dgm:spPr/>
      <dgm:t>
        <a:bodyPr/>
        <a:lstStyle/>
        <a:p>
          <a:endParaRPr lang="en-US"/>
        </a:p>
      </dgm:t>
    </dgm:pt>
    <dgm:pt modelId="{D45A6E40-F54E-40A7-B3D6-3365B08A9E66}" type="sibTrans" cxnId="{4F04997D-0281-44C2-AB85-F0A081023DC8}">
      <dgm:prSet/>
      <dgm:spPr>
        <a:ln>
          <a:solidFill>
            <a:srgbClr val="E95A38"/>
          </a:solidFill>
        </a:ln>
      </dgm:spPr>
      <dgm:t>
        <a:bodyPr/>
        <a:lstStyle/>
        <a:p>
          <a:endParaRPr lang="en-US"/>
        </a:p>
      </dgm:t>
    </dgm:pt>
    <dgm:pt modelId="{62428CEF-AD9B-4471-BF64-B0D7D94C258E}">
      <dgm:prSet phldrT="[Text]"/>
      <dgm:spPr>
        <a:solidFill>
          <a:srgbClr val="F0F0F0"/>
        </a:solidFill>
        <a:ln>
          <a:solidFill>
            <a:srgbClr val="E95A38"/>
          </a:solidFill>
        </a:ln>
      </dgm:spPr>
      <dgm:t>
        <a:bodyPr/>
        <a:lstStyle/>
        <a:p>
          <a:r>
            <a:rPr lang="en-US" dirty="0" smtClean="0">
              <a:solidFill>
                <a:srgbClr val="E95A38"/>
              </a:solidFill>
              <a:latin typeface="Karla ExtraBold" panose="020B0604020202020204" charset="0"/>
              <a:ea typeface="Calibri" panose="020F0502020204030204" pitchFamily="34" charset="0"/>
              <a:cs typeface="Times New Roman" panose="02020603050405020304" pitchFamily="18" charset="0"/>
            </a:rPr>
            <a:t>Scientific Discovery</a:t>
          </a:r>
          <a:endParaRPr lang="en-US" dirty="0">
            <a:solidFill>
              <a:srgbClr val="E95A38"/>
            </a:solidFill>
            <a:latin typeface="Karla ExtraBold" panose="020B0604020202020204" charset="0"/>
          </a:endParaRPr>
        </a:p>
      </dgm:t>
    </dgm:pt>
    <dgm:pt modelId="{DA8ABD3E-B801-4F66-82E6-0E6211516060}" type="parTrans" cxnId="{98389F1F-EE62-4927-9DB2-E5E4FA1670AA}">
      <dgm:prSet/>
      <dgm:spPr/>
      <dgm:t>
        <a:bodyPr/>
        <a:lstStyle/>
        <a:p>
          <a:endParaRPr lang="en-US"/>
        </a:p>
      </dgm:t>
    </dgm:pt>
    <dgm:pt modelId="{A0A29C97-28A4-4272-94B3-09D866C93FE8}" type="sibTrans" cxnId="{98389F1F-EE62-4927-9DB2-E5E4FA1670AA}">
      <dgm:prSet/>
      <dgm:spPr>
        <a:ln>
          <a:solidFill>
            <a:srgbClr val="E95A38"/>
          </a:solidFill>
        </a:ln>
      </dgm:spPr>
      <dgm:t>
        <a:bodyPr/>
        <a:lstStyle/>
        <a:p>
          <a:endParaRPr lang="en-US"/>
        </a:p>
      </dgm:t>
    </dgm:pt>
    <dgm:pt modelId="{5EB048B1-600E-43E3-BAE9-348131EB6E53}">
      <dgm:prSet phldrT="[Text]" custT="1"/>
      <dgm:spPr>
        <a:solidFill>
          <a:srgbClr val="F0F0F0"/>
        </a:solidFill>
        <a:ln>
          <a:solidFill>
            <a:srgbClr val="E95A38"/>
          </a:solidFill>
        </a:ln>
      </dgm:spPr>
      <dgm:t>
        <a:bodyPr/>
        <a:lstStyle/>
        <a:p>
          <a:r>
            <a:rPr lang="en-US" sz="1400" dirty="0" smtClean="0">
              <a:solidFill>
                <a:srgbClr val="E95A38"/>
              </a:solidFill>
              <a:latin typeface="Karla ExtraBold" panose="020B0604020202020204" charset="0"/>
              <a:ea typeface="Calibri" panose="020F0502020204030204" pitchFamily="34" charset="0"/>
              <a:cs typeface="Times New Roman" panose="02020603050405020304" pitchFamily="18" charset="0"/>
            </a:rPr>
            <a:t>National Security</a:t>
          </a:r>
          <a:endParaRPr lang="en-US" sz="1400" dirty="0">
            <a:solidFill>
              <a:srgbClr val="E95A38"/>
            </a:solidFill>
            <a:latin typeface="Karla ExtraBold" panose="020B0604020202020204" charset="0"/>
          </a:endParaRPr>
        </a:p>
      </dgm:t>
    </dgm:pt>
    <dgm:pt modelId="{1F62B6F0-E7FA-4E8C-954F-10B80B81444B}" type="parTrans" cxnId="{02CB7109-5992-417D-96E9-5F39BBE8E437}">
      <dgm:prSet/>
      <dgm:spPr/>
      <dgm:t>
        <a:bodyPr/>
        <a:lstStyle/>
        <a:p>
          <a:endParaRPr lang="en-US"/>
        </a:p>
      </dgm:t>
    </dgm:pt>
    <dgm:pt modelId="{8B0418C8-5D21-4C2B-8651-86591A43C115}" type="sibTrans" cxnId="{02CB7109-5992-417D-96E9-5F39BBE8E437}">
      <dgm:prSet/>
      <dgm:spPr>
        <a:ln>
          <a:solidFill>
            <a:srgbClr val="E95A38"/>
          </a:solidFill>
        </a:ln>
      </dgm:spPr>
      <dgm:t>
        <a:bodyPr/>
        <a:lstStyle/>
        <a:p>
          <a:endParaRPr lang="en-US"/>
        </a:p>
      </dgm:t>
    </dgm:pt>
    <dgm:pt modelId="{30A9AB4D-B04B-4F97-ACAA-F851295DF652}">
      <dgm:prSet phldrT="[Text]" custT="1"/>
      <dgm:spPr>
        <a:solidFill>
          <a:srgbClr val="F0F0F0"/>
        </a:solidFill>
        <a:ln>
          <a:solidFill>
            <a:srgbClr val="E95A38"/>
          </a:solidFill>
        </a:ln>
      </dgm:spPr>
      <dgm:t>
        <a:bodyPr/>
        <a:lstStyle/>
        <a:p>
          <a:r>
            <a:rPr lang="en-US" sz="1400" dirty="0" smtClean="0">
              <a:solidFill>
                <a:srgbClr val="E95A38"/>
              </a:solidFill>
              <a:latin typeface="Karla ExtraBold" panose="020B0604020202020204" charset="0"/>
              <a:ea typeface="Calibri" panose="020F0502020204030204" pitchFamily="34" charset="0"/>
              <a:cs typeface="Times New Roman" panose="02020603050405020304" pitchFamily="18" charset="0"/>
            </a:rPr>
            <a:t>Space Exploration</a:t>
          </a:r>
          <a:endParaRPr lang="en-US" sz="1400" dirty="0">
            <a:solidFill>
              <a:srgbClr val="E95A38"/>
            </a:solidFill>
            <a:latin typeface="Karla ExtraBold" panose="020B0604020202020204" charset="0"/>
          </a:endParaRPr>
        </a:p>
      </dgm:t>
    </dgm:pt>
    <dgm:pt modelId="{FA68C6E6-7181-4E2A-9057-FA3DEB9E842E}" type="parTrans" cxnId="{1C880654-C40A-4DF6-9BA0-856D18C8C660}">
      <dgm:prSet/>
      <dgm:spPr/>
      <dgm:t>
        <a:bodyPr/>
        <a:lstStyle/>
        <a:p>
          <a:endParaRPr lang="en-US"/>
        </a:p>
      </dgm:t>
    </dgm:pt>
    <dgm:pt modelId="{0ADC531E-DF5C-452F-8898-47E08B596AA6}" type="sibTrans" cxnId="{1C880654-C40A-4DF6-9BA0-856D18C8C660}">
      <dgm:prSet/>
      <dgm:spPr>
        <a:ln>
          <a:solidFill>
            <a:srgbClr val="E95A38"/>
          </a:solidFill>
        </a:ln>
      </dgm:spPr>
      <dgm:t>
        <a:bodyPr/>
        <a:lstStyle/>
        <a:p>
          <a:endParaRPr lang="en-US"/>
        </a:p>
      </dgm:t>
    </dgm:pt>
    <dgm:pt modelId="{3B8F20B2-59F3-4AAD-8F25-E0BF463F7CB5}" type="pres">
      <dgm:prSet presAssocID="{660A61F5-2C68-44CF-B41D-B82F1571EE5E}" presName="cycle" presStyleCnt="0">
        <dgm:presLayoutVars>
          <dgm:dir/>
          <dgm:resizeHandles val="exact"/>
        </dgm:presLayoutVars>
      </dgm:prSet>
      <dgm:spPr/>
      <dgm:t>
        <a:bodyPr/>
        <a:lstStyle/>
        <a:p>
          <a:endParaRPr lang="en-US"/>
        </a:p>
      </dgm:t>
    </dgm:pt>
    <dgm:pt modelId="{253E1F57-CB53-4B70-AA68-82F30CA4859B}" type="pres">
      <dgm:prSet presAssocID="{BB54CBA2-0EBC-44F0-8954-2FE5AEB9E172}" presName="node" presStyleLbl="node1" presStyleIdx="0" presStyleCnt="5" custScaleX="132746" custRadScaleRad="99090" custRadScaleInc="-2272">
        <dgm:presLayoutVars>
          <dgm:bulletEnabled val="1"/>
        </dgm:presLayoutVars>
      </dgm:prSet>
      <dgm:spPr/>
      <dgm:t>
        <a:bodyPr/>
        <a:lstStyle/>
        <a:p>
          <a:endParaRPr lang="en-US"/>
        </a:p>
      </dgm:t>
    </dgm:pt>
    <dgm:pt modelId="{FAA54F05-8397-4E6F-AB40-1816BC087854}" type="pres">
      <dgm:prSet presAssocID="{BB54CBA2-0EBC-44F0-8954-2FE5AEB9E172}" presName="spNode" presStyleCnt="0"/>
      <dgm:spPr/>
    </dgm:pt>
    <dgm:pt modelId="{7D73B3A5-A46B-46BA-A941-392BA4EBC1B1}" type="pres">
      <dgm:prSet presAssocID="{75B7A447-AFF1-4F3A-AB94-FAD02CA01D81}" presName="sibTrans" presStyleLbl="sibTrans1D1" presStyleIdx="0" presStyleCnt="5"/>
      <dgm:spPr/>
      <dgm:t>
        <a:bodyPr/>
        <a:lstStyle/>
        <a:p>
          <a:endParaRPr lang="en-US"/>
        </a:p>
      </dgm:t>
    </dgm:pt>
    <dgm:pt modelId="{B61A576E-4D4B-40D6-97B0-8F47BD02DA6B}" type="pres">
      <dgm:prSet presAssocID="{B2B0AD82-9A44-40E2-9B66-9B0F28AB6ACE}" presName="node" presStyleLbl="node1" presStyleIdx="1" presStyleCnt="5" custScaleX="151364" custRadScaleRad="98738" custRadScaleInc="19155">
        <dgm:presLayoutVars>
          <dgm:bulletEnabled val="1"/>
        </dgm:presLayoutVars>
      </dgm:prSet>
      <dgm:spPr/>
      <dgm:t>
        <a:bodyPr/>
        <a:lstStyle/>
        <a:p>
          <a:endParaRPr lang="en-US"/>
        </a:p>
      </dgm:t>
    </dgm:pt>
    <dgm:pt modelId="{2C440BB3-B289-4209-BB97-AA55CEFDEF63}" type="pres">
      <dgm:prSet presAssocID="{B2B0AD82-9A44-40E2-9B66-9B0F28AB6ACE}" presName="spNode" presStyleCnt="0"/>
      <dgm:spPr/>
    </dgm:pt>
    <dgm:pt modelId="{AF9E6351-6EFA-4D4C-9129-5933F2E5DD24}" type="pres">
      <dgm:prSet presAssocID="{D45A6E40-F54E-40A7-B3D6-3365B08A9E66}" presName="sibTrans" presStyleLbl="sibTrans1D1" presStyleIdx="1" presStyleCnt="5"/>
      <dgm:spPr/>
      <dgm:t>
        <a:bodyPr/>
        <a:lstStyle/>
        <a:p>
          <a:endParaRPr lang="en-US"/>
        </a:p>
      </dgm:t>
    </dgm:pt>
    <dgm:pt modelId="{F9E3A10E-B355-4315-A7E9-EEB92DC33146}" type="pres">
      <dgm:prSet presAssocID="{62428CEF-AD9B-4471-BF64-B0D7D94C258E}" presName="node" presStyleLbl="node1" presStyleIdx="2" presStyleCnt="5" custScaleX="153590" custRadScaleRad="102795" custRadScaleInc="-32138">
        <dgm:presLayoutVars>
          <dgm:bulletEnabled val="1"/>
        </dgm:presLayoutVars>
      </dgm:prSet>
      <dgm:spPr/>
      <dgm:t>
        <a:bodyPr/>
        <a:lstStyle/>
        <a:p>
          <a:endParaRPr lang="en-US"/>
        </a:p>
      </dgm:t>
    </dgm:pt>
    <dgm:pt modelId="{8CAFC7FF-6949-4F5D-BF08-5F1E0A3CD8D5}" type="pres">
      <dgm:prSet presAssocID="{62428CEF-AD9B-4471-BF64-B0D7D94C258E}" presName="spNode" presStyleCnt="0"/>
      <dgm:spPr/>
    </dgm:pt>
    <dgm:pt modelId="{879155CC-823A-419E-8BC7-46FE72DC2188}" type="pres">
      <dgm:prSet presAssocID="{A0A29C97-28A4-4272-94B3-09D866C93FE8}" presName="sibTrans" presStyleLbl="sibTrans1D1" presStyleIdx="2" presStyleCnt="5"/>
      <dgm:spPr/>
      <dgm:t>
        <a:bodyPr/>
        <a:lstStyle/>
        <a:p>
          <a:endParaRPr lang="en-US"/>
        </a:p>
      </dgm:t>
    </dgm:pt>
    <dgm:pt modelId="{8D44379B-A8A4-43A1-9E36-3E0F7346DC14}" type="pres">
      <dgm:prSet presAssocID="{5EB048B1-600E-43E3-BAE9-348131EB6E53}" presName="node" presStyleLbl="node1" presStyleIdx="3" presStyleCnt="5" custScaleX="152674" custRadScaleRad="101059" custRadScaleInc="19429">
        <dgm:presLayoutVars>
          <dgm:bulletEnabled val="1"/>
        </dgm:presLayoutVars>
      </dgm:prSet>
      <dgm:spPr/>
      <dgm:t>
        <a:bodyPr/>
        <a:lstStyle/>
        <a:p>
          <a:endParaRPr lang="en-US"/>
        </a:p>
      </dgm:t>
    </dgm:pt>
    <dgm:pt modelId="{9A0DF6CA-35C9-41EE-B396-3F9398444CA1}" type="pres">
      <dgm:prSet presAssocID="{5EB048B1-600E-43E3-BAE9-348131EB6E53}" presName="spNode" presStyleCnt="0"/>
      <dgm:spPr/>
    </dgm:pt>
    <dgm:pt modelId="{E68E3BD2-E368-464E-BC0A-EFFB00134B1C}" type="pres">
      <dgm:prSet presAssocID="{8B0418C8-5D21-4C2B-8651-86591A43C115}" presName="sibTrans" presStyleLbl="sibTrans1D1" presStyleIdx="3" presStyleCnt="5"/>
      <dgm:spPr/>
      <dgm:t>
        <a:bodyPr/>
        <a:lstStyle/>
        <a:p>
          <a:endParaRPr lang="en-US"/>
        </a:p>
      </dgm:t>
    </dgm:pt>
    <dgm:pt modelId="{C4AB66F7-1F4E-4880-9F1C-240741D37F37}" type="pres">
      <dgm:prSet presAssocID="{30A9AB4D-B04B-4F97-ACAA-F851295DF652}" presName="node" presStyleLbl="node1" presStyleIdx="4" presStyleCnt="5" custScaleX="154854" custRadScaleRad="99196" custRadScaleInc="-19418">
        <dgm:presLayoutVars>
          <dgm:bulletEnabled val="1"/>
        </dgm:presLayoutVars>
      </dgm:prSet>
      <dgm:spPr/>
      <dgm:t>
        <a:bodyPr/>
        <a:lstStyle/>
        <a:p>
          <a:endParaRPr lang="en-US"/>
        </a:p>
      </dgm:t>
    </dgm:pt>
    <dgm:pt modelId="{B7D7D554-AA00-4992-B3BF-D399A742AA49}" type="pres">
      <dgm:prSet presAssocID="{30A9AB4D-B04B-4F97-ACAA-F851295DF652}" presName="spNode" presStyleCnt="0"/>
      <dgm:spPr/>
    </dgm:pt>
    <dgm:pt modelId="{195E2B00-5D79-4082-9ED1-F66EF954D886}" type="pres">
      <dgm:prSet presAssocID="{0ADC531E-DF5C-452F-8898-47E08B596AA6}" presName="sibTrans" presStyleLbl="sibTrans1D1" presStyleIdx="4" presStyleCnt="5"/>
      <dgm:spPr/>
      <dgm:t>
        <a:bodyPr/>
        <a:lstStyle/>
        <a:p>
          <a:endParaRPr lang="en-US"/>
        </a:p>
      </dgm:t>
    </dgm:pt>
  </dgm:ptLst>
  <dgm:cxnLst>
    <dgm:cxn modelId="{B9F9FD84-543A-4661-8A3B-0EAF123CA9E5}" type="presOf" srcId="{30A9AB4D-B04B-4F97-ACAA-F851295DF652}" destId="{C4AB66F7-1F4E-4880-9F1C-240741D37F37}" srcOrd="0" destOrd="0" presId="urn:microsoft.com/office/officeart/2005/8/layout/cycle6"/>
    <dgm:cxn modelId="{E7926FF3-E108-452C-9E60-29F28934E8F2}" type="presOf" srcId="{660A61F5-2C68-44CF-B41D-B82F1571EE5E}" destId="{3B8F20B2-59F3-4AAD-8F25-E0BF463F7CB5}" srcOrd="0" destOrd="0" presId="urn:microsoft.com/office/officeart/2005/8/layout/cycle6"/>
    <dgm:cxn modelId="{1C880654-C40A-4DF6-9BA0-856D18C8C660}" srcId="{660A61F5-2C68-44CF-B41D-B82F1571EE5E}" destId="{30A9AB4D-B04B-4F97-ACAA-F851295DF652}" srcOrd="4" destOrd="0" parTransId="{FA68C6E6-7181-4E2A-9057-FA3DEB9E842E}" sibTransId="{0ADC531E-DF5C-452F-8898-47E08B596AA6}"/>
    <dgm:cxn modelId="{FE658536-2CAB-439F-9AA0-C56B3DC4F0E9}" srcId="{660A61F5-2C68-44CF-B41D-B82F1571EE5E}" destId="{BB54CBA2-0EBC-44F0-8954-2FE5AEB9E172}" srcOrd="0" destOrd="0" parTransId="{A3925CD0-FC46-42A3-A8A5-477C6AED35EA}" sibTransId="{75B7A447-AFF1-4F3A-AB94-FAD02CA01D81}"/>
    <dgm:cxn modelId="{19AA6725-2C09-4CD9-9500-4E4333B9D2FC}" type="presOf" srcId="{0ADC531E-DF5C-452F-8898-47E08B596AA6}" destId="{195E2B00-5D79-4082-9ED1-F66EF954D886}" srcOrd="0" destOrd="0" presId="urn:microsoft.com/office/officeart/2005/8/layout/cycle6"/>
    <dgm:cxn modelId="{98389F1F-EE62-4927-9DB2-E5E4FA1670AA}" srcId="{660A61F5-2C68-44CF-B41D-B82F1571EE5E}" destId="{62428CEF-AD9B-4471-BF64-B0D7D94C258E}" srcOrd="2" destOrd="0" parTransId="{DA8ABD3E-B801-4F66-82E6-0E6211516060}" sibTransId="{A0A29C97-28A4-4272-94B3-09D866C93FE8}"/>
    <dgm:cxn modelId="{A7EF1E18-73E7-4A5E-B1B8-F1F7B85E8A30}" type="presOf" srcId="{5EB048B1-600E-43E3-BAE9-348131EB6E53}" destId="{8D44379B-A8A4-43A1-9E36-3E0F7346DC14}" srcOrd="0" destOrd="0" presId="urn:microsoft.com/office/officeart/2005/8/layout/cycle6"/>
    <dgm:cxn modelId="{2A6A9205-9689-4712-BB7C-CF3CEF55C02D}" type="presOf" srcId="{62428CEF-AD9B-4471-BF64-B0D7D94C258E}" destId="{F9E3A10E-B355-4315-A7E9-EEB92DC33146}" srcOrd="0" destOrd="0" presId="urn:microsoft.com/office/officeart/2005/8/layout/cycle6"/>
    <dgm:cxn modelId="{02CB7109-5992-417D-96E9-5F39BBE8E437}" srcId="{660A61F5-2C68-44CF-B41D-B82F1571EE5E}" destId="{5EB048B1-600E-43E3-BAE9-348131EB6E53}" srcOrd="3" destOrd="0" parTransId="{1F62B6F0-E7FA-4E8C-954F-10B80B81444B}" sibTransId="{8B0418C8-5D21-4C2B-8651-86591A43C115}"/>
    <dgm:cxn modelId="{4F04997D-0281-44C2-AB85-F0A081023DC8}" srcId="{660A61F5-2C68-44CF-B41D-B82F1571EE5E}" destId="{B2B0AD82-9A44-40E2-9B66-9B0F28AB6ACE}" srcOrd="1" destOrd="0" parTransId="{789BD31C-0B72-439E-9B35-2C73E7566496}" sibTransId="{D45A6E40-F54E-40A7-B3D6-3365B08A9E66}"/>
    <dgm:cxn modelId="{7F4514CA-E002-4A16-A9D7-E7E3624A65B8}" type="presOf" srcId="{8B0418C8-5D21-4C2B-8651-86591A43C115}" destId="{E68E3BD2-E368-464E-BC0A-EFFB00134B1C}" srcOrd="0" destOrd="0" presId="urn:microsoft.com/office/officeart/2005/8/layout/cycle6"/>
    <dgm:cxn modelId="{6D591B52-65C3-492F-AB6D-9C216360D05A}" type="presOf" srcId="{B2B0AD82-9A44-40E2-9B66-9B0F28AB6ACE}" destId="{B61A576E-4D4B-40D6-97B0-8F47BD02DA6B}" srcOrd="0" destOrd="0" presId="urn:microsoft.com/office/officeart/2005/8/layout/cycle6"/>
    <dgm:cxn modelId="{0231AC41-2CD8-4D0A-AD17-48B006A74529}" type="presOf" srcId="{75B7A447-AFF1-4F3A-AB94-FAD02CA01D81}" destId="{7D73B3A5-A46B-46BA-A941-392BA4EBC1B1}" srcOrd="0" destOrd="0" presId="urn:microsoft.com/office/officeart/2005/8/layout/cycle6"/>
    <dgm:cxn modelId="{233122E1-65C1-4259-8AB6-F53C5837E6CD}" type="presOf" srcId="{D45A6E40-F54E-40A7-B3D6-3365B08A9E66}" destId="{AF9E6351-6EFA-4D4C-9129-5933F2E5DD24}" srcOrd="0" destOrd="0" presId="urn:microsoft.com/office/officeart/2005/8/layout/cycle6"/>
    <dgm:cxn modelId="{760B3BE9-2C82-444B-93DA-892A911C7163}" type="presOf" srcId="{BB54CBA2-0EBC-44F0-8954-2FE5AEB9E172}" destId="{253E1F57-CB53-4B70-AA68-82F30CA4859B}" srcOrd="0" destOrd="0" presId="urn:microsoft.com/office/officeart/2005/8/layout/cycle6"/>
    <dgm:cxn modelId="{0C4DE33C-421A-4505-9137-2AA3291FEBE5}" type="presOf" srcId="{A0A29C97-28A4-4272-94B3-09D866C93FE8}" destId="{879155CC-823A-419E-8BC7-46FE72DC2188}" srcOrd="0" destOrd="0" presId="urn:microsoft.com/office/officeart/2005/8/layout/cycle6"/>
    <dgm:cxn modelId="{C99183E1-D224-4CA7-B9C4-847FF4F7F716}" type="presParOf" srcId="{3B8F20B2-59F3-4AAD-8F25-E0BF463F7CB5}" destId="{253E1F57-CB53-4B70-AA68-82F30CA4859B}" srcOrd="0" destOrd="0" presId="urn:microsoft.com/office/officeart/2005/8/layout/cycle6"/>
    <dgm:cxn modelId="{B826C8F8-B416-454D-AB7F-A1F619BB78FD}" type="presParOf" srcId="{3B8F20B2-59F3-4AAD-8F25-E0BF463F7CB5}" destId="{FAA54F05-8397-4E6F-AB40-1816BC087854}" srcOrd="1" destOrd="0" presId="urn:microsoft.com/office/officeart/2005/8/layout/cycle6"/>
    <dgm:cxn modelId="{B7589758-64D9-49C1-B572-E8C1779AFBD4}" type="presParOf" srcId="{3B8F20B2-59F3-4AAD-8F25-E0BF463F7CB5}" destId="{7D73B3A5-A46B-46BA-A941-392BA4EBC1B1}" srcOrd="2" destOrd="0" presId="urn:microsoft.com/office/officeart/2005/8/layout/cycle6"/>
    <dgm:cxn modelId="{81C4D15D-981B-44AF-9817-F54544D741CE}" type="presParOf" srcId="{3B8F20B2-59F3-4AAD-8F25-E0BF463F7CB5}" destId="{B61A576E-4D4B-40D6-97B0-8F47BD02DA6B}" srcOrd="3" destOrd="0" presId="urn:microsoft.com/office/officeart/2005/8/layout/cycle6"/>
    <dgm:cxn modelId="{C3D75A7F-CFC3-46A0-A5CF-034C60CF5D83}" type="presParOf" srcId="{3B8F20B2-59F3-4AAD-8F25-E0BF463F7CB5}" destId="{2C440BB3-B289-4209-BB97-AA55CEFDEF63}" srcOrd="4" destOrd="0" presId="urn:microsoft.com/office/officeart/2005/8/layout/cycle6"/>
    <dgm:cxn modelId="{5039009B-C519-42C8-88B3-BDD25C729DDD}" type="presParOf" srcId="{3B8F20B2-59F3-4AAD-8F25-E0BF463F7CB5}" destId="{AF9E6351-6EFA-4D4C-9129-5933F2E5DD24}" srcOrd="5" destOrd="0" presId="urn:microsoft.com/office/officeart/2005/8/layout/cycle6"/>
    <dgm:cxn modelId="{295DF41C-53DD-47A1-A14C-8D32CED3D24E}" type="presParOf" srcId="{3B8F20B2-59F3-4AAD-8F25-E0BF463F7CB5}" destId="{F9E3A10E-B355-4315-A7E9-EEB92DC33146}" srcOrd="6" destOrd="0" presId="urn:microsoft.com/office/officeart/2005/8/layout/cycle6"/>
    <dgm:cxn modelId="{2BFABA95-F0AE-4858-B2A8-A0288CBDC4AA}" type="presParOf" srcId="{3B8F20B2-59F3-4AAD-8F25-E0BF463F7CB5}" destId="{8CAFC7FF-6949-4F5D-BF08-5F1E0A3CD8D5}" srcOrd="7" destOrd="0" presId="urn:microsoft.com/office/officeart/2005/8/layout/cycle6"/>
    <dgm:cxn modelId="{AB6E6D36-2D7A-4612-9761-B029F3FD2D7A}" type="presParOf" srcId="{3B8F20B2-59F3-4AAD-8F25-E0BF463F7CB5}" destId="{879155CC-823A-419E-8BC7-46FE72DC2188}" srcOrd="8" destOrd="0" presId="urn:microsoft.com/office/officeart/2005/8/layout/cycle6"/>
    <dgm:cxn modelId="{A7224398-AD17-408E-9278-EE1F45E9D202}" type="presParOf" srcId="{3B8F20B2-59F3-4AAD-8F25-E0BF463F7CB5}" destId="{8D44379B-A8A4-43A1-9E36-3E0F7346DC14}" srcOrd="9" destOrd="0" presId="urn:microsoft.com/office/officeart/2005/8/layout/cycle6"/>
    <dgm:cxn modelId="{B9A3BF44-1715-4660-A554-69B18A69EF32}" type="presParOf" srcId="{3B8F20B2-59F3-4AAD-8F25-E0BF463F7CB5}" destId="{9A0DF6CA-35C9-41EE-B396-3F9398444CA1}" srcOrd="10" destOrd="0" presId="urn:microsoft.com/office/officeart/2005/8/layout/cycle6"/>
    <dgm:cxn modelId="{87B3D1F4-7598-457C-8F46-392CFE6E9589}" type="presParOf" srcId="{3B8F20B2-59F3-4AAD-8F25-E0BF463F7CB5}" destId="{E68E3BD2-E368-464E-BC0A-EFFB00134B1C}" srcOrd="11" destOrd="0" presId="urn:microsoft.com/office/officeart/2005/8/layout/cycle6"/>
    <dgm:cxn modelId="{1BB0A416-03B5-46FC-85C6-3729661BECDF}" type="presParOf" srcId="{3B8F20B2-59F3-4AAD-8F25-E0BF463F7CB5}" destId="{C4AB66F7-1F4E-4880-9F1C-240741D37F37}" srcOrd="12" destOrd="0" presId="urn:microsoft.com/office/officeart/2005/8/layout/cycle6"/>
    <dgm:cxn modelId="{BB03EA4C-9857-4DC3-8860-BB3D766945BF}" type="presParOf" srcId="{3B8F20B2-59F3-4AAD-8F25-E0BF463F7CB5}" destId="{B7D7D554-AA00-4992-B3BF-D399A742AA49}" srcOrd="13" destOrd="0" presId="urn:microsoft.com/office/officeart/2005/8/layout/cycle6"/>
    <dgm:cxn modelId="{DDBDE8AD-60CC-4C3E-8053-39EDD46BE74C}" type="presParOf" srcId="{3B8F20B2-59F3-4AAD-8F25-E0BF463F7CB5}" destId="{195E2B00-5D79-4082-9ED1-F66EF954D886}"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E1F57-CB53-4B70-AA68-82F30CA4859B}">
      <dsp:nvSpPr>
        <dsp:cNvPr id="0" name=""/>
        <dsp:cNvSpPr/>
      </dsp:nvSpPr>
      <dsp:spPr>
        <a:xfrm>
          <a:off x="1498940" y="10160"/>
          <a:ext cx="1092111" cy="534760"/>
        </a:xfrm>
        <a:prstGeom prst="roundRect">
          <a:avLst/>
        </a:prstGeom>
        <a:solidFill>
          <a:srgbClr val="E8E8E8"/>
        </a:solidFill>
        <a:ln w="25400" cap="flat" cmpd="sng" algn="ctr">
          <a:solidFill>
            <a:srgbClr val="E95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rgbClr val="E95A38"/>
              </a:solidFill>
              <a:latin typeface="Karla ExtraBold" panose="020B0604020202020204" charset="0"/>
            </a:rPr>
            <a:t>Energy Production</a:t>
          </a:r>
          <a:endParaRPr lang="en-US" sz="1400" kern="1200" dirty="0">
            <a:solidFill>
              <a:srgbClr val="E95A38"/>
            </a:solidFill>
            <a:latin typeface="Karla ExtraBold" panose="020B0604020202020204" charset="0"/>
          </a:endParaRPr>
        </a:p>
      </dsp:txBody>
      <dsp:txXfrm>
        <a:off x="1525045" y="36265"/>
        <a:ext cx="1039901" cy="482550"/>
      </dsp:txXfrm>
    </dsp:sp>
    <dsp:sp modelId="{7D73B3A5-A46B-46BA-A941-392BA4EBC1B1}">
      <dsp:nvSpPr>
        <dsp:cNvPr id="0" name=""/>
        <dsp:cNvSpPr/>
      </dsp:nvSpPr>
      <dsp:spPr>
        <a:xfrm>
          <a:off x="972978" y="270989"/>
          <a:ext cx="2136934" cy="2136934"/>
        </a:xfrm>
        <a:custGeom>
          <a:avLst/>
          <a:gdLst/>
          <a:ahLst/>
          <a:cxnLst/>
          <a:rect l="0" t="0" r="0" b="0"/>
          <a:pathLst>
            <a:path>
              <a:moveTo>
                <a:pt x="1622843" y="155072"/>
              </a:moveTo>
              <a:arcTo wR="1068467" hR="1068467" stAng="18075315" swAng="1777286"/>
            </a:path>
          </a:pathLst>
        </a:custGeom>
        <a:noFill/>
        <a:ln w="9525" cap="flat" cmpd="sng" algn="ctr">
          <a:solidFill>
            <a:srgbClr val="E95A38"/>
          </a:solidFill>
          <a:prstDash val="solid"/>
        </a:ln>
        <a:effectLst/>
      </dsp:spPr>
      <dsp:style>
        <a:lnRef idx="1">
          <a:scrgbClr r="0" g="0" b="0"/>
        </a:lnRef>
        <a:fillRef idx="0">
          <a:scrgbClr r="0" g="0" b="0"/>
        </a:fillRef>
        <a:effectRef idx="0">
          <a:scrgbClr r="0" g="0" b="0"/>
        </a:effectRef>
        <a:fontRef idx="minor"/>
      </dsp:style>
    </dsp:sp>
    <dsp:sp modelId="{B61A576E-4D4B-40D6-97B0-8F47BD02DA6B}">
      <dsp:nvSpPr>
        <dsp:cNvPr id="0" name=""/>
        <dsp:cNvSpPr/>
      </dsp:nvSpPr>
      <dsp:spPr>
        <a:xfrm>
          <a:off x="2498134" y="824316"/>
          <a:ext cx="1166377" cy="534760"/>
        </a:xfrm>
        <a:prstGeom prst="roundRect">
          <a:avLst/>
        </a:prstGeom>
        <a:solidFill>
          <a:srgbClr val="F0F0F0"/>
        </a:solidFill>
        <a:ln w="25400" cap="flat" cmpd="sng" algn="ctr">
          <a:solidFill>
            <a:srgbClr val="E95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rgbClr val="E95A38"/>
              </a:solidFill>
              <a:latin typeface="Karla ExtraBold" panose="020B0604020202020204" charset="0"/>
            </a:rPr>
            <a:t>Medicine</a:t>
          </a:r>
          <a:endParaRPr lang="en-US" sz="1400" kern="1200" dirty="0">
            <a:solidFill>
              <a:srgbClr val="E95A38"/>
            </a:solidFill>
            <a:latin typeface="Karla ExtraBold" panose="020B0604020202020204" charset="0"/>
          </a:endParaRPr>
        </a:p>
      </dsp:txBody>
      <dsp:txXfrm>
        <a:off x="2524239" y="850421"/>
        <a:ext cx="1114167" cy="482550"/>
      </dsp:txXfrm>
    </dsp:sp>
    <dsp:sp modelId="{AF9E6351-6EFA-4D4C-9129-5933F2E5DD24}">
      <dsp:nvSpPr>
        <dsp:cNvPr id="0" name=""/>
        <dsp:cNvSpPr/>
      </dsp:nvSpPr>
      <dsp:spPr>
        <a:xfrm>
          <a:off x="975023" y="358343"/>
          <a:ext cx="2136934" cy="2136934"/>
        </a:xfrm>
        <a:custGeom>
          <a:avLst/>
          <a:gdLst/>
          <a:ahLst/>
          <a:cxnLst/>
          <a:rect l="0" t="0" r="0" b="0"/>
          <a:pathLst>
            <a:path>
              <a:moveTo>
                <a:pt x="2135097" y="1005841"/>
              </a:moveTo>
              <a:arcTo wR="1068467" hR="1068467" stAng="21398389" swAng="1629882"/>
            </a:path>
          </a:pathLst>
        </a:custGeom>
        <a:noFill/>
        <a:ln w="9525" cap="flat" cmpd="sng" algn="ctr">
          <a:solidFill>
            <a:srgbClr val="E95A38"/>
          </a:solidFill>
          <a:prstDash val="solid"/>
        </a:ln>
        <a:effectLst/>
      </dsp:spPr>
      <dsp:style>
        <a:lnRef idx="1">
          <a:scrgbClr r="0" g="0" b="0"/>
        </a:lnRef>
        <a:fillRef idx="0">
          <a:scrgbClr r="0" g="0" b="0"/>
        </a:fillRef>
        <a:effectRef idx="0">
          <a:scrgbClr r="0" g="0" b="0"/>
        </a:effectRef>
        <a:fontRef idx="minor"/>
      </dsp:style>
    </dsp:sp>
    <dsp:sp modelId="{F9E3A10E-B355-4315-A7E9-EEB92DC33146}">
      <dsp:nvSpPr>
        <dsp:cNvPr id="0" name=""/>
        <dsp:cNvSpPr/>
      </dsp:nvSpPr>
      <dsp:spPr>
        <a:xfrm>
          <a:off x="2318880" y="1862740"/>
          <a:ext cx="990383" cy="534760"/>
        </a:xfrm>
        <a:prstGeom prst="roundRect">
          <a:avLst/>
        </a:prstGeom>
        <a:solidFill>
          <a:srgbClr val="F0F0F0"/>
        </a:solidFill>
        <a:ln w="25400" cap="flat" cmpd="sng" algn="ctr">
          <a:solidFill>
            <a:srgbClr val="E95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rgbClr val="E95A38"/>
              </a:solidFill>
              <a:latin typeface="Karla ExtraBold" panose="020B0604020202020204" charset="0"/>
            </a:rPr>
            <a:t>Research</a:t>
          </a:r>
          <a:endParaRPr lang="en-US" sz="1400" kern="1200" dirty="0">
            <a:solidFill>
              <a:srgbClr val="E95A38"/>
            </a:solidFill>
            <a:latin typeface="Karla ExtraBold" panose="020B0604020202020204" charset="0"/>
          </a:endParaRPr>
        </a:p>
      </dsp:txBody>
      <dsp:txXfrm>
        <a:off x="2344985" y="1888845"/>
        <a:ext cx="938173" cy="482550"/>
      </dsp:txXfrm>
    </dsp:sp>
    <dsp:sp modelId="{879155CC-823A-419E-8BC7-46FE72DC2188}">
      <dsp:nvSpPr>
        <dsp:cNvPr id="0" name=""/>
        <dsp:cNvSpPr/>
      </dsp:nvSpPr>
      <dsp:spPr>
        <a:xfrm>
          <a:off x="1025073" y="288908"/>
          <a:ext cx="2136934" cy="2136934"/>
        </a:xfrm>
        <a:custGeom>
          <a:avLst/>
          <a:gdLst/>
          <a:ahLst/>
          <a:cxnLst/>
          <a:rect l="0" t="0" r="0" b="0"/>
          <a:pathLst>
            <a:path>
              <a:moveTo>
                <a:pt x="1307859" y="2109771"/>
              </a:moveTo>
              <a:arcTo wR="1068467" hR="1068467" stAng="4623173" swAng="1659174"/>
            </a:path>
          </a:pathLst>
        </a:custGeom>
        <a:noFill/>
        <a:ln w="9525" cap="flat" cmpd="sng" algn="ctr">
          <a:solidFill>
            <a:srgbClr val="E95A38"/>
          </a:solidFill>
          <a:prstDash val="solid"/>
        </a:ln>
        <a:effectLst/>
      </dsp:spPr>
      <dsp:style>
        <a:lnRef idx="1">
          <a:scrgbClr r="0" g="0" b="0"/>
        </a:lnRef>
        <a:fillRef idx="0">
          <a:scrgbClr r="0" g="0" b="0"/>
        </a:fillRef>
        <a:effectRef idx="0">
          <a:scrgbClr r="0" g="0" b="0"/>
        </a:effectRef>
        <a:fontRef idx="minor"/>
      </dsp:style>
    </dsp:sp>
    <dsp:sp modelId="{8D44379B-A8A4-43A1-9E36-3E0F7346DC14}">
      <dsp:nvSpPr>
        <dsp:cNvPr id="0" name=""/>
        <dsp:cNvSpPr/>
      </dsp:nvSpPr>
      <dsp:spPr>
        <a:xfrm>
          <a:off x="885685" y="1887932"/>
          <a:ext cx="931584" cy="534760"/>
        </a:xfrm>
        <a:prstGeom prst="roundRect">
          <a:avLst/>
        </a:prstGeom>
        <a:solidFill>
          <a:srgbClr val="F0F0F0"/>
        </a:solidFill>
        <a:ln w="25400" cap="flat" cmpd="sng" algn="ctr">
          <a:solidFill>
            <a:srgbClr val="E95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rgbClr val="E95A38"/>
              </a:solidFill>
              <a:latin typeface="Karla ExtraBold" panose="020B0604020202020204" charset="0"/>
            </a:rPr>
            <a:t>Security</a:t>
          </a:r>
          <a:endParaRPr lang="en-US" sz="1400" kern="1200" dirty="0">
            <a:solidFill>
              <a:srgbClr val="E95A38"/>
            </a:solidFill>
            <a:latin typeface="Karla ExtraBold" panose="020B0604020202020204" charset="0"/>
          </a:endParaRPr>
        </a:p>
      </dsp:txBody>
      <dsp:txXfrm>
        <a:off x="911790" y="1914037"/>
        <a:ext cx="879374" cy="482550"/>
      </dsp:txXfrm>
    </dsp:sp>
    <dsp:sp modelId="{E68E3BD2-E368-464E-BC0A-EFFB00134B1C}">
      <dsp:nvSpPr>
        <dsp:cNvPr id="0" name=""/>
        <dsp:cNvSpPr/>
      </dsp:nvSpPr>
      <dsp:spPr>
        <a:xfrm>
          <a:off x="995333" y="305868"/>
          <a:ext cx="2136934" cy="2136934"/>
        </a:xfrm>
        <a:custGeom>
          <a:avLst/>
          <a:gdLst/>
          <a:ahLst/>
          <a:cxnLst/>
          <a:rect l="0" t="0" r="0" b="0"/>
          <a:pathLst>
            <a:path>
              <a:moveTo>
                <a:pt x="128928" y="1577278"/>
              </a:moveTo>
              <a:arcTo wR="1068467" hR="1068467" stAng="9093723" swAng="1737835"/>
            </a:path>
          </a:pathLst>
        </a:custGeom>
        <a:noFill/>
        <a:ln w="9525" cap="flat" cmpd="sng" algn="ctr">
          <a:solidFill>
            <a:srgbClr val="E95A38"/>
          </a:solidFill>
          <a:prstDash val="solid"/>
        </a:ln>
        <a:effectLst/>
      </dsp:spPr>
      <dsp:style>
        <a:lnRef idx="1">
          <a:scrgbClr r="0" g="0" b="0"/>
        </a:lnRef>
        <a:fillRef idx="0">
          <a:scrgbClr r="0" g="0" b="0"/>
        </a:fillRef>
        <a:effectRef idx="0">
          <a:scrgbClr r="0" g="0" b="0"/>
        </a:effectRef>
        <a:fontRef idx="minor"/>
      </dsp:style>
    </dsp:sp>
    <dsp:sp modelId="{C4AB66F7-1F4E-4880-9F1C-240741D37F37}">
      <dsp:nvSpPr>
        <dsp:cNvPr id="0" name=""/>
        <dsp:cNvSpPr/>
      </dsp:nvSpPr>
      <dsp:spPr>
        <a:xfrm>
          <a:off x="542721" y="824318"/>
          <a:ext cx="962140" cy="534760"/>
        </a:xfrm>
        <a:prstGeom prst="roundRect">
          <a:avLst/>
        </a:prstGeom>
        <a:solidFill>
          <a:srgbClr val="F0F0F0"/>
        </a:solidFill>
        <a:ln w="25400" cap="flat" cmpd="sng" algn="ctr">
          <a:solidFill>
            <a:srgbClr val="E95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rgbClr val="E95A38"/>
              </a:solidFill>
              <a:latin typeface="Karla ExtraBold" panose="020B0604020202020204" charset="0"/>
            </a:rPr>
            <a:t>Industry</a:t>
          </a:r>
          <a:endParaRPr lang="en-US" sz="1400" kern="1200" dirty="0">
            <a:solidFill>
              <a:srgbClr val="E95A38"/>
            </a:solidFill>
            <a:latin typeface="Karla ExtraBold" panose="020B0604020202020204" charset="0"/>
          </a:endParaRPr>
        </a:p>
      </dsp:txBody>
      <dsp:txXfrm>
        <a:off x="568826" y="850423"/>
        <a:ext cx="909930" cy="482550"/>
      </dsp:txXfrm>
    </dsp:sp>
    <dsp:sp modelId="{195E2B00-5D79-4082-9ED1-F66EF954D886}">
      <dsp:nvSpPr>
        <dsp:cNvPr id="0" name=""/>
        <dsp:cNvSpPr/>
      </dsp:nvSpPr>
      <dsp:spPr>
        <a:xfrm>
          <a:off x="991907" y="275923"/>
          <a:ext cx="2136934" cy="2136934"/>
        </a:xfrm>
        <a:custGeom>
          <a:avLst/>
          <a:gdLst/>
          <a:ahLst/>
          <a:cxnLst/>
          <a:rect l="0" t="0" r="0" b="0"/>
          <a:pathLst>
            <a:path>
              <a:moveTo>
                <a:pt x="137745" y="543700"/>
              </a:moveTo>
              <a:arcTo wR="1068467" hR="1068467" stAng="12564931" swAng="1715811"/>
            </a:path>
          </a:pathLst>
        </a:custGeom>
        <a:noFill/>
        <a:ln w="9525" cap="flat" cmpd="sng" algn="ctr">
          <a:solidFill>
            <a:srgbClr val="E95A38"/>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E1F57-CB53-4B70-AA68-82F30CA4859B}">
      <dsp:nvSpPr>
        <dsp:cNvPr id="0" name=""/>
        <dsp:cNvSpPr/>
      </dsp:nvSpPr>
      <dsp:spPr>
        <a:xfrm>
          <a:off x="1557178" y="10160"/>
          <a:ext cx="1092111" cy="534760"/>
        </a:xfrm>
        <a:prstGeom prst="roundRect">
          <a:avLst/>
        </a:prstGeom>
        <a:solidFill>
          <a:srgbClr val="E8E8E8"/>
        </a:solidFill>
        <a:ln w="25400" cap="flat" cmpd="sng" algn="ctr">
          <a:solidFill>
            <a:srgbClr val="E95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rgbClr val="E95A38"/>
              </a:solidFill>
              <a:latin typeface="Karla ExtraBold" panose="020B0604020202020204" charset="0"/>
            </a:rPr>
            <a:t>Energy Production</a:t>
          </a:r>
          <a:endParaRPr lang="en-US" sz="1400" kern="1200" dirty="0">
            <a:solidFill>
              <a:srgbClr val="E95A38"/>
            </a:solidFill>
            <a:latin typeface="Karla ExtraBold" panose="020B0604020202020204" charset="0"/>
          </a:endParaRPr>
        </a:p>
      </dsp:txBody>
      <dsp:txXfrm>
        <a:off x="1583283" y="36265"/>
        <a:ext cx="1039901" cy="482550"/>
      </dsp:txXfrm>
    </dsp:sp>
    <dsp:sp modelId="{7D73B3A5-A46B-46BA-A941-392BA4EBC1B1}">
      <dsp:nvSpPr>
        <dsp:cNvPr id="0" name=""/>
        <dsp:cNvSpPr/>
      </dsp:nvSpPr>
      <dsp:spPr>
        <a:xfrm>
          <a:off x="1031216" y="270989"/>
          <a:ext cx="2136934" cy="2136934"/>
        </a:xfrm>
        <a:custGeom>
          <a:avLst/>
          <a:gdLst/>
          <a:ahLst/>
          <a:cxnLst/>
          <a:rect l="0" t="0" r="0" b="0"/>
          <a:pathLst>
            <a:path>
              <a:moveTo>
                <a:pt x="1622843" y="155072"/>
              </a:moveTo>
              <a:arcTo wR="1068467" hR="1068467" stAng="18075315" swAng="1777286"/>
            </a:path>
          </a:pathLst>
        </a:custGeom>
        <a:noFill/>
        <a:ln w="9525" cap="flat" cmpd="sng" algn="ctr">
          <a:solidFill>
            <a:srgbClr val="E95A38"/>
          </a:solidFill>
          <a:prstDash val="solid"/>
        </a:ln>
        <a:effectLst/>
      </dsp:spPr>
      <dsp:style>
        <a:lnRef idx="1">
          <a:scrgbClr r="0" g="0" b="0"/>
        </a:lnRef>
        <a:fillRef idx="0">
          <a:scrgbClr r="0" g="0" b="0"/>
        </a:fillRef>
        <a:effectRef idx="0">
          <a:scrgbClr r="0" g="0" b="0"/>
        </a:effectRef>
        <a:fontRef idx="minor"/>
      </dsp:style>
    </dsp:sp>
    <dsp:sp modelId="{B61A576E-4D4B-40D6-97B0-8F47BD02DA6B}">
      <dsp:nvSpPr>
        <dsp:cNvPr id="0" name=""/>
        <dsp:cNvSpPr/>
      </dsp:nvSpPr>
      <dsp:spPr>
        <a:xfrm>
          <a:off x="2516918" y="824316"/>
          <a:ext cx="1245283" cy="534760"/>
        </a:xfrm>
        <a:prstGeom prst="roundRect">
          <a:avLst/>
        </a:prstGeom>
        <a:solidFill>
          <a:srgbClr val="F0F0F0"/>
        </a:solidFill>
        <a:ln w="25400" cap="flat" cmpd="sng" algn="ctr">
          <a:solidFill>
            <a:srgbClr val="E95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rgbClr val="E95A38"/>
              </a:solidFill>
              <a:latin typeface="Karla ExtraBold" panose="020B0604020202020204" charset="0"/>
              <a:ea typeface="Calibri" panose="020F0502020204030204" pitchFamily="34" charset="0"/>
              <a:cs typeface="Times New Roman" panose="02020603050405020304" pitchFamily="18" charset="0"/>
            </a:rPr>
            <a:t>Medical Advancements</a:t>
          </a:r>
          <a:endParaRPr lang="en-US" sz="1200" kern="1200" dirty="0">
            <a:solidFill>
              <a:srgbClr val="E95A38"/>
            </a:solidFill>
            <a:latin typeface="Karla ExtraBold" panose="020B0604020202020204" charset="0"/>
          </a:endParaRPr>
        </a:p>
      </dsp:txBody>
      <dsp:txXfrm>
        <a:off x="2543023" y="850421"/>
        <a:ext cx="1193073" cy="482550"/>
      </dsp:txXfrm>
    </dsp:sp>
    <dsp:sp modelId="{AF9E6351-6EFA-4D4C-9129-5933F2E5DD24}">
      <dsp:nvSpPr>
        <dsp:cNvPr id="0" name=""/>
        <dsp:cNvSpPr/>
      </dsp:nvSpPr>
      <dsp:spPr>
        <a:xfrm>
          <a:off x="1033260" y="358343"/>
          <a:ext cx="2136934" cy="2136934"/>
        </a:xfrm>
        <a:custGeom>
          <a:avLst/>
          <a:gdLst/>
          <a:ahLst/>
          <a:cxnLst/>
          <a:rect l="0" t="0" r="0" b="0"/>
          <a:pathLst>
            <a:path>
              <a:moveTo>
                <a:pt x="2135097" y="1005841"/>
              </a:moveTo>
              <a:arcTo wR="1068467" hR="1068467" stAng="21398389" swAng="1629882"/>
            </a:path>
          </a:pathLst>
        </a:custGeom>
        <a:noFill/>
        <a:ln w="9525" cap="flat" cmpd="sng" algn="ctr">
          <a:solidFill>
            <a:srgbClr val="E95A38"/>
          </a:solidFill>
          <a:prstDash val="solid"/>
        </a:ln>
        <a:effectLst/>
      </dsp:spPr>
      <dsp:style>
        <a:lnRef idx="1">
          <a:scrgbClr r="0" g="0" b="0"/>
        </a:lnRef>
        <a:fillRef idx="0">
          <a:scrgbClr r="0" g="0" b="0"/>
        </a:fillRef>
        <a:effectRef idx="0">
          <a:scrgbClr r="0" g="0" b="0"/>
        </a:effectRef>
        <a:fontRef idx="minor"/>
      </dsp:style>
    </dsp:sp>
    <dsp:sp modelId="{F9E3A10E-B355-4315-A7E9-EEB92DC33146}">
      <dsp:nvSpPr>
        <dsp:cNvPr id="0" name=""/>
        <dsp:cNvSpPr/>
      </dsp:nvSpPr>
      <dsp:spPr>
        <a:xfrm>
          <a:off x="2240510" y="1862740"/>
          <a:ext cx="1263596" cy="534760"/>
        </a:xfrm>
        <a:prstGeom prst="roundRect">
          <a:avLst/>
        </a:prstGeom>
        <a:solidFill>
          <a:srgbClr val="F0F0F0"/>
        </a:solidFill>
        <a:ln w="25400" cap="flat" cmpd="sng" algn="ctr">
          <a:solidFill>
            <a:srgbClr val="E95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rgbClr val="E95A38"/>
              </a:solidFill>
              <a:latin typeface="Karla ExtraBold" panose="020B0604020202020204" charset="0"/>
              <a:ea typeface="Calibri" panose="020F0502020204030204" pitchFamily="34" charset="0"/>
              <a:cs typeface="Times New Roman" panose="02020603050405020304" pitchFamily="18" charset="0"/>
            </a:rPr>
            <a:t>Scientific Discovery</a:t>
          </a:r>
          <a:endParaRPr lang="en-US" sz="1400" kern="1200" dirty="0">
            <a:solidFill>
              <a:srgbClr val="E95A38"/>
            </a:solidFill>
            <a:latin typeface="Karla ExtraBold" panose="020B0604020202020204" charset="0"/>
          </a:endParaRPr>
        </a:p>
      </dsp:txBody>
      <dsp:txXfrm>
        <a:off x="2266615" y="1888845"/>
        <a:ext cx="1211386" cy="482550"/>
      </dsp:txXfrm>
    </dsp:sp>
    <dsp:sp modelId="{879155CC-823A-419E-8BC7-46FE72DC2188}">
      <dsp:nvSpPr>
        <dsp:cNvPr id="0" name=""/>
        <dsp:cNvSpPr/>
      </dsp:nvSpPr>
      <dsp:spPr>
        <a:xfrm>
          <a:off x="1101940" y="284705"/>
          <a:ext cx="2136934" cy="2136934"/>
        </a:xfrm>
        <a:custGeom>
          <a:avLst/>
          <a:gdLst/>
          <a:ahLst/>
          <a:cxnLst/>
          <a:rect l="0" t="0" r="0" b="0"/>
          <a:pathLst>
            <a:path>
              <a:moveTo>
                <a:pt x="1290793" y="2113547"/>
              </a:moveTo>
              <a:arcTo wR="1068467" hR="1068467" stAng="4679410" swAng="1136983"/>
            </a:path>
          </a:pathLst>
        </a:custGeom>
        <a:noFill/>
        <a:ln w="9525" cap="flat" cmpd="sng" algn="ctr">
          <a:solidFill>
            <a:srgbClr val="E95A38"/>
          </a:solidFill>
          <a:prstDash val="solid"/>
        </a:ln>
        <a:effectLst/>
      </dsp:spPr>
      <dsp:style>
        <a:lnRef idx="1">
          <a:scrgbClr r="0" g="0" b="0"/>
        </a:lnRef>
        <a:fillRef idx="0">
          <a:scrgbClr r="0" g="0" b="0"/>
        </a:fillRef>
        <a:effectRef idx="0">
          <a:scrgbClr r="0" g="0" b="0"/>
        </a:effectRef>
        <a:fontRef idx="minor"/>
      </dsp:style>
    </dsp:sp>
    <dsp:sp modelId="{8D44379B-A8A4-43A1-9E36-3E0F7346DC14}">
      <dsp:nvSpPr>
        <dsp:cNvPr id="0" name=""/>
        <dsp:cNvSpPr/>
      </dsp:nvSpPr>
      <dsp:spPr>
        <a:xfrm>
          <a:off x="781684" y="1887932"/>
          <a:ext cx="1256060" cy="534760"/>
        </a:xfrm>
        <a:prstGeom prst="roundRect">
          <a:avLst/>
        </a:prstGeom>
        <a:solidFill>
          <a:srgbClr val="F0F0F0"/>
        </a:solidFill>
        <a:ln w="25400" cap="flat" cmpd="sng" algn="ctr">
          <a:solidFill>
            <a:srgbClr val="E95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rgbClr val="E95A38"/>
              </a:solidFill>
              <a:latin typeface="Karla ExtraBold" panose="020B0604020202020204" charset="0"/>
              <a:ea typeface="Calibri" panose="020F0502020204030204" pitchFamily="34" charset="0"/>
              <a:cs typeface="Times New Roman" panose="02020603050405020304" pitchFamily="18" charset="0"/>
            </a:rPr>
            <a:t>National Security</a:t>
          </a:r>
          <a:endParaRPr lang="en-US" sz="1400" kern="1200" dirty="0">
            <a:solidFill>
              <a:srgbClr val="E95A38"/>
            </a:solidFill>
            <a:latin typeface="Karla ExtraBold" panose="020B0604020202020204" charset="0"/>
          </a:endParaRPr>
        </a:p>
      </dsp:txBody>
      <dsp:txXfrm>
        <a:off x="807789" y="1914037"/>
        <a:ext cx="1203850" cy="482550"/>
      </dsp:txXfrm>
    </dsp:sp>
    <dsp:sp modelId="{E68E3BD2-E368-464E-BC0A-EFFB00134B1C}">
      <dsp:nvSpPr>
        <dsp:cNvPr id="0" name=""/>
        <dsp:cNvSpPr/>
      </dsp:nvSpPr>
      <dsp:spPr>
        <a:xfrm>
          <a:off x="1053570" y="305868"/>
          <a:ext cx="2136934" cy="2136934"/>
        </a:xfrm>
        <a:custGeom>
          <a:avLst/>
          <a:gdLst/>
          <a:ahLst/>
          <a:cxnLst/>
          <a:rect l="0" t="0" r="0" b="0"/>
          <a:pathLst>
            <a:path>
              <a:moveTo>
                <a:pt x="128928" y="1577278"/>
              </a:moveTo>
              <a:arcTo wR="1068467" hR="1068467" stAng="9093723" swAng="1737835"/>
            </a:path>
          </a:pathLst>
        </a:custGeom>
        <a:noFill/>
        <a:ln w="9525" cap="flat" cmpd="sng" algn="ctr">
          <a:solidFill>
            <a:srgbClr val="E95A38"/>
          </a:solidFill>
          <a:prstDash val="solid"/>
        </a:ln>
        <a:effectLst/>
      </dsp:spPr>
      <dsp:style>
        <a:lnRef idx="1">
          <a:scrgbClr r="0" g="0" b="0"/>
        </a:lnRef>
        <a:fillRef idx="0">
          <a:scrgbClr r="0" g="0" b="0"/>
        </a:fillRef>
        <a:effectRef idx="0">
          <a:scrgbClr r="0" g="0" b="0"/>
        </a:effectRef>
        <a:fontRef idx="minor"/>
      </dsp:style>
    </dsp:sp>
    <dsp:sp modelId="{C4AB66F7-1F4E-4880-9F1C-240741D37F37}">
      <dsp:nvSpPr>
        <dsp:cNvPr id="0" name=""/>
        <dsp:cNvSpPr/>
      </dsp:nvSpPr>
      <dsp:spPr>
        <a:xfrm>
          <a:off x="445031" y="824318"/>
          <a:ext cx="1273995" cy="534760"/>
        </a:xfrm>
        <a:prstGeom prst="roundRect">
          <a:avLst/>
        </a:prstGeom>
        <a:solidFill>
          <a:srgbClr val="F0F0F0"/>
        </a:solidFill>
        <a:ln w="25400" cap="flat" cmpd="sng" algn="ctr">
          <a:solidFill>
            <a:srgbClr val="E95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rgbClr val="E95A38"/>
              </a:solidFill>
              <a:latin typeface="Karla ExtraBold" panose="020B0604020202020204" charset="0"/>
              <a:ea typeface="Calibri" panose="020F0502020204030204" pitchFamily="34" charset="0"/>
              <a:cs typeface="Times New Roman" panose="02020603050405020304" pitchFamily="18" charset="0"/>
            </a:rPr>
            <a:t>Space Exploration</a:t>
          </a:r>
          <a:endParaRPr lang="en-US" sz="1400" kern="1200" dirty="0">
            <a:solidFill>
              <a:srgbClr val="E95A38"/>
            </a:solidFill>
            <a:latin typeface="Karla ExtraBold" panose="020B0604020202020204" charset="0"/>
          </a:endParaRPr>
        </a:p>
      </dsp:txBody>
      <dsp:txXfrm>
        <a:off x="471136" y="850423"/>
        <a:ext cx="1221785" cy="482550"/>
      </dsp:txXfrm>
    </dsp:sp>
    <dsp:sp modelId="{195E2B00-5D79-4082-9ED1-F66EF954D886}">
      <dsp:nvSpPr>
        <dsp:cNvPr id="0" name=""/>
        <dsp:cNvSpPr/>
      </dsp:nvSpPr>
      <dsp:spPr>
        <a:xfrm>
          <a:off x="1050144" y="275923"/>
          <a:ext cx="2136934" cy="2136934"/>
        </a:xfrm>
        <a:custGeom>
          <a:avLst/>
          <a:gdLst/>
          <a:ahLst/>
          <a:cxnLst/>
          <a:rect l="0" t="0" r="0" b="0"/>
          <a:pathLst>
            <a:path>
              <a:moveTo>
                <a:pt x="137745" y="543700"/>
              </a:moveTo>
              <a:arcTo wR="1068467" hR="1068467" stAng="12564931" swAng="1715811"/>
            </a:path>
          </a:pathLst>
        </a:custGeom>
        <a:noFill/>
        <a:ln w="9525" cap="flat" cmpd="sng" algn="ctr">
          <a:solidFill>
            <a:srgbClr val="E95A38"/>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310171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2"/>
        <p:cNvGrpSpPr/>
        <p:nvPr/>
      </p:nvGrpSpPr>
      <p:grpSpPr>
        <a:xfrm>
          <a:off x="0" y="0"/>
          <a:ext cx="0" cy="0"/>
          <a:chOff x="0" y="0"/>
          <a:chExt cx="0" cy="0"/>
        </a:xfrm>
      </p:grpSpPr>
      <p:sp>
        <p:nvSpPr>
          <p:cNvPr id="2413" name="Google Shape;24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4" name="Google Shape;24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845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2"/>
        <p:cNvGrpSpPr/>
        <p:nvPr/>
      </p:nvGrpSpPr>
      <p:grpSpPr>
        <a:xfrm>
          <a:off x="0" y="0"/>
          <a:ext cx="0" cy="0"/>
          <a:chOff x="0" y="0"/>
          <a:chExt cx="0" cy="0"/>
        </a:xfrm>
      </p:grpSpPr>
      <p:sp>
        <p:nvSpPr>
          <p:cNvPr id="2623" name="Google Shape;2623;gba4facb9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4" name="Google Shape;2624;gba4facb9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389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4"/>
        <p:cNvGrpSpPr/>
        <p:nvPr/>
      </p:nvGrpSpPr>
      <p:grpSpPr>
        <a:xfrm>
          <a:off x="0" y="0"/>
          <a:ext cx="0" cy="0"/>
          <a:chOff x="0" y="0"/>
          <a:chExt cx="0" cy="0"/>
        </a:xfrm>
      </p:grpSpPr>
      <p:sp>
        <p:nvSpPr>
          <p:cNvPr id="2985" name="Google Shape;2985;gbce7498e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6" name="Google Shape;2986;gbce7498e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343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1"/>
        <p:cNvGrpSpPr/>
        <p:nvPr/>
      </p:nvGrpSpPr>
      <p:grpSpPr>
        <a:xfrm>
          <a:off x="0" y="0"/>
          <a:ext cx="0" cy="0"/>
          <a:chOff x="0" y="0"/>
          <a:chExt cx="0" cy="0"/>
        </a:xfrm>
      </p:grpSpPr>
      <p:sp>
        <p:nvSpPr>
          <p:cNvPr id="2992" name="Google Shape;2992;gba4facb9c1_1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3" name="Google Shape;2993;gba4facb9c1_1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5891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72575" y="4098375"/>
            <a:ext cx="3543535" cy="746950"/>
          </a:xfrm>
          <a:custGeom>
            <a:avLst/>
            <a:gdLst/>
            <a:ahLst/>
            <a:cxnLst/>
            <a:rect l="l" t="t" r="r" b="b"/>
            <a:pathLst>
              <a:path w="62072" h="20694" extrusionOk="0">
                <a:moveTo>
                  <a:pt x="40029" y="1"/>
                </a:moveTo>
                <a:cubicBezTo>
                  <a:pt x="39229" y="1"/>
                  <a:pt x="38430" y="84"/>
                  <a:pt x="37646" y="254"/>
                </a:cubicBezTo>
                <a:cubicBezTo>
                  <a:pt x="33295" y="1205"/>
                  <a:pt x="29640" y="4838"/>
                  <a:pt x="28675" y="9189"/>
                </a:cubicBezTo>
                <a:cubicBezTo>
                  <a:pt x="27462" y="6899"/>
                  <a:pt x="25159" y="5704"/>
                  <a:pt x="22968" y="5704"/>
                </a:cubicBezTo>
                <a:cubicBezTo>
                  <a:pt x="22605" y="5704"/>
                  <a:pt x="22246" y="5737"/>
                  <a:pt x="21895" y="5802"/>
                </a:cubicBezTo>
                <a:cubicBezTo>
                  <a:pt x="19414" y="6267"/>
                  <a:pt x="17369" y="8014"/>
                  <a:pt x="15810" y="9980"/>
                </a:cubicBezTo>
                <a:cubicBezTo>
                  <a:pt x="14969" y="11038"/>
                  <a:pt x="14033" y="12293"/>
                  <a:pt x="12692" y="12344"/>
                </a:cubicBezTo>
                <a:cubicBezTo>
                  <a:pt x="12658" y="12345"/>
                  <a:pt x="12624" y="12346"/>
                  <a:pt x="12590" y="12346"/>
                </a:cubicBezTo>
                <a:cubicBezTo>
                  <a:pt x="10784" y="12346"/>
                  <a:pt x="9474" y="10162"/>
                  <a:pt x="7680" y="10162"/>
                </a:cubicBezTo>
                <a:cubicBezTo>
                  <a:pt x="7625" y="10162"/>
                  <a:pt x="7570" y="10164"/>
                  <a:pt x="7514" y="10168"/>
                </a:cubicBezTo>
                <a:cubicBezTo>
                  <a:pt x="6549" y="10241"/>
                  <a:pt x="5773" y="10951"/>
                  <a:pt x="5164" y="11691"/>
                </a:cubicBezTo>
                <a:cubicBezTo>
                  <a:pt x="4555" y="12438"/>
                  <a:pt x="4011" y="13272"/>
                  <a:pt x="3191" y="13773"/>
                </a:cubicBezTo>
                <a:cubicBezTo>
                  <a:pt x="2793" y="14010"/>
                  <a:pt x="2302" y="14137"/>
                  <a:pt x="1773" y="14137"/>
                </a:cubicBezTo>
                <a:cubicBezTo>
                  <a:pt x="1204" y="14137"/>
                  <a:pt x="590" y="13990"/>
                  <a:pt x="0" y="13678"/>
                </a:cubicBezTo>
                <a:lnTo>
                  <a:pt x="0" y="13678"/>
                </a:lnTo>
                <a:cubicBezTo>
                  <a:pt x="687" y="14939"/>
                  <a:pt x="2118" y="15731"/>
                  <a:pt x="3547" y="15731"/>
                </a:cubicBezTo>
                <a:cubicBezTo>
                  <a:pt x="3869" y="15731"/>
                  <a:pt x="4191" y="15691"/>
                  <a:pt x="4504" y="15607"/>
                </a:cubicBezTo>
                <a:cubicBezTo>
                  <a:pt x="5331" y="15390"/>
                  <a:pt x="6085" y="14911"/>
                  <a:pt x="6933" y="14831"/>
                </a:cubicBezTo>
                <a:cubicBezTo>
                  <a:pt x="7022" y="14823"/>
                  <a:pt x="7110" y="14819"/>
                  <a:pt x="7197" y="14819"/>
                </a:cubicBezTo>
                <a:cubicBezTo>
                  <a:pt x="8615" y="14819"/>
                  <a:pt x="9849" y="15886"/>
                  <a:pt x="11147" y="16536"/>
                </a:cubicBezTo>
                <a:cubicBezTo>
                  <a:pt x="12213" y="17070"/>
                  <a:pt x="13410" y="17309"/>
                  <a:pt x="14594" y="17309"/>
                </a:cubicBezTo>
                <a:cubicBezTo>
                  <a:pt x="16221" y="17309"/>
                  <a:pt x="17824" y="16859"/>
                  <a:pt x="19037" y="16108"/>
                </a:cubicBezTo>
                <a:cubicBezTo>
                  <a:pt x="20393" y="17449"/>
                  <a:pt x="21916" y="18675"/>
                  <a:pt x="23679" y="19422"/>
                </a:cubicBezTo>
                <a:cubicBezTo>
                  <a:pt x="24757" y="19885"/>
                  <a:pt x="25936" y="20160"/>
                  <a:pt x="27105" y="20160"/>
                </a:cubicBezTo>
                <a:cubicBezTo>
                  <a:pt x="27840" y="20160"/>
                  <a:pt x="28571" y="20051"/>
                  <a:pt x="29270" y="19814"/>
                </a:cubicBezTo>
                <a:cubicBezTo>
                  <a:pt x="30539" y="19386"/>
                  <a:pt x="31692" y="18544"/>
                  <a:pt x="33027" y="18399"/>
                </a:cubicBezTo>
                <a:cubicBezTo>
                  <a:pt x="33171" y="18384"/>
                  <a:pt x="33313" y="18377"/>
                  <a:pt x="33455" y="18377"/>
                </a:cubicBezTo>
                <a:cubicBezTo>
                  <a:pt x="35312" y="18377"/>
                  <a:pt x="36985" y="19629"/>
                  <a:pt x="38770" y="20249"/>
                </a:cubicBezTo>
                <a:cubicBezTo>
                  <a:pt x="39624" y="20548"/>
                  <a:pt x="40526" y="20694"/>
                  <a:pt x="41431" y="20694"/>
                </a:cubicBezTo>
                <a:cubicBezTo>
                  <a:pt x="43402" y="20694"/>
                  <a:pt x="45391" y="20002"/>
                  <a:pt x="46936" y="18689"/>
                </a:cubicBezTo>
                <a:cubicBezTo>
                  <a:pt x="47502" y="19038"/>
                  <a:pt x="48126" y="19291"/>
                  <a:pt x="48786" y="19364"/>
                </a:cubicBezTo>
                <a:cubicBezTo>
                  <a:pt x="48901" y="19377"/>
                  <a:pt x="49017" y="19383"/>
                  <a:pt x="49133" y="19383"/>
                </a:cubicBezTo>
                <a:cubicBezTo>
                  <a:pt x="49677" y="19383"/>
                  <a:pt x="50226" y="19242"/>
                  <a:pt x="50686" y="18943"/>
                </a:cubicBezTo>
                <a:cubicBezTo>
                  <a:pt x="51382" y="18479"/>
                  <a:pt x="51795" y="17710"/>
                  <a:pt x="52404" y="17138"/>
                </a:cubicBezTo>
                <a:cubicBezTo>
                  <a:pt x="53185" y="16403"/>
                  <a:pt x="54263" y="16030"/>
                  <a:pt x="55331" y="16030"/>
                </a:cubicBezTo>
                <a:cubicBezTo>
                  <a:pt x="55443" y="16030"/>
                  <a:pt x="55556" y="16034"/>
                  <a:pt x="55668" y="16042"/>
                </a:cubicBezTo>
                <a:cubicBezTo>
                  <a:pt x="56691" y="16119"/>
                  <a:pt x="57700" y="16515"/>
                  <a:pt x="58703" y="16515"/>
                </a:cubicBezTo>
                <a:cubicBezTo>
                  <a:pt x="58936" y="16515"/>
                  <a:pt x="59170" y="16493"/>
                  <a:pt x="59403" y="16441"/>
                </a:cubicBezTo>
                <a:cubicBezTo>
                  <a:pt x="60520" y="16187"/>
                  <a:pt x="61368" y="15281"/>
                  <a:pt x="62072" y="14063"/>
                </a:cubicBezTo>
                <a:lnTo>
                  <a:pt x="62072" y="14063"/>
                </a:lnTo>
                <a:cubicBezTo>
                  <a:pt x="61291" y="14363"/>
                  <a:pt x="60515" y="14483"/>
                  <a:pt x="59786" y="14483"/>
                </a:cubicBezTo>
                <a:cubicBezTo>
                  <a:pt x="58226" y="14483"/>
                  <a:pt x="56878" y="13933"/>
                  <a:pt x="56147" y="13424"/>
                </a:cubicBezTo>
                <a:cubicBezTo>
                  <a:pt x="54537" y="12308"/>
                  <a:pt x="53572" y="11358"/>
                  <a:pt x="52535" y="9690"/>
                </a:cubicBezTo>
                <a:cubicBezTo>
                  <a:pt x="51498" y="8022"/>
                  <a:pt x="50722" y="6194"/>
                  <a:pt x="49533" y="4635"/>
                </a:cubicBezTo>
                <a:cubicBezTo>
                  <a:pt x="47326" y="1720"/>
                  <a:pt x="43675" y="1"/>
                  <a:pt x="40029" y="1"/>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18250" y="2305438"/>
            <a:ext cx="4074992" cy="665800"/>
          </a:xfrm>
          <a:custGeom>
            <a:avLst/>
            <a:gdLst/>
            <a:ahLst/>
            <a:cxnLst/>
            <a:rect l="l" t="t" r="r" b="b"/>
            <a:pathLst>
              <a:path w="99269" h="26632" extrusionOk="0">
                <a:moveTo>
                  <a:pt x="42135" y="0"/>
                </a:moveTo>
                <a:cubicBezTo>
                  <a:pt x="39016" y="0"/>
                  <a:pt x="35892" y="1003"/>
                  <a:pt x="33389" y="2876"/>
                </a:cubicBezTo>
                <a:cubicBezTo>
                  <a:pt x="28277" y="6705"/>
                  <a:pt x="25521" y="13957"/>
                  <a:pt x="19313" y="15451"/>
                </a:cubicBezTo>
                <a:cubicBezTo>
                  <a:pt x="18499" y="15646"/>
                  <a:pt x="17679" y="15726"/>
                  <a:pt x="16855" y="15726"/>
                </a:cubicBezTo>
                <a:cubicBezTo>
                  <a:pt x="14279" y="15726"/>
                  <a:pt x="11664" y="14952"/>
                  <a:pt x="9087" y="14523"/>
                </a:cubicBezTo>
                <a:cubicBezTo>
                  <a:pt x="8271" y="14389"/>
                  <a:pt x="7418" y="14306"/>
                  <a:pt x="6570" y="14306"/>
                </a:cubicBezTo>
                <a:cubicBezTo>
                  <a:pt x="3876" y="14306"/>
                  <a:pt x="1236" y="15147"/>
                  <a:pt x="0" y="17888"/>
                </a:cubicBezTo>
                <a:cubicBezTo>
                  <a:pt x="1013" y="17116"/>
                  <a:pt x="2259" y="16793"/>
                  <a:pt x="3537" y="16793"/>
                </a:cubicBezTo>
                <a:cubicBezTo>
                  <a:pt x="4611" y="16793"/>
                  <a:pt x="5708" y="17021"/>
                  <a:pt x="6709" y="17402"/>
                </a:cubicBezTo>
                <a:cubicBezTo>
                  <a:pt x="8906" y="18222"/>
                  <a:pt x="10792" y="19672"/>
                  <a:pt x="12822" y="20832"/>
                </a:cubicBezTo>
                <a:cubicBezTo>
                  <a:pt x="16958" y="23213"/>
                  <a:pt x="21755" y="24392"/>
                  <a:pt x="26895" y="24392"/>
                </a:cubicBezTo>
                <a:cubicBezTo>
                  <a:pt x="30100" y="24392"/>
                  <a:pt x="33439" y="23933"/>
                  <a:pt x="36834" y="23023"/>
                </a:cubicBezTo>
                <a:cubicBezTo>
                  <a:pt x="40239" y="25368"/>
                  <a:pt x="44370" y="26632"/>
                  <a:pt x="48495" y="26632"/>
                </a:cubicBezTo>
                <a:cubicBezTo>
                  <a:pt x="49229" y="26632"/>
                  <a:pt x="49963" y="26592"/>
                  <a:pt x="50693" y="26511"/>
                </a:cubicBezTo>
                <a:cubicBezTo>
                  <a:pt x="55537" y="25974"/>
                  <a:pt x="60150" y="23646"/>
                  <a:pt x="63979" y="20782"/>
                </a:cubicBezTo>
                <a:cubicBezTo>
                  <a:pt x="67633" y="23233"/>
                  <a:pt x="71689" y="25783"/>
                  <a:pt x="75990" y="25783"/>
                </a:cubicBezTo>
                <a:cubicBezTo>
                  <a:pt x="76487" y="25783"/>
                  <a:pt x="76987" y="25749"/>
                  <a:pt x="77490" y="25677"/>
                </a:cubicBezTo>
                <a:cubicBezTo>
                  <a:pt x="81391" y="25111"/>
                  <a:pt x="84553" y="22370"/>
                  <a:pt x="87926" y="20325"/>
                </a:cubicBezTo>
                <a:cubicBezTo>
                  <a:pt x="90158" y="18983"/>
                  <a:pt x="92868" y="17956"/>
                  <a:pt x="95436" y="17956"/>
                </a:cubicBezTo>
                <a:cubicBezTo>
                  <a:pt x="96782" y="17956"/>
                  <a:pt x="98089" y="18238"/>
                  <a:pt x="99268" y="18903"/>
                </a:cubicBezTo>
                <a:cubicBezTo>
                  <a:pt x="98623" y="16662"/>
                  <a:pt x="96179" y="15342"/>
                  <a:pt x="93858" y="15241"/>
                </a:cubicBezTo>
                <a:cubicBezTo>
                  <a:pt x="93731" y="15235"/>
                  <a:pt x="93603" y="15233"/>
                  <a:pt x="93476" y="15233"/>
                </a:cubicBezTo>
                <a:cubicBezTo>
                  <a:pt x="91278" y="15233"/>
                  <a:pt x="89156" y="16040"/>
                  <a:pt x="87099" y="16822"/>
                </a:cubicBezTo>
                <a:cubicBezTo>
                  <a:pt x="85123" y="17566"/>
                  <a:pt x="83075" y="18310"/>
                  <a:pt x="80972" y="18310"/>
                </a:cubicBezTo>
                <a:cubicBezTo>
                  <a:pt x="80760" y="18310"/>
                  <a:pt x="80546" y="18303"/>
                  <a:pt x="80333" y="18287"/>
                </a:cubicBezTo>
                <a:cubicBezTo>
                  <a:pt x="76888" y="18026"/>
                  <a:pt x="73994" y="15647"/>
                  <a:pt x="71601" y="13167"/>
                </a:cubicBezTo>
                <a:cubicBezTo>
                  <a:pt x="69208" y="10679"/>
                  <a:pt x="66938" y="7909"/>
                  <a:pt x="63819" y="6422"/>
                </a:cubicBezTo>
                <a:cubicBezTo>
                  <a:pt x="62634" y="5857"/>
                  <a:pt x="61273" y="5553"/>
                  <a:pt x="59939" y="5553"/>
                </a:cubicBezTo>
                <a:cubicBezTo>
                  <a:pt x="57766" y="5553"/>
                  <a:pt x="55665" y="6361"/>
                  <a:pt x="54515" y="8163"/>
                </a:cubicBezTo>
                <a:cubicBezTo>
                  <a:pt x="52934" y="4044"/>
                  <a:pt x="49315" y="1266"/>
                  <a:pt x="45254" y="345"/>
                </a:cubicBezTo>
                <a:cubicBezTo>
                  <a:pt x="44231" y="113"/>
                  <a:pt x="43183" y="0"/>
                  <a:pt x="42135" y="0"/>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619700" y="2970188"/>
            <a:ext cx="2856840" cy="529925"/>
          </a:xfrm>
          <a:custGeom>
            <a:avLst/>
            <a:gdLst/>
            <a:ahLst/>
            <a:cxnLst/>
            <a:rect l="l" t="t" r="r" b="b"/>
            <a:pathLst>
              <a:path w="59533" h="21197" extrusionOk="0">
                <a:moveTo>
                  <a:pt x="36206" y="1"/>
                </a:moveTo>
                <a:cubicBezTo>
                  <a:pt x="34570" y="1"/>
                  <a:pt x="32900" y="576"/>
                  <a:pt x="31519" y="1492"/>
                </a:cubicBezTo>
                <a:cubicBezTo>
                  <a:pt x="29394" y="2906"/>
                  <a:pt x="27842" y="5016"/>
                  <a:pt x="26435" y="7148"/>
                </a:cubicBezTo>
                <a:cubicBezTo>
                  <a:pt x="25086" y="4015"/>
                  <a:pt x="21859" y="2152"/>
                  <a:pt x="18566" y="2123"/>
                </a:cubicBezTo>
                <a:cubicBezTo>
                  <a:pt x="18541" y="2122"/>
                  <a:pt x="18515" y="2122"/>
                  <a:pt x="18489" y="2122"/>
                </a:cubicBezTo>
                <a:cubicBezTo>
                  <a:pt x="15223" y="2122"/>
                  <a:pt x="12012" y="3950"/>
                  <a:pt x="10335" y="6750"/>
                </a:cubicBezTo>
                <a:cubicBezTo>
                  <a:pt x="9095" y="8824"/>
                  <a:pt x="8559" y="11471"/>
                  <a:pt x="6593" y="12892"/>
                </a:cubicBezTo>
                <a:cubicBezTo>
                  <a:pt x="5672" y="13556"/>
                  <a:pt x="4509" y="13809"/>
                  <a:pt x="3345" y="13809"/>
                </a:cubicBezTo>
                <a:cubicBezTo>
                  <a:pt x="2143" y="13809"/>
                  <a:pt x="940" y="13540"/>
                  <a:pt x="1" y="13175"/>
                </a:cubicBezTo>
                <a:lnTo>
                  <a:pt x="1" y="13175"/>
                </a:lnTo>
                <a:cubicBezTo>
                  <a:pt x="970" y="15712"/>
                  <a:pt x="4048" y="16729"/>
                  <a:pt x="6769" y="16729"/>
                </a:cubicBezTo>
                <a:cubicBezTo>
                  <a:pt x="6817" y="16729"/>
                  <a:pt x="6865" y="16729"/>
                  <a:pt x="6912" y="16728"/>
                </a:cubicBezTo>
                <a:cubicBezTo>
                  <a:pt x="9022" y="16695"/>
                  <a:pt x="11132" y="16248"/>
                  <a:pt x="13225" y="16248"/>
                </a:cubicBezTo>
                <a:cubicBezTo>
                  <a:pt x="13873" y="16248"/>
                  <a:pt x="14520" y="16291"/>
                  <a:pt x="15165" y="16402"/>
                </a:cubicBezTo>
                <a:cubicBezTo>
                  <a:pt x="18342" y="16953"/>
                  <a:pt x="20974" y="19085"/>
                  <a:pt x="23977" y="20246"/>
                </a:cubicBezTo>
                <a:cubicBezTo>
                  <a:pt x="25628" y="20887"/>
                  <a:pt x="27387" y="21197"/>
                  <a:pt x="29160" y="21197"/>
                </a:cubicBezTo>
                <a:cubicBezTo>
                  <a:pt x="33703" y="21197"/>
                  <a:pt x="38338" y="19163"/>
                  <a:pt x="41483" y="15459"/>
                </a:cubicBezTo>
                <a:cubicBezTo>
                  <a:pt x="42288" y="16615"/>
                  <a:pt x="43706" y="17255"/>
                  <a:pt x="45109" y="17255"/>
                </a:cubicBezTo>
                <a:cubicBezTo>
                  <a:pt x="45907" y="17255"/>
                  <a:pt x="46699" y="17049"/>
                  <a:pt x="47372" y="16612"/>
                </a:cubicBezTo>
                <a:cubicBezTo>
                  <a:pt x="48438" y="15923"/>
                  <a:pt x="49265" y="14734"/>
                  <a:pt x="50512" y="14575"/>
                </a:cubicBezTo>
                <a:cubicBezTo>
                  <a:pt x="50670" y="14553"/>
                  <a:pt x="50828" y="14544"/>
                  <a:pt x="50984" y="14544"/>
                </a:cubicBezTo>
                <a:cubicBezTo>
                  <a:pt x="52269" y="14544"/>
                  <a:pt x="53502" y="15201"/>
                  <a:pt x="54769" y="15517"/>
                </a:cubicBezTo>
                <a:cubicBezTo>
                  <a:pt x="55186" y="15619"/>
                  <a:pt x="55602" y="15668"/>
                  <a:pt x="56005" y="15668"/>
                </a:cubicBezTo>
                <a:cubicBezTo>
                  <a:pt x="57914" y="15668"/>
                  <a:pt x="59532" y="14563"/>
                  <a:pt x="59491" y="12624"/>
                </a:cubicBezTo>
                <a:lnTo>
                  <a:pt x="59491" y="12624"/>
                </a:lnTo>
                <a:cubicBezTo>
                  <a:pt x="58616" y="12804"/>
                  <a:pt x="57679" y="12892"/>
                  <a:pt x="56714" y="12892"/>
                </a:cubicBezTo>
                <a:cubicBezTo>
                  <a:pt x="52352" y="12892"/>
                  <a:pt x="47398" y="11100"/>
                  <a:pt x="44928" y="7917"/>
                </a:cubicBezTo>
                <a:cubicBezTo>
                  <a:pt x="42941" y="5350"/>
                  <a:pt x="41730" y="1905"/>
                  <a:pt x="38793" y="549"/>
                </a:cubicBezTo>
                <a:cubicBezTo>
                  <a:pt x="37975" y="171"/>
                  <a:pt x="37095" y="1"/>
                  <a:pt x="36206" y="1"/>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034974" y="3568038"/>
            <a:ext cx="3617801" cy="665787"/>
          </a:xfrm>
          <a:custGeom>
            <a:avLst/>
            <a:gdLst/>
            <a:ahLst/>
            <a:cxnLst/>
            <a:rect l="l" t="t" r="r" b="b"/>
            <a:pathLst>
              <a:path w="67838" h="20775" extrusionOk="0">
                <a:moveTo>
                  <a:pt x="51436" y="1"/>
                </a:moveTo>
                <a:cubicBezTo>
                  <a:pt x="49381" y="1"/>
                  <a:pt x="47317" y="736"/>
                  <a:pt x="45798" y="2130"/>
                </a:cubicBezTo>
                <a:cubicBezTo>
                  <a:pt x="44420" y="3414"/>
                  <a:pt x="43340" y="5227"/>
                  <a:pt x="41519" y="5648"/>
                </a:cubicBezTo>
                <a:cubicBezTo>
                  <a:pt x="41252" y="5709"/>
                  <a:pt x="40989" y="5737"/>
                  <a:pt x="40729" y="5737"/>
                </a:cubicBezTo>
                <a:cubicBezTo>
                  <a:pt x="38688" y="5737"/>
                  <a:pt x="36849" y="4006"/>
                  <a:pt x="34913" y="3073"/>
                </a:cubicBezTo>
                <a:cubicBezTo>
                  <a:pt x="33789" y="2530"/>
                  <a:pt x="32540" y="2258"/>
                  <a:pt x="31291" y="2258"/>
                </a:cubicBezTo>
                <a:cubicBezTo>
                  <a:pt x="30089" y="2258"/>
                  <a:pt x="28887" y="2510"/>
                  <a:pt x="27798" y="3015"/>
                </a:cubicBezTo>
                <a:cubicBezTo>
                  <a:pt x="25565" y="4038"/>
                  <a:pt x="23846" y="6097"/>
                  <a:pt x="23229" y="8469"/>
                </a:cubicBezTo>
                <a:cubicBezTo>
                  <a:pt x="21361" y="7420"/>
                  <a:pt x="19270" y="6885"/>
                  <a:pt x="17255" y="6885"/>
                </a:cubicBezTo>
                <a:cubicBezTo>
                  <a:pt x="14938" y="6885"/>
                  <a:pt x="12721" y="7592"/>
                  <a:pt x="11053" y="9034"/>
                </a:cubicBezTo>
                <a:cubicBezTo>
                  <a:pt x="9726" y="10180"/>
                  <a:pt x="8268" y="12494"/>
                  <a:pt x="6782" y="13436"/>
                </a:cubicBezTo>
                <a:cubicBezTo>
                  <a:pt x="6079" y="13882"/>
                  <a:pt x="5330" y="14076"/>
                  <a:pt x="4573" y="14076"/>
                </a:cubicBezTo>
                <a:cubicBezTo>
                  <a:pt x="2954" y="14076"/>
                  <a:pt x="1301" y="13187"/>
                  <a:pt x="1" y="11972"/>
                </a:cubicBezTo>
                <a:lnTo>
                  <a:pt x="1" y="11972"/>
                </a:lnTo>
                <a:cubicBezTo>
                  <a:pt x="1880" y="15587"/>
                  <a:pt x="6270" y="16620"/>
                  <a:pt x="10188" y="16620"/>
                </a:cubicBezTo>
                <a:cubicBezTo>
                  <a:pt x="10215" y="16620"/>
                  <a:pt x="10242" y="16620"/>
                  <a:pt x="10270" y="16620"/>
                </a:cubicBezTo>
                <a:cubicBezTo>
                  <a:pt x="12485" y="16604"/>
                  <a:pt x="14736" y="16367"/>
                  <a:pt x="16954" y="16367"/>
                </a:cubicBezTo>
                <a:cubicBezTo>
                  <a:pt x="18679" y="16367"/>
                  <a:pt x="20383" y="16510"/>
                  <a:pt x="22033" y="17012"/>
                </a:cubicBezTo>
                <a:cubicBezTo>
                  <a:pt x="24687" y="17817"/>
                  <a:pt x="27022" y="19521"/>
                  <a:pt x="29720" y="20239"/>
                </a:cubicBezTo>
                <a:cubicBezTo>
                  <a:pt x="30360" y="20408"/>
                  <a:pt x="31044" y="20495"/>
                  <a:pt x="31727" y="20495"/>
                </a:cubicBezTo>
                <a:cubicBezTo>
                  <a:pt x="33920" y="20495"/>
                  <a:pt x="36114" y="19597"/>
                  <a:pt x="36849" y="17606"/>
                </a:cubicBezTo>
                <a:cubicBezTo>
                  <a:pt x="37710" y="18049"/>
                  <a:pt x="38599" y="18175"/>
                  <a:pt x="39487" y="18175"/>
                </a:cubicBezTo>
                <a:cubicBezTo>
                  <a:pt x="40646" y="18175"/>
                  <a:pt x="41801" y="17961"/>
                  <a:pt x="42886" y="17961"/>
                </a:cubicBezTo>
                <a:cubicBezTo>
                  <a:pt x="43188" y="17961"/>
                  <a:pt x="43485" y="17977"/>
                  <a:pt x="43775" y="18020"/>
                </a:cubicBezTo>
                <a:cubicBezTo>
                  <a:pt x="46023" y="18361"/>
                  <a:pt x="47778" y="20283"/>
                  <a:pt x="50019" y="20689"/>
                </a:cubicBezTo>
                <a:cubicBezTo>
                  <a:pt x="50338" y="20747"/>
                  <a:pt x="50656" y="20774"/>
                  <a:pt x="50973" y="20774"/>
                </a:cubicBezTo>
                <a:cubicBezTo>
                  <a:pt x="52999" y="20774"/>
                  <a:pt x="54967" y="19678"/>
                  <a:pt x="56887" y="18868"/>
                </a:cubicBezTo>
                <a:cubicBezTo>
                  <a:pt x="58054" y="18376"/>
                  <a:pt x="59611" y="17792"/>
                  <a:pt x="61410" y="17792"/>
                </a:cubicBezTo>
                <a:cubicBezTo>
                  <a:pt x="63032" y="17792"/>
                  <a:pt x="64849" y="18266"/>
                  <a:pt x="66757" y="19710"/>
                </a:cubicBezTo>
                <a:cubicBezTo>
                  <a:pt x="67838" y="18049"/>
                  <a:pt x="67613" y="12646"/>
                  <a:pt x="63479" y="10601"/>
                </a:cubicBezTo>
                <a:cubicBezTo>
                  <a:pt x="62721" y="10228"/>
                  <a:pt x="61961" y="10057"/>
                  <a:pt x="61173" y="10057"/>
                </a:cubicBezTo>
                <a:cubicBezTo>
                  <a:pt x="60536" y="10057"/>
                  <a:pt x="59880" y="10169"/>
                  <a:pt x="59193" y="10376"/>
                </a:cubicBezTo>
                <a:cubicBezTo>
                  <a:pt x="59991" y="6068"/>
                  <a:pt x="58199" y="2507"/>
                  <a:pt x="55219" y="919"/>
                </a:cubicBezTo>
                <a:cubicBezTo>
                  <a:pt x="54057" y="300"/>
                  <a:pt x="52749" y="1"/>
                  <a:pt x="51436" y="1"/>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214525" y="879200"/>
            <a:ext cx="4332300" cy="1915500"/>
          </a:xfrm>
          <a:prstGeom prst="rect">
            <a:avLst/>
          </a:prstGeom>
        </p:spPr>
        <p:txBody>
          <a:bodyPr spcFirstLastPara="1" wrap="square" lIns="91425" tIns="91425" rIns="91425" bIns="91425" anchor="t" anchorCtr="0">
            <a:noAutofit/>
          </a:bodyPr>
          <a:lstStyle>
            <a:lvl1pPr lvl="0" algn="l">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228350" y="2971250"/>
            <a:ext cx="2321700" cy="6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Karla Medium"/>
              <a:buNone/>
              <a:defRPr sz="1600">
                <a:latin typeface="Karla Medium"/>
                <a:ea typeface="Karla Medium"/>
                <a:cs typeface="Karla Medium"/>
                <a:sym typeface="Karla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p:nvPr/>
        </p:nvSpPr>
        <p:spPr>
          <a:xfrm>
            <a:off x="6743874" y="240"/>
            <a:ext cx="2434245" cy="2125460"/>
          </a:xfrm>
          <a:custGeom>
            <a:avLst/>
            <a:gdLst/>
            <a:ahLst/>
            <a:cxnLst/>
            <a:rect l="l" t="t" r="r" b="b"/>
            <a:pathLst>
              <a:path w="30469" h="26604" extrusionOk="0">
                <a:moveTo>
                  <a:pt x="2931" y="0"/>
                </a:moveTo>
                <a:cubicBezTo>
                  <a:pt x="1" y="3290"/>
                  <a:pt x="2418" y="7578"/>
                  <a:pt x="5308" y="7578"/>
                </a:cubicBezTo>
                <a:cubicBezTo>
                  <a:pt x="5486" y="7578"/>
                  <a:pt x="5665" y="7562"/>
                  <a:pt x="5845" y="7528"/>
                </a:cubicBezTo>
                <a:cubicBezTo>
                  <a:pt x="5931" y="7512"/>
                  <a:pt x="6010" y="7504"/>
                  <a:pt x="6083" y="7504"/>
                </a:cubicBezTo>
                <a:cubicBezTo>
                  <a:pt x="7827" y="7504"/>
                  <a:pt x="6019" y="12014"/>
                  <a:pt x="8087" y="14528"/>
                </a:cubicBezTo>
                <a:cubicBezTo>
                  <a:pt x="8841" y="15443"/>
                  <a:pt x="9576" y="15718"/>
                  <a:pt x="10276" y="15718"/>
                </a:cubicBezTo>
                <a:cubicBezTo>
                  <a:pt x="11332" y="15718"/>
                  <a:pt x="12306" y="15092"/>
                  <a:pt x="13135" y="15092"/>
                </a:cubicBezTo>
                <a:cubicBezTo>
                  <a:pt x="13581" y="15092"/>
                  <a:pt x="13984" y="15273"/>
                  <a:pt x="14336" y="15829"/>
                </a:cubicBezTo>
                <a:cubicBezTo>
                  <a:pt x="15600" y="17826"/>
                  <a:pt x="14246" y="19522"/>
                  <a:pt x="15737" y="21386"/>
                </a:cubicBezTo>
                <a:cubicBezTo>
                  <a:pt x="16192" y="21955"/>
                  <a:pt x="17093" y="22100"/>
                  <a:pt x="18143" y="22100"/>
                </a:cubicBezTo>
                <a:cubicBezTo>
                  <a:pt x="19227" y="22100"/>
                  <a:pt x="20469" y="21946"/>
                  <a:pt x="21546" y="21946"/>
                </a:cubicBezTo>
                <a:cubicBezTo>
                  <a:pt x="23030" y="21946"/>
                  <a:pt x="24198" y="22238"/>
                  <a:pt x="24198" y="23628"/>
                </a:cubicBezTo>
                <a:cubicBezTo>
                  <a:pt x="24198" y="26126"/>
                  <a:pt x="25512" y="26604"/>
                  <a:pt x="25512" y="26604"/>
                </a:cubicBezTo>
                <a:lnTo>
                  <a:pt x="30468" y="26604"/>
                </a:lnTo>
                <a:lnTo>
                  <a:pt x="30468" y="3"/>
                </a:lnTo>
                <a:lnTo>
                  <a:pt x="2931" y="3"/>
                </a:lnTo>
                <a:lnTo>
                  <a:pt x="2931" y="0"/>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344183" y="0"/>
            <a:ext cx="1834092" cy="1542005"/>
          </a:xfrm>
          <a:custGeom>
            <a:avLst/>
            <a:gdLst/>
            <a:ahLst/>
            <a:cxnLst/>
            <a:rect l="l" t="t" r="r" b="b"/>
            <a:pathLst>
              <a:path w="22957" h="19301" extrusionOk="0">
                <a:moveTo>
                  <a:pt x="2473" y="0"/>
                </a:moveTo>
                <a:lnTo>
                  <a:pt x="2473" y="3"/>
                </a:lnTo>
                <a:cubicBezTo>
                  <a:pt x="1" y="3234"/>
                  <a:pt x="1346" y="6637"/>
                  <a:pt x="4039" y="6732"/>
                </a:cubicBezTo>
                <a:cubicBezTo>
                  <a:pt x="6669" y="6825"/>
                  <a:pt x="2994" y="13655"/>
                  <a:pt x="8104" y="13655"/>
                </a:cubicBezTo>
                <a:cubicBezTo>
                  <a:pt x="8227" y="13655"/>
                  <a:pt x="8355" y="13651"/>
                  <a:pt x="8489" y="13643"/>
                </a:cubicBezTo>
                <a:cubicBezTo>
                  <a:pt x="8697" y="13630"/>
                  <a:pt x="8893" y="13624"/>
                  <a:pt x="9078" y="13624"/>
                </a:cubicBezTo>
                <a:cubicBezTo>
                  <a:pt x="13931" y="13624"/>
                  <a:pt x="10940" y="17825"/>
                  <a:pt x="14221" y="18905"/>
                </a:cubicBezTo>
                <a:cubicBezTo>
                  <a:pt x="14631" y="19040"/>
                  <a:pt x="15046" y="19096"/>
                  <a:pt x="15460" y="19096"/>
                </a:cubicBezTo>
                <a:cubicBezTo>
                  <a:pt x="17429" y="19096"/>
                  <a:pt x="19395" y="17834"/>
                  <a:pt x="20930" y="17834"/>
                </a:cubicBezTo>
                <a:cubicBezTo>
                  <a:pt x="21751" y="17834"/>
                  <a:pt x="22448" y="18194"/>
                  <a:pt x="22957" y="19300"/>
                </a:cubicBezTo>
                <a:lnTo>
                  <a:pt x="22957" y="0"/>
                </a:lnTo>
                <a:close/>
              </a:path>
            </a:pathLst>
          </a:custGeom>
          <a:solidFill>
            <a:srgbClr val="F3F3F3">
              <a:alpha val="4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48166" y="240"/>
            <a:ext cx="1230105" cy="967338"/>
          </a:xfrm>
          <a:custGeom>
            <a:avLst/>
            <a:gdLst/>
            <a:ahLst/>
            <a:cxnLst/>
            <a:rect l="l" t="t" r="r" b="b"/>
            <a:pathLst>
              <a:path w="15397" h="12108" extrusionOk="0">
                <a:moveTo>
                  <a:pt x="1660" y="0"/>
                </a:moveTo>
                <a:cubicBezTo>
                  <a:pt x="1" y="2028"/>
                  <a:pt x="903" y="4160"/>
                  <a:pt x="2710" y="4220"/>
                </a:cubicBezTo>
                <a:cubicBezTo>
                  <a:pt x="4474" y="4280"/>
                  <a:pt x="2008" y="8564"/>
                  <a:pt x="5437" y="8564"/>
                </a:cubicBezTo>
                <a:cubicBezTo>
                  <a:pt x="5520" y="8564"/>
                  <a:pt x="5606" y="8562"/>
                  <a:pt x="5695" y="8557"/>
                </a:cubicBezTo>
                <a:cubicBezTo>
                  <a:pt x="5836" y="8549"/>
                  <a:pt x="5968" y="8545"/>
                  <a:pt x="6092" y="8545"/>
                </a:cubicBezTo>
                <a:cubicBezTo>
                  <a:pt x="9342" y="8545"/>
                  <a:pt x="7338" y="11181"/>
                  <a:pt x="9539" y="11856"/>
                </a:cubicBezTo>
                <a:cubicBezTo>
                  <a:pt x="9814" y="11941"/>
                  <a:pt x="10093" y="11977"/>
                  <a:pt x="10371" y="11977"/>
                </a:cubicBezTo>
                <a:cubicBezTo>
                  <a:pt x="11691" y="11977"/>
                  <a:pt x="13009" y="11186"/>
                  <a:pt x="14038" y="11186"/>
                </a:cubicBezTo>
                <a:cubicBezTo>
                  <a:pt x="14588" y="11186"/>
                  <a:pt x="15056" y="11413"/>
                  <a:pt x="15397" y="12107"/>
                </a:cubicBezTo>
                <a:lnTo>
                  <a:pt x="15397" y="0"/>
                </a:lnTo>
                <a:close/>
              </a:path>
            </a:pathLst>
          </a:custGeom>
          <a:solidFill>
            <a:srgbClr val="FFFFF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0" y="-13375"/>
            <a:ext cx="2217755" cy="1266226"/>
          </a:xfrm>
          <a:custGeom>
            <a:avLst/>
            <a:gdLst/>
            <a:ahLst/>
            <a:cxnLst/>
            <a:rect l="l" t="t" r="r" b="b"/>
            <a:pathLst>
              <a:path w="12747" h="7278" extrusionOk="0">
                <a:moveTo>
                  <a:pt x="1" y="0"/>
                </a:moveTo>
                <a:lnTo>
                  <a:pt x="1" y="4790"/>
                </a:lnTo>
                <a:cubicBezTo>
                  <a:pt x="948" y="6643"/>
                  <a:pt x="2001" y="7277"/>
                  <a:pt x="3001" y="7277"/>
                </a:cubicBezTo>
                <a:cubicBezTo>
                  <a:pt x="4349" y="7277"/>
                  <a:pt x="5601" y="6125"/>
                  <a:pt x="6365" y="5246"/>
                </a:cubicBezTo>
                <a:cubicBezTo>
                  <a:pt x="8114" y="3236"/>
                  <a:pt x="8642" y="3993"/>
                  <a:pt x="10744" y="2638"/>
                </a:cubicBezTo>
                <a:cubicBezTo>
                  <a:pt x="12008" y="1823"/>
                  <a:pt x="12746" y="0"/>
                  <a:pt x="1274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0" y="-13375"/>
            <a:ext cx="1972092" cy="932707"/>
          </a:xfrm>
          <a:custGeom>
            <a:avLst/>
            <a:gdLst/>
            <a:ahLst/>
            <a:cxnLst/>
            <a:rect l="l" t="t" r="r" b="b"/>
            <a:pathLst>
              <a:path w="11335" h="5361" extrusionOk="0">
                <a:moveTo>
                  <a:pt x="1" y="0"/>
                </a:moveTo>
                <a:lnTo>
                  <a:pt x="1" y="3577"/>
                </a:lnTo>
                <a:cubicBezTo>
                  <a:pt x="825" y="4914"/>
                  <a:pt x="1719" y="5360"/>
                  <a:pt x="2577" y="5360"/>
                </a:cubicBezTo>
                <a:cubicBezTo>
                  <a:pt x="3807" y="5360"/>
                  <a:pt x="4962" y="4445"/>
                  <a:pt x="5732" y="3920"/>
                </a:cubicBezTo>
                <a:cubicBezTo>
                  <a:pt x="7745" y="2553"/>
                  <a:pt x="8299" y="3189"/>
                  <a:pt x="10195" y="2176"/>
                </a:cubicBezTo>
                <a:cubicBezTo>
                  <a:pt x="11335" y="1569"/>
                  <a:pt x="10644" y="0"/>
                  <a:pt x="10644" y="0"/>
                </a:cubicBezTo>
                <a:close/>
              </a:path>
            </a:pathLst>
          </a:custGeom>
          <a:solidFill>
            <a:srgbClr val="F3F3F3">
              <a:alpha val="4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182159" y="-1125953"/>
            <a:ext cx="1478550" cy="1757482"/>
            <a:chOff x="-642859" y="2515522"/>
            <a:chExt cx="1478550" cy="1757482"/>
          </a:xfrm>
        </p:grpSpPr>
        <p:sp>
          <p:nvSpPr>
            <p:cNvPr id="21" name="Google Shape;21;p2"/>
            <p:cNvSpPr/>
            <p:nvPr/>
          </p:nvSpPr>
          <p:spPr>
            <a:xfrm rot="5400000">
              <a:off x="-733761" y="2698330"/>
              <a:ext cx="1707675" cy="1391873"/>
            </a:xfrm>
            <a:custGeom>
              <a:avLst/>
              <a:gdLst/>
              <a:ahLst/>
              <a:cxnLst/>
              <a:rect l="l" t="t" r="r" b="b"/>
              <a:pathLst>
                <a:path w="6856" h="5588" extrusionOk="0">
                  <a:moveTo>
                    <a:pt x="6856" y="1441"/>
                  </a:moveTo>
                  <a:lnTo>
                    <a:pt x="6856" y="5588"/>
                  </a:lnTo>
                  <a:lnTo>
                    <a:pt x="6215" y="5588"/>
                  </a:lnTo>
                  <a:lnTo>
                    <a:pt x="6215" y="1441"/>
                  </a:lnTo>
                  <a:cubicBezTo>
                    <a:pt x="6215" y="1001"/>
                    <a:pt x="5856" y="642"/>
                    <a:pt x="5413" y="642"/>
                  </a:cubicBezTo>
                  <a:lnTo>
                    <a:pt x="1441" y="642"/>
                  </a:lnTo>
                  <a:cubicBezTo>
                    <a:pt x="1000" y="642"/>
                    <a:pt x="639" y="1001"/>
                    <a:pt x="639" y="1441"/>
                  </a:cubicBezTo>
                  <a:lnTo>
                    <a:pt x="639" y="5588"/>
                  </a:lnTo>
                  <a:lnTo>
                    <a:pt x="0" y="5588"/>
                  </a:lnTo>
                  <a:lnTo>
                    <a:pt x="0" y="1441"/>
                  </a:lnTo>
                  <a:cubicBezTo>
                    <a:pt x="0" y="647"/>
                    <a:pt x="647" y="1"/>
                    <a:pt x="1441" y="1"/>
                  </a:cubicBezTo>
                  <a:lnTo>
                    <a:pt x="5413" y="1"/>
                  </a:lnTo>
                  <a:cubicBezTo>
                    <a:pt x="6209" y="1"/>
                    <a:pt x="6856" y="645"/>
                    <a:pt x="6856" y="144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718443" y="2709165"/>
              <a:ext cx="1655369" cy="1370203"/>
            </a:xfrm>
            <a:custGeom>
              <a:avLst/>
              <a:gdLst/>
              <a:ahLst/>
              <a:cxnLst/>
              <a:rect l="l" t="t" r="r" b="b"/>
              <a:pathLst>
                <a:path w="6646" h="5501" extrusionOk="0">
                  <a:moveTo>
                    <a:pt x="6645" y="1394"/>
                  </a:moveTo>
                  <a:lnTo>
                    <a:pt x="6645" y="5501"/>
                  </a:lnTo>
                  <a:lnTo>
                    <a:pt x="6529" y="5501"/>
                  </a:lnTo>
                  <a:lnTo>
                    <a:pt x="6529" y="1439"/>
                  </a:lnTo>
                  <a:cubicBezTo>
                    <a:pt x="6529" y="623"/>
                    <a:pt x="5925" y="88"/>
                    <a:pt x="5181" y="88"/>
                  </a:cubicBezTo>
                  <a:lnTo>
                    <a:pt x="1465" y="88"/>
                  </a:lnTo>
                  <a:cubicBezTo>
                    <a:pt x="639" y="88"/>
                    <a:pt x="117" y="692"/>
                    <a:pt x="117" y="1439"/>
                  </a:cubicBezTo>
                  <a:lnTo>
                    <a:pt x="117" y="5501"/>
                  </a:lnTo>
                  <a:lnTo>
                    <a:pt x="1" y="5501"/>
                  </a:lnTo>
                  <a:lnTo>
                    <a:pt x="1" y="1394"/>
                  </a:lnTo>
                  <a:cubicBezTo>
                    <a:pt x="1" y="576"/>
                    <a:pt x="626" y="1"/>
                    <a:pt x="1394" y="1"/>
                  </a:cubicBezTo>
                  <a:lnTo>
                    <a:pt x="5247" y="1"/>
                  </a:lnTo>
                  <a:cubicBezTo>
                    <a:pt x="6017" y="1"/>
                    <a:pt x="6645" y="584"/>
                    <a:pt x="6645" y="1394"/>
                  </a:cubicBez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690173" y="2743414"/>
              <a:ext cx="1530332" cy="1301705"/>
            </a:xfrm>
            <a:custGeom>
              <a:avLst/>
              <a:gdLst/>
              <a:ahLst/>
              <a:cxnLst/>
              <a:rect l="l" t="t" r="r" b="b"/>
              <a:pathLst>
                <a:path w="6144" h="5226" extrusionOk="0">
                  <a:moveTo>
                    <a:pt x="6144" y="1295"/>
                  </a:moveTo>
                  <a:lnTo>
                    <a:pt x="6144" y="5226"/>
                  </a:lnTo>
                  <a:lnTo>
                    <a:pt x="5859" y="5226"/>
                  </a:lnTo>
                  <a:lnTo>
                    <a:pt x="5859" y="1079"/>
                  </a:lnTo>
                  <a:cubicBezTo>
                    <a:pt x="5859" y="639"/>
                    <a:pt x="5500" y="280"/>
                    <a:pt x="5057" y="280"/>
                  </a:cubicBezTo>
                  <a:lnTo>
                    <a:pt x="1085" y="280"/>
                  </a:lnTo>
                  <a:cubicBezTo>
                    <a:pt x="644" y="280"/>
                    <a:pt x="283" y="639"/>
                    <a:pt x="283" y="1079"/>
                  </a:cubicBezTo>
                  <a:lnTo>
                    <a:pt x="283" y="5226"/>
                  </a:lnTo>
                  <a:lnTo>
                    <a:pt x="0" y="5226"/>
                  </a:lnTo>
                  <a:lnTo>
                    <a:pt x="0" y="1295"/>
                  </a:lnTo>
                  <a:cubicBezTo>
                    <a:pt x="0" y="583"/>
                    <a:pt x="314" y="0"/>
                    <a:pt x="1293" y="0"/>
                  </a:cubicBezTo>
                  <a:lnTo>
                    <a:pt x="4856" y="0"/>
                  </a:lnTo>
                  <a:cubicBezTo>
                    <a:pt x="5835" y="6"/>
                    <a:pt x="6144" y="583"/>
                    <a:pt x="6144" y="1295"/>
                  </a:cubicBezTo>
                  <a:close/>
                </a:path>
              </a:pathLst>
            </a:custGeom>
            <a:solidFill>
              <a:srgbClr val="999999">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669500" y="2758857"/>
              <a:ext cx="1458100" cy="1270819"/>
            </a:xfrm>
            <a:custGeom>
              <a:avLst/>
              <a:gdLst/>
              <a:ahLst/>
              <a:cxnLst/>
              <a:rect l="l" t="t" r="r" b="b"/>
              <a:pathLst>
                <a:path w="5854" h="5102" extrusionOk="0">
                  <a:moveTo>
                    <a:pt x="5854" y="1229"/>
                  </a:moveTo>
                  <a:lnTo>
                    <a:pt x="5854" y="5102"/>
                  </a:lnTo>
                  <a:lnTo>
                    <a:pt x="5714" y="5102"/>
                  </a:lnTo>
                  <a:lnTo>
                    <a:pt x="5714" y="955"/>
                  </a:lnTo>
                  <a:cubicBezTo>
                    <a:pt x="5714" y="515"/>
                    <a:pt x="5355" y="156"/>
                    <a:pt x="4912" y="156"/>
                  </a:cubicBezTo>
                  <a:lnTo>
                    <a:pt x="940" y="156"/>
                  </a:lnTo>
                  <a:cubicBezTo>
                    <a:pt x="499" y="156"/>
                    <a:pt x="138" y="515"/>
                    <a:pt x="138" y="955"/>
                  </a:cubicBezTo>
                  <a:lnTo>
                    <a:pt x="138" y="5102"/>
                  </a:lnTo>
                  <a:lnTo>
                    <a:pt x="0" y="5102"/>
                  </a:lnTo>
                  <a:lnTo>
                    <a:pt x="0" y="1229"/>
                  </a:lnTo>
                  <a:cubicBezTo>
                    <a:pt x="0" y="425"/>
                    <a:pt x="296" y="0"/>
                    <a:pt x="1230" y="0"/>
                  </a:cubicBezTo>
                  <a:lnTo>
                    <a:pt x="4627" y="0"/>
                  </a:lnTo>
                  <a:cubicBezTo>
                    <a:pt x="5558" y="0"/>
                    <a:pt x="5854" y="399"/>
                    <a:pt x="5854" y="1229"/>
                  </a:cubicBezTo>
                  <a:close/>
                </a:path>
              </a:pathLst>
            </a:custGeom>
            <a:solidFill>
              <a:srgbClr val="999999">
                <a:alpha val="5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697451" y="2841311"/>
              <a:ext cx="67251" cy="209229"/>
            </a:xfrm>
            <a:custGeom>
              <a:avLst/>
              <a:gdLst/>
              <a:ahLst/>
              <a:cxnLst/>
              <a:rect l="l" t="t" r="r" b="b"/>
              <a:pathLst>
                <a:path w="270" h="840" extrusionOk="0">
                  <a:moveTo>
                    <a:pt x="0" y="1"/>
                  </a:moveTo>
                  <a:lnTo>
                    <a:pt x="269" y="1"/>
                  </a:lnTo>
                  <a:lnTo>
                    <a:pt x="269" y="840"/>
                  </a:lnTo>
                  <a:lnTo>
                    <a:pt x="0" y="840"/>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616624" y="2922138"/>
              <a:ext cx="67251" cy="47575"/>
            </a:xfrm>
            <a:custGeom>
              <a:avLst/>
              <a:gdLst/>
              <a:ahLst/>
              <a:cxnLst/>
              <a:rect l="l" t="t" r="r" b="b"/>
              <a:pathLst>
                <a:path w="270" h="191" extrusionOk="0">
                  <a:moveTo>
                    <a:pt x="0" y="1"/>
                  </a:moveTo>
                  <a:lnTo>
                    <a:pt x="269" y="1"/>
                  </a:lnTo>
                  <a:lnTo>
                    <a:pt x="269" y="191"/>
                  </a:lnTo>
                  <a:lnTo>
                    <a:pt x="0" y="1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697451" y="3737487"/>
              <a:ext cx="67251" cy="209229"/>
            </a:xfrm>
            <a:custGeom>
              <a:avLst/>
              <a:gdLst/>
              <a:ahLst/>
              <a:cxnLst/>
              <a:rect l="l" t="t" r="r" b="b"/>
              <a:pathLst>
                <a:path w="270" h="840" extrusionOk="0">
                  <a:moveTo>
                    <a:pt x="0" y="1"/>
                  </a:moveTo>
                  <a:lnTo>
                    <a:pt x="269" y="1"/>
                  </a:lnTo>
                  <a:lnTo>
                    <a:pt x="269" y="840"/>
                  </a:lnTo>
                  <a:lnTo>
                    <a:pt x="0" y="840"/>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616624" y="3818314"/>
              <a:ext cx="67251" cy="47575"/>
            </a:xfrm>
            <a:custGeom>
              <a:avLst/>
              <a:gdLst/>
              <a:ahLst/>
              <a:cxnLst/>
              <a:rect l="l" t="t" r="r" b="b"/>
              <a:pathLst>
                <a:path w="270" h="191" extrusionOk="0">
                  <a:moveTo>
                    <a:pt x="0" y="1"/>
                  </a:moveTo>
                  <a:lnTo>
                    <a:pt x="269" y="1"/>
                  </a:lnTo>
                  <a:lnTo>
                    <a:pt x="269" y="191"/>
                  </a:lnTo>
                  <a:lnTo>
                    <a:pt x="0" y="1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762835" y="2934343"/>
              <a:ext cx="67251" cy="23165"/>
            </a:xfrm>
            <a:custGeom>
              <a:avLst/>
              <a:gdLst/>
              <a:ahLst/>
              <a:cxnLst/>
              <a:rect l="l" t="t" r="r" b="b"/>
              <a:pathLst>
                <a:path w="270" h="93" extrusionOk="0">
                  <a:moveTo>
                    <a:pt x="0" y="1"/>
                  </a:moveTo>
                  <a:lnTo>
                    <a:pt x="269" y="1"/>
                  </a:lnTo>
                  <a:lnTo>
                    <a:pt x="269" y="93"/>
                  </a:lnTo>
                  <a:lnTo>
                    <a:pt x="0" y="93"/>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5400000">
              <a:off x="253962" y="2585885"/>
              <a:ext cx="208478" cy="67750"/>
            </a:xfrm>
            <a:custGeom>
              <a:avLst/>
              <a:gdLst/>
              <a:ahLst/>
              <a:cxnLst/>
              <a:rect l="l" t="t" r="r" b="b"/>
              <a:pathLst>
                <a:path w="837" h="272" extrusionOk="0">
                  <a:moveTo>
                    <a:pt x="836" y="272"/>
                  </a:moveTo>
                  <a:lnTo>
                    <a:pt x="836" y="0"/>
                  </a:lnTo>
                  <a:lnTo>
                    <a:pt x="0" y="0"/>
                  </a:lnTo>
                  <a:lnTo>
                    <a:pt x="0" y="272"/>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334414" y="2666336"/>
              <a:ext cx="47574" cy="67750"/>
            </a:xfrm>
            <a:custGeom>
              <a:avLst/>
              <a:gdLst/>
              <a:ahLst/>
              <a:cxnLst/>
              <a:rect l="l" t="t" r="r" b="b"/>
              <a:pathLst>
                <a:path w="191" h="272" extrusionOk="0">
                  <a:moveTo>
                    <a:pt x="190" y="272"/>
                  </a:moveTo>
                  <a:lnTo>
                    <a:pt x="190" y="0"/>
                  </a:lnTo>
                  <a:lnTo>
                    <a:pt x="0" y="0"/>
                  </a:lnTo>
                  <a:lnTo>
                    <a:pt x="0" y="2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346245" y="2521000"/>
              <a:ext cx="23911" cy="67750"/>
            </a:xfrm>
            <a:custGeom>
              <a:avLst/>
              <a:gdLst/>
              <a:ahLst/>
              <a:cxnLst/>
              <a:rect l="l" t="t" r="r" b="b"/>
              <a:pathLst>
                <a:path w="96" h="272" extrusionOk="0">
                  <a:moveTo>
                    <a:pt x="96" y="272"/>
                  </a:moveTo>
                  <a:lnTo>
                    <a:pt x="96" y="0"/>
                  </a:lnTo>
                  <a:lnTo>
                    <a:pt x="1" y="0"/>
                  </a:lnTo>
                  <a:lnTo>
                    <a:pt x="1" y="272"/>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349563" y="2586134"/>
              <a:ext cx="208478" cy="67252"/>
            </a:xfrm>
            <a:custGeom>
              <a:avLst/>
              <a:gdLst/>
              <a:ahLst/>
              <a:cxnLst/>
              <a:rect l="l" t="t" r="r" b="b"/>
              <a:pathLst>
                <a:path w="837" h="270" extrusionOk="0">
                  <a:moveTo>
                    <a:pt x="836" y="269"/>
                  </a:moveTo>
                  <a:lnTo>
                    <a:pt x="836" y="0"/>
                  </a:lnTo>
                  <a:lnTo>
                    <a:pt x="0" y="0"/>
                  </a:lnTo>
                  <a:lnTo>
                    <a:pt x="0" y="269"/>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269111" y="2666585"/>
              <a:ext cx="47574" cy="67252"/>
            </a:xfrm>
            <a:custGeom>
              <a:avLst/>
              <a:gdLst/>
              <a:ahLst/>
              <a:cxnLst/>
              <a:rect l="l" t="t" r="r" b="b"/>
              <a:pathLst>
                <a:path w="191" h="270" extrusionOk="0">
                  <a:moveTo>
                    <a:pt x="190" y="269"/>
                  </a:moveTo>
                  <a:lnTo>
                    <a:pt x="190" y="0"/>
                  </a:lnTo>
                  <a:lnTo>
                    <a:pt x="0" y="0"/>
                  </a:lnTo>
                  <a:lnTo>
                    <a:pt x="0" y="2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257280" y="2521249"/>
              <a:ext cx="23911" cy="67252"/>
            </a:xfrm>
            <a:custGeom>
              <a:avLst/>
              <a:gdLst/>
              <a:ahLst/>
              <a:cxnLst/>
              <a:rect l="l" t="t" r="r" b="b"/>
              <a:pathLst>
                <a:path w="96" h="270" extrusionOk="0">
                  <a:moveTo>
                    <a:pt x="96" y="269"/>
                  </a:moveTo>
                  <a:lnTo>
                    <a:pt x="96" y="0"/>
                  </a:lnTo>
                  <a:lnTo>
                    <a:pt x="1" y="0"/>
                  </a:lnTo>
                  <a:lnTo>
                    <a:pt x="1" y="269"/>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713472" y="2586134"/>
              <a:ext cx="208478" cy="67252"/>
            </a:xfrm>
            <a:custGeom>
              <a:avLst/>
              <a:gdLst/>
              <a:ahLst/>
              <a:cxnLst/>
              <a:rect l="l" t="t" r="r" b="b"/>
              <a:pathLst>
                <a:path w="837" h="270" extrusionOk="0">
                  <a:moveTo>
                    <a:pt x="836" y="270"/>
                  </a:moveTo>
                  <a:lnTo>
                    <a:pt x="836" y="1"/>
                  </a:lnTo>
                  <a:lnTo>
                    <a:pt x="0" y="1"/>
                  </a:lnTo>
                  <a:lnTo>
                    <a:pt x="0" y="270"/>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633020" y="2666585"/>
              <a:ext cx="47574" cy="67252"/>
            </a:xfrm>
            <a:custGeom>
              <a:avLst/>
              <a:gdLst/>
              <a:ahLst/>
              <a:cxnLst/>
              <a:rect l="l" t="t" r="r" b="b"/>
              <a:pathLst>
                <a:path w="191" h="270" extrusionOk="0">
                  <a:moveTo>
                    <a:pt x="190" y="270"/>
                  </a:moveTo>
                  <a:lnTo>
                    <a:pt x="190" y="1"/>
                  </a:lnTo>
                  <a:lnTo>
                    <a:pt x="0" y="1"/>
                  </a:lnTo>
                  <a:lnTo>
                    <a:pt x="0" y="2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621189" y="2521249"/>
              <a:ext cx="23911" cy="67252"/>
            </a:xfrm>
            <a:custGeom>
              <a:avLst/>
              <a:gdLst/>
              <a:ahLst/>
              <a:cxnLst/>
              <a:rect l="l" t="t" r="r" b="b"/>
              <a:pathLst>
                <a:path w="96" h="270" extrusionOk="0">
                  <a:moveTo>
                    <a:pt x="96" y="270"/>
                  </a:moveTo>
                  <a:lnTo>
                    <a:pt x="96" y="1"/>
                  </a:lnTo>
                  <a:lnTo>
                    <a:pt x="1" y="1"/>
                  </a:lnTo>
                  <a:lnTo>
                    <a:pt x="1" y="270"/>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713472" y="4135139"/>
              <a:ext cx="208478" cy="67252"/>
            </a:xfrm>
            <a:custGeom>
              <a:avLst/>
              <a:gdLst/>
              <a:ahLst/>
              <a:cxnLst/>
              <a:rect l="l" t="t" r="r" b="b"/>
              <a:pathLst>
                <a:path w="837" h="270" extrusionOk="0">
                  <a:moveTo>
                    <a:pt x="837" y="270"/>
                  </a:moveTo>
                  <a:lnTo>
                    <a:pt x="837" y="1"/>
                  </a:lnTo>
                  <a:lnTo>
                    <a:pt x="1" y="1"/>
                  </a:lnTo>
                  <a:lnTo>
                    <a:pt x="1" y="270"/>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632646" y="4215964"/>
              <a:ext cx="46827" cy="67252"/>
            </a:xfrm>
            <a:custGeom>
              <a:avLst/>
              <a:gdLst/>
              <a:ahLst/>
              <a:cxnLst/>
              <a:rect l="l" t="t" r="r" b="b"/>
              <a:pathLst>
                <a:path w="188" h="270" extrusionOk="0">
                  <a:moveTo>
                    <a:pt x="188" y="270"/>
                  </a:moveTo>
                  <a:lnTo>
                    <a:pt x="188" y="1"/>
                  </a:lnTo>
                  <a:lnTo>
                    <a:pt x="1" y="1"/>
                  </a:lnTo>
                  <a:lnTo>
                    <a:pt x="1" y="2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620815" y="4070130"/>
              <a:ext cx="23164" cy="67252"/>
            </a:xfrm>
            <a:custGeom>
              <a:avLst/>
              <a:gdLst/>
              <a:ahLst/>
              <a:cxnLst/>
              <a:rect l="l" t="t" r="r" b="b"/>
              <a:pathLst>
                <a:path w="93" h="270" extrusionOk="0">
                  <a:moveTo>
                    <a:pt x="93" y="270"/>
                  </a:moveTo>
                  <a:lnTo>
                    <a:pt x="93" y="1"/>
                  </a:lnTo>
                  <a:lnTo>
                    <a:pt x="1" y="1"/>
                  </a:lnTo>
                  <a:lnTo>
                    <a:pt x="1" y="270"/>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349563" y="4135139"/>
              <a:ext cx="208478" cy="67252"/>
            </a:xfrm>
            <a:custGeom>
              <a:avLst/>
              <a:gdLst/>
              <a:ahLst/>
              <a:cxnLst/>
              <a:rect l="l" t="t" r="r" b="b"/>
              <a:pathLst>
                <a:path w="837" h="270" extrusionOk="0">
                  <a:moveTo>
                    <a:pt x="837" y="269"/>
                  </a:moveTo>
                  <a:lnTo>
                    <a:pt x="837" y="0"/>
                  </a:lnTo>
                  <a:lnTo>
                    <a:pt x="1" y="0"/>
                  </a:lnTo>
                  <a:lnTo>
                    <a:pt x="1" y="269"/>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268738" y="4215964"/>
              <a:ext cx="46827" cy="67252"/>
            </a:xfrm>
            <a:custGeom>
              <a:avLst/>
              <a:gdLst/>
              <a:ahLst/>
              <a:cxnLst/>
              <a:rect l="l" t="t" r="r" b="b"/>
              <a:pathLst>
                <a:path w="188" h="270" extrusionOk="0">
                  <a:moveTo>
                    <a:pt x="188" y="269"/>
                  </a:moveTo>
                  <a:lnTo>
                    <a:pt x="188" y="0"/>
                  </a:lnTo>
                  <a:lnTo>
                    <a:pt x="1" y="0"/>
                  </a:lnTo>
                  <a:lnTo>
                    <a:pt x="1" y="2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256907" y="4070130"/>
              <a:ext cx="23164" cy="67252"/>
            </a:xfrm>
            <a:custGeom>
              <a:avLst/>
              <a:gdLst/>
              <a:ahLst/>
              <a:cxnLst/>
              <a:rect l="l" t="t" r="r" b="b"/>
              <a:pathLst>
                <a:path w="93" h="270" extrusionOk="0">
                  <a:moveTo>
                    <a:pt x="93" y="269"/>
                  </a:moveTo>
                  <a:lnTo>
                    <a:pt x="93" y="0"/>
                  </a:lnTo>
                  <a:lnTo>
                    <a:pt x="1" y="0"/>
                  </a:lnTo>
                  <a:lnTo>
                    <a:pt x="1" y="269"/>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762835" y="3830519"/>
              <a:ext cx="67251" cy="23165"/>
            </a:xfrm>
            <a:custGeom>
              <a:avLst/>
              <a:gdLst/>
              <a:ahLst/>
              <a:cxnLst/>
              <a:rect l="l" t="t" r="r" b="b"/>
              <a:pathLst>
                <a:path w="270" h="93" extrusionOk="0">
                  <a:moveTo>
                    <a:pt x="0" y="1"/>
                  </a:moveTo>
                  <a:lnTo>
                    <a:pt x="269" y="1"/>
                  </a:lnTo>
                  <a:lnTo>
                    <a:pt x="269" y="93"/>
                  </a:lnTo>
                  <a:lnTo>
                    <a:pt x="0" y="93"/>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253962" y="4134890"/>
              <a:ext cx="208478" cy="67750"/>
            </a:xfrm>
            <a:custGeom>
              <a:avLst/>
              <a:gdLst/>
              <a:ahLst/>
              <a:cxnLst/>
              <a:rect l="l" t="t" r="r" b="b"/>
              <a:pathLst>
                <a:path w="837" h="272" extrusionOk="0">
                  <a:moveTo>
                    <a:pt x="837" y="0"/>
                  </a:moveTo>
                  <a:lnTo>
                    <a:pt x="837" y="272"/>
                  </a:lnTo>
                  <a:lnTo>
                    <a:pt x="1" y="272"/>
                  </a:lnTo>
                  <a:lnTo>
                    <a:pt x="1" y="0"/>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334788" y="4215715"/>
              <a:ext cx="46827" cy="67750"/>
            </a:xfrm>
            <a:custGeom>
              <a:avLst/>
              <a:gdLst/>
              <a:ahLst/>
              <a:cxnLst/>
              <a:rect l="l" t="t" r="r" b="b"/>
              <a:pathLst>
                <a:path w="188" h="272" extrusionOk="0">
                  <a:moveTo>
                    <a:pt x="188" y="0"/>
                  </a:moveTo>
                  <a:lnTo>
                    <a:pt x="188" y="272"/>
                  </a:lnTo>
                  <a:lnTo>
                    <a:pt x="1" y="2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346619" y="4069880"/>
              <a:ext cx="23164" cy="67750"/>
            </a:xfrm>
            <a:custGeom>
              <a:avLst/>
              <a:gdLst/>
              <a:ahLst/>
              <a:cxnLst/>
              <a:rect l="l" t="t" r="r" b="b"/>
              <a:pathLst>
                <a:path w="93" h="272" extrusionOk="0">
                  <a:moveTo>
                    <a:pt x="93" y="0"/>
                  </a:moveTo>
                  <a:lnTo>
                    <a:pt x="93" y="272"/>
                  </a:lnTo>
                  <a:lnTo>
                    <a:pt x="1" y="272"/>
                  </a:lnTo>
                  <a:lnTo>
                    <a:pt x="1" y="0"/>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522200" y="3844213"/>
            <a:ext cx="1757482" cy="1478550"/>
            <a:chOff x="-522200" y="3844213"/>
            <a:chExt cx="1757482" cy="1478550"/>
          </a:xfrm>
        </p:grpSpPr>
        <p:sp>
          <p:nvSpPr>
            <p:cNvPr id="50" name="Google Shape;50;p2"/>
            <p:cNvSpPr/>
            <p:nvPr/>
          </p:nvSpPr>
          <p:spPr>
            <a:xfrm>
              <a:off x="-497293" y="3863890"/>
              <a:ext cx="1707675" cy="1391873"/>
            </a:xfrm>
            <a:custGeom>
              <a:avLst/>
              <a:gdLst/>
              <a:ahLst/>
              <a:cxnLst/>
              <a:rect l="l" t="t" r="r" b="b"/>
              <a:pathLst>
                <a:path w="6856" h="5588" extrusionOk="0">
                  <a:moveTo>
                    <a:pt x="6856" y="1441"/>
                  </a:moveTo>
                  <a:lnTo>
                    <a:pt x="6856" y="5588"/>
                  </a:lnTo>
                  <a:lnTo>
                    <a:pt x="6215" y="5588"/>
                  </a:lnTo>
                  <a:lnTo>
                    <a:pt x="6215" y="1441"/>
                  </a:lnTo>
                  <a:cubicBezTo>
                    <a:pt x="6215" y="1001"/>
                    <a:pt x="5856" y="642"/>
                    <a:pt x="5413" y="642"/>
                  </a:cubicBezTo>
                  <a:lnTo>
                    <a:pt x="1441" y="642"/>
                  </a:lnTo>
                  <a:cubicBezTo>
                    <a:pt x="1000" y="642"/>
                    <a:pt x="639" y="1001"/>
                    <a:pt x="639" y="1441"/>
                  </a:cubicBezTo>
                  <a:lnTo>
                    <a:pt x="639" y="5588"/>
                  </a:lnTo>
                  <a:lnTo>
                    <a:pt x="0" y="5588"/>
                  </a:lnTo>
                  <a:lnTo>
                    <a:pt x="0" y="1441"/>
                  </a:lnTo>
                  <a:cubicBezTo>
                    <a:pt x="0" y="647"/>
                    <a:pt x="647" y="1"/>
                    <a:pt x="1441" y="1"/>
                  </a:cubicBezTo>
                  <a:lnTo>
                    <a:pt x="5413" y="1"/>
                  </a:lnTo>
                  <a:cubicBezTo>
                    <a:pt x="6209" y="1"/>
                    <a:pt x="6856" y="645"/>
                    <a:pt x="6856" y="144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71140" y="3885560"/>
              <a:ext cx="1655369" cy="1370203"/>
            </a:xfrm>
            <a:custGeom>
              <a:avLst/>
              <a:gdLst/>
              <a:ahLst/>
              <a:cxnLst/>
              <a:rect l="l" t="t" r="r" b="b"/>
              <a:pathLst>
                <a:path w="6646" h="5501" extrusionOk="0">
                  <a:moveTo>
                    <a:pt x="6645" y="1394"/>
                  </a:moveTo>
                  <a:lnTo>
                    <a:pt x="6645" y="5501"/>
                  </a:lnTo>
                  <a:lnTo>
                    <a:pt x="6529" y="5501"/>
                  </a:lnTo>
                  <a:lnTo>
                    <a:pt x="6529" y="1439"/>
                  </a:lnTo>
                  <a:cubicBezTo>
                    <a:pt x="6529" y="623"/>
                    <a:pt x="5925" y="88"/>
                    <a:pt x="5181" y="88"/>
                  </a:cubicBezTo>
                  <a:lnTo>
                    <a:pt x="1465" y="88"/>
                  </a:lnTo>
                  <a:cubicBezTo>
                    <a:pt x="639" y="88"/>
                    <a:pt x="117" y="692"/>
                    <a:pt x="117" y="1439"/>
                  </a:cubicBezTo>
                  <a:lnTo>
                    <a:pt x="117" y="5501"/>
                  </a:lnTo>
                  <a:lnTo>
                    <a:pt x="1" y="5501"/>
                  </a:lnTo>
                  <a:lnTo>
                    <a:pt x="1" y="1394"/>
                  </a:lnTo>
                  <a:cubicBezTo>
                    <a:pt x="1" y="576"/>
                    <a:pt x="626" y="1"/>
                    <a:pt x="1394" y="1"/>
                  </a:cubicBezTo>
                  <a:lnTo>
                    <a:pt x="5247" y="1"/>
                  </a:lnTo>
                  <a:cubicBezTo>
                    <a:pt x="6017" y="1"/>
                    <a:pt x="6645" y="584"/>
                    <a:pt x="6645" y="1394"/>
                  </a:cubicBez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08622" y="3954058"/>
              <a:ext cx="1530332" cy="1301705"/>
            </a:xfrm>
            <a:custGeom>
              <a:avLst/>
              <a:gdLst/>
              <a:ahLst/>
              <a:cxnLst/>
              <a:rect l="l" t="t" r="r" b="b"/>
              <a:pathLst>
                <a:path w="6144" h="5226" extrusionOk="0">
                  <a:moveTo>
                    <a:pt x="6144" y="1295"/>
                  </a:moveTo>
                  <a:lnTo>
                    <a:pt x="6144" y="5226"/>
                  </a:lnTo>
                  <a:lnTo>
                    <a:pt x="5859" y="5226"/>
                  </a:lnTo>
                  <a:lnTo>
                    <a:pt x="5859" y="1079"/>
                  </a:lnTo>
                  <a:cubicBezTo>
                    <a:pt x="5859" y="639"/>
                    <a:pt x="5500" y="280"/>
                    <a:pt x="5057" y="280"/>
                  </a:cubicBezTo>
                  <a:lnTo>
                    <a:pt x="1085" y="280"/>
                  </a:lnTo>
                  <a:cubicBezTo>
                    <a:pt x="644" y="280"/>
                    <a:pt x="283" y="639"/>
                    <a:pt x="283" y="1079"/>
                  </a:cubicBezTo>
                  <a:lnTo>
                    <a:pt x="283" y="5226"/>
                  </a:lnTo>
                  <a:lnTo>
                    <a:pt x="0" y="5226"/>
                  </a:lnTo>
                  <a:lnTo>
                    <a:pt x="0" y="1295"/>
                  </a:lnTo>
                  <a:cubicBezTo>
                    <a:pt x="0" y="583"/>
                    <a:pt x="314" y="0"/>
                    <a:pt x="1293" y="0"/>
                  </a:cubicBezTo>
                  <a:lnTo>
                    <a:pt x="4856" y="0"/>
                  </a:lnTo>
                  <a:cubicBezTo>
                    <a:pt x="5835" y="6"/>
                    <a:pt x="6144" y="583"/>
                    <a:pt x="6144" y="1295"/>
                  </a:cubicBezTo>
                  <a:close/>
                </a:path>
              </a:pathLst>
            </a:custGeom>
            <a:solidFill>
              <a:srgbClr val="999999">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72506" y="3984944"/>
              <a:ext cx="1458100" cy="1270819"/>
            </a:xfrm>
            <a:custGeom>
              <a:avLst/>
              <a:gdLst/>
              <a:ahLst/>
              <a:cxnLst/>
              <a:rect l="l" t="t" r="r" b="b"/>
              <a:pathLst>
                <a:path w="5854" h="5102" extrusionOk="0">
                  <a:moveTo>
                    <a:pt x="5854" y="1229"/>
                  </a:moveTo>
                  <a:lnTo>
                    <a:pt x="5854" y="5102"/>
                  </a:lnTo>
                  <a:lnTo>
                    <a:pt x="5714" y="5102"/>
                  </a:lnTo>
                  <a:lnTo>
                    <a:pt x="5714" y="955"/>
                  </a:lnTo>
                  <a:cubicBezTo>
                    <a:pt x="5714" y="515"/>
                    <a:pt x="5355" y="156"/>
                    <a:pt x="4912" y="156"/>
                  </a:cubicBezTo>
                  <a:lnTo>
                    <a:pt x="940" y="156"/>
                  </a:lnTo>
                  <a:cubicBezTo>
                    <a:pt x="499" y="156"/>
                    <a:pt x="138" y="515"/>
                    <a:pt x="138" y="955"/>
                  </a:cubicBezTo>
                  <a:lnTo>
                    <a:pt x="138" y="5102"/>
                  </a:lnTo>
                  <a:lnTo>
                    <a:pt x="0" y="5102"/>
                  </a:lnTo>
                  <a:lnTo>
                    <a:pt x="0" y="1229"/>
                  </a:lnTo>
                  <a:cubicBezTo>
                    <a:pt x="0" y="425"/>
                    <a:pt x="296" y="0"/>
                    <a:pt x="1230" y="0"/>
                  </a:cubicBezTo>
                  <a:lnTo>
                    <a:pt x="4627" y="0"/>
                  </a:lnTo>
                  <a:cubicBezTo>
                    <a:pt x="5558" y="0"/>
                    <a:pt x="5854" y="399"/>
                    <a:pt x="5854" y="1229"/>
                  </a:cubicBezTo>
                  <a:close/>
                </a:path>
              </a:pathLst>
            </a:custGeom>
            <a:solidFill>
              <a:srgbClr val="999999">
                <a:alpha val="5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25422" y="3844213"/>
              <a:ext cx="67251" cy="209229"/>
            </a:xfrm>
            <a:custGeom>
              <a:avLst/>
              <a:gdLst/>
              <a:ahLst/>
              <a:cxnLst/>
              <a:rect l="l" t="t" r="r" b="b"/>
              <a:pathLst>
                <a:path w="270" h="840" extrusionOk="0">
                  <a:moveTo>
                    <a:pt x="0" y="1"/>
                  </a:moveTo>
                  <a:lnTo>
                    <a:pt x="269" y="1"/>
                  </a:lnTo>
                  <a:lnTo>
                    <a:pt x="269" y="840"/>
                  </a:lnTo>
                  <a:lnTo>
                    <a:pt x="0" y="840"/>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5422" y="4005867"/>
              <a:ext cx="67251" cy="47575"/>
            </a:xfrm>
            <a:custGeom>
              <a:avLst/>
              <a:gdLst/>
              <a:ahLst/>
              <a:cxnLst/>
              <a:rect l="l" t="t" r="r" b="b"/>
              <a:pathLst>
                <a:path w="270" h="191" extrusionOk="0">
                  <a:moveTo>
                    <a:pt x="0" y="1"/>
                  </a:moveTo>
                  <a:lnTo>
                    <a:pt x="269" y="1"/>
                  </a:lnTo>
                  <a:lnTo>
                    <a:pt x="269" y="191"/>
                  </a:lnTo>
                  <a:lnTo>
                    <a:pt x="0" y="1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70754" y="3844213"/>
              <a:ext cx="67251" cy="209229"/>
            </a:xfrm>
            <a:custGeom>
              <a:avLst/>
              <a:gdLst/>
              <a:ahLst/>
              <a:cxnLst/>
              <a:rect l="l" t="t" r="r" b="b"/>
              <a:pathLst>
                <a:path w="270" h="840" extrusionOk="0">
                  <a:moveTo>
                    <a:pt x="0" y="1"/>
                  </a:moveTo>
                  <a:lnTo>
                    <a:pt x="269" y="1"/>
                  </a:lnTo>
                  <a:lnTo>
                    <a:pt x="269" y="840"/>
                  </a:lnTo>
                  <a:lnTo>
                    <a:pt x="0" y="840"/>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70754" y="4005867"/>
              <a:ext cx="67251" cy="47575"/>
            </a:xfrm>
            <a:custGeom>
              <a:avLst/>
              <a:gdLst/>
              <a:ahLst/>
              <a:cxnLst/>
              <a:rect l="l" t="t" r="r" b="b"/>
              <a:pathLst>
                <a:path w="270" h="191" extrusionOk="0">
                  <a:moveTo>
                    <a:pt x="0" y="1"/>
                  </a:moveTo>
                  <a:lnTo>
                    <a:pt x="269" y="1"/>
                  </a:lnTo>
                  <a:lnTo>
                    <a:pt x="269" y="191"/>
                  </a:lnTo>
                  <a:lnTo>
                    <a:pt x="0" y="1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25422" y="3871861"/>
              <a:ext cx="67251" cy="23165"/>
            </a:xfrm>
            <a:custGeom>
              <a:avLst/>
              <a:gdLst/>
              <a:ahLst/>
              <a:cxnLst/>
              <a:rect l="l" t="t" r="r" b="b"/>
              <a:pathLst>
                <a:path w="270" h="93" extrusionOk="0">
                  <a:moveTo>
                    <a:pt x="0" y="1"/>
                  </a:moveTo>
                  <a:lnTo>
                    <a:pt x="269" y="1"/>
                  </a:lnTo>
                  <a:lnTo>
                    <a:pt x="269" y="93"/>
                  </a:lnTo>
                  <a:lnTo>
                    <a:pt x="0" y="93"/>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22200" y="4287828"/>
              <a:ext cx="208478" cy="67750"/>
            </a:xfrm>
            <a:custGeom>
              <a:avLst/>
              <a:gdLst/>
              <a:ahLst/>
              <a:cxnLst/>
              <a:rect l="l" t="t" r="r" b="b"/>
              <a:pathLst>
                <a:path w="837" h="272" extrusionOk="0">
                  <a:moveTo>
                    <a:pt x="836" y="272"/>
                  </a:moveTo>
                  <a:lnTo>
                    <a:pt x="836" y="0"/>
                  </a:lnTo>
                  <a:lnTo>
                    <a:pt x="0" y="0"/>
                  </a:lnTo>
                  <a:lnTo>
                    <a:pt x="0" y="272"/>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61297" y="4287828"/>
              <a:ext cx="47574" cy="67750"/>
            </a:xfrm>
            <a:custGeom>
              <a:avLst/>
              <a:gdLst/>
              <a:ahLst/>
              <a:cxnLst/>
              <a:rect l="l" t="t" r="r" b="b"/>
              <a:pathLst>
                <a:path w="191" h="272" extrusionOk="0">
                  <a:moveTo>
                    <a:pt x="190" y="272"/>
                  </a:moveTo>
                  <a:lnTo>
                    <a:pt x="190" y="0"/>
                  </a:lnTo>
                  <a:lnTo>
                    <a:pt x="0" y="0"/>
                  </a:lnTo>
                  <a:lnTo>
                    <a:pt x="0" y="2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4802" y="4287828"/>
              <a:ext cx="23911" cy="67750"/>
            </a:xfrm>
            <a:custGeom>
              <a:avLst/>
              <a:gdLst/>
              <a:ahLst/>
              <a:cxnLst/>
              <a:rect l="l" t="t" r="r" b="b"/>
              <a:pathLst>
                <a:path w="96" h="272" extrusionOk="0">
                  <a:moveTo>
                    <a:pt x="96" y="272"/>
                  </a:moveTo>
                  <a:lnTo>
                    <a:pt x="96" y="0"/>
                  </a:lnTo>
                  <a:lnTo>
                    <a:pt x="1" y="0"/>
                  </a:lnTo>
                  <a:lnTo>
                    <a:pt x="1" y="272"/>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22200" y="4891602"/>
              <a:ext cx="208478" cy="67252"/>
            </a:xfrm>
            <a:custGeom>
              <a:avLst/>
              <a:gdLst/>
              <a:ahLst/>
              <a:cxnLst/>
              <a:rect l="l" t="t" r="r" b="b"/>
              <a:pathLst>
                <a:path w="837" h="270" extrusionOk="0">
                  <a:moveTo>
                    <a:pt x="836" y="269"/>
                  </a:moveTo>
                  <a:lnTo>
                    <a:pt x="836" y="0"/>
                  </a:lnTo>
                  <a:lnTo>
                    <a:pt x="0" y="0"/>
                  </a:lnTo>
                  <a:lnTo>
                    <a:pt x="0" y="269"/>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61297" y="4891602"/>
              <a:ext cx="47574" cy="67252"/>
            </a:xfrm>
            <a:custGeom>
              <a:avLst/>
              <a:gdLst/>
              <a:ahLst/>
              <a:cxnLst/>
              <a:rect l="l" t="t" r="r" b="b"/>
              <a:pathLst>
                <a:path w="191" h="270" extrusionOk="0">
                  <a:moveTo>
                    <a:pt x="190" y="269"/>
                  </a:moveTo>
                  <a:lnTo>
                    <a:pt x="190" y="0"/>
                  </a:lnTo>
                  <a:lnTo>
                    <a:pt x="0" y="0"/>
                  </a:lnTo>
                  <a:lnTo>
                    <a:pt x="0" y="2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802" y="4891602"/>
              <a:ext cx="23911" cy="67252"/>
            </a:xfrm>
            <a:custGeom>
              <a:avLst/>
              <a:gdLst/>
              <a:ahLst/>
              <a:cxnLst/>
              <a:rect l="l" t="t" r="r" b="b"/>
              <a:pathLst>
                <a:path w="96" h="270" extrusionOk="0">
                  <a:moveTo>
                    <a:pt x="96" y="269"/>
                  </a:moveTo>
                  <a:lnTo>
                    <a:pt x="96" y="0"/>
                  </a:lnTo>
                  <a:lnTo>
                    <a:pt x="1" y="0"/>
                  </a:lnTo>
                  <a:lnTo>
                    <a:pt x="1" y="269"/>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22200" y="5255510"/>
              <a:ext cx="208478" cy="67252"/>
            </a:xfrm>
            <a:custGeom>
              <a:avLst/>
              <a:gdLst/>
              <a:ahLst/>
              <a:cxnLst/>
              <a:rect l="l" t="t" r="r" b="b"/>
              <a:pathLst>
                <a:path w="837" h="270" extrusionOk="0">
                  <a:moveTo>
                    <a:pt x="836" y="270"/>
                  </a:moveTo>
                  <a:lnTo>
                    <a:pt x="836" y="1"/>
                  </a:lnTo>
                  <a:lnTo>
                    <a:pt x="0" y="1"/>
                  </a:lnTo>
                  <a:lnTo>
                    <a:pt x="0" y="270"/>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61297" y="5255510"/>
              <a:ext cx="47574" cy="67252"/>
            </a:xfrm>
            <a:custGeom>
              <a:avLst/>
              <a:gdLst/>
              <a:ahLst/>
              <a:cxnLst/>
              <a:rect l="l" t="t" r="r" b="b"/>
              <a:pathLst>
                <a:path w="191" h="270" extrusionOk="0">
                  <a:moveTo>
                    <a:pt x="190" y="270"/>
                  </a:moveTo>
                  <a:lnTo>
                    <a:pt x="190" y="1"/>
                  </a:lnTo>
                  <a:lnTo>
                    <a:pt x="0" y="1"/>
                  </a:lnTo>
                  <a:lnTo>
                    <a:pt x="0" y="2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94802" y="5255510"/>
              <a:ext cx="23911" cy="67252"/>
            </a:xfrm>
            <a:custGeom>
              <a:avLst/>
              <a:gdLst/>
              <a:ahLst/>
              <a:cxnLst/>
              <a:rect l="l" t="t" r="r" b="b"/>
              <a:pathLst>
                <a:path w="96" h="270" extrusionOk="0">
                  <a:moveTo>
                    <a:pt x="96" y="270"/>
                  </a:moveTo>
                  <a:lnTo>
                    <a:pt x="96" y="1"/>
                  </a:lnTo>
                  <a:lnTo>
                    <a:pt x="1" y="1"/>
                  </a:lnTo>
                  <a:lnTo>
                    <a:pt x="1" y="270"/>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026804" y="5255510"/>
              <a:ext cx="208478" cy="67252"/>
            </a:xfrm>
            <a:custGeom>
              <a:avLst/>
              <a:gdLst/>
              <a:ahLst/>
              <a:cxnLst/>
              <a:rect l="l" t="t" r="r" b="b"/>
              <a:pathLst>
                <a:path w="837" h="270" extrusionOk="0">
                  <a:moveTo>
                    <a:pt x="837" y="270"/>
                  </a:moveTo>
                  <a:lnTo>
                    <a:pt x="837" y="1"/>
                  </a:lnTo>
                  <a:lnTo>
                    <a:pt x="1" y="1"/>
                  </a:lnTo>
                  <a:lnTo>
                    <a:pt x="1" y="270"/>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188455" y="5255510"/>
              <a:ext cx="46827" cy="67252"/>
            </a:xfrm>
            <a:custGeom>
              <a:avLst/>
              <a:gdLst/>
              <a:ahLst/>
              <a:cxnLst/>
              <a:rect l="l" t="t" r="r" b="b"/>
              <a:pathLst>
                <a:path w="188" h="270" extrusionOk="0">
                  <a:moveTo>
                    <a:pt x="188" y="270"/>
                  </a:moveTo>
                  <a:lnTo>
                    <a:pt x="188" y="1"/>
                  </a:lnTo>
                  <a:lnTo>
                    <a:pt x="1" y="1"/>
                  </a:lnTo>
                  <a:lnTo>
                    <a:pt x="1" y="2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54452" y="5255510"/>
              <a:ext cx="23164" cy="67252"/>
            </a:xfrm>
            <a:custGeom>
              <a:avLst/>
              <a:gdLst/>
              <a:ahLst/>
              <a:cxnLst/>
              <a:rect l="l" t="t" r="r" b="b"/>
              <a:pathLst>
                <a:path w="93" h="270" extrusionOk="0">
                  <a:moveTo>
                    <a:pt x="93" y="270"/>
                  </a:moveTo>
                  <a:lnTo>
                    <a:pt x="93" y="1"/>
                  </a:lnTo>
                  <a:lnTo>
                    <a:pt x="1" y="1"/>
                  </a:lnTo>
                  <a:lnTo>
                    <a:pt x="1" y="270"/>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026804" y="4891602"/>
              <a:ext cx="208478" cy="67252"/>
            </a:xfrm>
            <a:custGeom>
              <a:avLst/>
              <a:gdLst/>
              <a:ahLst/>
              <a:cxnLst/>
              <a:rect l="l" t="t" r="r" b="b"/>
              <a:pathLst>
                <a:path w="837" h="270" extrusionOk="0">
                  <a:moveTo>
                    <a:pt x="837" y="269"/>
                  </a:moveTo>
                  <a:lnTo>
                    <a:pt x="837" y="0"/>
                  </a:lnTo>
                  <a:lnTo>
                    <a:pt x="1" y="0"/>
                  </a:lnTo>
                  <a:lnTo>
                    <a:pt x="1" y="269"/>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88455" y="4891602"/>
              <a:ext cx="46827" cy="67252"/>
            </a:xfrm>
            <a:custGeom>
              <a:avLst/>
              <a:gdLst/>
              <a:ahLst/>
              <a:cxnLst/>
              <a:rect l="l" t="t" r="r" b="b"/>
              <a:pathLst>
                <a:path w="188" h="270" extrusionOk="0">
                  <a:moveTo>
                    <a:pt x="188" y="269"/>
                  </a:moveTo>
                  <a:lnTo>
                    <a:pt x="188" y="0"/>
                  </a:lnTo>
                  <a:lnTo>
                    <a:pt x="1" y="0"/>
                  </a:lnTo>
                  <a:lnTo>
                    <a:pt x="1" y="2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054452" y="4891602"/>
              <a:ext cx="23164" cy="67252"/>
            </a:xfrm>
            <a:custGeom>
              <a:avLst/>
              <a:gdLst/>
              <a:ahLst/>
              <a:cxnLst/>
              <a:rect l="l" t="t" r="r" b="b"/>
              <a:pathLst>
                <a:path w="93" h="270" extrusionOk="0">
                  <a:moveTo>
                    <a:pt x="93" y="269"/>
                  </a:moveTo>
                  <a:lnTo>
                    <a:pt x="93" y="0"/>
                  </a:lnTo>
                  <a:lnTo>
                    <a:pt x="1" y="0"/>
                  </a:lnTo>
                  <a:lnTo>
                    <a:pt x="1" y="269"/>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70754" y="3871861"/>
              <a:ext cx="67251" cy="23165"/>
            </a:xfrm>
            <a:custGeom>
              <a:avLst/>
              <a:gdLst/>
              <a:ahLst/>
              <a:cxnLst/>
              <a:rect l="l" t="t" r="r" b="b"/>
              <a:pathLst>
                <a:path w="270" h="93" extrusionOk="0">
                  <a:moveTo>
                    <a:pt x="0" y="1"/>
                  </a:moveTo>
                  <a:lnTo>
                    <a:pt x="269" y="1"/>
                  </a:lnTo>
                  <a:lnTo>
                    <a:pt x="269" y="93"/>
                  </a:lnTo>
                  <a:lnTo>
                    <a:pt x="0" y="93"/>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026804" y="4287828"/>
              <a:ext cx="208478" cy="67750"/>
            </a:xfrm>
            <a:custGeom>
              <a:avLst/>
              <a:gdLst/>
              <a:ahLst/>
              <a:cxnLst/>
              <a:rect l="l" t="t" r="r" b="b"/>
              <a:pathLst>
                <a:path w="837" h="272" extrusionOk="0">
                  <a:moveTo>
                    <a:pt x="837" y="0"/>
                  </a:moveTo>
                  <a:lnTo>
                    <a:pt x="837" y="272"/>
                  </a:lnTo>
                  <a:lnTo>
                    <a:pt x="1" y="272"/>
                  </a:lnTo>
                  <a:lnTo>
                    <a:pt x="1" y="0"/>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88455" y="4287828"/>
              <a:ext cx="46827" cy="67750"/>
            </a:xfrm>
            <a:custGeom>
              <a:avLst/>
              <a:gdLst/>
              <a:ahLst/>
              <a:cxnLst/>
              <a:rect l="l" t="t" r="r" b="b"/>
              <a:pathLst>
                <a:path w="188" h="272" extrusionOk="0">
                  <a:moveTo>
                    <a:pt x="188" y="0"/>
                  </a:moveTo>
                  <a:lnTo>
                    <a:pt x="188" y="272"/>
                  </a:lnTo>
                  <a:lnTo>
                    <a:pt x="1" y="2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054452" y="4287828"/>
              <a:ext cx="23164" cy="67750"/>
            </a:xfrm>
            <a:custGeom>
              <a:avLst/>
              <a:gdLst/>
              <a:ahLst/>
              <a:cxnLst/>
              <a:rect l="l" t="t" r="r" b="b"/>
              <a:pathLst>
                <a:path w="93" h="272" extrusionOk="0">
                  <a:moveTo>
                    <a:pt x="93" y="0"/>
                  </a:moveTo>
                  <a:lnTo>
                    <a:pt x="93" y="272"/>
                  </a:lnTo>
                  <a:lnTo>
                    <a:pt x="1" y="272"/>
                  </a:lnTo>
                  <a:lnTo>
                    <a:pt x="1" y="0"/>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1609850" y="420700"/>
            <a:ext cx="5915100" cy="572700"/>
          </a:xfrm>
          <a:prstGeom prst="rect">
            <a:avLst/>
          </a:prstGeom>
        </p:spPr>
        <p:txBody>
          <a:bodyPr spcFirstLastPara="1" wrap="square" lIns="91425" tIns="91425" rIns="91425" bIns="91425" anchor="t" anchorCtr="0">
            <a:noAutofit/>
          </a:bodyPr>
          <a:lstStyle>
            <a:lvl1pPr lvl="0">
              <a:spcBef>
                <a:spcPts val="0"/>
              </a:spcBef>
              <a:spcAft>
                <a:spcPts val="0"/>
              </a:spcAft>
              <a:buSzPts val="27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9" name="Google Shape;149;p4"/>
          <p:cNvSpPr txBox="1">
            <a:spLocks noGrp="1"/>
          </p:cNvSpPr>
          <p:nvPr>
            <p:ph type="body" idx="1"/>
          </p:nvPr>
        </p:nvSpPr>
        <p:spPr>
          <a:xfrm>
            <a:off x="727525" y="1032625"/>
            <a:ext cx="7689000" cy="356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3"/>
              </a:buClr>
              <a:buSzPts val="1400"/>
              <a:buAutoNum type="arabicPeriod"/>
              <a:defRPr sz="12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a:endParaRPr/>
          </a:p>
        </p:txBody>
      </p:sp>
      <p:grpSp>
        <p:nvGrpSpPr>
          <p:cNvPr id="150" name="Google Shape;150;p4"/>
          <p:cNvGrpSpPr/>
          <p:nvPr/>
        </p:nvGrpSpPr>
        <p:grpSpPr>
          <a:xfrm>
            <a:off x="-111489" y="-132650"/>
            <a:ext cx="2513593" cy="477153"/>
            <a:chOff x="-111489" y="-132650"/>
            <a:chExt cx="2513593" cy="477153"/>
          </a:xfrm>
        </p:grpSpPr>
        <p:sp>
          <p:nvSpPr>
            <p:cNvPr id="151" name="Google Shape;151;p4"/>
            <p:cNvSpPr/>
            <p:nvPr/>
          </p:nvSpPr>
          <p:spPr>
            <a:xfrm>
              <a:off x="-111489" y="142093"/>
              <a:ext cx="435929" cy="180466"/>
            </a:xfrm>
            <a:custGeom>
              <a:avLst/>
              <a:gdLst/>
              <a:ahLst/>
              <a:cxnLst/>
              <a:rect l="l" t="t" r="r" b="b"/>
              <a:pathLst>
                <a:path w="12317" h="5099" extrusionOk="0">
                  <a:moveTo>
                    <a:pt x="1" y="0"/>
                  </a:moveTo>
                  <a:lnTo>
                    <a:pt x="1" y="5099"/>
                  </a:lnTo>
                  <a:lnTo>
                    <a:pt x="12316" y="5099"/>
                  </a:lnTo>
                  <a:lnTo>
                    <a:pt x="12316"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111489" y="276053"/>
              <a:ext cx="435929" cy="46506"/>
            </a:xfrm>
            <a:custGeom>
              <a:avLst/>
              <a:gdLst/>
              <a:ahLst/>
              <a:cxnLst/>
              <a:rect l="l" t="t" r="r" b="b"/>
              <a:pathLst>
                <a:path w="12317" h="1314" extrusionOk="0">
                  <a:moveTo>
                    <a:pt x="1" y="0"/>
                  </a:moveTo>
                  <a:lnTo>
                    <a:pt x="1" y="1314"/>
                  </a:lnTo>
                  <a:lnTo>
                    <a:pt x="12316" y="1314"/>
                  </a:lnTo>
                  <a:lnTo>
                    <a:pt x="12316"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56666" y="169522"/>
              <a:ext cx="326496" cy="31322"/>
            </a:xfrm>
            <a:custGeom>
              <a:avLst/>
              <a:gdLst/>
              <a:ahLst/>
              <a:cxnLst/>
              <a:rect l="l" t="t" r="r" b="b"/>
              <a:pathLst>
                <a:path w="9225" h="885" extrusionOk="0">
                  <a:moveTo>
                    <a:pt x="383" y="1"/>
                  </a:moveTo>
                  <a:cubicBezTo>
                    <a:pt x="172" y="1"/>
                    <a:pt x="0" y="201"/>
                    <a:pt x="0" y="441"/>
                  </a:cubicBezTo>
                  <a:cubicBezTo>
                    <a:pt x="0" y="687"/>
                    <a:pt x="172" y="884"/>
                    <a:pt x="383" y="884"/>
                  </a:cubicBezTo>
                  <a:lnTo>
                    <a:pt x="8839" y="884"/>
                  </a:lnTo>
                  <a:cubicBezTo>
                    <a:pt x="9050" y="884"/>
                    <a:pt x="9222" y="687"/>
                    <a:pt x="9224" y="441"/>
                  </a:cubicBezTo>
                  <a:cubicBezTo>
                    <a:pt x="9224" y="199"/>
                    <a:pt x="9053" y="1"/>
                    <a:pt x="8842"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324407" y="142093"/>
              <a:ext cx="435894" cy="180466"/>
            </a:xfrm>
            <a:custGeom>
              <a:avLst/>
              <a:gdLst/>
              <a:ahLst/>
              <a:cxnLst/>
              <a:rect l="l" t="t" r="r" b="b"/>
              <a:pathLst>
                <a:path w="12316" h="5099" extrusionOk="0">
                  <a:moveTo>
                    <a:pt x="0" y="0"/>
                  </a:moveTo>
                  <a:lnTo>
                    <a:pt x="0" y="5099"/>
                  </a:lnTo>
                  <a:lnTo>
                    <a:pt x="12316" y="5099"/>
                  </a:lnTo>
                  <a:lnTo>
                    <a:pt x="12316"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324407" y="276053"/>
              <a:ext cx="435894" cy="46506"/>
            </a:xfrm>
            <a:custGeom>
              <a:avLst/>
              <a:gdLst/>
              <a:ahLst/>
              <a:cxnLst/>
              <a:rect l="l" t="t" r="r" b="b"/>
              <a:pathLst>
                <a:path w="12316" h="1314" extrusionOk="0">
                  <a:moveTo>
                    <a:pt x="0" y="0"/>
                  </a:moveTo>
                  <a:lnTo>
                    <a:pt x="0" y="1314"/>
                  </a:lnTo>
                  <a:lnTo>
                    <a:pt x="12316" y="1314"/>
                  </a:lnTo>
                  <a:lnTo>
                    <a:pt x="12316"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379018" y="169522"/>
              <a:ext cx="326567" cy="31322"/>
            </a:xfrm>
            <a:custGeom>
              <a:avLst/>
              <a:gdLst/>
              <a:ahLst/>
              <a:cxnLst/>
              <a:rect l="l" t="t" r="r" b="b"/>
              <a:pathLst>
                <a:path w="9227" h="885" extrusionOk="0">
                  <a:moveTo>
                    <a:pt x="383" y="1"/>
                  </a:moveTo>
                  <a:cubicBezTo>
                    <a:pt x="172" y="1"/>
                    <a:pt x="0" y="201"/>
                    <a:pt x="0" y="441"/>
                  </a:cubicBezTo>
                  <a:cubicBezTo>
                    <a:pt x="0" y="687"/>
                    <a:pt x="172" y="884"/>
                    <a:pt x="383" y="884"/>
                  </a:cubicBezTo>
                  <a:lnTo>
                    <a:pt x="8844" y="884"/>
                  </a:lnTo>
                  <a:cubicBezTo>
                    <a:pt x="9056" y="884"/>
                    <a:pt x="9227" y="687"/>
                    <a:pt x="9227" y="441"/>
                  </a:cubicBezTo>
                  <a:cubicBezTo>
                    <a:pt x="9227" y="199"/>
                    <a:pt x="9056" y="1"/>
                    <a:pt x="8844"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760196" y="142093"/>
              <a:ext cx="435788" cy="180466"/>
            </a:xfrm>
            <a:custGeom>
              <a:avLst/>
              <a:gdLst/>
              <a:ahLst/>
              <a:cxnLst/>
              <a:rect l="l" t="t" r="r" b="b"/>
              <a:pathLst>
                <a:path w="12313" h="5099" extrusionOk="0">
                  <a:moveTo>
                    <a:pt x="0" y="0"/>
                  </a:moveTo>
                  <a:lnTo>
                    <a:pt x="0" y="5099"/>
                  </a:lnTo>
                  <a:lnTo>
                    <a:pt x="12313" y="5099"/>
                  </a:lnTo>
                  <a:lnTo>
                    <a:pt x="12313"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760196" y="276053"/>
              <a:ext cx="435788" cy="46506"/>
            </a:xfrm>
            <a:custGeom>
              <a:avLst/>
              <a:gdLst/>
              <a:ahLst/>
              <a:cxnLst/>
              <a:rect l="l" t="t" r="r" b="b"/>
              <a:pathLst>
                <a:path w="12313" h="1314" extrusionOk="0">
                  <a:moveTo>
                    <a:pt x="0" y="0"/>
                  </a:moveTo>
                  <a:lnTo>
                    <a:pt x="0" y="1314"/>
                  </a:lnTo>
                  <a:lnTo>
                    <a:pt x="12313" y="1314"/>
                  </a:lnTo>
                  <a:lnTo>
                    <a:pt x="12313"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14807" y="169522"/>
              <a:ext cx="326567" cy="31322"/>
            </a:xfrm>
            <a:custGeom>
              <a:avLst/>
              <a:gdLst/>
              <a:ahLst/>
              <a:cxnLst/>
              <a:rect l="l" t="t" r="r" b="b"/>
              <a:pathLst>
                <a:path w="9227" h="885" extrusionOk="0">
                  <a:moveTo>
                    <a:pt x="383" y="1"/>
                  </a:moveTo>
                  <a:cubicBezTo>
                    <a:pt x="172" y="1"/>
                    <a:pt x="0" y="201"/>
                    <a:pt x="0" y="441"/>
                  </a:cubicBezTo>
                  <a:cubicBezTo>
                    <a:pt x="0" y="687"/>
                    <a:pt x="172" y="884"/>
                    <a:pt x="383" y="884"/>
                  </a:cubicBezTo>
                  <a:lnTo>
                    <a:pt x="8842" y="884"/>
                  </a:lnTo>
                  <a:cubicBezTo>
                    <a:pt x="9053" y="884"/>
                    <a:pt x="9227" y="687"/>
                    <a:pt x="9224" y="441"/>
                  </a:cubicBezTo>
                  <a:cubicBezTo>
                    <a:pt x="9224" y="199"/>
                    <a:pt x="9053" y="1"/>
                    <a:pt x="8842"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729546" y="120150"/>
              <a:ext cx="61300" cy="224282"/>
            </a:xfrm>
            <a:custGeom>
              <a:avLst/>
              <a:gdLst/>
              <a:ahLst/>
              <a:cxnLst/>
              <a:rect l="l" t="t" r="r" b="b"/>
              <a:pathLst>
                <a:path w="1732" h="6337" extrusionOk="0">
                  <a:moveTo>
                    <a:pt x="866" y="0"/>
                  </a:moveTo>
                  <a:cubicBezTo>
                    <a:pt x="391" y="0"/>
                    <a:pt x="1" y="449"/>
                    <a:pt x="1" y="995"/>
                  </a:cubicBezTo>
                  <a:lnTo>
                    <a:pt x="1" y="5342"/>
                  </a:lnTo>
                  <a:cubicBezTo>
                    <a:pt x="1" y="5890"/>
                    <a:pt x="389" y="6336"/>
                    <a:pt x="866" y="6336"/>
                  </a:cubicBezTo>
                  <a:cubicBezTo>
                    <a:pt x="1341" y="6336"/>
                    <a:pt x="1729" y="5890"/>
                    <a:pt x="1729" y="5342"/>
                  </a:cubicBezTo>
                  <a:lnTo>
                    <a:pt x="1729" y="995"/>
                  </a:lnTo>
                  <a:cubicBezTo>
                    <a:pt x="1731" y="449"/>
                    <a:pt x="1343" y="0"/>
                    <a:pt x="866"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729546" y="132573"/>
              <a:ext cx="61300" cy="211930"/>
            </a:xfrm>
            <a:custGeom>
              <a:avLst/>
              <a:gdLst/>
              <a:ahLst/>
              <a:cxnLst/>
              <a:rect l="l" t="t" r="r" b="b"/>
              <a:pathLst>
                <a:path w="1732" h="5988" extrusionOk="0">
                  <a:moveTo>
                    <a:pt x="209" y="0"/>
                  </a:moveTo>
                  <a:cubicBezTo>
                    <a:pt x="80" y="174"/>
                    <a:pt x="1" y="399"/>
                    <a:pt x="1" y="646"/>
                  </a:cubicBezTo>
                  <a:lnTo>
                    <a:pt x="1" y="4991"/>
                  </a:lnTo>
                  <a:cubicBezTo>
                    <a:pt x="1" y="5539"/>
                    <a:pt x="389" y="5988"/>
                    <a:pt x="866" y="5988"/>
                  </a:cubicBezTo>
                  <a:cubicBezTo>
                    <a:pt x="1341" y="5988"/>
                    <a:pt x="1729" y="5539"/>
                    <a:pt x="1729" y="4991"/>
                  </a:cubicBezTo>
                  <a:lnTo>
                    <a:pt x="1729" y="646"/>
                  </a:lnTo>
                  <a:cubicBezTo>
                    <a:pt x="1731" y="401"/>
                    <a:pt x="1652" y="174"/>
                    <a:pt x="1520" y="0"/>
                  </a:cubicBezTo>
                  <a:lnTo>
                    <a:pt x="1520" y="4102"/>
                  </a:lnTo>
                  <a:cubicBezTo>
                    <a:pt x="1520" y="4136"/>
                    <a:pt x="1518" y="4176"/>
                    <a:pt x="1515" y="4213"/>
                  </a:cubicBezTo>
                  <a:cubicBezTo>
                    <a:pt x="1477" y="4587"/>
                    <a:pt x="1171" y="4774"/>
                    <a:pt x="865" y="4774"/>
                  </a:cubicBezTo>
                  <a:cubicBezTo>
                    <a:pt x="559" y="4774"/>
                    <a:pt x="253" y="4587"/>
                    <a:pt x="214" y="4213"/>
                  </a:cubicBezTo>
                  <a:cubicBezTo>
                    <a:pt x="212" y="4176"/>
                    <a:pt x="209" y="4141"/>
                    <a:pt x="209" y="4102"/>
                  </a:cubicBezTo>
                  <a:lnTo>
                    <a:pt x="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293863" y="120150"/>
              <a:ext cx="61194" cy="224282"/>
            </a:xfrm>
            <a:custGeom>
              <a:avLst/>
              <a:gdLst/>
              <a:ahLst/>
              <a:cxnLst/>
              <a:rect l="l" t="t" r="r" b="b"/>
              <a:pathLst>
                <a:path w="1729" h="6337" extrusionOk="0">
                  <a:moveTo>
                    <a:pt x="863" y="0"/>
                  </a:moveTo>
                  <a:cubicBezTo>
                    <a:pt x="388" y="0"/>
                    <a:pt x="1" y="449"/>
                    <a:pt x="1" y="995"/>
                  </a:cubicBezTo>
                  <a:lnTo>
                    <a:pt x="1" y="5342"/>
                  </a:lnTo>
                  <a:cubicBezTo>
                    <a:pt x="1" y="5890"/>
                    <a:pt x="388" y="6336"/>
                    <a:pt x="863" y="6336"/>
                  </a:cubicBezTo>
                  <a:cubicBezTo>
                    <a:pt x="1338" y="6336"/>
                    <a:pt x="1728" y="5890"/>
                    <a:pt x="1728" y="5342"/>
                  </a:cubicBezTo>
                  <a:lnTo>
                    <a:pt x="1728" y="995"/>
                  </a:lnTo>
                  <a:cubicBezTo>
                    <a:pt x="1726" y="449"/>
                    <a:pt x="1338" y="0"/>
                    <a:pt x="863"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293863" y="132573"/>
              <a:ext cx="61194" cy="211930"/>
            </a:xfrm>
            <a:custGeom>
              <a:avLst/>
              <a:gdLst/>
              <a:ahLst/>
              <a:cxnLst/>
              <a:rect l="l" t="t" r="r" b="b"/>
              <a:pathLst>
                <a:path w="1729" h="5988" extrusionOk="0">
                  <a:moveTo>
                    <a:pt x="206" y="0"/>
                  </a:moveTo>
                  <a:cubicBezTo>
                    <a:pt x="77" y="174"/>
                    <a:pt x="1" y="399"/>
                    <a:pt x="1" y="646"/>
                  </a:cubicBezTo>
                  <a:lnTo>
                    <a:pt x="1" y="4991"/>
                  </a:lnTo>
                  <a:cubicBezTo>
                    <a:pt x="1" y="5539"/>
                    <a:pt x="388" y="5988"/>
                    <a:pt x="863" y="5988"/>
                  </a:cubicBezTo>
                  <a:cubicBezTo>
                    <a:pt x="1338" y="5988"/>
                    <a:pt x="1728" y="5539"/>
                    <a:pt x="1728" y="4991"/>
                  </a:cubicBezTo>
                  <a:lnTo>
                    <a:pt x="1728" y="646"/>
                  </a:lnTo>
                  <a:cubicBezTo>
                    <a:pt x="1726" y="401"/>
                    <a:pt x="1649" y="174"/>
                    <a:pt x="1520" y="0"/>
                  </a:cubicBezTo>
                  <a:lnTo>
                    <a:pt x="1520" y="4102"/>
                  </a:lnTo>
                  <a:cubicBezTo>
                    <a:pt x="1520" y="4136"/>
                    <a:pt x="1517" y="4176"/>
                    <a:pt x="1512" y="4213"/>
                  </a:cubicBezTo>
                  <a:cubicBezTo>
                    <a:pt x="1475" y="4587"/>
                    <a:pt x="1169" y="4774"/>
                    <a:pt x="863" y="4774"/>
                  </a:cubicBezTo>
                  <a:cubicBezTo>
                    <a:pt x="557" y="4774"/>
                    <a:pt x="251" y="4587"/>
                    <a:pt x="214" y="4213"/>
                  </a:cubicBezTo>
                  <a:cubicBezTo>
                    <a:pt x="209" y="4176"/>
                    <a:pt x="206" y="4141"/>
                    <a:pt x="206" y="4102"/>
                  </a:cubicBezTo>
                  <a:lnTo>
                    <a:pt x="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1165442" y="120150"/>
              <a:ext cx="61158" cy="224282"/>
            </a:xfrm>
            <a:custGeom>
              <a:avLst/>
              <a:gdLst/>
              <a:ahLst/>
              <a:cxnLst/>
              <a:rect l="l" t="t" r="r" b="b"/>
              <a:pathLst>
                <a:path w="1728" h="6337" extrusionOk="0">
                  <a:moveTo>
                    <a:pt x="863" y="0"/>
                  </a:moveTo>
                  <a:cubicBezTo>
                    <a:pt x="388" y="0"/>
                    <a:pt x="0" y="449"/>
                    <a:pt x="0" y="995"/>
                  </a:cubicBezTo>
                  <a:lnTo>
                    <a:pt x="0" y="5342"/>
                  </a:lnTo>
                  <a:cubicBezTo>
                    <a:pt x="0" y="5890"/>
                    <a:pt x="388" y="6336"/>
                    <a:pt x="863" y="6336"/>
                  </a:cubicBezTo>
                  <a:cubicBezTo>
                    <a:pt x="1338" y="6336"/>
                    <a:pt x="1728" y="5890"/>
                    <a:pt x="1728" y="5342"/>
                  </a:cubicBezTo>
                  <a:lnTo>
                    <a:pt x="1728" y="995"/>
                  </a:lnTo>
                  <a:cubicBezTo>
                    <a:pt x="1728" y="449"/>
                    <a:pt x="1338" y="0"/>
                    <a:pt x="863"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1165442" y="132573"/>
              <a:ext cx="61158" cy="211930"/>
            </a:xfrm>
            <a:custGeom>
              <a:avLst/>
              <a:gdLst/>
              <a:ahLst/>
              <a:cxnLst/>
              <a:rect l="l" t="t" r="r" b="b"/>
              <a:pathLst>
                <a:path w="1728" h="5988" extrusionOk="0">
                  <a:moveTo>
                    <a:pt x="209" y="0"/>
                  </a:moveTo>
                  <a:cubicBezTo>
                    <a:pt x="79" y="174"/>
                    <a:pt x="0" y="399"/>
                    <a:pt x="0" y="646"/>
                  </a:cubicBezTo>
                  <a:lnTo>
                    <a:pt x="0" y="4991"/>
                  </a:lnTo>
                  <a:cubicBezTo>
                    <a:pt x="0" y="5539"/>
                    <a:pt x="388" y="5988"/>
                    <a:pt x="863" y="5988"/>
                  </a:cubicBezTo>
                  <a:cubicBezTo>
                    <a:pt x="1338" y="5988"/>
                    <a:pt x="1728" y="5539"/>
                    <a:pt x="1728" y="4991"/>
                  </a:cubicBezTo>
                  <a:lnTo>
                    <a:pt x="1728" y="646"/>
                  </a:lnTo>
                  <a:cubicBezTo>
                    <a:pt x="1728" y="401"/>
                    <a:pt x="1649" y="174"/>
                    <a:pt x="1520" y="0"/>
                  </a:cubicBezTo>
                  <a:lnTo>
                    <a:pt x="1520" y="4102"/>
                  </a:lnTo>
                  <a:cubicBezTo>
                    <a:pt x="1520" y="4136"/>
                    <a:pt x="1517" y="4176"/>
                    <a:pt x="1514" y="4213"/>
                  </a:cubicBezTo>
                  <a:cubicBezTo>
                    <a:pt x="1476" y="4587"/>
                    <a:pt x="1170" y="4774"/>
                    <a:pt x="864" y="4774"/>
                  </a:cubicBezTo>
                  <a:cubicBezTo>
                    <a:pt x="558" y="4774"/>
                    <a:pt x="252" y="4587"/>
                    <a:pt x="214" y="4213"/>
                  </a:cubicBezTo>
                  <a:cubicBezTo>
                    <a:pt x="211" y="4176"/>
                    <a:pt x="209" y="4141"/>
                    <a:pt x="209" y="4102"/>
                  </a:cubicBezTo>
                  <a:lnTo>
                    <a:pt x="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1195022" y="-103436"/>
              <a:ext cx="1179288" cy="420532"/>
            </a:xfrm>
            <a:custGeom>
              <a:avLst/>
              <a:gdLst/>
              <a:ahLst/>
              <a:cxnLst/>
              <a:rect l="l" t="t" r="r" b="b"/>
              <a:pathLst>
                <a:path w="33951" h="12106" extrusionOk="0">
                  <a:moveTo>
                    <a:pt x="29055" y="1"/>
                  </a:moveTo>
                  <a:lnTo>
                    <a:pt x="28185" y="2966"/>
                  </a:lnTo>
                  <a:lnTo>
                    <a:pt x="27750" y="4448"/>
                  </a:lnTo>
                  <a:lnTo>
                    <a:pt x="27533" y="5192"/>
                  </a:lnTo>
                  <a:lnTo>
                    <a:pt x="27507" y="5284"/>
                  </a:lnTo>
                  <a:lnTo>
                    <a:pt x="27488" y="5332"/>
                  </a:lnTo>
                  <a:lnTo>
                    <a:pt x="27459" y="5421"/>
                  </a:lnTo>
                  <a:cubicBezTo>
                    <a:pt x="27446" y="5485"/>
                    <a:pt x="27415" y="5537"/>
                    <a:pt x="27391" y="5595"/>
                  </a:cubicBezTo>
                  <a:cubicBezTo>
                    <a:pt x="27190" y="6049"/>
                    <a:pt x="26840" y="6437"/>
                    <a:pt x="26407" y="6685"/>
                  </a:cubicBezTo>
                  <a:cubicBezTo>
                    <a:pt x="26193" y="6809"/>
                    <a:pt x="25959" y="6898"/>
                    <a:pt x="25716" y="6951"/>
                  </a:cubicBezTo>
                  <a:cubicBezTo>
                    <a:pt x="25655" y="6964"/>
                    <a:pt x="25595" y="6980"/>
                    <a:pt x="25531" y="6985"/>
                  </a:cubicBezTo>
                  <a:cubicBezTo>
                    <a:pt x="25474" y="6990"/>
                    <a:pt x="25420" y="7002"/>
                    <a:pt x="25363" y="7002"/>
                  </a:cubicBezTo>
                  <a:cubicBezTo>
                    <a:pt x="25358" y="7002"/>
                    <a:pt x="25352" y="7001"/>
                    <a:pt x="25347" y="7001"/>
                  </a:cubicBezTo>
                  <a:lnTo>
                    <a:pt x="25254" y="7004"/>
                  </a:lnTo>
                  <a:cubicBezTo>
                    <a:pt x="25233" y="7004"/>
                    <a:pt x="25233" y="7006"/>
                    <a:pt x="25199" y="7006"/>
                  </a:cubicBezTo>
                  <a:lnTo>
                    <a:pt x="1" y="7006"/>
                  </a:lnTo>
                  <a:lnTo>
                    <a:pt x="1" y="12105"/>
                  </a:lnTo>
                  <a:lnTo>
                    <a:pt x="25199" y="12105"/>
                  </a:lnTo>
                  <a:lnTo>
                    <a:pt x="25333" y="12102"/>
                  </a:lnTo>
                  <a:lnTo>
                    <a:pt x="25626" y="12092"/>
                  </a:lnTo>
                  <a:cubicBezTo>
                    <a:pt x="25821" y="12089"/>
                    <a:pt x="26017" y="12063"/>
                    <a:pt x="26209" y="12037"/>
                  </a:cubicBezTo>
                  <a:cubicBezTo>
                    <a:pt x="26404" y="12015"/>
                    <a:pt x="26597" y="11976"/>
                    <a:pt x="26787" y="11936"/>
                  </a:cubicBezTo>
                  <a:cubicBezTo>
                    <a:pt x="27552" y="11773"/>
                    <a:pt x="28290" y="11488"/>
                    <a:pt x="28963" y="11100"/>
                  </a:cubicBezTo>
                  <a:cubicBezTo>
                    <a:pt x="30316" y="10322"/>
                    <a:pt x="31413" y="9109"/>
                    <a:pt x="32049" y="7676"/>
                  </a:cubicBezTo>
                  <a:cubicBezTo>
                    <a:pt x="32126" y="7500"/>
                    <a:pt x="32207" y="7320"/>
                    <a:pt x="32268" y="7133"/>
                  </a:cubicBezTo>
                  <a:lnTo>
                    <a:pt x="32360" y="6856"/>
                  </a:lnTo>
                  <a:lnTo>
                    <a:pt x="32402" y="6722"/>
                  </a:lnTo>
                  <a:lnTo>
                    <a:pt x="32429" y="6629"/>
                  </a:lnTo>
                  <a:lnTo>
                    <a:pt x="32648" y="5885"/>
                  </a:lnTo>
                  <a:lnTo>
                    <a:pt x="33080" y="4403"/>
                  </a:lnTo>
                  <a:lnTo>
                    <a:pt x="33951" y="1438"/>
                  </a:lnTo>
                  <a:lnTo>
                    <a:pt x="29055"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1194849" y="271303"/>
              <a:ext cx="429290" cy="45576"/>
            </a:xfrm>
            <a:custGeom>
              <a:avLst/>
              <a:gdLst/>
              <a:ahLst/>
              <a:cxnLst/>
              <a:rect l="l" t="t" r="r" b="b"/>
              <a:pathLst>
                <a:path w="12359" h="1312" extrusionOk="0">
                  <a:moveTo>
                    <a:pt x="1" y="1"/>
                  </a:moveTo>
                  <a:lnTo>
                    <a:pt x="1" y="1312"/>
                  </a:lnTo>
                  <a:lnTo>
                    <a:pt x="12358" y="1312"/>
                  </a:lnTo>
                  <a:lnTo>
                    <a:pt x="12358"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1248549" y="166781"/>
              <a:ext cx="321716" cy="30708"/>
            </a:xfrm>
            <a:custGeom>
              <a:avLst/>
              <a:gdLst/>
              <a:ahLst/>
              <a:cxnLst/>
              <a:rect l="l" t="t" r="r" b="b"/>
              <a:pathLst>
                <a:path w="9262" h="884" extrusionOk="0">
                  <a:moveTo>
                    <a:pt x="385" y="0"/>
                  </a:moveTo>
                  <a:cubicBezTo>
                    <a:pt x="172" y="0"/>
                    <a:pt x="0" y="198"/>
                    <a:pt x="0" y="441"/>
                  </a:cubicBezTo>
                  <a:cubicBezTo>
                    <a:pt x="0" y="686"/>
                    <a:pt x="174" y="884"/>
                    <a:pt x="385" y="884"/>
                  </a:cubicBezTo>
                  <a:lnTo>
                    <a:pt x="8876" y="884"/>
                  </a:lnTo>
                  <a:cubicBezTo>
                    <a:pt x="9087" y="884"/>
                    <a:pt x="9261" y="686"/>
                    <a:pt x="9261" y="441"/>
                  </a:cubicBezTo>
                  <a:cubicBezTo>
                    <a:pt x="9261" y="198"/>
                    <a:pt x="9087" y="0"/>
                    <a:pt x="8876"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1624106" y="271303"/>
              <a:ext cx="429255" cy="45576"/>
            </a:xfrm>
            <a:custGeom>
              <a:avLst/>
              <a:gdLst/>
              <a:ahLst/>
              <a:cxnLst/>
              <a:rect l="l" t="t" r="r" b="b"/>
              <a:pathLst>
                <a:path w="12358" h="1312" extrusionOk="0">
                  <a:moveTo>
                    <a:pt x="0" y="1"/>
                  </a:moveTo>
                  <a:lnTo>
                    <a:pt x="0" y="1312"/>
                  </a:lnTo>
                  <a:lnTo>
                    <a:pt x="12358" y="1312"/>
                  </a:lnTo>
                  <a:lnTo>
                    <a:pt x="12358"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1677807" y="166781"/>
              <a:ext cx="321681" cy="30708"/>
            </a:xfrm>
            <a:custGeom>
              <a:avLst/>
              <a:gdLst/>
              <a:ahLst/>
              <a:cxnLst/>
              <a:rect l="l" t="t" r="r" b="b"/>
              <a:pathLst>
                <a:path w="9261" h="884" extrusionOk="0">
                  <a:moveTo>
                    <a:pt x="385" y="0"/>
                  </a:moveTo>
                  <a:cubicBezTo>
                    <a:pt x="171" y="0"/>
                    <a:pt x="0" y="198"/>
                    <a:pt x="0" y="441"/>
                  </a:cubicBezTo>
                  <a:cubicBezTo>
                    <a:pt x="0" y="686"/>
                    <a:pt x="174" y="884"/>
                    <a:pt x="385" y="884"/>
                  </a:cubicBezTo>
                  <a:lnTo>
                    <a:pt x="8876" y="884"/>
                  </a:lnTo>
                  <a:cubicBezTo>
                    <a:pt x="9087" y="884"/>
                    <a:pt x="9261" y="686"/>
                    <a:pt x="9261" y="441"/>
                  </a:cubicBezTo>
                  <a:cubicBezTo>
                    <a:pt x="9261" y="198"/>
                    <a:pt x="9087" y="0"/>
                    <a:pt x="8876"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2053433" y="-66511"/>
              <a:ext cx="320812" cy="383502"/>
            </a:xfrm>
            <a:custGeom>
              <a:avLst/>
              <a:gdLst/>
              <a:ahLst/>
              <a:cxnLst/>
              <a:rect l="l" t="t" r="r" b="b"/>
              <a:pathLst>
                <a:path w="9236" h="11040" extrusionOk="0">
                  <a:moveTo>
                    <a:pt x="7977" y="1"/>
                  </a:moveTo>
                  <a:lnTo>
                    <a:pt x="7107" y="2963"/>
                  </a:lnTo>
                  <a:lnTo>
                    <a:pt x="6671" y="4448"/>
                  </a:lnTo>
                  <a:lnTo>
                    <a:pt x="6452" y="5189"/>
                  </a:lnTo>
                  <a:lnTo>
                    <a:pt x="6426" y="5281"/>
                  </a:lnTo>
                  <a:lnTo>
                    <a:pt x="6392" y="5395"/>
                  </a:lnTo>
                  <a:lnTo>
                    <a:pt x="6315" y="5622"/>
                  </a:lnTo>
                  <a:cubicBezTo>
                    <a:pt x="6268" y="5777"/>
                    <a:pt x="6199" y="5922"/>
                    <a:pt x="6136" y="6070"/>
                  </a:cubicBezTo>
                  <a:cubicBezTo>
                    <a:pt x="5614" y="7246"/>
                    <a:pt x="4706" y="8249"/>
                    <a:pt x="3591" y="8892"/>
                  </a:cubicBezTo>
                  <a:cubicBezTo>
                    <a:pt x="3037" y="9214"/>
                    <a:pt x="2427" y="9449"/>
                    <a:pt x="1797" y="9583"/>
                  </a:cubicBezTo>
                  <a:cubicBezTo>
                    <a:pt x="1639" y="9618"/>
                    <a:pt x="1486" y="9649"/>
                    <a:pt x="1322" y="9668"/>
                  </a:cubicBezTo>
                  <a:cubicBezTo>
                    <a:pt x="1161" y="9686"/>
                    <a:pt x="1003" y="9710"/>
                    <a:pt x="842" y="9713"/>
                  </a:cubicBezTo>
                  <a:cubicBezTo>
                    <a:pt x="642" y="9725"/>
                    <a:pt x="481" y="9727"/>
                    <a:pt x="331" y="9727"/>
                  </a:cubicBezTo>
                  <a:cubicBezTo>
                    <a:pt x="219" y="9727"/>
                    <a:pt x="113" y="9726"/>
                    <a:pt x="1" y="9726"/>
                  </a:cubicBezTo>
                  <a:lnTo>
                    <a:pt x="1" y="11039"/>
                  </a:lnTo>
                  <a:lnTo>
                    <a:pt x="483" y="11039"/>
                  </a:lnTo>
                  <a:lnTo>
                    <a:pt x="618" y="11034"/>
                  </a:lnTo>
                  <a:lnTo>
                    <a:pt x="911" y="11024"/>
                  </a:lnTo>
                  <a:cubicBezTo>
                    <a:pt x="1106" y="11018"/>
                    <a:pt x="1298" y="10992"/>
                    <a:pt x="1494" y="10968"/>
                  </a:cubicBezTo>
                  <a:cubicBezTo>
                    <a:pt x="1689" y="10950"/>
                    <a:pt x="1879" y="10910"/>
                    <a:pt x="2071" y="10871"/>
                  </a:cubicBezTo>
                  <a:cubicBezTo>
                    <a:pt x="2833" y="10710"/>
                    <a:pt x="3572" y="10425"/>
                    <a:pt x="4247" y="10032"/>
                  </a:cubicBezTo>
                  <a:cubicBezTo>
                    <a:pt x="5598" y="9254"/>
                    <a:pt x="6698" y="8040"/>
                    <a:pt x="7333" y="6611"/>
                  </a:cubicBezTo>
                  <a:cubicBezTo>
                    <a:pt x="7410" y="6429"/>
                    <a:pt x="7492" y="6252"/>
                    <a:pt x="7550" y="6067"/>
                  </a:cubicBezTo>
                  <a:lnTo>
                    <a:pt x="7642" y="5790"/>
                  </a:lnTo>
                  <a:lnTo>
                    <a:pt x="7687" y="5653"/>
                  </a:lnTo>
                  <a:lnTo>
                    <a:pt x="7713" y="5561"/>
                  </a:lnTo>
                  <a:lnTo>
                    <a:pt x="7930" y="4820"/>
                  </a:lnTo>
                  <a:lnTo>
                    <a:pt x="8365" y="3337"/>
                  </a:lnTo>
                  <a:lnTo>
                    <a:pt x="9235" y="373"/>
                  </a:lnTo>
                  <a:lnTo>
                    <a:pt x="7977"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2095567" y="-40563"/>
              <a:ext cx="147103" cy="232394"/>
            </a:xfrm>
            <a:custGeom>
              <a:avLst/>
              <a:gdLst/>
              <a:ahLst/>
              <a:cxnLst/>
              <a:rect l="l" t="t" r="r" b="b"/>
              <a:pathLst>
                <a:path w="4235" h="6690" extrusionOk="0">
                  <a:moveTo>
                    <a:pt x="3725" y="1"/>
                  </a:moveTo>
                  <a:cubicBezTo>
                    <a:pt x="3542" y="1"/>
                    <a:pt x="3381" y="104"/>
                    <a:pt x="3335" y="264"/>
                  </a:cubicBezTo>
                  <a:lnTo>
                    <a:pt x="2739" y="2303"/>
                  </a:lnTo>
                  <a:lnTo>
                    <a:pt x="2438" y="3321"/>
                  </a:lnTo>
                  <a:lnTo>
                    <a:pt x="2362" y="3574"/>
                  </a:lnTo>
                  <a:lnTo>
                    <a:pt x="2325" y="3701"/>
                  </a:lnTo>
                  <a:lnTo>
                    <a:pt x="2296" y="3780"/>
                  </a:lnTo>
                  <a:lnTo>
                    <a:pt x="2243" y="3941"/>
                  </a:lnTo>
                  <a:lnTo>
                    <a:pt x="2174" y="4097"/>
                  </a:lnTo>
                  <a:cubicBezTo>
                    <a:pt x="1995" y="4516"/>
                    <a:pt x="1710" y="4877"/>
                    <a:pt x="1375" y="5183"/>
                  </a:cubicBezTo>
                  <a:cubicBezTo>
                    <a:pt x="1030" y="5473"/>
                    <a:pt x="629" y="5711"/>
                    <a:pt x="193" y="5835"/>
                  </a:cubicBezTo>
                  <a:cubicBezTo>
                    <a:pt x="67" y="5877"/>
                    <a:pt x="1" y="6088"/>
                    <a:pt x="48" y="6325"/>
                  </a:cubicBezTo>
                  <a:cubicBezTo>
                    <a:pt x="88" y="6532"/>
                    <a:pt x="231" y="6689"/>
                    <a:pt x="379" y="6689"/>
                  </a:cubicBezTo>
                  <a:cubicBezTo>
                    <a:pt x="401" y="6689"/>
                    <a:pt x="422" y="6686"/>
                    <a:pt x="444" y="6679"/>
                  </a:cubicBezTo>
                  <a:cubicBezTo>
                    <a:pt x="1001" y="6518"/>
                    <a:pt x="1512" y="6223"/>
                    <a:pt x="1953" y="5848"/>
                  </a:cubicBezTo>
                  <a:cubicBezTo>
                    <a:pt x="2383" y="5458"/>
                    <a:pt x="2747" y="4991"/>
                    <a:pt x="2976" y="4455"/>
                  </a:cubicBezTo>
                  <a:lnTo>
                    <a:pt x="3061" y="4257"/>
                  </a:lnTo>
                  <a:lnTo>
                    <a:pt x="3129" y="4049"/>
                  </a:lnTo>
                  <a:lnTo>
                    <a:pt x="3166" y="3946"/>
                  </a:lnTo>
                  <a:lnTo>
                    <a:pt x="3203" y="3822"/>
                  </a:lnTo>
                  <a:lnTo>
                    <a:pt x="3280" y="3569"/>
                  </a:lnTo>
                  <a:lnTo>
                    <a:pt x="3578" y="2551"/>
                  </a:lnTo>
                  <a:lnTo>
                    <a:pt x="4176" y="512"/>
                  </a:lnTo>
                  <a:cubicBezTo>
                    <a:pt x="4234" y="311"/>
                    <a:pt x="4092" y="87"/>
                    <a:pt x="3865" y="21"/>
                  </a:cubicBezTo>
                  <a:cubicBezTo>
                    <a:pt x="3818" y="8"/>
                    <a:pt x="3771" y="1"/>
                    <a:pt x="3725" y="1"/>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2014599" y="118288"/>
              <a:ext cx="60300" cy="220132"/>
            </a:xfrm>
            <a:custGeom>
              <a:avLst/>
              <a:gdLst/>
              <a:ahLst/>
              <a:cxnLst/>
              <a:rect l="l" t="t" r="r" b="b"/>
              <a:pathLst>
                <a:path w="1736" h="6337" extrusionOk="0">
                  <a:moveTo>
                    <a:pt x="868" y="1"/>
                  </a:moveTo>
                  <a:cubicBezTo>
                    <a:pt x="391" y="1"/>
                    <a:pt x="0" y="449"/>
                    <a:pt x="0" y="995"/>
                  </a:cubicBezTo>
                  <a:lnTo>
                    <a:pt x="0" y="5342"/>
                  </a:lnTo>
                  <a:cubicBezTo>
                    <a:pt x="0" y="5891"/>
                    <a:pt x="391" y="6337"/>
                    <a:pt x="868" y="6337"/>
                  </a:cubicBezTo>
                  <a:cubicBezTo>
                    <a:pt x="1345" y="6337"/>
                    <a:pt x="1736" y="5888"/>
                    <a:pt x="1736" y="5342"/>
                  </a:cubicBezTo>
                  <a:lnTo>
                    <a:pt x="1736" y="995"/>
                  </a:lnTo>
                  <a:cubicBezTo>
                    <a:pt x="1736" y="449"/>
                    <a:pt x="1345" y="1"/>
                    <a:pt x="868"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2014390" y="130481"/>
              <a:ext cx="60508" cy="208043"/>
            </a:xfrm>
            <a:custGeom>
              <a:avLst/>
              <a:gdLst/>
              <a:ahLst/>
              <a:cxnLst/>
              <a:rect l="l" t="t" r="r" b="b"/>
              <a:pathLst>
                <a:path w="1742" h="5989" extrusionOk="0">
                  <a:moveTo>
                    <a:pt x="212" y="1"/>
                  </a:moveTo>
                  <a:cubicBezTo>
                    <a:pt x="80" y="175"/>
                    <a:pt x="1" y="399"/>
                    <a:pt x="1" y="647"/>
                  </a:cubicBezTo>
                  <a:lnTo>
                    <a:pt x="1" y="4991"/>
                  </a:lnTo>
                  <a:cubicBezTo>
                    <a:pt x="1" y="5540"/>
                    <a:pt x="389" y="5988"/>
                    <a:pt x="869" y="5988"/>
                  </a:cubicBezTo>
                  <a:cubicBezTo>
                    <a:pt x="1346" y="5988"/>
                    <a:pt x="1734" y="5540"/>
                    <a:pt x="1734" y="4991"/>
                  </a:cubicBezTo>
                  <a:lnTo>
                    <a:pt x="1734" y="647"/>
                  </a:lnTo>
                  <a:cubicBezTo>
                    <a:pt x="1742" y="399"/>
                    <a:pt x="1663" y="175"/>
                    <a:pt x="1531" y="1"/>
                  </a:cubicBezTo>
                  <a:lnTo>
                    <a:pt x="1531" y="4100"/>
                  </a:lnTo>
                  <a:cubicBezTo>
                    <a:pt x="1531" y="4137"/>
                    <a:pt x="1528" y="4176"/>
                    <a:pt x="1523" y="4213"/>
                  </a:cubicBezTo>
                  <a:cubicBezTo>
                    <a:pt x="1486" y="4589"/>
                    <a:pt x="1179" y="4777"/>
                    <a:pt x="872" y="4777"/>
                  </a:cubicBezTo>
                  <a:cubicBezTo>
                    <a:pt x="565" y="4777"/>
                    <a:pt x="257" y="4589"/>
                    <a:pt x="217" y="4213"/>
                  </a:cubicBezTo>
                  <a:cubicBezTo>
                    <a:pt x="215" y="4176"/>
                    <a:pt x="212" y="4139"/>
                    <a:pt x="212" y="4100"/>
                  </a:cubicBezTo>
                  <a:lnTo>
                    <a:pt x="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1593956" y="118288"/>
              <a:ext cx="60335" cy="220132"/>
            </a:xfrm>
            <a:custGeom>
              <a:avLst/>
              <a:gdLst/>
              <a:ahLst/>
              <a:cxnLst/>
              <a:rect l="l" t="t" r="r" b="b"/>
              <a:pathLst>
                <a:path w="1737" h="6337" extrusionOk="0">
                  <a:moveTo>
                    <a:pt x="868" y="1"/>
                  </a:moveTo>
                  <a:cubicBezTo>
                    <a:pt x="391" y="1"/>
                    <a:pt x="1" y="449"/>
                    <a:pt x="1" y="995"/>
                  </a:cubicBezTo>
                  <a:lnTo>
                    <a:pt x="1" y="5342"/>
                  </a:lnTo>
                  <a:cubicBezTo>
                    <a:pt x="1" y="5891"/>
                    <a:pt x="391" y="6337"/>
                    <a:pt x="868" y="6337"/>
                  </a:cubicBezTo>
                  <a:cubicBezTo>
                    <a:pt x="1346" y="6337"/>
                    <a:pt x="1736" y="5888"/>
                    <a:pt x="1736" y="5342"/>
                  </a:cubicBezTo>
                  <a:lnTo>
                    <a:pt x="1736" y="995"/>
                  </a:lnTo>
                  <a:cubicBezTo>
                    <a:pt x="1736" y="449"/>
                    <a:pt x="1346" y="1"/>
                    <a:pt x="868"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1593782" y="130481"/>
              <a:ext cx="60508" cy="208043"/>
            </a:xfrm>
            <a:custGeom>
              <a:avLst/>
              <a:gdLst/>
              <a:ahLst/>
              <a:cxnLst/>
              <a:rect l="l" t="t" r="r" b="b"/>
              <a:pathLst>
                <a:path w="1742" h="5989" extrusionOk="0">
                  <a:moveTo>
                    <a:pt x="211" y="1"/>
                  </a:moveTo>
                  <a:cubicBezTo>
                    <a:pt x="79" y="175"/>
                    <a:pt x="0" y="399"/>
                    <a:pt x="0" y="647"/>
                  </a:cubicBezTo>
                  <a:lnTo>
                    <a:pt x="0" y="4991"/>
                  </a:lnTo>
                  <a:cubicBezTo>
                    <a:pt x="0" y="5540"/>
                    <a:pt x="388" y="5988"/>
                    <a:pt x="865" y="5988"/>
                  </a:cubicBezTo>
                  <a:cubicBezTo>
                    <a:pt x="1345" y="5988"/>
                    <a:pt x="1733" y="5540"/>
                    <a:pt x="1733" y="4991"/>
                  </a:cubicBezTo>
                  <a:lnTo>
                    <a:pt x="1733" y="647"/>
                  </a:lnTo>
                  <a:cubicBezTo>
                    <a:pt x="1741" y="399"/>
                    <a:pt x="1662" y="175"/>
                    <a:pt x="1530" y="1"/>
                  </a:cubicBezTo>
                  <a:lnTo>
                    <a:pt x="1530" y="4100"/>
                  </a:lnTo>
                  <a:cubicBezTo>
                    <a:pt x="1530" y="4137"/>
                    <a:pt x="1525" y="4176"/>
                    <a:pt x="1522" y="4213"/>
                  </a:cubicBezTo>
                  <a:cubicBezTo>
                    <a:pt x="1484" y="4589"/>
                    <a:pt x="1177" y="4777"/>
                    <a:pt x="870" y="4777"/>
                  </a:cubicBezTo>
                  <a:cubicBezTo>
                    <a:pt x="563" y="4777"/>
                    <a:pt x="256" y="4589"/>
                    <a:pt x="217" y="4213"/>
                  </a:cubicBezTo>
                  <a:cubicBezTo>
                    <a:pt x="214" y="4176"/>
                    <a:pt x="211" y="4139"/>
                    <a:pt x="211" y="4100"/>
                  </a:cubicBezTo>
                  <a:lnTo>
                    <a:pt x="2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1164699" y="118288"/>
              <a:ext cx="60335" cy="220132"/>
            </a:xfrm>
            <a:custGeom>
              <a:avLst/>
              <a:gdLst/>
              <a:ahLst/>
              <a:cxnLst/>
              <a:rect l="l" t="t" r="r" b="b"/>
              <a:pathLst>
                <a:path w="1737" h="6337" extrusionOk="0">
                  <a:moveTo>
                    <a:pt x="869" y="1"/>
                  </a:moveTo>
                  <a:cubicBezTo>
                    <a:pt x="391" y="1"/>
                    <a:pt x="1" y="449"/>
                    <a:pt x="1" y="995"/>
                  </a:cubicBezTo>
                  <a:lnTo>
                    <a:pt x="1" y="5342"/>
                  </a:lnTo>
                  <a:cubicBezTo>
                    <a:pt x="1" y="5891"/>
                    <a:pt x="391" y="6337"/>
                    <a:pt x="869" y="6337"/>
                  </a:cubicBezTo>
                  <a:cubicBezTo>
                    <a:pt x="1346" y="6337"/>
                    <a:pt x="1737" y="5888"/>
                    <a:pt x="1737" y="5342"/>
                  </a:cubicBezTo>
                  <a:lnTo>
                    <a:pt x="1737" y="995"/>
                  </a:lnTo>
                  <a:cubicBezTo>
                    <a:pt x="1737" y="449"/>
                    <a:pt x="1343" y="1"/>
                    <a:pt x="869"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1164525" y="130481"/>
              <a:ext cx="60508" cy="208043"/>
            </a:xfrm>
            <a:custGeom>
              <a:avLst/>
              <a:gdLst/>
              <a:ahLst/>
              <a:cxnLst/>
              <a:rect l="l" t="t" r="r" b="b"/>
              <a:pathLst>
                <a:path w="1742" h="5989" extrusionOk="0">
                  <a:moveTo>
                    <a:pt x="212" y="1"/>
                  </a:moveTo>
                  <a:cubicBezTo>
                    <a:pt x="80" y="175"/>
                    <a:pt x="1" y="399"/>
                    <a:pt x="1" y="647"/>
                  </a:cubicBezTo>
                  <a:lnTo>
                    <a:pt x="1" y="4991"/>
                  </a:lnTo>
                  <a:cubicBezTo>
                    <a:pt x="1" y="5540"/>
                    <a:pt x="388" y="5988"/>
                    <a:pt x="866" y="5988"/>
                  </a:cubicBezTo>
                  <a:cubicBezTo>
                    <a:pt x="1346" y="5988"/>
                    <a:pt x="1734" y="5540"/>
                    <a:pt x="1734" y="4991"/>
                  </a:cubicBezTo>
                  <a:lnTo>
                    <a:pt x="1734" y="647"/>
                  </a:lnTo>
                  <a:cubicBezTo>
                    <a:pt x="1742" y="399"/>
                    <a:pt x="1662" y="175"/>
                    <a:pt x="1530" y="1"/>
                  </a:cubicBezTo>
                  <a:lnTo>
                    <a:pt x="1530" y="4100"/>
                  </a:lnTo>
                  <a:cubicBezTo>
                    <a:pt x="1530" y="4137"/>
                    <a:pt x="1525" y="4176"/>
                    <a:pt x="1523" y="4213"/>
                  </a:cubicBezTo>
                  <a:cubicBezTo>
                    <a:pt x="1484" y="4589"/>
                    <a:pt x="1178" y="4777"/>
                    <a:pt x="871" y="4777"/>
                  </a:cubicBezTo>
                  <a:cubicBezTo>
                    <a:pt x="564" y="4777"/>
                    <a:pt x="256" y="4589"/>
                    <a:pt x="217" y="4213"/>
                  </a:cubicBezTo>
                  <a:cubicBezTo>
                    <a:pt x="214" y="4176"/>
                    <a:pt x="212" y="4139"/>
                    <a:pt x="212" y="4100"/>
                  </a:cubicBezTo>
                  <a:lnTo>
                    <a:pt x="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2181710" y="-132650"/>
              <a:ext cx="220289" cy="105463"/>
            </a:xfrm>
            <a:custGeom>
              <a:avLst/>
              <a:gdLst/>
              <a:ahLst/>
              <a:cxnLst/>
              <a:rect l="l" t="t" r="r" b="b"/>
              <a:pathLst>
                <a:path w="6342" h="3036" extrusionOk="0">
                  <a:moveTo>
                    <a:pt x="1019" y="0"/>
                  </a:moveTo>
                  <a:cubicBezTo>
                    <a:pt x="616" y="0"/>
                    <a:pt x="255" y="226"/>
                    <a:pt x="143" y="589"/>
                  </a:cubicBezTo>
                  <a:cubicBezTo>
                    <a:pt x="0" y="1042"/>
                    <a:pt x="314" y="1549"/>
                    <a:pt x="839" y="1710"/>
                  </a:cubicBezTo>
                  <a:lnTo>
                    <a:pt x="4994" y="2986"/>
                  </a:lnTo>
                  <a:cubicBezTo>
                    <a:pt x="5103" y="3020"/>
                    <a:pt x="5212" y="3036"/>
                    <a:pt x="5319" y="3036"/>
                  </a:cubicBezTo>
                  <a:cubicBezTo>
                    <a:pt x="5724" y="3036"/>
                    <a:pt x="6086" y="2807"/>
                    <a:pt x="6199" y="2448"/>
                  </a:cubicBezTo>
                  <a:cubicBezTo>
                    <a:pt x="6341" y="1992"/>
                    <a:pt x="6028" y="1488"/>
                    <a:pt x="5503" y="1327"/>
                  </a:cubicBezTo>
                  <a:lnTo>
                    <a:pt x="1348" y="50"/>
                  </a:lnTo>
                  <a:cubicBezTo>
                    <a:pt x="1238" y="17"/>
                    <a:pt x="1127" y="0"/>
                    <a:pt x="1019" y="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2191609" y="-132615"/>
              <a:ext cx="210494" cy="105428"/>
            </a:xfrm>
            <a:custGeom>
              <a:avLst/>
              <a:gdLst/>
              <a:ahLst/>
              <a:cxnLst/>
              <a:rect l="l" t="t" r="r" b="b"/>
              <a:pathLst>
                <a:path w="6060" h="3035" extrusionOk="0">
                  <a:moveTo>
                    <a:pt x="734" y="0"/>
                  </a:moveTo>
                  <a:cubicBezTo>
                    <a:pt x="611" y="0"/>
                    <a:pt x="493" y="21"/>
                    <a:pt x="385" y="60"/>
                  </a:cubicBezTo>
                  <a:lnTo>
                    <a:pt x="4305" y="1263"/>
                  </a:lnTo>
                  <a:cubicBezTo>
                    <a:pt x="4342" y="1273"/>
                    <a:pt x="4379" y="1287"/>
                    <a:pt x="4410" y="1302"/>
                  </a:cubicBezTo>
                  <a:cubicBezTo>
                    <a:pt x="5063" y="1577"/>
                    <a:pt x="4805" y="2564"/>
                    <a:pt x="4161" y="2564"/>
                  </a:cubicBezTo>
                  <a:cubicBezTo>
                    <a:pt x="4118" y="2564"/>
                    <a:pt x="4074" y="2559"/>
                    <a:pt x="4028" y="2550"/>
                  </a:cubicBezTo>
                  <a:cubicBezTo>
                    <a:pt x="3991" y="2542"/>
                    <a:pt x="3957" y="2532"/>
                    <a:pt x="3920" y="2524"/>
                  </a:cubicBezTo>
                  <a:lnTo>
                    <a:pt x="0" y="1318"/>
                  </a:lnTo>
                  <a:lnTo>
                    <a:pt x="0" y="1318"/>
                  </a:lnTo>
                  <a:cubicBezTo>
                    <a:pt x="127" y="1495"/>
                    <a:pt x="319" y="1635"/>
                    <a:pt x="557" y="1709"/>
                  </a:cubicBezTo>
                  <a:lnTo>
                    <a:pt x="4711" y="2985"/>
                  </a:lnTo>
                  <a:cubicBezTo>
                    <a:pt x="4821" y="3019"/>
                    <a:pt x="4931" y="3035"/>
                    <a:pt x="5038" y="3035"/>
                  </a:cubicBezTo>
                  <a:cubicBezTo>
                    <a:pt x="5444" y="3035"/>
                    <a:pt x="5806" y="2806"/>
                    <a:pt x="5917" y="2447"/>
                  </a:cubicBezTo>
                  <a:cubicBezTo>
                    <a:pt x="6059" y="1991"/>
                    <a:pt x="5743" y="1487"/>
                    <a:pt x="5223" y="1326"/>
                  </a:cubicBezTo>
                  <a:lnTo>
                    <a:pt x="1069" y="49"/>
                  </a:lnTo>
                  <a:cubicBezTo>
                    <a:pt x="955" y="16"/>
                    <a:pt x="842" y="0"/>
                    <a:pt x="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4"/>
          <p:cNvGrpSpPr/>
          <p:nvPr/>
        </p:nvGrpSpPr>
        <p:grpSpPr>
          <a:xfrm>
            <a:off x="7354850" y="4714700"/>
            <a:ext cx="1816749" cy="718175"/>
            <a:chOff x="7354850" y="4714700"/>
            <a:chExt cx="1816749" cy="718175"/>
          </a:xfrm>
        </p:grpSpPr>
        <p:sp>
          <p:nvSpPr>
            <p:cNvPr id="182" name="Google Shape;182;p4"/>
            <p:cNvSpPr/>
            <p:nvPr/>
          </p:nvSpPr>
          <p:spPr>
            <a:xfrm>
              <a:off x="7810239" y="4737025"/>
              <a:ext cx="443504" cy="183602"/>
            </a:xfrm>
            <a:custGeom>
              <a:avLst/>
              <a:gdLst/>
              <a:ahLst/>
              <a:cxnLst/>
              <a:rect l="l" t="t" r="r" b="b"/>
              <a:pathLst>
                <a:path w="12317" h="5099" extrusionOk="0">
                  <a:moveTo>
                    <a:pt x="1" y="0"/>
                  </a:moveTo>
                  <a:lnTo>
                    <a:pt x="1" y="5099"/>
                  </a:lnTo>
                  <a:lnTo>
                    <a:pt x="12316" y="5099"/>
                  </a:lnTo>
                  <a:lnTo>
                    <a:pt x="12316"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7810239" y="4873316"/>
              <a:ext cx="443504" cy="47314"/>
            </a:xfrm>
            <a:custGeom>
              <a:avLst/>
              <a:gdLst/>
              <a:ahLst/>
              <a:cxnLst/>
              <a:rect l="l" t="t" r="r" b="b"/>
              <a:pathLst>
                <a:path w="12317" h="1314" extrusionOk="0">
                  <a:moveTo>
                    <a:pt x="1" y="0"/>
                  </a:moveTo>
                  <a:lnTo>
                    <a:pt x="1" y="1314"/>
                  </a:lnTo>
                  <a:lnTo>
                    <a:pt x="12316" y="1314"/>
                  </a:lnTo>
                  <a:lnTo>
                    <a:pt x="12316"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7866016" y="4764931"/>
              <a:ext cx="332169" cy="31867"/>
            </a:xfrm>
            <a:custGeom>
              <a:avLst/>
              <a:gdLst/>
              <a:ahLst/>
              <a:cxnLst/>
              <a:rect l="l" t="t" r="r" b="b"/>
              <a:pathLst>
                <a:path w="9225" h="885" extrusionOk="0">
                  <a:moveTo>
                    <a:pt x="383" y="1"/>
                  </a:moveTo>
                  <a:cubicBezTo>
                    <a:pt x="172" y="1"/>
                    <a:pt x="0" y="201"/>
                    <a:pt x="0" y="441"/>
                  </a:cubicBezTo>
                  <a:cubicBezTo>
                    <a:pt x="0" y="687"/>
                    <a:pt x="172" y="884"/>
                    <a:pt x="383" y="884"/>
                  </a:cubicBezTo>
                  <a:lnTo>
                    <a:pt x="8839" y="884"/>
                  </a:lnTo>
                  <a:cubicBezTo>
                    <a:pt x="9050" y="884"/>
                    <a:pt x="9222" y="687"/>
                    <a:pt x="9224" y="441"/>
                  </a:cubicBezTo>
                  <a:cubicBezTo>
                    <a:pt x="9224" y="199"/>
                    <a:pt x="9053" y="1"/>
                    <a:pt x="8842"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8253716" y="4737025"/>
              <a:ext cx="443468" cy="183602"/>
            </a:xfrm>
            <a:custGeom>
              <a:avLst/>
              <a:gdLst/>
              <a:ahLst/>
              <a:cxnLst/>
              <a:rect l="l" t="t" r="r" b="b"/>
              <a:pathLst>
                <a:path w="12316" h="5099" extrusionOk="0">
                  <a:moveTo>
                    <a:pt x="0" y="0"/>
                  </a:moveTo>
                  <a:lnTo>
                    <a:pt x="0" y="5099"/>
                  </a:lnTo>
                  <a:lnTo>
                    <a:pt x="12316" y="5099"/>
                  </a:lnTo>
                  <a:lnTo>
                    <a:pt x="12316"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8253716" y="4873316"/>
              <a:ext cx="443468" cy="47314"/>
            </a:xfrm>
            <a:custGeom>
              <a:avLst/>
              <a:gdLst/>
              <a:ahLst/>
              <a:cxnLst/>
              <a:rect l="l" t="t" r="r" b="b"/>
              <a:pathLst>
                <a:path w="12316" h="1314" extrusionOk="0">
                  <a:moveTo>
                    <a:pt x="0" y="0"/>
                  </a:moveTo>
                  <a:lnTo>
                    <a:pt x="0" y="1314"/>
                  </a:lnTo>
                  <a:lnTo>
                    <a:pt x="12316" y="1314"/>
                  </a:lnTo>
                  <a:lnTo>
                    <a:pt x="12316"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8309276" y="4764931"/>
              <a:ext cx="332241" cy="31867"/>
            </a:xfrm>
            <a:custGeom>
              <a:avLst/>
              <a:gdLst/>
              <a:ahLst/>
              <a:cxnLst/>
              <a:rect l="l" t="t" r="r" b="b"/>
              <a:pathLst>
                <a:path w="9227" h="885" extrusionOk="0">
                  <a:moveTo>
                    <a:pt x="383" y="1"/>
                  </a:moveTo>
                  <a:cubicBezTo>
                    <a:pt x="172" y="1"/>
                    <a:pt x="0" y="201"/>
                    <a:pt x="0" y="441"/>
                  </a:cubicBezTo>
                  <a:cubicBezTo>
                    <a:pt x="0" y="687"/>
                    <a:pt x="172" y="884"/>
                    <a:pt x="383" y="884"/>
                  </a:cubicBezTo>
                  <a:lnTo>
                    <a:pt x="8844" y="884"/>
                  </a:lnTo>
                  <a:cubicBezTo>
                    <a:pt x="9056" y="884"/>
                    <a:pt x="9227" y="687"/>
                    <a:pt x="9227" y="441"/>
                  </a:cubicBezTo>
                  <a:cubicBezTo>
                    <a:pt x="9227" y="199"/>
                    <a:pt x="9056" y="1"/>
                    <a:pt x="8844"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8697084" y="4737025"/>
              <a:ext cx="443360" cy="183602"/>
            </a:xfrm>
            <a:custGeom>
              <a:avLst/>
              <a:gdLst/>
              <a:ahLst/>
              <a:cxnLst/>
              <a:rect l="l" t="t" r="r" b="b"/>
              <a:pathLst>
                <a:path w="12313" h="5099" extrusionOk="0">
                  <a:moveTo>
                    <a:pt x="0" y="0"/>
                  </a:moveTo>
                  <a:lnTo>
                    <a:pt x="0" y="5099"/>
                  </a:lnTo>
                  <a:lnTo>
                    <a:pt x="12313" y="5099"/>
                  </a:lnTo>
                  <a:lnTo>
                    <a:pt x="12313"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8697084" y="4873316"/>
              <a:ext cx="443360" cy="47314"/>
            </a:xfrm>
            <a:custGeom>
              <a:avLst/>
              <a:gdLst/>
              <a:ahLst/>
              <a:cxnLst/>
              <a:rect l="l" t="t" r="r" b="b"/>
              <a:pathLst>
                <a:path w="12313" h="1314" extrusionOk="0">
                  <a:moveTo>
                    <a:pt x="0" y="0"/>
                  </a:moveTo>
                  <a:lnTo>
                    <a:pt x="0" y="1314"/>
                  </a:lnTo>
                  <a:lnTo>
                    <a:pt x="12313" y="1314"/>
                  </a:lnTo>
                  <a:lnTo>
                    <a:pt x="12313"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8752645" y="4764931"/>
              <a:ext cx="332241" cy="31867"/>
            </a:xfrm>
            <a:custGeom>
              <a:avLst/>
              <a:gdLst/>
              <a:ahLst/>
              <a:cxnLst/>
              <a:rect l="l" t="t" r="r" b="b"/>
              <a:pathLst>
                <a:path w="9227" h="885" extrusionOk="0">
                  <a:moveTo>
                    <a:pt x="383" y="1"/>
                  </a:moveTo>
                  <a:cubicBezTo>
                    <a:pt x="172" y="1"/>
                    <a:pt x="0" y="201"/>
                    <a:pt x="0" y="441"/>
                  </a:cubicBezTo>
                  <a:cubicBezTo>
                    <a:pt x="0" y="687"/>
                    <a:pt x="172" y="884"/>
                    <a:pt x="383" y="884"/>
                  </a:cubicBezTo>
                  <a:lnTo>
                    <a:pt x="8842" y="884"/>
                  </a:lnTo>
                  <a:cubicBezTo>
                    <a:pt x="9053" y="884"/>
                    <a:pt x="9227" y="687"/>
                    <a:pt x="9224" y="441"/>
                  </a:cubicBezTo>
                  <a:cubicBezTo>
                    <a:pt x="9224" y="199"/>
                    <a:pt x="9053" y="1"/>
                    <a:pt x="8842"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10800000" flipH="1">
              <a:off x="8665901" y="4714772"/>
              <a:ext cx="62365" cy="228180"/>
            </a:xfrm>
            <a:custGeom>
              <a:avLst/>
              <a:gdLst/>
              <a:ahLst/>
              <a:cxnLst/>
              <a:rect l="l" t="t" r="r" b="b"/>
              <a:pathLst>
                <a:path w="1732" h="6337" extrusionOk="0">
                  <a:moveTo>
                    <a:pt x="866" y="0"/>
                  </a:moveTo>
                  <a:cubicBezTo>
                    <a:pt x="391" y="0"/>
                    <a:pt x="1" y="449"/>
                    <a:pt x="1" y="995"/>
                  </a:cubicBezTo>
                  <a:lnTo>
                    <a:pt x="1" y="5342"/>
                  </a:lnTo>
                  <a:cubicBezTo>
                    <a:pt x="1" y="5890"/>
                    <a:pt x="389" y="6336"/>
                    <a:pt x="866" y="6336"/>
                  </a:cubicBezTo>
                  <a:cubicBezTo>
                    <a:pt x="1341" y="6336"/>
                    <a:pt x="1729" y="5890"/>
                    <a:pt x="1729" y="5342"/>
                  </a:cubicBezTo>
                  <a:lnTo>
                    <a:pt x="1729" y="995"/>
                  </a:lnTo>
                  <a:cubicBezTo>
                    <a:pt x="1731" y="449"/>
                    <a:pt x="1343" y="0"/>
                    <a:pt x="866"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10800000" flipH="1">
              <a:off x="8665901" y="4714700"/>
              <a:ext cx="62365" cy="215613"/>
            </a:xfrm>
            <a:custGeom>
              <a:avLst/>
              <a:gdLst/>
              <a:ahLst/>
              <a:cxnLst/>
              <a:rect l="l" t="t" r="r" b="b"/>
              <a:pathLst>
                <a:path w="1732" h="5988" extrusionOk="0">
                  <a:moveTo>
                    <a:pt x="209" y="0"/>
                  </a:moveTo>
                  <a:cubicBezTo>
                    <a:pt x="80" y="174"/>
                    <a:pt x="1" y="399"/>
                    <a:pt x="1" y="646"/>
                  </a:cubicBezTo>
                  <a:lnTo>
                    <a:pt x="1" y="4991"/>
                  </a:lnTo>
                  <a:cubicBezTo>
                    <a:pt x="1" y="5539"/>
                    <a:pt x="389" y="5988"/>
                    <a:pt x="866" y="5988"/>
                  </a:cubicBezTo>
                  <a:cubicBezTo>
                    <a:pt x="1341" y="5988"/>
                    <a:pt x="1729" y="5539"/>
                    <a:pt x="1729" y="4991"/>
                  </a:cubicBezTo>
                  <a:lnTo>
                    <a:pt x="1729" y="646"/>
                  </a:lnTo>
                  <a:cubicBezTo>
                    <a:pt x="1731" y="401"/>
                    <a:pt x="1652" y="174"/>
                    <a:pt x="1520" y="0"/>
                  </a:cubicBezTo>
                  <a:lnTo>
                    <a:pt x="1520" y="4102"/>
                  </a:lnTo>
                  <a:cubicBezTo>
                    <a:pt x="1520" y="4136"/>
                    <a:pt x="1518" y="4176"/>
                    <a:pt x="1515" y="4213"/>
                  </a:cubicBezTo>
                  <a:cubicBezTo>
                    <a:pt x="1477" y="4587"/>
                    <a:pt x="1171" y="4774"/>
                    <a:pt x="865" y="4774"/>
                  </a:cubicBezTo>
                  <a:cubicBezTo>
                    <a:pt x="559" y="4774"/>
                    <a:pt x="253" y="4587"/>
                    <a:pt x="214" y="4213"/>
                  </a:cubicBezTo>
                  <a:cubicBezTo>
                    <a:pt x="212" y="4176"/>
                    <a:pt x="209" y="4141"/>
                    <a:pt x="209" y="4102"/>
                  </a:cubicBezTo>
                  <a:lnTo>
                    <a:pt x="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10800000" flipH="1">
              <a:off x="8222641" y="4714772"/>
              <a:ext cx="62257" cy="228180"/>
            </a:xfrm>
            <a:custGeom>
              <a:avLst/>
              <a:gdLst/>
              <a:ahLst/>
              <a:cxnLst/>
              <a:rect l="l" t="t" r="r" b="b"/>
              <a:pathLst>
                <a:path w="1729" h="6337" extrusionOk="0">
                  <a:moveTo>
                    <a:pt x="863" y="0"/>
                  </a:moveTo>
                  <a:cubicBezTo>
                    <a:pt x="388" y="0"/>
                    <a:pt x="1" y="449"/>
                    <a:pt x="1" y="995"/>
                  </a:cubicBezTo>
                  <a:lnTo>
                    <a:pt x="1" y="5342"/>
                  </a:lnTo>
                  <a:cubicBezTo>
                    <a:pt x="1" y="5890"/>
                    <a:pt x="388" y="6336"/>
                    <a:pt x="863" y="6336"/>
                  </a:cubicBezTo>
                  <a:cubicBezTo>
                    <a:pt x="1338" y="6336"/>
                    <a:pt x="1728" y="5890"/>
                    <a:pt x="1728" y="5342"/>
                  </a:cubicBezTo>
                  <a:lnTo>
                    <a:pt x="1728" y="995"/>
                  </a:lnTo>
                  <a:cubicBezTo>
                    <a:pt x="1726" y="449"/>
                    <a:pt x="1338" y="0"/>
                    <a:pt x="863"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10800000" flipH="1">
              <a:off x="8222641" y="4714700"/>
              <a:ext cx="62257" cy="215613"/>
            </a:xfrm>
            <a:custGeom>
              <a:avLst/>
              <a:gdLst/>
              <a:ahLst/>
              <a:cxnLst/>
              <a:rect l="l" t="t" r="r" b="b"/>
              <a:pathLst>
                <a:path w="1729" h="5988" extrusionOk="0">
                  <a:moveTo>
                    <a:pt x="206" y="0"/>
                  </a:moveTo>
                  <a:cubicBezTo>
                    <a:pt x="77" y="174"/>
                    <a:pt x="1" y="399"/>
                    <a:pt x="1" y="646"/>
                  </a:cubicBezTo>
                  <a:lnTo>
                    <a:pt x="1" y="4991"/>
                  </a:lnTo>
                  <a:cubicBezTo>
                    <a:pt x="1" y="5539"/>
                    <a:pt x="388" y="5988"/>
                    <a:pt x="863" y="5988"/>
                  </a:cubicBezTo>
                  <a:cubicBezTo>
                    <a:pt x="1338" y="5988"/>
                    <a:pt x="1728" y="5539"/>
                    <a:pt x="1728" y="4991"/>
                  </a:cubicBezTo>
                  <a:lnTo>
                    <a:pt x="1728" y="646"/>
                  </a:lnTo>
                  <a:cubicBezTo>
                    <a:pt x="1726" y="401"/>
                    <a:pt x="1649" y="174"/>
                    <a:pt x="1520" y="0"/>
                  </a:cubicBezTo>
                  <a:lnTo>
                    <a:pt x="1520" y="4102"/>
                  </a:lnTo>
                  <a:cubicBezTo>
                    <a:pt x="1520" y="4136"/>
                    <a:pt x="1517" y="4176"/>
                    <a:pt x="1512" y="4213"/>
                  </a:cubicBezTo>
                  <a:cubicBezTo>
                    <a:pt x="1475" y="4587"/>
                    <a:pt x="1169" y="4774"/>
                    <a:pt x="863" y="4774"/>
                  </a:cubicBezTo>
                  <a:cubicBezTo>
                    <a:pt x="557" y="4774"/>
                    <a:pt x="251" y="4587"/>
                    <a:pt x="214" y="4213"/>
                  </a:cubicBezTo>
                  <a:cubicBezTo>
                    <a:pt x="209" y="4176"/>
                    <a:pt x="206" y="4141"/>
                    <a:pt x="206" y="4102"/>
                  </a:cubicBezTo>
                  <a:lnTo>
                    <a:pt x="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10800000" flipH="1">
              <a:off x="9109378" y="4714772"/>
              <a:ext cx="62221" cy="228180"/>
            </a:xfrm>
            <a:custGeom>
              <a:avLst/>
              <a:gdLst/>
              <a:ahLst/>
              <a:cxnLst/>
              <a:rect l="l" t="t" r="r" b="b"/>
              <a:pathLst>
                <a:path w="1728" h="6337" extrusionOk="0">
                  <a:moveTo>
                    <a:pt x="863" y="0"/>
                  </a:moveTo>
                  <a:cubicBezTo>
                    <a:pt x="388" y="0"/>
                    <a:pt x="0" y="449"/>
                    <a:pt x="0" y="995"/>
                  </a:cubicBezTo>
                  <a:lnTo>
                    <a:pt x="0" y="5342"/>
                  </a:lnTo>
                  <a:cubicBezTo>
                    <a:pt x="0" y="5890"/>
                    <a:pt x="388" y="6336"/>
                    <a:pt x="863" y="6336"/>
                  </a:cubicBezTo>
                  <a:cubicBezTo>
                    <a:pt x="1338" y="6336"/>
                    <a:pt x="1728" y="5890"/>
                    <a:pt x="1728" y="5342"/>
                  </a:cubicBezTo>
                  <a:lnTo>
                    <a:pt x="1728" y="995"/>
                  </a:lnTo>
                  <a:cubicBezTo>
                    <a:pt x="1728" y="449"/>
                    <a:pt x="1338" y="0"/>
                    <a:pt x="863"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10800000" flipH="1">
              <a:off x="9109378" y="4714700"/>
              <a:ext cx="62221" cy="215613"/>
            </a:xfrm>
            <a:custGeom>
              <a:avLst/>
              <a:gdLst/>
              <a:ahLst/>
              <a:cxnLst/>
              <a:rect l="l" t="t" r="r" b="b"/>
              <a:pathLst>
                <a:path w="1728" h="5988" extrusionOk="0">
                  <a:moveTo>
                    <a:pt x="209" y="0"/>
                  </a:moveTo>
                  <a:cubicBezTo>
                    <a:pt x="79" y="174"/>
                    <a:pt x="0" y="399"/>
                    <a:pt x="0" y="646"/>
                  </a:cubicBezTo>
                  <a:lnTo>
                    <a:pt x="0" y="4991"/>
                  </a:lnTo>
                  <a:cubicBezTo>
                    <a:pt x="0" y="5539"/>
                    <a:pt x="388" y="5988"/>
                    <a:pt x="863" y="5988"/>
                  </a:cubicBezTo>
                  <a:cubicBezTo>
                    <a:pt x="1338" y="5988"/>
                    <a:pt x="1728" y="5539"/>
                    <a:pt x="1728" y="4991"/>
                  </a:cubicBezTo>
                  <a:lnTo>
                    <a:pt x="1728" y="646"/>
                  </a:lnTo>
                  <a:cubicBezTo>
                    <a:pt x="1728" y="401"/>
                    <a:pt x="1649" y="174"/>
                    <a:pt x="1520" y="0"/>
                  </a:cubicBezTo>
                  <a:lnTo>
                    <a:pt x="1520" y="4102"/>
                  </a:lnTo>
                  <a:cubicBezTo>
                    <a:pt x="1520" y="4136"/>
                    <a:pt x="1517" y="4176"/>
                    <a:pt x="1514" y="4213"/>
                  </a:cubicBezTo>
                  <a:cubicBezTo>
                    <a:pt x="1476" y="4587"/>
                    <a:pt x="1170" y="4774"/>
                    <a:pt x="864" y="4774"/>
                  </a:cubicBezTo>
                  <a:cubicBezTo>
                    <a:pt x="558" y="4774"/>
                    <a:pt x="252" y="4587"/>
                    <a:pt x="214" y="4213"/>
                  </a:cubicBezTo>
                  <a:cubicBezTo>
                    <a:pt x="211" y="4176"/>
                    <a:pt x="209" y="4141"/>
                    <a:pt x="209" y="4102"/>
                  </a:cubicBezTo>
                  <a:lnTo>
                    <a:pt x="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5400000">
              <a:off x="7252619" y="4844422"/>
              <a:ext cx="668741" cy="464279"/>
            </a:xfrm>
            <a:custGeom>
              <a:avLst/>
              <a:gdLst/>
              <a:ahLst/>
              <a:cxnLst/>
              <a:rect l="l" t="t" r="r" b="b"/>
              <a:pathLst>
                <a:path w="18895" h="13118" extrusionOk="0">
                  <a:moveTo>
                    <a:pt x="9448" y="1"/>
                  </a:moveTo>
                  <a:lnTo>
                    <a:pt x="8831" y="30"/>
                  </a:lnTo>
                  <a:lnTo>
                    <a:pt x="8520" y="48"/>
                  </a:lnTo>
                  <a:cubicBezTo>
                    <a:pt x="8420" y="56"/>
                    <a:pt x="8317" y="75"/>
                    <a:pt x="8214" y="88"/>
                  </a:cubicBezTo>
                  <a:lnTo>
                    <a:pt x="7602" y="185"/>
                  </a:lnTo>
                  <a:cubicBezTo>
                    <a:pt x="7399" y="228"/>
                    <a:pt x="7198" y="283"/>
                    <a:pt x="6998" y="333"/>
                  </a:cubicBezTo>
                  <a:cubicBezTo>
                    <a:pt x="6592" y="425"/>
                    <a:pt x="6209" y="586"/>
                    <a:pt x="5822" y="729"/>
                  </a:cubicBezTo>
                  <a:cubicBezTo>
                    <a:pt x="5629" y="810"/>
                    <a:pt x="5444" y="903"/>
                    <a:pt x="5257" y="992"/>
                  </a:cubicBezTo>
                  <a:lnTo>
                    <a:pt x="4978" y="1130"/>
                  </a:lnTo>
                  <a:cubicBezTo>
                    <a:pt x="4885" y="1177"/>
                    <a:pt x="4798" y="1232"/>
                    <a:pt x="4708" y="1285"/>
                  </a:cubicBezTo>
                  <a:lnTo>
                    <a:pt x="4178" y="1610"/>
                  </a:lnTo>
                  <a:cubicBezTo>
                    <a:pt x="4009" y="1731"/>
                    <a:pt x="3846" y="1852"/>
                    <a:pt x="3680" y="1979"/>
                  </a:cubicBezTo>
                  <a:lnTo>
                    <a:pt x="3434" y="2166"/>
                  </a:lnTo>
                  <a:lnTo>
                    <a:pt x="3202" y="2375"/>
                  </a:lnTo>
                  <a:cubicBezTo>
                    <a:pt x="3052" y="2514"/>
                    <a:pt x="2896" y="2652"/>
                    <a:pt x="2749" y="2797"/>
                  </a:cubicBezTo>
                  <a:cubicBezTo>
                    <a:pt x="2472" y="3100"/>
                    <a:pt x="2176" y="3393"/>
                    <a:pt x="1939" y="3733"/>
                  </a:cubicBezTo>
                  <a:cubicBezTo>
                    <a:pt x="1818" y="3897"/>
                    <a:pt x="1688" y="4057"/>
                    <a:pt x="1578" y="4234"/>
                  </a:cubicBezTo>
                  <a:lnTo>
                    <a:pt x="1253" y="4764"/>
                  </a:lnTo>
                  <a:cubicBezTo>
                    <a:pt x="1142" y="4938"/>
                    <a:pt x="1055" y="5131"/>
                    <a:pt x="963" y="5316"/>
                  </a:cubicBezTo>
                  <a:cubicBezTo>
                    <a:pt x="879" y="5503"/>
                    <a:pt x="778" y="5685"/>
                    <a:pt x="707" y="5877"/>
                  </a:cubicBezTo>
                  <a:cubicBezTo>
                    <a:pt x="562" y="6268"/>
                    <a:pt x="409" y="6653"/>
                    <a:pt x="317" y="7059"/>
                  </a:cubicBezTo>
                  <a:cubicBezTo>
                    <a:pt x="269" y="7260"/>
                    <a:pt x="209" y="7457"/>
                    <a:pt x="177" y="7663"/>
                  </a:cubicBezTo>
                  <a:lnTo>
                    <a:pt x="79" y="8275"/>
                  </a:lnTo>
                  <a:cubicBezTo>
                    <a:pt x="45" y="8481"/>
                    <a:pt x="40" y="8687"/>
                    <a:pt x="27" y="8892"/>
                  </a:cubicBezTo>
                  <a:lnTo>
                    <a:pt x="11" y="9201"/>
                  </a:lnTo>
                  <a:lnTo>
                    <a:pt x="5" y="9357"/>
                  </a:lnTo>
                  <a:cubicBezTo>
                    <a:pt x="0" y="9409"/>
                    <a:pt x="0" y="9462"/>
                    <a:pt x="0" y="9494"/>
                  </a:cubicBezTo>
                  <a:lnTo>
                    <a:pt x="0" y="13118"/>
                  </a:lnTo>
                  <a:lnTo>
                    <a:pt x="5088" y="13118"/>
                  </a:lnTo>
                  <a:lnTo>
                    <a:pt x="5088" y="9494"/>
                  </a:lnTo>
                  <a:cubicBezTo>
                    <a:pt x="5088" y="9449"/>
                    <a:pt x="5088" y="9428"/>
                    <a:pt x="5091" y="9407"/>
                  </a:cubicBezTo>
                  <a:lnTo>
                    <a:pt x="5099" y="9333"/>
                  </a:lnTo>
                  <a:lnTo>
                    <a:pt x="5104" y="9188"/>
                  </a:lnTo>
                  <a:cubicBezTo>
                    <a:pt x="5112" y="9093"/>
                    <a:pt x="5104" y="8995"/>
                    <a:pt x="5128" y="8903"/>
                  </a:cubicBezTo>
                  <a:cubicBezTo>
                    <a:pt x="5144" y="8805"/>
                    <a:pt x="5157" y="8713"/>
                    <a:pt x="5170" y="8618"/>
                  </a:cubicBezTo>
                  <a:cubicBezTo>
                    <a:pt x="5181" y="8523"/>
                    <a:pt x="5218" y="8433"/>
                    <a:pt x="5236" y="8341"/>
                  </a:cubicBezTo>
                  <a:cubicBezTo>
                    <a:pt x="5270" y="8154"/>
                    <a:pt x="5352" y="7982"/>
                    <a:pt x="5413" y="7800"/>
                  </a:cubicBezTo>
                  <a:cubicBezTo>
                    <a:pt x="5442" y="7711"/>
                    <a:pt x="5497" y="7629"/>
                    <a:pt x="5534" y="7544"/>
                  </a:cubicBezTo>
                  <a:cubicBezTo>
                    <a:pt x="5576" y="7457"/>
                    <a:pt x="5611" y="7368"/>
                    <a:pt x="5666" y="7289"/>
                  </a:cubicBezTo>
                  <a:cubicBezTo>
                    <a:pt x="5719" y="7209"/>
                    <a:pt x="5769" y="7128"/>
                    <a:pt x="5814" y="7046"/>
                  </a:cubicBezTo>
                  <a:cubicBezTo>
                    <a:pt x="5866" y="6964"/>
                    <a:pt x="5930" y="6893"/>
                    <a:pt x="5985" y="6814"/>
                  </a:cubicBezTo>
                  <a:cubicBezTo>
                    <a:pt x="6091" y="6653"/>
                    <a:pt x="6238" y="6529"/>
                    <a:pt x="6357" y="6379"/>
                  </a:cubicBezTo>
                  <a:lnTo>
                    <a:pt x="6568" y="6189"/>
                  </a:lnTo>
                  <a:lnTo>
                    <a:pt x="6674" y="6088"/>
                  </a:lnTo>
                  <a:lnTo>
                    <a:pt x="6790" y="6007"/>
                  </a:lnTo>
                  <a:lnTo>
                    <a:pt x="7016" y="5835"/>
                  </a:lnTo>
                  <a:cubicBezTo>
                    <a:pt x="7101" y="5790"/>
                    <a:pt x="7183" y="5740"/>
                    <a:pt x="7262" y="5690"/>
                  </a:cubicBezTo>
                  <a:cubicBezTo>
                    <a:pt x="7301" y="5664"/>
                    <a:pt x="7341" y="5635"/>
                    <a:pt x="7383" y="5614"/>
                  </a:cubicBezTo>
                  <a:lnTo>
                    <a:pt x="7512" y="5556"/>
                  </a:lnTo>
                  <a:cubicBezTo>
                    <a:pt x="7597" y="5519"/>
                    <a:pt x="7684" y="5469"/>
                    <a:pt x="7768" y="5434"/>
                  </a:cubicBezTo>
                  <a:cubicBezTo>
                    <a:pt x="7950" y="5376"/>
                    <a:pt x="8122" y="5289"/>
                    <a:pt x="8309" y="5255"/>
                  </a:cubicBezTo>
                  <a:cubicBezTo>
                    <a:pt x="8673" y="5139"/>
                    <a:pt x="9058" y="5123"/>
                    <a:pt x="9440" y="5099"/>
                  </a:cubicBezTo>
                  <a:cubicBezTo>
                    <a:pt x="9823" y="5123"/>
                    <a:pt x="10208" y="5139"/>
                    <a:pt x="10572" y="5255"/>
                  </a:cubicBezTo>
                  <a:cubicBezTo>
                    <a:pt x="10759" y="5289"/>
                    <a:pt x="10931" y="5376"/>
                    <a:pt x="11113" y="5434"/>
                  </a:cubicBezTo>
                  <a:cubicBezTo>
                    <a:pt x="11200" y="5469"/>
                    <a:pt x="11284" y="5516"/>
                    <a:pt x="11369" y="5556"/>
                  </a:cubicBezTo>
                  <a:lnTo>
                    <a:pt x="11498" y="5614"/>
                  </a:lnTo>
                  <a:cubicBezTo>
                    <a:pt x="11540" y="5637"/>
                    <a:pt x="11580" y="5666"/>
                    <a:pt x="11619" y="5690"/>
                  </a:cubicBezTo>
                  <a:cubicBezTo>
                    <a:pt x="11698" y="5740"/>
                    <a:pt x="11780" y="5790"/>
                    <a:pt x="11865" y="5835"/>
                  </a:cubicBezTo>
                  <a:lnTo>
                    <a:pt x="12091" y="6007"/>
                  </a:lnTo>
                  <a:lnTo>
                    <a:pt x="12207" y="6088"/>
                  </a:lnTo>
                  <a:lnTo>
                    <a:pt x="12313" y="6189"/>
                  </a:lnTo>
                  <a:lnTo>
                    <a:pt x="12524" y="6379"/>
                  </a:lnTo>
                  <a:cubicBezTo>
                    <a:pt x="12645" y="6529"/>
                    <a:pt x="12793" y="6653"/>
                    <a:pt x="12896" y="6814"/>
                  </a:cubicBezTo>
                  <a:cubicBezTo>
                    <a:pt x="12951" y="6893"/>
                    <a:pt x="13017" y="6967"/>
                    <a:pt x="13067" y="7046"/>
                  </a:cubicBezTo>
                  <a:cubicBezTo>
                    <a:pt x="13117" y="7128"/>
                    <a:pt x="13165" y="7209"/>
                    <a:pt x="13215" y="7289"/>
                  </a:cubicBezTo>
                  <a:cubicBezTo>
                    <a:pt x="13270" y="7368"/>
                    <a:pt x="13305" y="7457"/>
                    <a:pt x="13347" y="7544"/>
                  </a:cubicBezTo>
                  <a:cubicBezTo>
                    <a:pt x="13386" y="7629"/>
                    <a:pt x="13439" y="7711"/>
                    <a:pt x="13468" y="7800"/>
                  </a:cubicBezTo>
                  <a:cubicBezTo>
                    <a:pt x="13529" y="7982"/>
                    <a:pt x="13611" y="8154"/>
                    <a:pt x="13645" y="8341"/>
                  </a:cubicBezTo>
                  <a:cubicBezTo>
                    <a:pt x="13663" y="8433"/>
                    <a:pt x="13700" y="8523"/>
                    <a:pt x="13711" y="8618"/>
                  </a:cubicBezTo>
                  <a:cubicBezTo>
                    <a:pt x="13724" y="8713"/>
                    <a:pt x="13737" y="8811"/>
                    <a:pt x="13753" y="8903"/>
                  </a:cubicBezTo>
                  <a:cubicBezTo>
                    <a:pt x="13777" y="8998"/>
                    <a:pt x="13769" y="9093"/>
                    <a:pt x="13777" y="9188"/>
                  </a:cubicBezTo>
                  <a:lnTo>
                    <a:pt x="13782" y="9333"/>
                  </a:lnTo>
                  <a:lnTo>
                    <a:pt x="13790" y="9407"/>
                  </a:lnTo>
                  <a:cubicBezTo>
                    <a:pt x="13793" y="9428"/>
                    <a:pt x="13793" y="9452"/>
                    <a:pt x="13793" y="9494"/>
                  </a:cubicBezTo>
                  <a:lnTo>
                    <a:pt x="13793" y="13118"/>
                  </a:lnTo>
                  <a:lnTo>
                    <a:pt x="18894" y="13118"/>
                  </a:lnTo>
                  <a:lnTo>
                    <a:pt x="18894" y="9494"/>
                  </a:lnTo>
                  <a:cubicBezTo>
                    <a:pt x="18894" y="9462"/>
                    <a:pt x="18894" y="9409"/>
                    <a:pt x="18891" y="9357"/>
                  </a:cubicBezTo>
                  <a:lnTo>
                    <a:pt x="18883" y="9201"/>
                  </a:lnTo>
                  <a:lnTo>
                    <a:pt x="18868" y="8892"/>
                  </a:lnTo>
                  <a:cubicBezTo>
                    <a:pt x="18857" y="8687"/>
                    <a:pt x="18852" y="8481"/>
                    <a:pt x="18815" y="8275"/>
                  </a:cubicBezTo>
                  <a:lnTo>
                    <a:pt x="18720" y="7663"/>
                  </a:lnTo>
                  <a:cubicBezTo>
                    <a:pt x="18686" y="7457"/>
                    <a:pt x="18628" y="7260"/>
                    <a:pt x="18577" y="7059"/>
                  </a:cubicBezTo>
                  <a:cubicBezTo>
                    <a:pt x="18485" y="6653"/>
                    <a:pt x="18332" y="6268"/>
                    <a:pt x="18187" y="5877"/>
                  </a:cubicBezTo>
                  <a:cubicBezTo>
                    <a:pt x="18116" y="5685"/>
                    <a:pt x="18016" y="5503"/>
                    <a:pt x="17931" y="5316"/>
                  </a:cubicBezTo>
                  <a:cubicBezTo>
                    <a:pt x="17839" y="5126"/>
                    <a:pt x="17752" y="4938"/>
                    <a:pt x="17641" y="4764"/>
                  </a:cubicBezTo>
                  <a:lnTo>
                    <a:pt x="17317" y="4234"/>
                  </a:lnTo>
                  <a:cubicBezTo>
                    <a:pt x="17206" y="4063"/>
                    <a:pt x="17077" y="3899"/>
                    <a:pt x="16955" y="3733"/>
                  </a:cubicBezTo>
                  <a:cubicBezTo>
                    <a:pt x="16718" y="3395"/>
                    <a:pt x="16425" y="3103"/>
                    <a:pt x="16148" y="2797"/>
                  </a:cubicBezTo>
                  <a:cubicBezTo>
                    <a:pt x="15998" y="2652"/>
                    <a:pt x="15845" y="2512"/>
                    <a:pt x="15692" y="2375"/>
                  </a:cubicBezTo>
                  <a:lnTo>
                    <a:pt x="15462" y="2166"/>
                  </a:lnTo>
                  <a:lnTo>
                    <a:pt x="15214" y="1979"/>
                  </a:lnTo>
                  <a:cubicBezTo>
                    <a:pt x="15048" y="1852"/>
                    <a:pt x="14885" y="1728"/>
                    <a:pt x="14716" y="1610"/>
                  </a:cubicBezTo>
                  <a:lnTo>
                    <a:pt x="14186" y="1285"/>
                  </a:lnTo>
                  <a:cubicBezTo>
                    <a:pt x="14096" y="1235"/>
                    <a:pt x="14012" y="1180"/>
                    <a:pt x="13919" y="1130"/>
                  </a:cubicBezTo>
                  <a:lnTo>
                    <a:pt x="13637" y="992"/>
                  </a:lnTo>
                  <a:cubicBezTo>
                    <a:pt x="13450" y="903"/>
                    <a:pt x="13265" y="808"/>
                    <a:pt x="13075" y="729"/>
                  </a:cubicBezTo>
                  <a:cubicBezTo>
                    <a:pt x="12685" y="586"/>
                    <a:pt x="12302" y="425"/>
                    <a:pt x="11896" y="333"/>
                  </a:cubicBezTo>
                  <a:cubicBezTo>
                    <a:pt x="11696" y="280"/>
                    <a:pt x="11495" y="225"/>
                    <a:pt x="11295" y="185"/>
                  </a:cubicBezTo>
                  <a:lnTo>
                    <a:pt x="10680" y="88"/>
                  </a:lnTo>
                  <a:cubicBezTo>
                    <a:pt x="10577" y="75"/>
                    <a:pt x="10477" y="59"/>
                    <a:pt x="10374" y="48"/>
                  </a:cubicBezTo>
                  <a:lnTo>
                    <a:pt x="10063" y="30"/>
                  </a:lnTo>
                  <a:lnTo>
                    <a:pt x="9448" y="1"/>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5400000">
              <a:off x="7453989" y="4912116"/>
              <a:ext cx="400537" cy="329752"/>
            </a:xfrm>
            <a:custGeom>
              <a:avLst/>
              <a:gdLst/>
              <a:ahLst/>
              <a:cxnLst/>
              <a:rect l="l" t="t" r="r" b="b"/>
              <a:pathLst>
                <a:path w="11317" h="9317" extrusionOk="0">
                  <a:moveTo>
                    <a:pt x="5658" y="1"/>
                  </a:moveTo>
                  <a:lnTo>
                    <a:pt x="5284" y="19"/>
                  </a:lnTo>
                  <a:lnTo>
                    <a:pt x="5099" y="27"/>
                  </a:lnTo>
                  <a:cubicBezTo>
                    <a:pt x="5038" y="30"/>
                    <a:pt x="4978" y="43"/>
                    <a:pt x="4914" y="53"/>
                  </a:cubicBezTo>
                  <a:lnTo>
                    <a:pt x="4550" y="109"/>
                  </a:lnTo>
                  <a:cubicBezTo>
                    <a:pt x="4426" y="132"/>
                    <a:pt x="4308" y="167"/>
                    <a:pt x="4189" y="198"/>
                  </a:cubicBezTo>
                  <a:cubicBezTo>
                    <a:pt x="3946" y="246"/>
                    <a:pt x="3720" y="357"/>
                    <a:pt x="3485" y="431"/>
                  </a:cubicBezTo>
                  <a:cubicBezTo>
                    <a:pt x="3369" y="478"/>
                    <a:pt x="3261" y="536"/>
                    <a:pt x="3147" y="589"/>
                  </a:cubicBezTo>
                  <a:lnTo>
                    <a:pt x="2981" y="668"/>
                  </a:lnTo>
                  <a:cubicBezTo>
                    <a:pt x="2928" y="700"/>
                    <a:pt x="2875" y="731"/>
                    <a:pt x="2823" y="766"/>
                  </a:cubicBezTo>
                  <a:lnTo>
                    <a:pt x="2501" y="955"/>
                  </a:lnTo>
                  <a:lnTo>
                    <a:pt x="2205" y="1180"/>
                  </a:lnTo>
                  <a:lnTo>
                    <a:pt x="2058" y="1293"/>
                  </a:lnTo>
                  <a:lnTo>
                    <a:pt x="1918" y="1417"/>
                  </a:lnTo>
                  <a:lnTo>
                    <a:pt x="1644" y="1668"/>
                  </a:lnTo>
                  <a:cubicBezTo>
                    <a:pt x="1483" y="1858"/>
                    <a:pt x="1298" y="2024"/>
                    <a:pt x="1161" y="2232"/>
                  </a:cubicBezTo>
                  <a:cubicBezTo>
                    <a:pt x="1087" y="2335"/>
                    <a:pt x="1005" y="2427"/>
                    <a:pt x="939" y="2533"/>
                  </a:cubicBezTo>
                  <a:lnTo>
                    <a:pt x="747" y="2849"/>
                  </a:lnTo>
                  <a:cubicBezTo>
                    <a:pt x="678" y="2952"/>
                    <a:pt x="633" y="3066"/>
                    <a:pt x="575" y="3179"/>
                  </a:cubicBezTo>
                  <a:cubicBezTo>
                    <a:pt x="528" y="3290"/>
                    <a:pt x="462" y="3401"/>
                    <a:pt x="422" y="3514"/>
                  </a:cubicBezTo>
                  <a:cubicBezTo>
                    <a:pt x="338" y="3749"/>
                    <a:pt x="240" y="3976"/>
                    <a:pt x="190" y="4221"/>
                  </a:cubicBezTo>
                  <a:cubicBezTo>
                    <a:pt x="164" y="4340"/>
                    <a:pt x="122" y="4458"/>
                    <a:pt x="106" y="4580"/>
                  </a:cubicBezTo>
                  <a:lnTo>
                    <a:pt x="48" y="4946"/>
                  </a:lnTo>
                  <a:cubicBezTo>
                    <a:pt x="27" y="5065"/>
                    <a:pt x="27" y="5189"/>
                    <a:pt x="19" y="5316"/>
                  </a:cubicBezTo>
                  <a:cubicBezTo>
                    <a:pt x="14" y="5440"/>
                    <a:pt x="3" y="5556"/>
                    <a:pt x="0" y="5693"/>
                  </a:cubicBezTo>
                  <a:lnTo>
                    <a:pt x="0" y="9317"/>
                  </a:lnTo>
                  <a:lnTo>
                    <a:pt x="1311" y="9317"/>
                  </a:lnTo>
                  <a:lnTo>
                    <a:pt x="1311" y="5693"/>
                  </a:lnTo>
                  <a:cubicBezTo>
                    <a:pt x="1311" y="5648"/>
                    <a:pt x="1311" y="5627"/>
                    <a:pt x="1314" y="5606"/>
                  </a:cubicBezTo>
                  <a:lnTo>
                    <a:pt x="1322" y="5532"/>
                  </a:lnTo>
                  <a:lnTo>
                    <a:pt x="1327" y="5387"/>
                  </a:lnTo>
                  <a:cubicBezTo>
                    <a:pt x="1335" y="5292"/>
                    <a:pt x="1327" y="5194"/>
                    <a:pt x="1351" y="5102"/>
                  </a:cubicBezTo>
                  <a:cubicBezTo>
                    <a:pt x="1367" y="5004"/>
                    <a:pt x="1380" y="4912"/>
                    <a:pt x="1393" y="4817"/>
                  </a:cubicBezTo>
                  <a:cubicBezTo>
                    <a:pt x="1404" y="4722"/>
                    <a:pt x="1441" y="4632"/>
                    <a:pt x="1459" y="4540"/>
                  </a:cubicBezTo>
                  <a:cubicBezTo>
                    <a:pt x="1493" y="4353"/>
                    <a:pt x="1575" y="4181"/>
                    <a:pt x="1636" y="3999"/>
                  </a:cubicBezTo>
                  <a:cubicBezTo>
                    <a:pt x="1665" y="3910"/>
                    <a:pt x="1720" y="3828"/>
                    <a:pt x="1757" y="3743"/>
                  </a:cubicBezTo>
                  <a:cubicBezTo>
                    <a:pt x="1799" y="3656"/>
                    <a:pt x="1834" y="3567"/>
                    <a:pt x="1889" y="3488"/>
                  </a:cubicBezTo>
                  <a:cubicBezTo>
                    <a:pt x="1942" y="3408"/>
                    <a:pt x="1992" y="3327"/>
                    <a:pt x="2037" y="3245"/>
                  </a:cubicBezTo>
                  <a:cubicBezTo>
                    <a:pt x="2089" y="3163"/>
                    <a:pt x="2153" y="3092"/>
                    <a:pt x="2208" y="3013"/>
                  </a:cubicBezTo>
                  <a:cubicBezTo>
                    <a:pt x="2314" y="2852"/>
                    <a:pt x="2461" y="2728"/>
                    <a:pt x="2580" y="2578"/>
                  </a:cubicBezTo>
                  <a:lnTo>
                    <a:pt x="2791" y="2388"/>
                  </a:lnTo>
                  <a:lnTo>
                    <a:pt x="2897" y="2287"/>
                  </a:lnTo>
                  <a:lnTo>
                    <a:pt x="3013" y="2206"/>
                  </a:lnTo>
                  <a:lnTo>
                    <a:pt x="3239" y="2034"/>
                  </a:lnTo>
                  <a:cubicBezTo>
                    <a:pt x="3324" y="1989"/>
                    <a:pt x="3406" y="1939"/>
                    <a:pt x="3485" y="1889"/>
                  </a:cubicBezTo>
                  <a:cubicBezTo>
                    <a:pt x="3524" y="1863"/>
                    <a:pt x="3564" y="1834"/>
                    <a:pt x="3606" y="1813"/>
                  </a:cubicBezTo>
                  <a:lnTo>
                    <a:pt x="3735" y="1755"/>
                  </a:lnTo>
                  <a:cubicBezTo>
                    <a:pt x="3820" y="1718"/>
                    <a:pt x="3907" y="1668"/>
                    <a:pt x="3991" y="1633"/>
                  </a:cubicBezTo>
                  <a:cubicBezTo>
                    <a:pt x="4173" y="1575"/>
                    <a:pt x="4345" y="1488"/>
                    <a:pt x="4532" y="1454"/>
                  </a:cubicBezTo>
                  <a:cubicBezTo>
                    <a:pt x="4896" y="1338"/>
                    <a:pt x="5281" y="1322"/>
                    <a:pt x="5663" y="1298"/>
                  </a:cubicBezTo>
                  <a:cubicBezTo>
                    <a:pt x="6046" y="1322"/>
                    <a:pt x="6431" y="1338"/>
                    <a:pt x="6795" y="1454"/>
                  </a:cubicBezTo>
                  <a:cubicBezTo>
                    <a:pt x="6982" y="1488"/>
                    <a:pt x="7154" y="1575"/>
                    <a:pt x="7336" y="1633"/>
                  </a:cubicBezTo>
                  <a:cubicBezTo>
                    <a:pt x="7423" y="1668"/>
                    <a:pt x="7507" y="1715"/>
                    <a:pt x="7592" y="1755"/>
                  </a:cubicBezTo>
                  <a:lnTo>
                    <a:pt x="7721" y="1813"/>
                  </a:lnTo>
                  <a:cubicBezTo>
                    <a:pt x="7763" y="1836"/>
                    <a:pt x="7803" y="1865"/>
                    <a:pt x="7842" y="1889"/>
                  </a:cubicBezTo>
                  <a:cubicBezTo>
                    <a:pt x="7921" y="1939"/>
                    <a:pt x="8003" y="1989"/>
                    <a:pt x="8088" y="2034"/>
                  </a:cubicBezTo>
                  <a:lnTo>
                    <a:pt x="8314" y="2206"/>
                  </a:lnTo>
                  <a:lnTo>
                    <a:pt x="8430" y="2287"/>
                  </a:lnTo>
                  <a:lnTo>
                    <a:pt x="8536" y="2388"/>
                  </a:lnTo>
                  <a:lnTo>
                    <a:pt x="8747" y="2578"/>
                  </a:lnTo>
                  <a:cubicBezTo>
                    <a:pt x="8868" y="2728"/>
                    <a:pt x="9016" y="2852"/>
                    <a:pt x="9119" y="3013"/>
                  </a:cubicBezTo>
                  <a:cubicBezTo>
                    <a:pt x="9174" y="3092"/>
                    <a:pt x="9240" y="3166"/>
                    <a:pt x="9290" y="3245"/>
                  </a:cubicBezTo>
                  <a:cubicBezTo>
                    <a:pt x="9340" y="3327"/>
                    <a:pt x="9388" y="3408"/>
                    <a:pt x="9438" y="3488"/>
                  </a:cubicBezTo>
                  <a:cubicBezTo>
                    <a:pt x="9493" y="3567"/>
                    <a:pt x="9528" y="3656"/>
                    <a:pt x="9570" y="3743"/>
                  </a:cubicBezTo>
                  <a:cubicBezTo>
                    <a:pt x="9609" y="3828"/>
                    <a:pt x="9662" y="3910"/>
                    <a:pt x="9691" y="3999"/>
                  </a:cubicBezTo>
                  <a:cubicBezTo>
                    <a:pt x="9752" y="4181"/>
                    <a:pt x="9834" y="4353"/>
                    <a:pt x="9868" y="4540"/>
                  </a:cubicBezTo>
                  <a:cubicBezTo>
                    <a:pt x="9886" y="4632"/>
                    <a:pt x="9923" y="4722"/>
                    <a:pt x="9934" y="4817"/>
                  </a:cubicBezTo>
                  <a:cubicBezTo>
                    <a:pt x="9947" y="4912"/>
                    <a:pt x="9960" y="5010"/>
                    <a:pt x="9976" y="5102"/>
                  </a:cubicBezTo>
                  <a:cubicBezTo>
                    <a:pt x="10000" y="5197"/>
                    <a:pt x="9992" y="5292"/>
                    <a:pt x="10000" y="5387"/>
                  </a:cubicBezTo>
                  <a:lnTo>
                    <a:pt x="10005" y="5532"/>
                  </a:lnTo>
                  <a:lnTo>
                    <a:pt x="10013" y="5606"/>
                  </a:lnTo>
                  <a:cubicBezTo>
                    <a:pt x="10016" y="5627"/>
                    <a:pt x="10016" y="5651"/>
                    <a:pt x="10016" y="5693"/>
                  </a:cubicBezTo>
                  <a:lnTo>
                    <a:pt x="10016" y="9317"/>
                  </a:lnTo>
                  <a:lnTo>
                    <a:pt x="11316" y="9317"/>
                  </a:lnTo>
                  <a:lnTo>
                    <a:pt x="11316" y="5693"/>
                  </a:lnTo>
                  <a:cubicBezTo>
                    <a:pt x="11311" y="5556"/>
                    <a:pt x="11303" y="5445"/>
                    <a:pt x="11295" y="5316"/>
                  </a:cubicBezTo>
                  <a:cubicBezTo>
                    <a:pt x="11290" y="5194"/>
                    <a:pt x="11292" y="5068"/>
                    <a:pt x="11266" y="4946"/>
                  </a:cubicBezTo>
                  <a:lnTo>
                    <a:pt x="11211" y="4580"/>
                  </a:lnTo>
                  <a:cubicBezTo>
                    <a:pt x="11192" y="4458"/>
                    <a:pt x="11150" y="4342"/>
                    <a:pt x="11124" y="4221"/>
                  </a:cubicBezTo>
                  <a:cubicBezTo>
                    <a:pt x="11073" y="3976"/>
                    <a:pt x="10976" y="3749"/>
                    <a:pt x="10894" y="3514"/>
                  </a:cubicBezTo>
                  <a:cubicBezTo>
                    <a:pt x="10854" y="3401"/>
                    <a:pt x="10789" y="3290"/>
                    <a:pt x="10738" y="3179"/>
                  </a:cubicBezTo>
                  <a:cubicBezTo>
                    <a:pt x="10686" y="3066"/>
                    <a:pt x="10636" y="2952"/>
                    <a:pt x="10567" y="2849"/>
                  </a:cubicBezTo>
                  <a:lnTo>
                    <a:pt x="10374" y="2533"/>
                  </a:lnTo>
                  <a:cubicBezTo>
                    <a:pt x="10308" y="2427"/>
                    <a:pt x="10227" y="2335"/>
                    <a:pt x="10155" y="2232"/>
                  </a:cubicBezTo>
                  <a:cubicBezTo>
                    <a:pt x="10016" y="2024"/>
                    <a:pt x="9831" y="1858"/>
                    <a:pt x="9670" y="1668"/>
                  </a:cubicBezTo>
                  <a:lnTo>
                    <a:pt x="9396" y="1417"/>
                  </a:lnTo>
                  <a:lnTo>
                    <a:pt x="9259" y="1293"/>
                  </a:lnTo>
                  <a:lnTo>
                    <a:pt x="9108" y="1180"/>
                  </a:lnTo>
                  <a:lnTo>
                    <a:pt x="8813" y="955"/>
                  </a:lnTo>
                  <a:lnTo>
                    <a:pt x="8494" y="766"/>
                  </a:lnTo>
                  <a:cubicBezTo>
                    <a:pt x="8441" y="731"/>
                    <a:pt x="8391" y="700"/>
                    <a:pt x="8335" y="668"/>
                  </a:cubicBezTo>
                  <a:lnTo>
                    <a:pt x="8167" y="589"/>
                  </a:lnTo>
                  <a:cubicBezTo>
                    <a:pt x="8053" y="541"/>
                    <a:pt x="7945" y="481"/>
                    <a:pt x="7829" y="431"/>
                  </a:cubicBezTo>
                  <a:cubicBezTo>
                    <a:pt x="7592" y="351"/>
                    <a:pt x="7367" y="243"/>
                    <a:pt x="7125" y="198"/>
                  </a:cubicBezTo>
                  <a:cubicBezTo>
                    <a:pt x="7006" y="172"/>
                    <a:pt x="6887" y="132"/>
                    <a:pt x="6766" y="109"/>
                  </a:cubicBezTo>
                  <a:lnTo>
                    <a:pt x="6399" y="53"/>
                  </a:lnTo>
                  <a:cubicBezTo>
                    <a:pt x="6336" y="45"/>
                    <a:pt x="6278" y="30"/>
                    <a:pt x="6215" y="27"/>
                  </a:cubicBezTo>
                  <a:lnTo>
                    <a:pt x="6030" y="19"/>
                  </a:lnTo>
                  <a:lnTo>
                    <a:pt x="5658"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5400000">
              <a:off x="7231490" y="4922535"/>
              <a:ext cx="609919" cy="307915"/>
            </a:xfrm>
            <a:custGeom>
              <a:avLst/>
              <a:gdLst/>
              <a:ahLst/>
              <a:cxnLst/>
              <a:rect l="l" t="t" r="r" b="b"/>
              <a:pathLst>
                <a:path w="17233" h="8700" extrusionOk="0">
                  <a:moveTo>
                    <a:pt x="8618" y="0"/>
                  </a:moveTo>
                  <a:cubicBezTo>
                    <a:pt x="7579" y="3"/>
                    <a:pt x="6534" y="193"/>
                    <a:pt x="5558" y="562"/>
                  </a:cubicBezTo>
                  <a:cubicBezTo>
                    <a:pt x="4582" y="932"/>
                    <a:pt x="3675" y="1480"/>
                    <a:pt x="2894" y="2169"/>
                  </a:cubicBezTo>
                  <a:cubicBezTo>
                    <a:pt x="2108" y="2857"/>
                    <a:pt x="1451" y="3688"/>
                    <a:pt x="961" y="4608"/>
                  </a:cubicBezTo>
                  <a:cubicBezTo>
                    <a:pt x="468" y="5529"/>
                    <a:pt x="151" y="6545"/>
                    <a:pt x="24" y="7579"/>
                  </a:cubicBezTo>
                  <a:cubicBezTo>
                    <a:pt x="11" y="7658"/>
                    <a:pt x="1" y="7734"/>
                    <a:pt x="1" y="7808"/>
                  </a:cubicBezTo>
                  <a:cubicBezTo>
                    <a:pt x="1" y="7882"/>
                    <a:pt x="9" y="7953"/>
                    <a:pt x="14" y="8022"/>
                  </a:cubicBezTo>
                  <a:cubicBezTo>
                    <a:pt x="30" y="8156"/>
                    <a:pt x="53" y="8278"/>
                    <a:pt x="90" y="8380"/>
                  </a:cubicBezTo>
                  <a:cubicBezTo>
                    <a:pt x="159" y="8580"/>
                    <a:pt x="258" y="8700"/>
                    <a:pt x="377" y="8700"/>
                  </a:cubicBezTo>
                  <a:cubicBezTo>
                    <a:pt x="381" y="8700"/>
                    <a:pt x="385" y="8700"/>
                    <a:pt x="388" y="8700"/>
                  </a:cubicBezTo>
                  <a:cubicBezTo>
                    <a:pt x="391" y="8700"/>
                    <a:pt x="393" y="8700"/>
                    <a:pt x="396" y="8700"/>
                  </a:cubicBezTo>
                  <a:cubicBezTo>
                    <a:pt x="512" y="8700"/>
                    <a:pt x="625" y="8582"/>
                    <a:pt x="710" y="8401"/>
                  </a:cubicBezTo>
                  <a:cubicBezTo>
                    <a:pt x="758" y="8309"/>
                    <a:pt x="792" y="8198"/>
                    <a:pt x="824" y="8080"/>
                  </a:cubicBezTo>
                  <a:cubicBezTo>
                    <a:pt x="837" y="8022"/>
                    <a:pt x="850" y="7958"/>
                    <a:pt x="858" y="7892"/>
                  </a:cubicBezTo>
                  <a:cubicBezTo>
                    <a:pt x="868" y="7826"/>
                    <a:pt x="887" y="7761"/>
                    <a:pt x="895" y="7692"/>
                  </a:cubicBezTo>
                  <a:cubicBezTo>
                    <a:pt x="1111" y="5822"/>
                    <a:pt x="2063" y="4065"/>
                    <a:pt x="3472" y="2831"/>
                  </a:cubicBezTo>
                  <a:cubicBezTo>
                    <a:pt x="4174" y="2216"/>
                    <a:pt x="4989" y="1723"/>
                    <a:pt x="5864" y="1390"/>
                  </a:cubicBezTo>
                  <a:cubicBezTo>
                    <a:pt x="6743" y="1058"/>
                    <a:pt x="7679" y="889"/>
                    <a:pt x="8615" y="884"/>
                  </a:cubicBezTo>
                  <a:cubicBezTo>
                    <a:pt x="9552" y="889"/>
                    <a:pt x="10488" y="1058"/>
                    <a:pt x="11364" y="1390"/>
                  </a:cubicBezTo>
                  <a:cubicBezTo>
                    <a:pt x="12242" y="1720"/>
                    <a:pt x="13055" y="2211"/>
                    <a:pt x="13759" y="2831"/>
                  </a:cubicBezTo>
                  <a:cubicBezTo>
                    <a:pt x="15162" y="4065"/>
                    <a:pt x="16120" y="5827"/>
                    <a:pt x="16333" y="7692"/>
                  </a:cubicBezTo>
                  <a:cubicBezTo>
                    <a:pt x="16344" y="7761"/>
                    <a:pt x="16360" y="7826"/>
                    <a:pt x="16376" y="7892"/>
                  </a:cubicBezTo>
                  <a:cubicBezTo>
                    <a:pt x="16386" y="7958"/>
                    <a:pt x="16399" y="8022"/>
                    <a:pt x="16412" y="8080"/>
                  </a:cubicBezTo>
                  <a:cubicBezTo>
                    <a:pt x="16441" y="8198"/>
                    <a:pt x="16481" y="8309"/>
                    <a:pt x="16523" y="8401"/>
                  </a:cubicBezTo>
                  <a:cubicBezTo>
                    <a:pt x="16610" y="8580"/>
                    <a:pt x="16722" y="8700"/>
                    <a:pt x="16837" y="8700"/>
                  </a:cubicBezTo>
                  <a:cubicBezTo>
                    <a:pt x="16840" y="8700"/>
                    <a:pt x="16844" y="8700"/>
                    <a:pt x="16848" y="8700"/>
                  </a:cubicBezTo>
                  <a:cubicBezTo>
                    <a:pt x="16851" y="8700"/>
                    <a:pt x="16855" y="8700"/>
                    <a:pt x="16859" y="8700"/>
                  </a:cubicBezTo>
                  <a:cubicBezTo>
                    <a:pt x="16975" y="8700"/>
                    <a:pt x="17077" y="8580"/>
                    <a:pt x="17143" y="8380"/>
                  </a:cubicBezTo>
                  <a:cubicBezTo>
                    <a:pt x="17180" y="8278"/>
                    <a:pt x="17204" y="8156"/>
                    <a:pt x="17220" y="8022"/>
                  </a:cubicBezTo>
                  <a:cubicBezTo>
                    <a:pt x="17225" y="7953"/>
                    <a:pt x="17233" y="7879"/>
                    <a:pt x="17233" y="7808"/>
                  </a:cubicBezTo>
                  <a:cubicBezTo>
                    <a:pt x="17230" y="7732"/>
                    <a:pt x="17220" y="7655"/>
                    <a:pt x="17209" y="7579"/>
                  </a:cubicBezTo>
                  <a:cubicBezTo>
                    <a:pt x="17085" y="6545"/>
                    <a:pt x="16769" y="5529"/>
                    <a:pt x="16273" y="4608"/>
                  </a:cubicBezTo>
                  <a:cubicBezTo>
                    <a:pt x="15782" y="3685"/>
                    <a:pt x="15123" y="2857"/>
                    <a:pt x="14342" y="2169"/>
                  </a:cubicBezTo>
                  <a:cubicBezTo>
                    <a:pt x="13558" y="1480"/>
                    <a:pt x="12654" y="932"/>
                    <a:pt x="11678" y="562"/>
                  </a:cubicBezTo>
                  <a:cubicBezTo>
                    <a:pt x="10702" y="193"/>
                    <a:pt x="9655" y="6"/>
                    <a:pt x="861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7696365" y="5288615"/>
              <a:ext cx="224353" cy="64167"/>
            </a:xfrm>
            <a:custGeom>
              <a:avLst/>
              <a:gdLst/>
              <a:ahLst/>
              <a:cxnLst/>
              <a:rect l="l" t="t" r="r" b="b"/>
              <a:pathLst>
                <a:path w="6339" h="1813" extrusionOk="0">
                  <a:moveTo>
                    <a:pt x="997" y="0"/>
                  </a:moveTo>
                  <a:cubicBezTo>
                    <a:pt x="449" y="0"/>
                    <a:pt x="0" y="409"/>
                    <a:pt x="0" y="908"/>
                  </a:cubicBezTo>
                  <a:cubicBezTo>
                    <a:pt x="0" y="1404"/>
                    <a:pt x="449" y="1813"/>
                    <a:pt x="997" y="1813"/>
                  </a:cubicBezTo>
                  <a:lnTo>
                    <a:pt x="5342" y="1813"/>
                  </a:lnTo>
                  <a:cubicBezTo>
                    <a:pt x="5890" y="1813"/>
                    <a:pt x="6339" y="1404"/>
                    <a:pt x="6339" y="908"/>
                  </a:cubicBezTo>
                  <a:cubicBezTo>
                    <a:pt x="6339" y="409"/>
                    <a:pt x="5890" y="0"/>
                    <a:pt x="5342"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7702488" y="5282493"/>
              <a:ext cx="211930" cy="63990"/>
            </a:xfrm>
            <a:custGeom>
              <a:avLst/>
              <a:gdLst/>
              <a:ahLst/>
              <a:cxnLst/>
              <a:rect l="l" t="t" r="r" b="b"/>
              <a:pathLst>
                <a:path w="5988" h="1808" extrusionOk="0">
                  <a:moveTo>
                    <a:pt x="646" y="0"/>
                  </a:moveTo>
                  <a:cubicBezTo>
                    <a:pt x="398" y="0"/>
                    <a:pt x="174" y="82"/>
                    <a:pt x="0" y="217"/>
                  </a:cubicBezTo>
                  <a:lnTo>
                    <a:pt x="4102" y="217"/>
                  </a:lnTo>
                  <a:cubicBezTo>
                    <a:pt x="4329" y="217"/>
                    <a:pt x="4537" y="291"/>
                    <a:pt x="4706" y="412"/>
                  </a:cubicBezTo>
                  <a:cubicBezTo>
                    <a:pt x="5083" y="689"/>
                    <a:pt x="5083" y="1119"/>
                    <a:pt x="4706" y="1396"/>
                  </a:cubicBezTo>
                  <a:cubicBezTo>
                    <a:pt x="4537" y="1517"/>
                    <a:pt x="4329" y="1588"/>
                    <a:pt x="4102" y="1588"/>
                  </a:cubicBezTo>
                  <a:lnTo>
                    <a:pt x="0" y="1588"/>
                  </a:lnTo>
                  <a:cubicBezTo>
                    <a:pt x="174" y="1726"/>
                    <a:pt x="398" y="1807"/>
                    <a:pt x="646" y="1807"/>
                  </a:cubicBezTo>
                  <a:lnTo>
                    <a:pt x="4991" y="1807"/>
                  </a:lnTo>
                  <a:cubicBezTo>
                    <a:pt x="5539" y="1807"/>
                    <a:pt x="5988" y="1398"/>
                    <a:pt x="5988" y="900"/>
                  </a:cubicBezTo>
                  <a:cubicBezTo>
                    <a:pt x="5988" y="409"/>
                    <a:pt x="5539" y="0"/>
                    <a:pt x="4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7696365" y="4796748"/>
              <a:ext cx="224353" cy="64167"/>
            </a:xfrm>
            <a:custGeom>
              <a:avLst/>
              <a:gdLst/>
              <a:ahLst/>
              <a:cxnLst/>
              <a:rect l="l" t="t" r="r" b="b"/>
              <a:pathLst>
                <a:path w="6339" h="1813" extrusionOk="0">
                  <a:moveTo>
                    <a:pt x="997" y="0"/>
                  </a:moveTo>
                  <a:cubicBezTo>
                    <a:pt x="449" y="0"/>
                    <a:pt x="0" y="409"/>
                    <a:pt x="0" y="908"/>
                  </a:cubicBezTo>
                  <a:cubicBezTo>
                    <a:pt x="0" y="1404"/>
                    <a:pt x="449" y="1813"/>
                    <a:pt x="997" y="1813"/>
                  </a:cubicBezTo>
                  <a:lnTo>
                    <a:pt x="5342" y="1813"/>
                  </a:lnTo>
                  <a:cubicBezTo>
                    <a:pt x="5890" y="1813"/>
                    <a:pt x="6339" y="1404"/>
                    <a:pt x="6339" y="908"/>
                  </a:cubicBezTo>
                  <a:cubicBezTo>
                    <a:pt x="6339" y="409"/>
                    <a:pt x="5890" y="0"/>
                    <a:pt x="5342"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7702435" y="4790573"/>
              <a:ext cx="212036" cy="63990"/>
            </a:xfrm>
            <a:custGeom>
              <a:avLst/>
              <a:gdLst/>
              <a:ahLst/>
              <a:cxnLst/>
              <a:rect l="l" t="t" r="r" b="b"/>
              <a:pathLst>
                <a:path w="5991" h="1808" extrusionOk="0">
                  <a:moveTo>
                    <a:pt x="646" y="0"/>
                  </a:moveTo>
                  <a:cubicBezTo>
                    <a:pt x="398" y="0"/>
                    <a:pt x="174" y="82"/>
                    <a:pt x="0" y="217"/>
                  </a:cubicBezTo>
                  <a:lnTo>
                    <a:pt x="4102" y="217"/>
                  </a:lnTo>
                  <a:cubicBezTo>
                    <a:pt x="4329" y="217"/>
                    <a:pt x="4537" y="291"/>
                    <a:pt x="4703" y="412"/>
                  </a:cubicBezTo>
                  <a:cubicBezTo>
                    <a:pt x="5083" y="689"/>
                    <a:pt x="5083" y="1119"/>
                    <a:pt x="4703" y="1396"/>
                  </a:cubicBezTo>
                  <a:cubicBezTo>
                    <a:pt x="4534" y="1517"/>
                    <a:pt x="4329" y="1588"/>
                    <a:pt x="4102" y="1588"/>
                  </a:cubicBezTo>
                  <a:lnTo>
                    <a:pt x="3" y="1588"/>
                  </a:lnTo>
                  <a:cubicBezTo>
                    <a:pt x="177" y="1726"/>
                    <a:pt x="401" y="1807"/>
                    <a:pt x="649" y="1807"/>
                  </a:cubicBezTo>
                  <a:lnTo>
                    <a:pt x="4993" y="1807"/>
                  </a:lnTo>
                  <a:cubicBezTo>
                    <a:pt x="5542" y="1807"/>
                    <a:pt x="5990" y="1398"/>
                    <a:pt x="5990" y="900"/>
                  </a:cubicBezTo>
                  <a:cubicBezTo>
                    <a:pt x="5988" y="409"/>
                    <a:pt x="5539" y="0"/>
                    <a:pt x="4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4"/>
          <p:cNvSpPr/>
          <p:nvPr/>
        </p:nvSpPr>
        <p:spPr>
          <a:xfrm>
            <a:off x="7467862" y="-22350"/>
            <a:ext cx="1781370" cy="1555336"/>
          </a:xfrm>
          <a:custGeom>
            <a:avLst/>
            <a:gdLst/>
            <a:ahLst/>
            <a:cxnLst/>
            <a:rect l="l" t="t" r="r" b="b"/>
            <a:pathLst>
              <a:path w="30469" h="26604" extrusionOk="0">
                <a:moveTo>
                  <a:pt x="2931" y="0"/>
                </a:moveTo>
                <a:cubicBezTo>
                  <a:pt x="1" y="3290"/>
                  <a:pt x="2418" y="7578"/>
                  <a:pt x="5308" y="7578"/>
                </a:cubicBezTo>
                <a:cubicBezTo>
                  <a:pt x="5486" y="7578"/>
                  <a:pt x="5665" y="7562"/>
                  <a:pt x="5845" y="7528"/>
                </a:cubicBezTo>
                <a:cubicBezTo>
                  <a:pt x="5931" y="7512"/>
                  <a:pt x="6010" y="7504"/>
                  <a:pt x="6083" y="7504"/>
                </a:cubicBezTo>
                <a:cubicBezTo>
                  <a:pt x="7827" y="7504"/>
                  <a:pt x="6019" y="12014"/>
                  <a:pt x="8087" y="14528"/>
                </a:cubicBezTo>
                <a:cubicBezTo>
                  <a:pt x="8841" y="15443"/>
                  <a:pt x="9576" y="15718"/>
                  <a:pt x="10276" y="15718"/>
                </a:cubicBezTo>
                <a:cubicBezTo>
                  <a:pt x="11332" y="15718"/>
                  <a:pt x="12306" y="15092"/>
                  <a:pt x="13135" y="15092"/>
                </a:cubicBezTo>
                <a:cubicBezTo>
                  <a:pt x="13581" y="15092"/>
                  <a:pt x="13984" y="15273"/>
                  <a:pt x="14336" y="15829"/>
                </a:cubicBezTo>
                <a:cubicBezTo>
                  <a:pt x="15600" y="17826"/>
                  <a:pt x="14246" y="19522"/>
                  <a:pt x="15737" y="21386"/>
                </a:cubicBezTo>
                <a:cubicBezTo>
                  <a:pt x="16192" y="21955"/>
                  <a:pt x="17093" y="22100"/>
                  <a:pt x="18143" y="22100"/>
                </a:cubicBezTo>
                <a:cubicBezTo>
                  <a:pt x="19227" y="22100"/>
                  <a:pt x="20469" y="21946"/>
                  <a:pt x="21546" y="21946"/>
                </a:cubicBezTo>
                <a:cubicBezTo>
                  <a:pt x="23030" y="21946"/>
                  <a:pt x="24198" y="22238"/>
                  <a:pt x="24198" y="23628"/>
                </a:cubicBezTo>
                <a:cubicBezTo>
                  <a:pt x="24198" y="26126"/>
                  <a:pt x="25512" y="26604"/>
                  <a:pt x="25512" y="26604"/>
                </a:cubicBezTo>
                <a:lnTo>
                  <a:pt x="30468" y="26604"/>
                </a:lnTo>
                <a:lnTo>
                  <a:pt x="30468" y="3"/>
                </a:lnTo>
                <a:lnTo>
                  <a:pt x="2931" y="3"/>
                </a:lnTo>
                <a:lnTo>
                  <a:pt x="2931" y="0"/>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10800000">
            <a:off x="-173954" y="3787852"/>
            <a:ext cx="1596728" cy="1394116"/>
          </a:xfrm>
          <a:custGeom>
            <a:avLst/>
            <a:gdLst/>
            <a:ahLst/>
            <a:cxnLst/>
            <a:rect l="l" t="t" r="r" b="b"/>
            <a:pathLst>
              <a:path w="30469" h="26604" extrusionOk="0">
                <a:moveTo>
                  <a:pt x="2931" y="0"/>
                </a:moveTo>
                <a:cubicBezTo>
                  <a:pt x="1" y="3290"/>
                  <a:pt x="2418" y="7578"/>
                  <a:pt x="5308" y="7578"/>
                </a:cubicBezTo>
                <a:cubicBezTo>
                  <a:pt x="5486" y="7578"/>
                  <a:pt x="5665" y="7562"/>
                  <a:pt x="5845" y="7528"/>
                </a:cubicBezTo>
                <a:cubicBezTo>
                  <a:pt x="5931" y="7512"/>
                  <a:pt x="6010" y="7504"/>
                  <a:pt x="6083" y="7504"/>
                </a:cubicBezTo>
                <a:cubicBezTo>
                  <a:pt x="7827" y="7504"/>
                  <a:pt x="6019" y="12014"/>
                  <a:pt x="8087" y="14528"/>
                </a:cubicBezTo>
                <a:cubicBezTo>
                  <a:pt x="8841" y="15443"/>
                  <a:pt x="9576" y="15718"/>
                  <a:pt x="10276" y="15718"/>
                </a:cubicBezTo>
                <a:cubicBezTo>
                  <a:pt x="11332" y="15718"/>
                  <a:pt x="12306" y="15092"/>
                  <a:pt x="13135" y="15092"/>
                </a:cubicBezTo>
                <a:cubicBezTo>
                  <a:pt x="13581" y="15092"/>
                  <a:pt x="13984" y="15273"/>
                  <a:pt x="14336" y="15829"/>
                </a:cubicBezTo>
                <a:cubicBezTo>
                  <a:pt x="15600" y="17826"/>
                  <a:pt x="14246" y="19522"/>
                  <a:pt x="15737" y="21386"/>
                </a:cubicBezTo>
                <a:cubicBezTo>
                  <a:pt x="16192" y="21955"/>
                  <a:pt x="17093" y="22100"/>
                  <a:pt x="18143" y="22100"/>
                </a:cubicBezTo>
                <a:cubicBezTo>
                  <a:pt x="19227" y="22100"/>
                  <a:pt x="20469" y="21946"/>
                  <a:pt x="21546" y="21946"/>
                </a:cubicBezTo>
                <a:cubicBezTo>
                  <a:pt x="23030" y="21946"/>
                  <a:pt x="24198" y="22238"/>
                  <a:pt x="24198" y="23628"/>
                </a:cubicBezTo>
                <a:cubicBezTo>
                  <a:pt x="24198" y="26126"/>
                  <a:pt x="25512" y="26604"/>
                  <a:pt x="25512" y="26604"/>
                </a:cubicBezTo>
                <a:lnTo>
                  <a:pt x="30468" y="26604"/>
                </a:lnTo>
                <a:lnTo>
                  <a:pt x="30468" y="3"/>
                </a:lnTo>
                <a:lnTo>
                  <a:pt x="2931" y="3"/>
                </a:lnTo>
                <a:lnTo>
                  <a:pt x="2931" y="0"/>
                </a:lnTo>
                <a:close/>
              </a:path>
            </a:pathLst>
          </a:custGeom>
          <a:gradFill>
            <a:gsLst>
              <a:gs pos="0">
                <a:srgbClr val="BFBFBF"/>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10800000">
            <a:off x="-174045" y="4170704"/>
            <a:ext cx="1203062" cy="1011421"/>
          </a:xfrm>
          <a:custGeom>
            <a:avLst/>
            <a:gdLst/>
            <a:ahLst/>
            <a:cxnLst/>
            <a:rect l="l" t="t" r="r" b="b"/>
            <a:pathLst>
              <a:path w="22957" h="19301" extrusionOk="0">
                <a:moveTo>
                  <a:pt x="2473" y="0"/>
                </a:moveTo>
                <a:lnTo>
                  <a:pt x="2473" y="3"/>
                </a:lnTo>
                <a:cubicBezTo>
                  <a:pt x="1" y="3234"/>
                  <a:pt x="1346" y="6637"/>
                  <a:pt x="4039" y="6732"/>
                </a:cubicBezTo>
                <a:cubicBezTo>
                  <a:pt x="6669" y="6825"/>
                  <a:pt x="2994" y="13655"/>
                  <a:pt x="8104" y="13655"/>
                </a:cubicBezTo>
                <a:cubicBezTo>
                  <a:pt x="8227" y="13655"/>
                  <a:pt x="8355" y="13651"/>
                  <a:pt x="8489" y="13643"/>
                </a:cubicBezTo>
                <a:cubicBezTo>
                  <a:pt x="8697" y="13630"/>
                  <a:pt x="8893" y="13624"/>
                  <a:pt x="9078" y="13624"/>
                </a:cubicBezTo>
                <a:cubicBezTo>
                  <a:pt x="13931" y="13624"/>
                  <a:pt x="10940" y="17825"/>
                  <a:pt x="14221" y="18905"/>
                </a:cubicBezTo>
                <a:cubicBezTo>
                  <a:pt x="14631" y="19040"/>
                  <a:pt x="15046" y="19096"/>
                  <a:pt x="15460" y="19096"/>
                </a:cubicBezTo>
                <a:cubicBezTo>
                  <a:pt x="17429" y="19096"/>
                  <a:pt x="19395" y="17834"/>
                  <a:pt x="20930" y="17834"/>
                </a:cubicBezTo>
                <a:cubicBezTo>
                  <a:pt x="21751" y="17834"/>
                  <a:pt x="22448" y="18194"/>
                  <a:pt x="22957" y="19300"/>
                </a:cubicBezTo>
                <a:lnTo>
                  <a:pt x="22957" y="0"/>
                </a:lnTo>
                <a:close/>
              </a:path>
            </a:pathLst>
          </a:custGeom>
          <a:solidFill>
            <a:srgbClr val="F3F3F3">
              <a:alpha val="4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7856799" y="-42500"/>
            <a:ext cx="1392399" cy="1170606"/>
          </a:xfrm>
          <a:custGeom>
            <a:avLst/>
            <a:gdLst/>
            <a:ahLst/>
            <a:cxnLst/>
            <a:rect l="l" t="t" r="r" b="b"/>
            <a:pathLst>
              <a:path w="22957" h="19301" extrusionOk="0">
                <a:moveTo>
                  <a:pt x="2473" y="0"/>
                </a:moveTo>
                <a:lnTo>
                  <a:pt x="2473" y="3"/>
                </a:lnTo>
                <a:cubicBezTo>
                  <a:pt x="1" y="3234"/>
                  <a:pt x="1346" y="6637"/>
                  <a:pt x="4039" y="6732"/>
                </a:cubicBezTo>
                <a:cubicBezTo>
                  <a:pt x="6669" y="6825"/>
                  <a:pt x="2994" y="13655"/>
                  <a:pt x="8104" y="13655"/>
                </a:cubicBezTo>
                <a:cubicBezTo>
                  <a:pt x="8227" y="13655"/>
                  <a:pt x="8355" y="13651"/>
                  <a:pt x="8489" y="13643"/>
                </a:cubicBezTo>
                <a:cubicBezTo>
                  <a:pt x="8697" y="13630"/>
                  <a:pt x="8893" y="13624"/>
                  <a:pt x="9078" y="13624"/>
                </a:cubicBezTo>
                <a:cubicBezTo>
                  <a:pt x="13931" y="13624"/>
                  <a:pt x="10940" y="17825"/>
                  <a:pt x="14221" y="18905"/>
                </a:cubicBezTo>
                <a:cubicBezTo>
                  <a:pt x="14631" y="19040"/>
                  <a:pt x="15046" y="19096"/>
                  <a:pt x="15460" y="19096"/>
                </a:cubicBezTo>
                <a:cubicBezTo>
                  <a:pt x="17429" y="19096"/>
                  <a:pt x="19395" y="17834"/>
                  <a:pt x="20930" y="17834"/>
                </a:cubicBezTo>
                <a:cubicBezTo>
                  <a:pt x="21751" y="17834"/>
                  <a:pt x="22448" y="18194"/>
                  <a:pt x="22957" y="19300"/>
                </a:cubicBezTo>
                <a:lnTo>
                  <a:pt x="22957" y="0"/>
                </a:lnTo>
                <a:close/>
              </a:path>
            </a:pathLst>
          </a:custGeom>
          <a:solidFill>
            <a:srgbClr val="F3F3F3">
              <a:alpha val="4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8"/>
        <p:cNvGrpSpPr/>
        <p:nvPr/>
      </p:nvGrpSpPr>
      <p:grpSpPr>
        <a:xfrm>
          <a:off x="0" y="0"/>
          <a:ext cx="0" cy="0"/>
          <a:chOff x="0" y="0"/>
          <a:chExt cx="0" cy="0"/>
        </a:xfrm>
      </p:grpSpPr>
      <p:sp>
        <p:nvSpPr>
          <p:cNvPr id="209" name="Google Shape;209;p5"/>
          <p:cNvSpPr txBox="1">
            <a:spLocks noGrp="1"/>
          </p:cNvSpPr>
          <p:nvPr>
            <p:ph type="title"/>
          </p:nvPr>
        </p:nvSpPr>
        <p:spPr>
          <a:xfrm>
            <a:off x="1841550" y="420700"/>
            <a:ext cx="546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0" name="Google Shape;210;p5"/>
          <p:cNvSpPr txBox="1">
            <a:spLocks noGrp="1"/>
          </p:cNvSpPr>
          <p:nvPr>
            <p:ph type="subTitle" idx="1"/>
          </p:nvPr>
        </p:nvSpPr>
        <p:spPr>
          <a:xfrm>
            <a:off x="1559050" y="2965200"/>
            <a:ext cx="2615100" cy="751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11" name="Google Shape;211;p5"/>
          <p:cNvSpPr txBox="1">
            <a:spLocks noGrp="1"/>
          </p:cNvSpPr>
          <p:nvPr>
            <p:ph type="subTitle" idx="2"/>
          </p:nvPr>
        </p:nvSpPr>
        <p:spPr>
          <a:xfrm>
            <a:off x="1559050" y="2598350"/>
            <a:ext cx="2615100" cy="399900"/>
          </a:xfrm>
          <a:prstGeom prst="rect">
            <a:avLst/>
          </a:prstGeom>
        </p:spPr>
        <p:txBody>
          <a:bodyPr spcFirstLastPara="1" wrap="square" lIns="91425" tIns="91425" rIns="91425" bIns="91425" anchor="t" anchorCtr="0">
            <a:noAutofit/>
          </a:bodyPr>
          <a:lstStyle>
            <a:lvl1pPr lvl="0" algn="ctr">
              <a:spcBef>
                <a:spcPts val="0"/>
              </a:spcBef>
              <a:spcAft>
                <a:spcPts val="0"/>
              </a:spcAft>
              <a:buSzPts val="2000"/>
              <a:buFont typeface="Luckiest Guy"/>
              <a:buNone/>
              <a:defRPr sz="1800">
                <a:solidFill>
                  <a:schemeClr val="dk1"/>
                </a:solidFill>
                <a:latin typeface="Days One"/>
                <a:ea typeface="Days One"/>
                <a:cs typeface="Days One"/>
                <a:sym typeface="Days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5"/>
          <p:cNvSpPr txBox="1">
            <a:spLocks noGrp="1"/>
          </p:cNvSpPr>
          <p:nvPr>
            <p:ph type="subTitle" idx="3"/>
          </p:nvPr>
        </p:nvSpPr>
        <p:spPr>
          <a:xfrm>
            <a:off x="4969825" y="2966313"/>
            <a:ext cx="2615100" cy="751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13" name="Google Shape;213;p5"/>
          <p:cNvSpPr txBox="1">
            <a:spLocks noGrp="1"/>
          </p:cNvSpPr>
          <p:nvPr>
            <p:ph type="subTitle" idx="4"/>
          </p:nvPr>
        </p:nvSpPr>
        <p:spPr>
          <a:xfrm>
            <a:off x="4969825" y="2599463"/>
            <a:ext cx="2615100" cy="399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uckiest Guy"/>
              <a:buNone/>
              <a:defRPr sz="1800">
                <a:solidFill>
                  <a:schemeClr val="dk1"/>
                </a:solidFill>
                <a:latin typeface="Days One"/>
                <a:ea typeface="Days One"/>
                <a:cs typeface="Days One"/>
                <a:sym typeface="Days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4" name="Google Shape;214;p5"/>
          <p:cNvSpPr/>
          <p:nvPr/>
        </p:nvSpPr>
        <p:spPr>
          <a:xfrm>
            <a:off x="0" y="-13375"/>
            <a:ext cx="2217755" cy="1266226"/>
          </a:xfrm>
          <a:custGeom>
            <a:avLst/>
            <a:gdLst/>
            <a:ahLst/>
            <a:cxnLst/>
            <a:rect l="l" t="t" r="r" b="b"/>
            <a:pathLst>
              <a:path w="12747" h="7278" extrusionOk="0">
                <a:moveTo>
                  <a:pt x="1" y="0"/>
                </a:moveTo>
                <a:lnTo>
                  <a:pt x="1" y="4790"/>
                </a:lnTo>
                <a:cubicBezTo>
                  <a:pt x="948" y="6643"/>
                  <a:pt x="2001" y="7277"/>
                  <a:pt x="3001" y="7277"/>
                </a:cubicBezTo>
                <a:cubicBezTo>
                  <a:pt x="4349" y="7277"/>
                  <a:pt x="5601" y="6125"/>
                  <a:pt x="6365" y="5246"/>
                </a:cubicBezTo>
                <a:cubicBezTo>
                  <a:pt x="8114" y="3236"/>
                  <a:pt x="8642" y="3993"/>
                  <a:pt x="10744" y="2638"/>
                </a:cubicBezTo>
                <a:cubicBezTo>
                  <a:pt x="12008" y="1823"/>
                  <a:pt x="12746" y="0"/>
                  <a:pt x="1274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0" y="-13375"/>
            <a:ext cx="1972092" cy="932707"/>
          </a:xfrm>
          <a:custGeom>
            <a:avLst/>
            <a:gdLst/>
            <a:ahLst/>
            <a:cxnLst/>
            <a:rect l="l" t="t" r="r" b="b"/>
            <a:pathLst>
              <a:path w="11335" h="5361" extrusionOk="0">
                <a:moveTo>
                  <a:pt x="1" y="0"/>
                </a:moveTo>
                <a:lnTo>
                  <a:pt x="1" y="3577"/>
                </a:lnTo>
                <a:cubicBezTo>
                  <a:pt x="825" y="4914"/>
                  <a:pt x="1719" y="5360"/>
                  <a:pt x="2577" y="5360"/>
                </a:cubicBezTo>
                <a:cubicBezTo>
                  <a:pt x="3807" y="5360"/>
                  <a:pt x="4962" y="4445"/>
                  <a:pt x="5732" y="3920"/>
                </a:cubicBezTo>
                <a:cubicBezTo>
                  <a:pt x="7745" y="2553"/>
                  <a:pt x="8299" y="3189"/>
                  <a:pt x="10195" y="2176"/>
                </a:cubicBezTo>
                <a:cubicBezTo>
                  <a:pt x="11335" y="1569"/>
                  <a:pt x="10644" y="0"/>
                  <a:pt x="10644" y="0"/>
                </a:cubicBezTo>
                <a:close/>
              </a:path>
            </a:pathLst>
          </a:custGeom>
          <a:solidFill>
            <a:srgbClr val="F3F3F3">
              <a:alpha val="4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rot="10800000">
            <a:off x="6395237" y="3581927"/>
            <a:ext cx="2779961" cy="1587223"/>
          </a:xfrm>
          <a:custGeom>
            <a:avLst/>
            <a:gdLst/>
            <a:ahLst/>
            <a:cxnLst/>
            <a:rect l="l" t="t" r="r" b="b"/>
            <a:pathLst>
              <a:path w="12747" h="7278" extrusionOk="0">
                <a:moveTo>
                  <a:pt x="1" y="0"/>
                </a:moveTo>
                <a:lnTo>
                  <a:pt x="1" y="4790"/>
                </a:lnTo>
                <a:cubicBezTo>
                  <a:pt x="948" y="6643"/>
                  <a:pt x="2001" y="7277"/>
                  <a:pt x="3001" y="7277"/>
                </a:cubicBezTo>
                <a:cubicBezTo>
                  <a:pt x="4349" y="7277"/>
                  <a:pt x="5601" y="6125"/>
                  <a:pt x="6365" y="5246"/>
                </a:cubicBezTo>
                <a:cubicBezTo>
                  <a:pt x="8114" y="3236"/>
                  <a:pt x="8642" y="3993"/>
                  <a:pt x="10744" y="2638"/>
                </a:cubicBezTo>
                <a:cubicBezTo>
                  <a:pt x="12008" y="1823"/>
                  <a:pt x="12746" y="0"/>
                  <a:pt x="12746"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rot="10800000">
            <a:off x="6703177" y="3999996"/>
            <a:ext cx="2472022" cy="1169154"/>
          </a:xfrm>
          <a:custGeom>
            <a:avLst/>
            <a:gdLst/>
            <a:ahLst/>
            <a:cxnLst/>
            <a:rect l="l" t="t" r="r" b="b"/>
            <a:pathLst>
              <a:path w="11335" h="5361" extrusionOk="0">
                <a:moveTo>
                  <a:pt x="1" y="0"/>
                </a:moveTo>
                <a:lnTo>
                  <a:pt x="1" y="3577"/>
                </a:lnTo>
                <a:cubicBezTo>
                  <a:pt x="825" y="4914"/>
                  <a:pt x="1719" y="5360"/>
                  <a:pt x="2577" y="5360"/>
                </a:cubicBezTo>
                <a:cubicBezTo>
                  <a:pt x="3807" y="5360"/>
                  <a:pt x="4962" y="4445"/>
                  <a:pt x="5732" y="3920"/>
                </a:cubicBezTo>
                <a:cubicBezTo>
                  <a:pt x="7745" y="2553"/>
                  <a:pt x="8299" y="3189"/>
                  <a:pt x="10195" y="2176"/>
                </a:cubicBezTo>
                <a:cubicBezTo>
                  <a:pt x="11335" y="1569"/>
                  <a:pt x="10644" y="0"/>
                  <a:pt x="10644" y="0"/>
                </a:cubicBezTo>
                <a:close/>
              </a:path>
            </a:pathLst>
          </a:custGeom>
          <a:solidFill>
            <a:srgbClr val="F3F3F3">
              <a:alpha val="4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5"/>
          <p:cNvGrpSpPr/>
          <p:nvPr/>
        </p:nvGrpSpPr>
        <p:grpSpPr>
          <a:xfrm>
            <a:off x="-323256" y="4708500"/>
            <a:ext cx="3014056" cy="572698"/>
            <a:chOff x="-323256" y="4708500"/>
            <a:chExt cx="3014056" cy="572698"/>
          </a:xfrm>
        </p:grpSpPr>
        <p:sp>
          <p:nvSpPr>
            <p:cNvPr id="219" name="Google Shape;219;p5"/>
            <p:cNvSpPr/>
            <p:nvPr/>
          </p:nvSpPr>
          <p:spPr>
            <a:xfrm rot="10800000" flipH="1">
              <a:off x="-323256" y="4734474"/>
              <a:ext cx="515990" cy="213610"/>
            </a:xfrm>
            <a:custGeom>
              <a:avLst/>
              <a:gdLst/>
              <a:ahLst/>
              <a:cxnLst/>
              <a:rect l="l" t="t" r="r" b="b"/>
              <a:pathLst>
                <a:path w="12317" h="5099" extrusionOk="0">
                  <a:moveTo>
                    <a:pt x="1" y="0"/>
                  </a:moveTo>
                  <a:lnTo>
                    <a:pt x="1" y="5099"/>
                  </a:lnTo>
                  <a:lnTo>
                    <a:pt x="12316" y="5099"/>
                  </a:lnTo>
                  <a:lnTo>
                    <a:pt x="12316" y="0"/>
                  </a:ln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rot="10800000" flipH="1">
              <a:off x="-323256" y="4734476"/>
              <a:ext cx="515990" cy="55047"/>
            </a:xfrm>
            <a:custGeom>
              <a:avLst/>
              <a:gdLst/>
              <a:ahLst/>
              <a:cxnLst/>
              <a:rect l="l" t="t" r="r" b="b"/>
              <a:pathLst>
                <a:path w="12317" h="1314" extrusionOk="0">
                  <a:moveTo>
                    <a:pt x="1" y="0"/>
                  </a:moveTo>
                  <a:lnTo>
                    <a:pt x="1" y="1314"/>
                  </a:lnTo>
                  <a:lnTo>
                    <a:pt x="12316" y="1314"/>
                  </a:lnTo>
                  <a:lnTo>
                    <a:pt x="12316"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rot="10800000" flipH="1">
              <a:off x="-258364" y="4878542"/>
              <a:ext cx="386458" cy="37075"/>
            </a:xfrm>
            <a:custGeom>
              <a:avLst/>
              <a:gdLst/>
              <a:ahLst/>
              <a:cxnLst/>
              <a:rect l="l" t="t" r="r" b="b"/>
              <a:pathLst>
                <a:path w="9225" h="885" extrusionOk="0">
                  <a:moveTo>
                    <a:pt x="383" y="1"/>
                  </a:moveTo>
                  <a:cubicBezTo>
                    <a:pt x="172" y="1"/>
                    <a:pt x="0" y="201"/>
                    <a:pt x="0" y="441"/>
                  </a:cubicBezTo>
                  <a:cubicBezTo>
                    <a:pt x="0" y="687"/>
                    <a:pt x="172" y="884"/>
                    <a:pt x="383" y="884"/>
                  </a:cubicBezTo>
                  <a:lnTo>
                    <a:pt x="8839" y="884"/>
                  </a:lnTo>
                  <a:cubicBezTo>
                    <a:pt x="9050" y="884"/>
                    <a:pt x="9222" y="687"/>
                    <a:pt x="9224" y="441"/>
                  </a:cubicBezTo>
                  <a:cubicBezTo>
                    <a:pt x="9224" y="199"/>
                    <a:pt x="9053" y="1"/>
                    <a:pt x="8842"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rot="10800000" flipH="1">
              <a:off x="192696" y="4734474"/>
              <a:ext cx="515948" cy="213610"/>
            </a:xfrm>
            <a:custGeom>
              <a:avLst/>
              <a:gdLst/>
              <a:ahLst/>
              <a:cxnLst/>
              <a:rect l="l" t="t" r="r" b="b"/>
              <a:pathLst>
                <a:path w="12316" h="5099" extrusionOk="0">
                  <a:moveTo>
                    <a:pt x="0" y="0"/>
                  </a:moveTo>
                  <a:lnTo>
                    <a:pt x="0" y="5099"/>
                  </a:lnTo>
                  <a:lnTo>
                    <a:pt x="12316" y="5099"/>
                  </a:lnTo>
                  <a:lnTo>
                    <a:pt x="12316" y="0"/>
                  </a:ln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rot="10800000" flipH="1">
              <a:off x="192696" y="4734476"/>
              <a:ext cx="515948" cy="55047"/>
            </a:xfrm>
            <a:custGeom>
              <a:avLst/>
              <a:gdLst/>
              <a:ahLst/>
              <a:cxnLst/>
              <a:rect l="l" t="t" r="r" b="b"/>
              <a:pathLst>
                <a:path w="12316" h="1314" extrusionOk="0">
                  <a:moveTo>
                    <a:pt x="0" y="0"/>
                  </a:moveTo>
                  <a:lnTo>
                    <a:pt x="0" y="1314"/>
                  </a:lnTo>
                  <a:lnTo>
                    <a:pt x="12316" y="1314"/>
                  </a:lnTo>
                  <a:lnTo>
                    <a:pt x="12316"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rot="10800000" flipH="1">
              <a:off x="257337" y="4878542"/>
              <a:ext cx="386542" cy="37075"/>
            </a:xfrm>
            <a:custGeom>
              <a:avLst/>
              <a:gdLst/>
              <a:ahLst/>
              <a:cxnLst/>
              <a:rect l="l" t="t" r="r" b="b"/>
              <a:pathLst>
                <a:path w="9227" h="885" extrusionOk="0">
                  <a:moveTo>
                    <a:pt x="383" y="1"/>
                  </a:moveTo>
                  <a:cubicBezTo>
                    <a:pt x="172" y="1"/>
                    <a:pt x="0" y="201"/>
                    <a:pt x="0" y="441"/>
                  </a:cubicBezTo>
                  <a:cubicBezTo>
                    <a:pt x="0" y="687"/>
                    <a:pt x="172" y="884"/>
                    <a:pt x="383" y="884"/>
                  </a:cubicBezTo>
                  <a:lnTo>
                    <a:pt x="8844" y="884"/>
                  </a:lnTo>
                  <a:cubicBezTo>
                    <a:pt x="9056" y="884"/>
                    <a:pt x="9227" y="687"/>
                    <a:pt x="9227" y="441"/>
                  </a:cubicBezTo>
                  <a:cubicBezTo>
                    <a:pt x="9227" y="199"/>
                    <a:pt x="9056" y="1"/>
                    <a:pt x="8844"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rot="10800000" flipH="1">
              <a:off x="708522" y="4734474"/>
              <a:ext cx="515822" cy="213610"/>
            </a:xfrm>
            <a:custGeom>
              <a:avLst/>
              <a:gdLst/>
              <a:ahLst/>
              <a:cxnLst/>
              <a:rect l="l" t="t" r="r" b="b"/>
              <a:pathLst>
                <a:path w="12313" h="5099" extrusionOk="0">
                  <a:moveTo>
                    <a:pt x="0" y="0"/>
                  </a:moveTo>
                  <a:lnTo>
                    <a:pt x="0" y="5099"/>
                  </a:lnTo>
                  <a:lnTo>
                    <a:pt x="12313" y="5099"/>
                  </a:lnTo>
                  <a:lnTo>
                    <a:pt x="12313" y="0"/>
                  </a:ln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rot="10800000" flipH="1">
              <a:off x="708522" y="4734476"/>
              <a:ext cx="515822" cy="55047"/>
            </a:xfrm>
            <a:custGeom>
              <a:avLst/>
              <a:gdLst/>
              <a:ahLst/>
              <a:cxnLst/>
              <a:rect l="l" t="t" r="r" b="b"/>
              <a:pathLst>
                <a:path w="12313" h="1314" extrusionOk="0">
                  <a:moveTo>
                    <a:pt x="0" y="0"/>
                  </a:moveTo>
                  <a:lnTo>
                    <a:pt x="0" y="1314"/>
                  </a:lnTo>
                  <a:lnTo>
                    <a:pt x="12313" y="1314"/>
                  </a:lnTo>
                  <a:lnTo>
                    <a:pt x="12313"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rot="10800000" flipH="1">
              <a:off x="773163" y="4878542"/>
              <a:ext cx="386542" cy="37075"/>
            </a:xfrm>
            <a:custGeom>
              <a:avLst/>
              <a:gdLst/>
              <a:ahLst/>
              <a:cxnLst/>
              <a:rect l="l" t="t" r="r" b="b"/>
              <a:pathLst>
                <a:path w="9227" h="885" extrusionOk="0">
                  <a:moveTo>
                    <a:pt x="383" y="1"/>
                  </a:moveTo>
                  <a:cubicBezTo>
                    <a:pt x="172" y="1"/>
                    <a:pt x="0" y="201"/>
                    <a:pt x="0" y="441"/>
                  </a:cubicBezTo>
                  <a:cubicBezTo>
                    <a:pt x="0" y="687"/>
                    <a:pt x="172" y="884"/>
                    <a:pt x="383" y="884"/>
                  </a:cubicBezTo>
                  <a:lnTo>
                    <a:pt x="8842" y="884"/>
                  </a:lnTo>
                  <a:cubicBezTo>
                    <a:pt x="9053" y="884"/>
                    <a:pt x="9227" y="687"/>
                    <a:pt x="9224" y="441"/>
                  </a:cubicBezTo>
                  <a:cubicBezTo>
                    <a:pt x="9224" y="199"/>
                    <a:pt x="9053" y="1"/>
                    <a:pt x="8842"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rot="10800000" flipH="1">
              <a:off x="672243" y="4708584"/>
              <a:ext cx="72558" cy="265473"/>
            </a:xfrm>
            <a:custGeom>
              <a:avLst/>
              <a:gdLst/>
              <a:ahLst/>
              <a:cxnLst/>
              <a:rect l="l" t="t" r="r" b="b"/>
              <a:pathLst>
                <a:path w="1732" h="6337" extrusionOk="0">
                  <a:moveTo>
                    <a:pt x="866" y="0"/>
                  </a:moveTo>
                  <a:cubicBezTo>
                    <a:pt x="391" y="0"/>
                    <a:pt x="1" y="449"/>
                    <a:pt x="1" y="995"/>
                  </a:cubicBezTo>
                  <a:lnTo>
                    <a:pt x="1" y="5342"/>
                  </a:lnTo>
                  <a:cubicBezTo>
                    <a:pt x="1" y="5890"/>
                    <a:pt x="389" y="6336"/>
                    <a:pt x="866" y="6336"/>
                  </a:cubicBezTo>
                  <a:cubicBezTo>
                    <a:pt x="1341" y="6336"/>
                    <a:pt x="1729" y="5890"/>
                    <a:pt x="1729" y="5342"/>
                  </a:cubicBezTo>
                  <a:lnTo>
                    <a:pt x="1729" y="995"/>
                  </a:lnTo>
                  <a:cubicBezTo>
                    <a:pt x="1731" y="449"/>
                    <a:pt x="1343" y="0"/>
                    <a:pt x="866"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rot="10800000" flipH="1">
              <a:off x="672243" y="4708500"/>
              <a:ext cx="72558" cy="250852"/>
            </a:xfrm>
            <a:custGeom>
              <a:avLst/>
              <a:gdLst/>
              <a:ahLst/>
              <a:cxnLst/>
              <a:rect l="l" t="t" r="r" b="b"/>
              <a:pathLst>
                <a:path w="1732" h="5988" extrusionOk="0">
                  <a:moveTo>
                    <a:pt x="209" y="0"/>
                  </a:moveTo>
                  <a:cubicBezTo>
                    <a:pt x="80" y="174"/>
                    <a:pt x="1" y="399"/>
                    <a:pt x="1" y="646"/>
                  </a:cubicBezTo>
                  <a:lnTo>
                    <a:pt x="1" y="4991"/>
                  </a:lnTo>
                  <a:cubicBezTo>
                    <a:pt x="1" y="5539"/>
                    <a:pt x="389" y="5988"/>
                    <a:pt x="866" y="5988"/>
                  </a:cubicBezTo>
                  <a:cubicBezTo>
                    <a:pt x="1341" y="5988"/>
                    <a:pt x="1729" y="5539"/>
                    <a:pt x="1729" y="4991"/>
                  </a:cubicBezTo>
                  <a:lnTo>
                    <a:pt x="1729" y="646"/>
                  </a:lnTo>
                  <a:cubicBezTo>
                    <a:pt x="1731" y="401"/>
                    <a:pt x="1652" y="174"/>
                    <a:pt x="1520" y="0"/>
                  </a:cubicBezTo>
                  <a:lnTo>
                    <a:pt x="1520" y="4102"/>
                  </a:lnTo>
                  <a:cubicBezTo>
                    <a:pt x="1520" y="4136"/>
                    <a:pt x="1518" y="4176"/>
                    <a:pt x="1515" y="4213"/>
                  </a:cubicBezTo>
                  <a:cubicBezTo>
                    <a:pt x="1477" y="4587"/>
                    <a:pt x="1171" y="4774"/>
                    <a:pt x="865" y="4774"/>
                  </a:cubicBezTo>
                  <a:cubicBezTo>
                    <a:pt x="559" y="4774"/>
                    <a:pt x="253" y="4587"/>
                    <a:pt x="214" y="4213"/>
                  </a:cubicBezTo>
                  <a:cubicBezTo>
                    <a:pt x="212" y="4176"/>
                    <a:pt x="209" y="4141"/>
                    <a:pt x="209" y="4102"/>
                  </a:cubicBezTo>
                  <a:lnTo>
                    <a:pt x="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rot="10800000" flipH="1">
              <a:off x="156543" y="4708584"/>
              <a:ext cx="72432" cy="265473"/>
            </a:xfrm>
            <a:custGeom>
              <a:avLst/>
              <a:gdLst/>
              <a:ahLst/>
              <a:cxnLst/>
              <a:rect l="l" t="t" r="r" b="b"/>
              <a:pathLst>
                <a:path w="1729" h="6337" extrusionOk="0">
                  <a:moveTo>
                    <a:pt x="863" y="0"/>
                  </a:moveTo>
                  <a:cubicBezTo>
                    <a:pt x="388" y="0"/>
                    <a:pt x="1" y="449"/>
                    <a:pt x="1" y="995"/>
                  </a:cubicBezTo>
                  <a:lnTo>
                    <a:pt x="1" y="5342"/>
                  </a:lnTo>
                  <a:cubicBezTo>
                    <a:pt x="1" y="5890"/>
                    <a:pt x="388" y="6336"/>
                    <a:pt x="863" y="6336"/>
                  </a:cubicBezTo>
                  <a:cubicBezTo>
                    <a:pt x="1338" y="6336"/>
                    <a:pt x="1728" y="5890"/>
                    <a:pt x="1728" y="5342"/>
                  </a:cubicBezTo>
                  <a:lnTo>
                    <a:pt x="1728" y="995"/>
                  </a:lnTo>
                  <a:cubicBezTo>
                    <a:pt x="1726" y="449"/>
                    <a:pt x="1338" y="0"/>
                    <a:pt x="863"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rot="10800000" flipH="1">
              <a:off x="156543" y="4708500"/>
              <a:ext cx="72432" cy="250852"/>
            </a:xfrm>
            <a:custGeom>
              <a:avLst/>
              <a:gdLst/>
              <a:ahLst/>
              <a:cxnLst/>
              <a:rect l="l" t="t" r="r" b="b"/>
              <a:pathLst>
                <a:path w="1729" h="5988" extrusionOk="0">
                  <a:moveTo>
                    <a:pt x="206" y="0"/>
                  </a:moveTo>
                  <a:cubicBezTo>
                    <a:pt x="77" y="174"/>
                    <a:pt x="1" y="399"/>
                    <a:pt x="1" y="646"/>
                  </a:cubicBezTo>
                  <a:lnTo>
                    <a:pt x="1" y="4991"/>
                  </a:lnTo>
                  <a:cubicBezTo>
                    <a:pt x="1" y="5539"/>
                    <a:pt x="388" y="5988"/>
                    <a:pt x="863" y="5988"/>
                  </a:cubicBezTo>
                  <a:cubicBezTo>
                    <a:pt x="1338" y="5988"/>
                    <a:pt x="1728" y="5539"/>
                    <a:pt x="1728" y="4991"/>
                  </a:cubicBezTo>
                  <a:lnTo>
                    <a:pt x="1728" y="646"/>
                  </a:lnTo>
                  <a:cubicBezTo>
                    <a:pt x="1726" y="401"/>
                    <a:pt x="1649" y="174"/>
                    <a:pt x="1520" y="0"/>
                  </a:cubicBezTo>
                  <a:lnTo>
                    <a:pt x="1520" y="4102"/>
                  </a:lnTo>
                  <a:cubicBezTo>
                    <a:pt x="1520" y="4136"/>
                    <a:pt x="1517" y="4176"/>
                    <a:pt x="1512" y="4213"/>
                  </a:cubicBezTo>
                  <a:cubicBezTo>
                    <a:pt x="1475" y="4587"/>
                    <a:pt x="1169" y="4774"/>
                    <a:pt x="863" y="4774"/>
                  </a:cubicBezTo>
                  <a:cubicBezTo>
                    <a:pt x="557" y="4774"/>
                    <a:pt x="251" y="4587"/>
                    <a:pt x="214" y="4213"/>
                  </a:cubicBezTo>
                  <a:cubicBezTo>
                    <a:pt x="209" y="4176"/>
                    <a:pt x="206" y="4141"/>
                    <a:pt x="206" y="4102"/>
                  </a:cubicBezTo>
                  <a:lnTo>
                    <a:pt x="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rot="10800000" flipH="1">
              <a:off x="1188195" y="4708584"/>
              <a:ext cx="72390" cy="265473"/>
            </a:xfrm>
            <a:custGeom>
              <a:avLst/>
              <a:gdLst/>
              <a:ahLst/>
              <a:cxnLst/>
              <a:rect l="l" t="t" r="r" b="b"/>
              <a:pathLst>
                <a:path w="1728" h="6337" extrusionOk="0">
                  <a:moveTo>
                    <a:pt x="863" y="0"/>
                  </a:moveTo>
                  <a:cubicBezTo>
                    <a:pt x="388" y="0"/>
                    <a:pt x="0" y="449"/>
                    <a:pt x="0" y="995"/>
                  </a:cubicBezTo>
                  <a:lnTo>
                    <a:pt x="0" y="5342"/>
                  </a:lnTo>
                  <a:cubicBezTo>
                    <a:pt x="0" y="5890"/>
                    <a:pt x="388" y="6336"/>
                    <a:pt x="863" y="6336"/>
                  </a:cubicBezTo>
                  <a:cubicBezTo>
                    <a:pt x="1338" y="6336"/>
                    <a:pt x="1728" y="5890"/>
                    <a:pt x="1728" y="5342"/>
                  </a:cubicBezTo>
                  <a:lnTo>
                    <a:pt x="1728" y="995"/>
                  </a:lnTo>
                  <a:cubicBezTo>
                    <a:pt x="1728" y="449"/>
                    <a:pt x="1338" y="0"/>
                    <a:pt x="863"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rot="10800000" flipH="1">
              <a:off x="1188195" y="4708500"/>
              <a:ext cx="72390" cy="250852"/>
            </a:xfrm>
            <a:custGeom>
              <a:avLst/>
              <a:gdLst/>
              <a:ahLst/>
              <a:cxnLst/>
              <a:rect l="l" t="t" r="r" b="b"/>
              <a:pathLst>
                <a:path w="1728" h="5988" extrusionOk="0">
                  <a:moveTo>
                    <a:pt x="209" y="0"/>
                  </a:moveTo>
                  <a:cubicBezTo>
                    <a:pt x="79" y="174"/>
                    <a:pt x="0" y="399"/>
                    <a:pt x="0" y="646"/>
                  </a:cubicBezTo>
                  <a:lnTo>
                    <a:pt x="0" y="4991"/>
                  </a:lnTo>
                  <a:cubicBezTo>
                    <a:pt x="0" y="5539"/>
                    <a:pt x="388" y="5988"/>
                    <a:pt x="863" y="5988"/>
                  </a:cubicBezTo>
                  <a:cubicBezTo>
                    <a:pt x="1338" y="5988"/>
                    <a:pt x="1728" y="5539"/>
                    <a:pt x="1728" y="4991"/>
                  </a:cubicBezTo>
                  <a:lnTo>
                    <a:pt x="1728" y="646"/>
                  </a:lnTo>
                  <a:cubicBezTo>
                    <a:pt x="1728" y="401"/>
                    <a:pt x="1649" y="174"/>
                    <a:pt x="1520" y="0"/>
                  </a:cubicBezTo>
                  <a:lnTo>
                    <a:pt x="1520" y="4102"/>
                  </a:lnTo>
                  <a:cubicBezTo>
                    <a:pt x="1520" y="4136"/>
                    <a:pt x="1517" y="4176"/>
                    <a:pt x="1514" y="4213"/>
                  </a:cubicBezTo>
                  <a:cubicBezTo>
                    <a:pt x="1476" y="4587"/>
                    <a:pt x="1170" y="4774"/>
                    <a:pt x="864" y="4774"/>
                  </a:cubicBezTo>
                  <a:cubicBezTo>
                    <a:pt x="558" y="4774"/>
                    <a:pt x="252" y="4587"/>
                    <a:pt x="214" y="4213"/>
                  </a:cubicBezTo>
                  <a:cubicBezTo>
                    <a:pt x="211" y="4176"/>
                    <a:pt x="209" y="4141"/>
                    <a:pt x="209" y="4102"/>
                  </a:cubicBezTo>
                  <a:lnTo>
                    <a:pt x="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rot="10800000" flipH="1">
              <a:off x="1223618" y="4734544"/>
              <a:ext cx="1433411" cy="511146"/>
            </a:xfrm>
            <a:custGeom>
              <a:avLst/>
              <a:gdLst/>
              <a:ahLst/>
              <a:cxnLst/>
              <a:rect l="l" t="t" r="r" b="b"/>
              <a:pathLst>
                <a:path w="33951" h="12106" extrusionOk="0">
                  <a:moveTo>
                    <a:pt x="29055" y="1"/>
                  </a:moveTo>
                  <a:lnTo>
                    <a:pt x="28185" y="2966"/>
                  </a:lnTo>
                  <a:lnTo>
                    <a:pt x="27750" y="4448"/>
                  </a:lnTo>
                  <a:lnTo>
                    <a:pt x="27533" y="5192"/>
                  </a:lnTo>
                  <a:lnTo>
                    <a:pt x="27507" y="5284"/>
                  </a:lnTo>
                  <a:lnTo>
                    <a:pt x="27488" y="5332"/>
                  </a:lnTo>
                  <a:lnTo>
                    <a:pt x="27459" y="5421"/>
                  </a:lnTo>
                  <a:cubicBezTo>
                    <a:pt x="27446" y="5485"/>
                    <a:pt x="27415" y="5537"/>
                    <a:pt x="27391" y="5595"/>
                  </a:cubicBezTo>
                  <a:cubicBezTo>
                    <a:pt x="27190" y="6049"/>
                    <a:pt x="26840" y="6437"/>
                    <a:pt x="26407" y="6685"/>
                  </a:cubicBezTo>
                  <a:cubicBezTo>
                    <a:pt x="26193" y="6809"/>
                    <a:pt x="25959" y="6898"/>
                    <a:pt x="25716" y="6951"/>
                  </a:cubicBezTo>
                  <a:cubicBezTo>
                    <a:pt x="25655" y="6964"/>
                    <a:pt x="25595" y="6980"/>
                    <a:pt x="25531" y="6985"/>
                  </a:cubicBezTo>
                  <a:cubicBezTo>
                    <a:pt x="25474" y="6990"/>
                    <a:pt x="25420" y="7002"/>
                    <a:pt x="25363" y="7002"/>
                  </a:cubicBezTo>
                  <a:cubicBezTo>
                    <a:pt x="25358" y="7002"/>
                    <a:pt x="25352" y="7001"/>
                    <a:pt x="25347" y="7001"/>
                  </a:cubicBezTo>
                  <a:lnTo>
                    <a:pt x="25254" y="7004"/>
                  </a:lnTo>
                  <a:cubicBezTo>
                    <a:pt x="25233" y="7004"/>
                    <a:pt x="25233" y="7006"/>
                    <a:pt x="25199" y="7006"/>
                  </a:cubicBezTo>
                  <a:lnTo>
                    <a:pt x="1" y="7006"/>
                  </a:lnTo>
                  <a:lnTo>
                    <a:pt x="1" y="12105"/>
                  </a:lnTo>
                  <a:lnTo>
                    <a:pt x="25199" y="12105"/>
                  </a:lnTo>
                  <a:lnTo>
                    <a:pt x="25333" y="12102"/>
                  </a:lnTo>
                  <a:lnTo>
                    <a:pt x="25626" y="12092"/>
                  </a:lnTo>
                  <a:cubicBezTo>
                    <a:pt x="25821" y="12089"/>
                    <a:pt x="26017" y="12063"/>
                    <a:pt x="26209" y="12037"/>
                  </a:cubicBezTo>
                  <a:cubicBezTo>
                    <a:pt x="26404" y="12015"/>
                    <a:pt x="26597" y="11976"/>
                    <a:pt x="26787" y="11936"/>
                  </a:cubicBezTo>
                  <a:cubicBezTo>
                    <a:pt x="27552" y="11773"/>
                    <a:pt x="28290" y="11488"/>
                    <a:pt x="28963" y="11100"/>
                  </a:cubicBezTo>
                  <a:cubicBezTo>
                    <a:pt x="30316" y="10322"/>
                    <a:pt x="31413" y="9109"/>
                    <a:pt x="32049" y="7676"/>
                  </a:cubicBezTo>
                  <a:cubicBezTo>
                    <a:pt x="32126" y="7500"/>
                    <a:pt x="32207" y="7320"/>
                    <a:pt x="32268" y="7133"/>
                  </a:cubicBezTo>
                  <a:lnTo>
                    <a:pt x="32360" y="6856"/>
                  </a:lnTo>
                  <a:lnTo>
                    <a:pt x="32402" y="6722"/>
                  </a:lnTo>
                  <a:lnTo>
                    <a:pt x="32429" y="6629"/>
                  </a:lnTo>
                  <a:lnTo>
                    <a:pt x="32648" y="5885"/>
                  </a:lnTo>
                  <a:lnTo>
                    <a:pt x="33080" y="4403"/>
                  </a:lnTo>
                  <a:lnTo>
                    <a:pt x="33951" y="1438"/>
                  </a:lnTo>
                  <a:lnTo>
                    <a:pt x="29055" y="1"/>
                  </a:ln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rot="10800000" flipH="1">
              <a:off x="1223407" y="4734810"/>
              <a:ext cx="521797" cy="55396"/>
            </a:xfrm>
            <a:custGeom>
              <a:avLst/>
              <a:gdLst/>
              <a:ahLst/>
              <a:cxnLst/>
              <a:rect l="l" t="t" r="r" b="b"/>
              <a:pathLst>
                <a:path w="12359" h="1312" extrusionOk="0">
                  <a:moveTo>
                    <a:pt x="1" y="1"/>
                  </a:moveTo>
                  <a:lnTo>
                    <a:pt x="1" y="1312"/>
                  </a:lnTo>
                  <a:lnTo>
                    <a:pt x="12358" y="1312"/>
                  </a:lnTo>
                  <a:lnTo>
                    <a:pt x="12358"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rot="10800000" flipH="1">
              <a:off x="1288678" y="4879925"/>
              <a:ext cx="391042" cy="37325"/>
            </a:xfrm>
            <a:custGeom>
              <a:avLst/>
              <a:gdLst/>
              <a:ahLst/>
              <a:cxnLst/>
              <a:rect l="l" t="t" r="r" b="b"/>
              <a:pathLst>
                <a:path w="9262" h="884" extrusionOk="0">
                  <a:moveTo>
                    <a:pt x="385" y="0"/>
                  </a:moveTo>
                  <a:cubicBezTo>
                    <a:pt x="172" y="0"/>
                    <a:pt x="0" y="198"/>
                    <a:pt x="0" y="441"/>
                  </a:cubicBezTo>
                  <a:cubicBezTo>
                    <a:pt x="0" y="686"/>
                    <a:pt x="174" y="884"/>
                    <a:pt x="385" y="884"/>
                  </a:cubicBezTo>
                  <a:lnTo>
                    <a:pt x="8876" y="884"/>
                  </a:lnTo>
                  <a:cubicBezTo>
                    <a:pt x="9087" y="884"/>
                    <a:pt x="9261" y="686"/>
                    <a:pt x="9261" y="441"/>
                  </a:cubicBezTo>
                  <a:cubicBezTo>
                    <a:pt x="9261" y="198"/>
                    <a:pt x="9087" y="0"/>
                    <a:pt x="8876"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10800000" flipH="1">
              <a:off x="1745159" y="4734810"/>
              <a:ext cx="521755" cy="55396"/>
            </a:xfrm>
            <a:custGeom>
              <a:avLst/>
              <a:gdLst/>
              <a:ahLst/>
              <a:cxnLst/>
              <a:rect l="l" t="t" r="r" b="b"/>
              <a:pathLst>
                <a:path w="12358" h="1312" extrusionOk="0">
                  <a:moveTo>
                    <a:pt x="0" y="1"/>
                  </a:moveTo>
                  <a:lnTo>
                    <a:pt x="0" y="1312"/>
                  </a:lnTo>
                  <a:lnTo>
                    <a:pt x="12358" y="1312"/>
                  </a:lnTo>
                  <a:lnTo>
                    <a:pt x="12358"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rot="10800000" flipH="1">
              <a:off x="1810431" y="4879925"/>
              <a:ext cx="390999" cy="37325"/>
            </a:xfrm>
            <a:custGeom>
              <a:avLst/>
              <a:gdLst/>
              <a:ahLst/>
              <a:cxnLst/>
              <a:rect l="l" t="t" r="r" b="b"/>
              <a:pathLst>
                <a:path w="9261" h="884" extrusionOk="0">
                  <a:moveTo>
                    <a:pt x="385" y="0"/>
                  </a:moveTo>
                  <a:cubicBezTo>
                    <a:pt x="171" y="0"/>
                    <a:pt x="0" y="198"/>
                    <a:pt x="0" y="441"/>
                  </a:cubicBezTo>
                  <a:cubicBezTo>
                    <a:pt x="0" y="686"/>
                    <a:pt x="174" y="884"/>
                    <a:pt x="385" y="884"/>
                  </a:cubicBezTo>
                  <a:lnTo>
                    <a:pt x="8876" y="884"/>
                  </a:lnTo>
                  <a:cubicBezTo>
                    <a:pt x="9087" y="884"/>
                    <a:pt x="9261" y="686"/>
                    <a:pt x="9261" y="441"/>
                  </a:cubicBezTo>
                  <a:cubicBezTo>
                    <a:pt x="9261" y="198"/>
                    <a:pt x="9087" y="0"/>
                    <a:pt x="8876"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rot="10800000" flipH="1">
              <a:off x="2266996" y="4734672"/>
              <a:ext cx="389944" cy="466136"/>
            </a:xfrm>
            <a:custGeom>
              <a:avLst/>
              <a:gdLst/>
              <a:ahLst/>
              <a:cxnLst/>
              <a:rect l="l" t="t" r="r" b="b"/>
              <a:pathLst>
                <a:path w="9236" h="11040" extrusionOk="0">
                  <a:moveTo>
                    <a:pt x="7977" y="1"/>
                  </a:moveTo>
                  <a:lnTo>
                    <a:pt x="7107" y="2963"/>
                  </a:lnTo>
                  <a:lnTo>
                    <a:pt x="6671" y="4448"/>
                  </a:lnTo>
                  <a:lnTo>
                    <a:pt x="6452" y="5189"/>
                  </a:lnTo>
                  <a:lnTo>
                    <a:pt x="6426" y="5281"/>
                  </a:lnTo>
                  <a:lnTo>
                    <a:pt x="6392" y="5395"/>
                  </a:lnTo>
                  <a:lnTo>
                    <a:pt x="6315" y="5622"/>
                  </a:lnTo>
                  <a:cubicBezTo>
                    <a:pt x="6268" y="5777"/>
                    <a:pt x="6199" y="5922"/>
                    <a:pt x="6136" y="6070"/>
                  </a:cubicBezTo>
                  <a:cubicBezTo>
                    <a:pt x="5614" y="7246"/>
                    <a:pt x="4706" y="8249"/>
                    <a:pt x="3591" y="8892"/>
                  </a:cubicBezTo>
                  <a:cubicBezTo>
                    <a:pt x="3037" y="9214"/>
                    <a:pt x="2427" y="9449"/>
                    <a:pt x="1797" y="9583"/>
                  </a:cubicBezTo>
                  <a:cubicBezTo>
                    <a:pt x="1639" y="9618"/>
                    <a:pt x="1486" y="9649"/>
                    <a:pt x="1322" y="9668"/>
                  </a:cubicBezTo>
                  <a:cubicBezTo>
                    <a:pt x="1161" y="9686"/>
                    <a:pt x="1003" y="9710"/>
                    <a:pt x="842" y="9713"/>
                  </a:cubicBezTo>
                  <a:cubicBezTo>
                    <a:pt x="642" y="9725"/>
                    <a:pt x="481" y="9727"/>
                    <a:pt x="331" y="9727"/>
                  </a:cubicBezTo>
                  <a:cubicBezTo>
                    <a:pt x="219" y="9727"/>
                    <a:pt x="113" y="9726"/>
                    <a:pt x="1" y="9726"/>
                  </a:cubicBezTo>
                  <a:lnTo>
                    <a:pt x="1" y="11039"/>
                  </a:lnTo>
                  <a:lnTo>
                    <a:pt x="483" y="11039"/>
                  </a:lnTo>
                  <a:lnTo>
                    <a:pt x="618" y="11034"/>
                  </a:lnTo>
                  <a:lnTo>
                    <a:pt x="911" y="11024"/>
                  </a:lnTo>
                  <a:cubicBezTo>
                    <a:pt x="1106" y="11018"/>
                    <a:pt x="1298" y="10992"/>
                    <a:pt x="1494" y="10968"/>
                  </a:cubicBezTo>
                  <a:cubicBezTo>
                    <a:pt x="1689" y="10950"/>
                    <a:pt x="1879" y="10910"/>
                    <a:pt x="2071" y="10871"/>
                  </a:cubicBezTo>
                  <a:cubicBezTo>
                    <a:pt x="2833" y="10710"/>
                    <a:pt x="3572" y="10425"/>
                    <a:pt x="4247" y="10032"/>
                  </a:cubicBezTo>
                  <a:cubicBezTo>
                    <a:pt x="5598" y="9254"/>
                    <a:pt x="6698" y="8040"/>
                    <a:pt x="7333" y="6611"/>
                  </a:cubicBezTo>
                  <a:cubicBezTo>
                    <a:pt x="7410" y="6429"/>
                    <a:pt x="7492" y="6252"/>
                    <a:pt x="7550" y="6067"/>
                  </a:cubicBezTo>
                  <a:lnTo>
                    <a:pt x="7642" y="5790"/>
                  </a:lnTo>
                  <a:lnTo>
                    <a:pt x="7687" y="5653"/>
                  </a:lnTo>
                  <a:lnTo>
                    <a:pt x="7713" y="5561"/>
                  </a:lnTo>
                  <a:lnTo>
                    <a:pt x="7930" y="4820"/>
                  </a:lnTo>
                  <a:lnTo>
                    <a:pt x="8365" y="3337"/>
                  </a:lnTo>
                  <a:lnTo>
                    <a:pt x="9235" y="373"/>
                  </a:lnTo>
                  <a:lnTo>
                    <a:pt x="7977"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rot="10800000" flipH="1">
              <a:off x="2318209" y="4886801"/>
              <a:ext cx="178802" cy="282469"/>
            </a:xfrm>
            <a:custGeom>
              <a:avLst/>
              <a:gdLst/>
              <a:ahLst/>
              <a:cxnLst/>
              <a:rect l="l" t="t" r="r" b="b"/>
              <a:pathLst>
                <a:path w="4235" h="6690" extrusionOk="0">
                  <a:moveTo>
                    <a:pt x="3725" y="1"/>
                  </a:moveTo>
                  <a:cubicBezTo>
                    <a:pt x="3542" y="1"/>
                    <a:pt x="3381" y="104"/>
                    <a:pt x="3335" y="264"/>
                  </a:cubicBezTo>
                  <a:lnTo>
                    <a:pt x="2739" y="2303"/>
                  </a:lnTo>
                  <a:lnTo>
                    <a:pt x="2438" y="3321"/>
                  </a:lnTo>
                  <a:lnTo>
                    <a:pt x="2362" y="3574"/>
                  </a:lnTo>
                  <a:lnTo>
                    <a:pt x="2325" y="3701"/>
                  </a:lnTo>
                  <a:lnTo>
                    <a:pt x="2296" y="3780"/>
                  </a:lnTo>
                  <a:lnTo>
                    <a:pt x="2243" y="3941"/>
                  </a:lnTo>
                  <a:lnTo>
                    <a:pt x="2174" y="4097"/>
                  </a:lnTo>
                  <a:cubicBezTo>
                    <a:pt x="1995" y="4516"/>
                    <a:pt x="1710" y="4877"/>
                    <a:pt x="1375" y="5183"/>
                  </a:cubicBezTo>
                  <a:cubicBezTo>
                    <a:pt x="1030" y="5473"/>
                    <a:pt x="629" y="5711"/>
                    <a:pt x="193" y="5835"/>
                  </a:cubicBezTo>
                  <a:cubicBezTo>
                    <a:pt x="67" y="5877"/>
                    <a:pt x="1" y="6088"/>
                    <a:pt x="48" y="6325"/>
                  </a:cubicBezTo>
                  <a:cubicBezTo>
                    <a:pt x="88" y="6532"/>
                    <a:pt x="231" y="6689"/>
                    <a:pt x="379" y="6689"/>
                  </a:cubicBezTo>
                  <a:cubicBezTo>
                    <a:pt x="401" y="6689"/>
                    <a:pt x="422" y="6686"/>
                    <a:pt x="444" y="6679"/>
                  </a:cubicBezTo>
                  <a:cubicBezTo>
                    <a:pt x="1001" y="6518"/>
                    <a:pt x="1512" y="6223"/>
                    <a:pt x="1953" y="5848"/>
                  </a:cubicBezTo>
                  <a:cubicBezTo>
                    <a:pt x="2383" y="5458"/>
                    <a:pt x="2747" y="4991"/>
                    <a:pt x="2976" y="4455"/>
                  </a:cubicBezTo>
                  <a:lnTo>
                    <a:pt x="3061" y="4257"/>
                  </a:lnTo>
                  <a:lnTo>
                    <a:pt x="3129" y="4049"/>
                  </a:lnTo>
                  <a:lnTo>
                    <a:pt x="3166" y="3946"/>
                  </a:lnTo>
                  <a:lnTo>
                    <a:pt x="3203" y="3822"/>
                  </a:lnTo>
                  <a:lnTo>
                    <a:pt x="3280" y="3569"/>
                  </a:lnTo>
                  <a:lnTo>
                    <a:pt x="3578" y="2551"/>
                  </a:lnTo>
                  <a:lnTo>
                    <a:pt x="4176" y="512"/>
                  </a:lnTo>
                  <a:cubicBezTo>
                    <a:pt x="4234" y="311"/>
                    <a:pt x="4092" y="87"/>
                    <a:pt x="3865" y="21"/>
                  </a:cubicBezTo>
                  <a:cubicBezTo>
                    <a:pt x="3818" y="8"/>
                    <a:pt x="3771" y="1"/>
                    <a:pt x="3725" y="1"/>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rot="10800000" flipH="1">
              <a:off x="2219795" y="4708627"/>
              <a:ext cx="73294" cy="267564"/>
            </a:xfrm>
            <a:custGeom>
              <a:avLst/>
              <a:gdLst/>
              <a:ahLst/>
              <a:cxnLst/>
              <a:rect l="l" t="t" r="r" b="b"/>
              <a:pathLst>
                <a:path w="1736" h="6337" extrusionOk="0">
                  <a:moveTo>
                    <a:pt x="868" y="1"/>
                  </a:moveTo>
                  <a:cubicBezTo>
                    <a:pt x="391" y="1"/>
                    <a:pt x="0" y="449"/>
                    <a:pt x="0" y="995"/>
                  </a:cubicBezTo>
                  <a:lnTo>
                    <a:pt x="0" y="5342"/>
                  </a:lnTo>
                  <a:cubicBezTo>
                    <a:pt x="0" y="5891"/>
                    <a:pt x="391" y="6337"/>
                    <a:pt x="868" y="6337"/>
                  </a:cubicBezTo>
                  <a:cubicBezTo>
                    <a:pt x="1345" y="6337"/>
                    <a:pt x="1736" y="5888"/>
                    <a:pt x="1736" y="5342"/>
                  </a:cubicBezTo>
                  <a:lnTo>
                    <a:pt x="1736" y="995"/>
                  </a:lnTo>
                  <a:cubicBezTo>
                    <a:pt x="1736" y="449"/>
                    <a:pt x="1345" y="1"/>
                    <a:pt x="868"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rot="10800000" flipH="1">
              <a:off x="2219541" y="4708501"/>
              <a:ext cx="73547" cy="252871"/>
            </a:xfrm>
            <a:custGeom>
              <a:avLst/>
              <a:gdLst/>
              <a:ahLst/>
              <a:cxnLst/>
              <a:rect l="l" t="t" r="r" b="b"/>
              <a:pathLst>
                <a:path w="1742" h="5989" extrusionOk="0">
                  <a:moveTo>
                    <a:pt x="212" y="1"/>
                  </a:moveTo>
                  <a:cubicBezTo>
                    <a:pt x="80" y="175"/>
                    <a:pt x="1" y="399"/>
                    <a:pt x="1" y="647"/>
                  </a:cubicBezTo>
                  <a:lnTo>
                    <a:pt x="1" y="4991"/>
                  </a:lnTo>
                  <a:cubicBezTo>
                    <a:pt x="1" y="5540"/>
                    <a:pt x="389" y="5988"/>
                    <a:pt x="869" y="5988"/>
                  </a:cubicBezTo>
                  <a:cubicBezTo>
                    <a:pt x="1346" y="5988"/>
                    <a:pt x="1734" y="5540"/>
                    <a:pt x="1734" y="4991"/>
                  </a:cubicBezTo>
                  <a:lnTo>
                    <a:pt x="1734" y="647"/>
                  </a:lnTo>
                  <a:cubicBezTo>
                    <a:pt x="1742" y="399"/>
                    <a:pt x="1663" y="175"/>
                    <a:pt x="1531" y="1"/>
                  </a:cubicBezTo>
                  <a:lnTo>
                    <a:pt x="1531" y="4100"/>
                  </a:lnTo>
                  <a:cubicBezTo>
                    <a:pt x="1531" y="4137"/>
                    <a:pt x="1528" y="4176"/>
                    <a:pt x="1523" y="4213"/>
                  </a:cubicBezTo>
                  <a:cubicBezTo>
                    <a:pt x="1486" y="4589"/>
                    <a:pt x="1179" y="4777"/>
                    <a:pt x="872" y="4777"/>
                  </a:cubicBezTo>
                  <a:cubicBezTo>
                    <a:pt x="565" y="4777"/>
                    <a:pt x="257" y="4589"/>
                    <a:pt x="217" y="4213"/>
                  </a:cubicBezTo>
                  <a:cubicBezTo>
                    <a:pt x="215" y="4176"/>
                    <a:pt x="212" y="4139"/>
                    <a:pt x="212" y="4100"/>
                  </a:cubicBezTo>
                  <a:lnTo>
                    <a:pt x="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rot="10800000" flipH="1">
              <a:off x="1708512" y="4708627"/>
              <a:ext cx="73336" cy="267564"/>
            </a:xfrm>
            <a:custGeom>
              <a:avLst/>
              <a:gdLst/>
              <a:ahLst/>
              <a:cxnLst/>
              <a:rect l="l" t="t" r="r" b="b"/>
              <a:pathLst>
                <a:path w="1737" h="6337" extrusionOk="0">
                  <a:moveTo>
                    <a:pt x="868" y="1"/>
                  </a:moveTo>
                  <a:cubicBezTo>
                    <a:pt x="391" y="1"/>
                    <a:pt x="1" y="449"/>
                    <a:pt x="1" y="995"/>
                  </a:cubicBezTo>
                  <a:lnTo>
                    <a:pt x="1" y="5342"/>
                  </a:lnTo>
                  <a:cubicBezTo>
                    <a:pt x="1" y="5891"/>
                    <a:pt x="391" y="6337"/>
                    <a:pt x="868" y="6337"/>
                  </a:cubicBezTo>
                  <a:cubicBezTo>
                    <a:pt x="1346" y="6337"/>
                    <a:pt x="1736" y="5888"/>
                    <a:pt x="1736" y="5342"/>
                  </a:cubicBezTo>
                  <a:lnTo>
                    <a:pt x="1736" y="995"/>
                  </a:lnTo>
                  <a:cubicBezTo>
                    <a:pt x="1736" y="449"/>
                    <a:pt x="1346" y="1"/>
                    <a:pt x="868"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rot="10800000" flipH="1">
              <a:off x="1708301" y="4708501"/>
              <a:ext cx="73547" cy="252871"/>
            </a:xfrm>
            <a:custGeom>
              <a:avLst/>
              <a:gdLst/>
              <a:ahLst/>
              <a:cxnLst/>
              <a:rect l="l" t="t" r="r" b="b"/>
              <a:pathLst>
                <a:path w="1742" h="5989" extrusionOk="0">
                  <a:moveTo>
                    <a:pt x="211" y="1"/>
                  </a:moveTo>
                  <a:cubicBezTo>
                    <a:pt x="79" y="175"/>
                    <a:pt x="0" y="399"/>
                    <a:pt x="0" y="647"/>
                  </a:cubicBezTo>
                  <a:lnTo>
                    <a:pt x="0" y="4991"/>
                  </a:lnTo>
                  <a:cubicBezTo>
                    <a:pt x="0" y="5540"/>
                    <a:pt x="388" y="5988"/>
                    <a:pt x="865" y="5988"/>
                  </a:cubicBezTo>
                  <a:cubicBezTo>
                    <a:pt x="1345" y="5988"/>
                    <a:pt x="1733" y="5540"/>
                    <a:pt x="1733" y="4991"/>
                  </a:cubicBezTo>
                  <a:lnTo>
                    <a:pt x="1733" y="647"/>
                  </a:lnTo>
                  <a:cubicBezTo>
                    <a:pt x="1741" y="399"/>
                    <a:pt x="1662" y="175"/>
                    <a:pt x="1530" y="1"/>
                  </a:cubicBezTo>
                  <a:lnTo>
                    <a:pt x="1530" y="4100"/>
                  </a:lnTo>
                  <a:cubicBezTo>
                    <a:pt x="1530" y="4137"/>
                    <a:pt x="1525" y="4176"/>
                    <a:pt x="1522" y="4213"/>
                  </a:cubicBezTo>
                  <a:cubicBezTo>
                    <a:pt x="1484" y="4589"/>
                    <a:pt x="1177" y="4777"/>
                    <a:pt x="870" y="4777"/>
                  </a:cubicBezTo>
                  <a:cubicBezTo>
                    <a:pt x="563" y="4777"/>
                    <a:pt x="256" y="4589"/>
                    <a:pt x="217" y="4213"/>
                  </a:cubicBezTo>
                  <a:cubicBezTo>
                    <a:pt x="214" y="4176"/>
                    <a:pt x="211" y="4139"/>
                    <a:pt x="211" y="4100"/>
                  </a:cubicBezTo>
                  <a:lnTo>
                    <a:pt x="2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rot="10800000" flipH="1">
              <a:off x="1186760" y="4708627"/>
              <a:ext cx="73336" cy="267564"/>
            </a:xfrm>
            <a:custGeom>
              <a:avLst/>
              <a:gdLst/>
              <a:ahLst/>
              <a:cxnLst/>
              <a:rect l="l" t="t" r="r" b="b"/>
              <a:pathLst>
                <a:path w="1737" h="6337" extrusionOk="0">
                  <a:moveTo>
                    <a:pt x="869" y="1"/>
                  </a:moveTo>
                  <a:cubicBezTo>
                    <a:pt x="391" y="1"/>
                    <a:pt x="1" y="449"/>
                    <a:pt x="1" y="995"/>
                  </a:cubicBezTo>
                  <a:lnTo>
                    <a:pt x="1" y="5342"/>
                  </a:lnTo>
                  <a:cubicBezTo>
                    <a:pt x="1" y="5891"/>
                    <a:pt x="391" y="6337"/>
                    <a:pt x="869" y="6337"/>
                  </a:cubicBezTo>
                  <a:cubicBezTo>
                    <a:pt x="1346" y="6337"/>
                    <a:pt x="1737" y="5888"/>
                    <a:pt x="1737" y="5342"/>
                  </a:cubicBezTo>
                  <a:lnTo>
                    <a:pt x="1737" y="995"/>
                  </a:lnTo>
                  <a:cubicBezTo>
                    <a:pt x="1737" y="449"/>
                    <a:pt x="1343" y="1"/>
                    <a:pt x="869"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10800000" flipH="1">
              <a:off x="1186549" y="4708501"/>
              <a:ext cx="73547" cy="252871"/>
            </a:xfrm>
            <a:custGeom>
              <a:avLst/>
              <a:gdLst/>
              <a:ahLst/>
              <a:cxnLst/>
              <a:rect l="l" t="t" r="r" b="b"/>
              <a:pathLst>
                <a:path w="1742" h="5989" extrusionOk="0">
                  <a:moveTo>
                    <a:pt x="212" y="1"/>
                  </a:moveTo>
                  <a:cubicBezTo>
                    <a:pt x="80" y="175"/>
                    <a:pt x="1" y="399"/>
                    <a:pt x="1" y="647"/>
                  </a:cubicBezTo>
                  <a:lnTo>
                    <a:pt x="1" y="4991"/>
                  </a:lnTo>
                  <a:cubicBezTo>
                    <a:pt x="1" y="5540"/>
                    <a:pt x="388" y="5988"/>
                    <a:pt x="866" y="5988"/>
                  </a:cubicBezTo>
                  <a:cubicBezTo>
                    <a:pt x="1346" y="5988"/>
                    <a:pt x="1734" y="5540"/>
                    <a:pt x="1734" y="4991"/>
                  </a:cubicBezTo>
                  <a:lnTo>
                    <a:pt x="1734" y="647"/>
                  </a:lnTo>
                  <a:cubicBezTo>
                    <a:pt x="1742" y="399"/>
                    <a:pt x="1662" y="175"/>
                    <a:pt x="1530" y="1"/>
                  </a:cubicBezTo>
                  <a:lnTo>
                    <a:pt x="1530" y="4100"/>
                  </a:lnTo>
                  <a:cubicBezTo>
                    <a:pt x="1530" y="4137"/>
                    <a:pt x="1525" y="4176"/>
                    <a:pt x="1523" y="4213"/>
                  </a:cubicBezTo>
                  <a:cubicBezTo>
                    <a:pt x="1484" y="4589"/>
                    <a:pt x="1178" y="4777"/>
                    <a:pt x="871" y="4777"/>
                  </a:cubicBezTo>
                  <a:cubicBezTo>
                    <a:pt x="564" y="4777"/>
                    <a:pt x="256" y="4589"/>
                    <a:pt x="217" y="4213"/>
                  </a:cubicBezTo>
                  <a:cubicBezTo>
                    <a:pt x="214" y="4176"/>
                    <a:pt x="212" y="4139"/>
                    <a:pt x="212" y="4100"/>
                  </a:cubicBezTo>
                  <a:lnTo>
                    <a:pt x="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rot="10800000" flipH="1">
              <a:off x="2422914" y="5153011"/>
              <a:ext cx="267759" cy="128188"/>
            </a:xfrm>
            <a:custGeom>
              <a:avLst/>
              <a:gdLst/>
              <a:ahLst/>
              <a:cxnLst/>
              <a:rect l="l" t="t" r="r" b="b"/>
              <a:pathLst>
                <a:path w="6342" h="3036" extrusionOk="0">
                  <a:moveTo>
                    <a:pt x="1019" y="0"/>
                  </a:moveTo>
                  <a:cubicBezTo>
                    <a:pt x="616" y="0"/>
                    <a:pt x="255" y="226"/>
                    <a:pt x="143" y="589"/>
                  </a:cubicBezTo>
                  <a:cubicBezTo>
                    <a:pt x="0" y="1042"/>
                    <a:pt x="314" y="1549"/>
                    <a:pt x="839" y="1710"/>
                  </a:cubicBezTo>
                  <a:lnTo>
                    <a:pt x="4994" y="2986"/>
                  </a:lnTo>
                  <a:cubicBezTo>
                    <a:pt x="5103" y="3020"/>
                    <a:pt x="5212" y="3036"/>
                    <a:pt x="5319" y="3036"/>
                  </a:cubicBezTo>
                  <a:cubicBezTo>
                    <a:pt x="5724" y="3036"/>
                    <a:pt x="6086" y="2807"/>
                    <a:pt x="6199" y="2448"/>
                  </a:cubicBezTo>
                  <a:cubicBezTo>
                    <a:pt x="6341" y="1992"/>
                    <a:pt x="6028" y="1488"/>
                    <a:pt x="5503" y="1327"/>
                  </a:cubicBezTo>
                  <a:lnTo>
                    <a:pt x="1348" y="50"/>
                  </a:lnTo>
                  <a:cubicBezTo>
                    <a:pt x="1238" y="17"/>
                    <a:pt x="1127" y="0"/>
                    <a:pt x="1019" y="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rot="10800000" flipH="1">
              <a:off x="2434947" y="5153011"/>
              <a:ext cx="255853" cy="128145"/>
            </a:xfrm>
            <a:custGeom>
              <a:avLst/>
              <a:gdLst/>
              <a:ahLst/>
              <a:cxnLst/>
              <a:rect l="l" t="t" r="r" b="b"/>
              <a:pathLst>
                <a:path w="6060" h="3035" extrusionOk="0">
                  <a:moveTo>
                    <a:pt x="734" y="0"/>
                  </a:moveTo>
                  <a:cubicBezTo>
                    <a:pt x="611" y="0"/>
                    <a:pt x="493" y="21"/>
                    <a:pt x="385" y="60"/>
                  </a:cubicBezTo>
                  <a:lnTo>
                    <a:pt x="4305" y="1263"/>
                  </a:lnTo>
                  <a:cubicBezTo>
                    <a:pt x="4342" y="1273"/>
                    <a:pt x="4379" y="1287"/>
                    <a:pt x="4410" y="1302"/>
                  </a:cubicBezTo>
                  <a:cubicBezTo>
                    <a:pt x="5063" y="1577"/>
                    <a:pt x="4805" y="2564"/>
                    <a:pt x="4161" y="2564"/>
                  </a:cubicBezTo>
                  <a:cubicBezTo>
                    <a:pt x="4118" y="2564"/>
                    <a:pt x="4074" y="2559"/>
                    <a:pt x="4028" y="2550"/>
                  </a:cubicBezTo>
                  <a:cubicBezTo>
                    <a:pt x="3991" y="2542"/>
                    <a:pt x="3957" y="2532"/>
                    <a:pt x="3920" y="2524"/>
                  </a:cubicBezTo>
                  <a:lnTo>
                    <a:pt x="0" y="1318"/>
                  </a:lnTo>
                  <a:lnTo>
                    <a:pt x="0" y="1318"/>
                  </a:lnTo>
                  <a:cubicBezTo>
                    <a:pt x="127" y="1495"/>
                    <a:pt x="319" y="1635"/>
                    <a:pt x="557" y="1709"/>
                  </a:cubicBezTo>
                  <a:lnTo>
                    <a:pt x="4711" y="2985"/>
                  </a:lnTo>
                  <a:cubicBezTo>
                    <a:pt x="4821" y="3019"/>
                    <a:pt x="4931" y="3035"/>
                    <a:pt x="5038" y="3035"/>
                  </a:cubicBezTo>
                  <a:cubicBezTo>
                    <a:pt x="5444" y="3035"/>
                    <a:pt x="5806" y="2806"/>
                    <a:pt x="5917" y="2447"/>
                  </a:cubicBezTo>
                  <a:cubicBezTo>
                    <a:pt x="6059" y="1991"/>
                    <a:pt x="5743" y="1487"/>
                    <a:pt x="5223" y="1326"/>
                  </a:cubicBezTo>
                  <a:lnTo>
                    <a:pt x="1069" y="49"/>
                  </a:lnTo>
                  <a:cubicBezTo>
                    <a:pt x="955" y="16"/>
                    <a:pt x="842" y="0"/>
                    <a:pt x="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5"/>
          <p:cNvGrpSpPr/>
          <p:nvPr/>
        </p:nvGrpSpPr>
        <p:grpSpPr>
          <a:xfrm>
            <a:off x="7352750" y="-254875"/>
            <a:ext cx="1972102" cy="779592"/>
            <a:chOff x="7352750" y="-254875"/>
            <a:chExt cx="1972102" cy="779592"/>
          </a:xfrm>
        </p:grpSpPr>
        <p:sp>
          <p:nvSpPr>
            <p:cNvPr id="250" name="Google Shape;250;p5"/>
            <p:cNvSpPr/>
            <p:nvPr/>
          </p:nvSpPr>
          <p:spPr>
            <a:xfrm rot="10800000" flipH="1">
              <a:off x="7847080" y="301170"/>
              <a:ext cx="481441" cy="199307"/>
            </a:xfrm>
            <a:custGeom>
              <a:avLst/>
              <a:gdLst/>
              <a:ahLst/>
              <a:cxnLst/>
              <a:rect l="l" t="t" r="r" b="b"/>
              <a:pathLst>
                <a:path w="12317" h="5099" extrusionOk="0">
                  <a:moveTo>
                    <a:pt x="1" y="0"/>
                  </a:moveTo>
                  <a:lnTo>
                    <a:pt x="1" y="5099"/>
                  </a:lnTo>
                  <a:lnTo>
                    <a:pt x="12316" y="5099"/>
                  </a:lnTo>
                  <a:lnTo>
                    <a:pt x="12316"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rot="10800000" flipH="1">
              <a:off x="7847080" y="301171"/>
              <a:ext cx="481441" cy="51361"/>
            </a:xfrm>
            <a:custGeom>
              <a:avLst/>
              <a:gdLst/>
              <a:ahLst/>
              <a:cxnLst/>
              <a:rect l="l" t="t" r="r" b="b"/>
              <a:pathLst>
                <a:path w="12317" h="1314" extrusionOk="0">
                  <a:moveTo>
                    <a:pt x="1" y="0"/>
                  </a:moveTo>
                  <a:lnTo>
                    <a:pt x="1" y="1314"/>
                  </a:lnTo>
                  <a:lnTo>
                    <a:pt x="12316" y="1314"/>
                  </a:lnTo>
                  <a:lnTo>
                    <a:pt x="12316"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rot="10800000" flipH="1">
              <a:off x="7907626" y="435592"/>
              <a:ext cx="360582" cy="34592"/>
            </a:xfrm>
            <a:custGeom>
              <a:avLst/>
              <a:gdLst/>
              <a:ahLst/>
              <a:cxnLst/>
              <a:rect l="l" t="t" r="r" b="b"/>
              <a:pathLst>
                <a:path w="9225" h="885" extrusionOk="0">
                  <a:moveTo>
                    <a:pt x="383" y="1"/>
                  </a:moveTo>
                  <a:cubicBezTo>
                    <a:pt x="172" y="1"/>
                    <a:pt x="0" y="201"/>
                    <a:pt x="0" y="441"/>
                  </a:cubicBezTo>
                  <a:cubicBezTo>
                    <a:pt x="0" y="687"/>
                    <a:pt x="172" y="884"/>
                    <a:pt x="383" y="884"/>
                  </a:cubicBezTo>
                  <a:lnTo>
                    <a:pt x="8839" y="884"/>
                  </a:lnTo>
                  <a:cubicBezTo>
                    <a:pt x="9050" y="884"/>
                    <a:pt x="9222" y="687"/>
                    <a:pt x="9224" y="441"/>
                  </a:cubicBezTo>
                  <a:cubicBezTo>
                    <a:pt x="9224" y="199"/>
                    <a:pt x="9053" y="1"/>
                    <a:pt x="8842"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rot="10800000" flipH="1">
              <a:off x="8328478" y="301170"/>
              <a:ext cx="481402" cy="199307"/>
            </a:xfrm>
            <a:custGeom>
              <a:avLst/>
              <a:gdLst/>
              <a:ahLst/>
              <a:cxnLst/>
              <a:rect l="l" t="t" r="r" b="b"/>
              <a:pathLst>
                <a:path w="12316" h="5099" extrusionOk="0">
                  <a:moveTo>
                    <a:pt x="0" y="0"/>
                  </a:moveTo>
                  <a:lnTo>
                    <a:pt x="0" y="5099"/>
                  </a:lnTo>
                  <a:lnTo>
                    <a:pt x="12316" y="5099"/>
                  </a:lnTo>
                  <a:lnTo>
                    <a:pt x="12316"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rot="10800000" flipH="1">
              <a:off x="8328478" y="301171"/>
              <a:ext cx="481402" cy="51361"/>
            </a:xfrm>
            <a:custGeom>
              <a:avLst/>
              <a:gdLst/>
              <a:ahLst/>
              <a:cxnLst/>
              <a:rect l="l" t="t" r="r" b="b"/>
              <a:pathLst>
                <a:path w="12316" h="1314" extrusionOk="0">
                  <a:moveTo>
                    <a:pt x="0" y="0"/>
                  </a:moveTo>
                  <a:lnTo>
                    <a:pt x="0" y="1314"/>
                  </a:lnTo>
                  <a:lnTo>
                    <a:pt x="12316" y="1314"/>
                  </a:lnTo>
                  <a:lnTo>
                    <a:pt x="12316"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rot="10800000" flipH="1">
              <a:off x="8388790" y="435592"/>
              <a:ext cx="360660" cy="34592"/>
            </a:xfrm>
            <a:custGeom>
              <a:avLst/>
              <a:gdLst/>
              <a:ahLst/>
              <a:cxnLst/>
              <a:rect l="l" t="t" r="r" b="b"/>
              <a:pathLst>
                <a:path w="9227" h="885" extrusionOk="0">
                  <a:moveTo>
                    <a:pt x="383" y="1"/>
                  </a:moveTo>
                  <a:cubicBezTo>
                    <a:pt x="172" y="1"/>
                    <a:pt x="0" y="201"/>
                    <a:pt x="0" y="441"/>
                  </a:cubicBezTo>
                  <a:cubicBezTo>
                    <a:pt x="0" y="687"/>
                    <a:pt x="172" y="884"/>
                    <a:pt x="383" y="884"/>
                  </a:cubicBezTo>
                  <a:lnTo>
                    <a:pt x="8844" y="884"/>
                  </a:lnTo>
                  <a:cubicBezTo>
                    <a:pt x="9056" y="884"/>
                    <a:pt x="9227" y="687"/>
                    <a:pt x="9227" y="441"/>
                  </a:cubicBezTo>
                  <a:cubicBezTo>
                    <a:pt x="9227" y="199"/>
                    <a:pt x="9056" y="1"/>
                    <a:pt x="8844"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rot="10800000" flipH="1">
              <a:off x="8809760" y="301170"/>
              <a:ext cx="481284" cy="199307"/>
            </a:xfrm>
            <a:custGeom>
              <a:avLst/>
              <a:gdLst/>
              <a:ahLst/>
              <a:cxnLst/>
              <a:rect l="l" t="t" r="r" b="b"/>
              <a:pathLst>
                <a:path w="12313" h="5099" extrusionOk="0">
                  <a:moveTo>
                    <a:pt x="0" y="0"/>
                  </a:moveTo>
                  <a:lnTo>
                    <a:pt x="0" y="5099"/>
                  </a:lnTo>
                  <a:lnTo>
                    <a:pt x="12313" y="5099"/>
                  </a:lnTo>
                  <a:lnTo>
                    <a:pt x="12313"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rot="10800000" flipH="1">
              <a:off x="8809760" y="301171"/>
              <a:ext cx="481284" cy="51361"/>
            </a:xfrm>
            <a:custGeom>
              <a:avLst/>
              <a:gdLst/>
              <a:ahLst/>
              <a:cxnLst/>
              <a:rect l="l" t="t" r="r" b="b"/>
              <a:pathLst>
                <a:path w="12313" h="1314" extrusionOk="0">
                  <a:moveTo>
                    <a:pt x="0" y="0"/>
                  </a:moveTo>
                  <a:lnTo>
                    <a:pt x="0" y="1314"/>
                  </a:lnTo>
                  <a:lnTo>
                    <a:pt x="12313" y="1314"/>
                  </a:lnTo>
                  <a:lnTo>
                    <a:pt x="12313"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rot="10800000" flipH="1">
              <a:off x="8870071" y="435592"/>
              <a:ext cx="360660" cy="34592"/>
            </a:xfrm>
            <a:custGeom>
              <a:avLst/>
              <a:gdLst/>
              <a:ahLst/>
              <a:cxnLst/>
              <a:rect l="l" t="t" r="r" b="b"/>
              <a:pathLst>
                <a:path w="9227" h="885" extrusionOk="0">
                  <a:moveTo>
                    <a:pt x="383" y="1"/>
                  </a:moveTo>
                  <a:cubicBezTo>
                    <a:pt x="172" y="1"/>
                    <a:pt x="0" y="201"/>
                    <a:pt x="0" y="441"/>
                  </a:cubicBezTo>
                  <a:cubicBezTo>
                    <a:pt x="0" y="687"/>
                    <a:pt x="172" y="884"/>
                    <a:pt x="383" y="884"/>
                  </a:cubicBezTo>
                  <a:lnTo>
                    <a:pt x="8842" y="884"/>
                  </a:lnTo>
                  <a:cubicBezTo>
                    <a:pt x="9053" y="884"/>
                    <a:pt x="9227" y="687"/>
                    <a:pt x="9224" y="441"/>
                  </a:cubicBezTo>
                  <a:cubicBezTo>
                    <a:pt x="9224" y="199"/>
                    <a:pt x="9053" y="1"/>
                    <a:pt x="8842"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775910" y="276941"/>
              <a:ext cx="67700" cy="247697"/>
            </a:xfrm>
            <a:custGeom>
              <a:avLst/>
              <a:gdLst/>
              <a:ahLst/>
              <a:cxnLst/>
              <a:rect l="l" t="t" r="r" b="b"/>
              <a:pathLst>
                <a:path w="1732" h="6337" extrusionOk="0">
                  <a:moveTo>
                    <a:pt x="866" y="0"/>
                  </a:moveTo>
                  <a:cubicBezTo>
                    <a:pt x="391" y="0"/>
                    <a:pt x="1" y="449"/>
                    <a:pt x="1" y="995"/>
                  </a:cubicBezTo>
                  <a:lnTo>
                    <a:pt x="1" y="5342"/>
                  </a:lnTo>
                  <a:cubicBezTo>
                    <a:pt x="1" y="5890"/>
                    <a:pt x="389" y="6336"/>
                    <a:pt x="866" y="6336"/>
                  </a:cubicBezTo>
                  <a:cubicBezTo>
                    <a:pt x="1341" y="6336"/>
                    <a:pt x="1729" y="5890"/>
                    <a:pt x="1729" y="5342"/>
                  </a:cubicBezTo>
                  <a:lnTo>
                    <a:pt x="1729" y="995"/>
                  </a:lnTo>
                  <a:cubicBezTo>
                    <a:pt x="1731" y="449"/>
                    <a:pt x="1343" y="0"/>
                    <a:pt x="866"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8775910" y="290661"/>
              <a:ext cx="67700" cy="234056"/>
            </a:xfrm>
            <a:custGeom>
              <a:avLst/>
              <a:gdLst/>
              <a:ahLst/>
              <a:cxnLst/>
              <a:rect l="l" t="t" r="r" b="b"/>
              <a:pathLst>
                <a:path w="1732" h="5988" extrusionOk="0">
                  <a:moveTo>
                    <a:pt x="209" y="0"/>
                  </a:moveTo>
                  <a:cubicBezTo>
                    <a:pt x="80" y="174"/>
                    <a:pt x="1" y="399"/>
                    <a:pt x="1" y="646"/>
                  </a:cubicBezTo>
                  <a:lnTo>
                    <a:pt x="1" y="4991"/>
                  </a:lnTo>
                  <a:cubicBezTo>
                    <a:pt x="1" y="5539"/>
                    <a:pt x="389" y="5988"/>
                    <a:pt x="866" y="5988"/>
                  </a:cubicBezTo>
                  <a:cubicBezTo>
                    <a:pt x="1341" y="5988"/>
                    <a:pt x="1729" y="5539"/>
                    <a:pt x="1729" y="4991"/>
                  </a:cubicBezTo>
                  <a:lnTo>
                    <a:pt x="1729" y="646"/>
                  </a:lnTo>
                  <a:cubicBezTo>
                    <a:pt x="1731" y="401"/>
                    <a:pt x="1652" y="174"/>
                    <a:pt x="1520" y="0"/>
                  </a:cubicBezTo>
                  <a:lnTo>
                    <a:pt x="1520" y="4102"/>
                  </a:lnTo>
                  <a:cubicBezTo>
                    <a:pt x="1520" y="4136"/>
                    <a:pt x="1518" y="4176"/>
                    <a:pt x="1515" y="4213"/>
                  </a:cubicBezTo>
                  <a:cubicBezTo>
                    <a:pt x="1477" y="4587"/>
                    <a:pt x="1171" y="4774"/>
                    <a:pt x="865" y="4774"/>
                  </a:cubicBezTo>
                  <a:cubicBezTo>
                    <a:pt x="559" y="4774"/>
                    <a:pt x="253" y="4587"/>
                    <a:pt x="214" y="4213"/>
                  </a:cubicBezTo>
                  <a:cubicBezTo>
                    <a:pt x="212" y="4176"/>
                    <a:pt x="209" y="4141"/>
                    <a:pt x="209" y="4102"/>
                  </a:cubicBezTo>
                  <a:lnTo>
                    <a:pt x="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8294746" y="276941"/>
              <a:ext cx="67582" cy="247697"/>
            </a:xfrm>
            <a:custGeom>
              <a:avLst/>
              <a:gdLst/>
              <a:ahLst/>
              <a:cxnLst/>
              <a:rect l="l" t="t" r="r" b="b"/>
              <a:pathLst>
                <a:path w="1729" h="6337" extrusionOk="0">
                  <a:moveTo>
                    <a:pt x="863" y="0"/>
                  </a:moveTo>
                  <a:cubicBezTo>
                    <a:pt x="388" y="0"/>
                    <a:pt x="1" y="449"/>
                    <a:pt x="1" y="995"/>
                  </a:cubicBezTo>
                  <a:lnTo>
                    <a:pt x="1" y="5342"/>
                  </a:lnTo>
                  <a:cubicBezTo>
                    <a:pt x="1" y="5890"/>
                    <a:pt x="388" y="6336"/>
                    <a:pt x="863" y="6336"/>
                  </a:cubicBezTo>
                  <a:cubicBezTo>
                    <a:pt x="1338" y="6336"/>
                    <a:pt x="1728" y="5890"/>
                    <a:pt x="1728" y="5342"/>
                  </a:cubicBezTo>
                  <a:lnTo>
                    <a:pt x="1728" y="995"/>
                  </a:lnTo>
                  <a:cubicBezTo>
                    <a:pt x="1726" y="449"/>
                    <a:pt x="1338" y="0"/>
                    <a:pt x="863"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8294746" y="290661"/>
              <a:ext cx="67582" cy="234056"/>
            </a:xfrm>
            <a:custGeom>
              <a:avLst/>
              <a:gdLst/>
              <a:ahLst/>
              <a:cxnLst/>
              <a:rect l="l" t="t" r="r" b="b"/>
              <a:pathLst>
                <a:path w="1729" h="5988" extrusionOk="0">
                  <a:moveTo>
                    <a:pt x="206" y="0"/>
                  </a:moveTo>
                  <a:cubicBezTo>
                    <a:pt x="77" y="174"/>
                    <a:pt x="1" y="399"/>
                    <a:pt x="1" y="646"/>
                  </a:cubicBezTo>
                  <a:lnTo>
                    <a:pt x="1" y="4991"/>
                  </a:lnTo>
                  <a:cubicBezTo>
                    <a:pt x="1" y="5539"/>
                    <a:pt x="388" y="5988"/>
                    <a:pt x="863" y="5988"/>
                  </a:cubicBezTo>
                  <a:cubicBezTo>
                    <a:pt x="1338" y="5988"/>
                    <a:pt x="1728" y="5539"/>
                    <a:pt x="1728" y="4991"/>
                  </a:cubicBezTo>
                  <a:lnTo>
                    <a:pt x="1728" y="646"/>
                  </a:lnTo>
                  <a:cubicBezTo>
                    <a:pt x="1726" y="401"/>
                    <a:pt x="1649" y="174"/>
                    <a:pt x="1520" y="0"/>
                  </a:cubicBezTo>
                  <a:lnTo>
                    <a:pt x="1520" y="4102"/>
                  </a:lnTo>
                  <a:cubicBezTo>
                    <a:pt x="1520" y="4136"/>
                    <a:pt x="1517" y="4176"/>
                    <a:pt x="1512" y="4213"/>
                  </a:cubicBezTo>
                  <a:cubicBezTo>
                    <a:pt x="1475" y="4587"/>
                    <a:pt x="1169" y="4774"/>
                    <a:pt x="863" y="4774"/>
                  </a:cubicBezTo>
                  <a:cubicBezTo>
                    <a:pt x="557" y="4774"/>
                    <a:pt x="251" y="4587"/>
                    <a:pt x="214" y="4213"/>
                  </a:cubicBezTo>
                  <a:cubicBezTo>
                    <a:pt x="209" y="4176"/>
                    <a:pt x="206" y="4141"/>
                    <a:pt x="206" y="4102"/>
                  </a:cubicBezTo>
                  <a:lnTo>
                    <a:pt x="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9257309" y="276941"/>
              <a:ext cx="67543" cy="247697"/>
            </a:xfrm>
            <a:custGeom>
              <a:avLst/>
              <a:gdLst/>
              <a:ahLst/>
              <a:cxnLst/>
              <a:rect l="l" t="t" r="r" b="b"/>
              <a:pathLst>
                <a:path w="1728" h="6337" extrusionOk="0">
                  <a:moveTo>
                    <a:pt x="863" y="0"/>
                  </a:moveTo>
                  <a:cubicBezTo>
                    <a:pt x="388" y="0"/>
                    <a:pt x="0" y="449"/>
                    <a:pt x="0" y="995"/>
                  </a:cubicBezTo>
                  <a:lnTo>
                    <a:pt x="0" y="5342"/>
                  </a:lnTo>
                  <a:cubicBezTo>
                    <a:pt x="0" y="5890"/>
                    <a:pt x="388" y="6336"/>
                    <a:pt x="863" y="6336"/>
                  </a:cubicBezTo>
                  <a:cubicBezTo>
                    <a:pt x="1338" y="6336"/>
                    <a:pt x="1728" y="5890"/>
                    <a:pt x="1728" y="5342"/>
                  </a:cubicBezTo>
                  <a:lnTo>
                    <a:pt x="1728" y="995"/>
                  </a:lnTo>
                  <a:cubicBezTo>
                    <a:pt x="1728" y="449"/>
                    <a:pt x="1338" y="0"/>
                    <a:pt x="863"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9257309" y="290661"/>
              <a:ext cx="67543" cy="234056"/>
            </a:xfrm>
            <a:custGeom>
              <a:avLst/>
              <a:gdLst/>
              <a:ahLst/>
              <a:cxnLst/>
              <a:rect l="l" t="t" r="r" b="b"/>
              <a:pathLst>
                <a:path w="1728" h="5988" extrusionOk="0">
                  <a:moveTo>
                    <a:pt x="209" y="0"/>
                  </a:moveTo>
                  <a:cubicBezTo>
                    <a:pt x="79" y="174"/>
                    <a:pt x="0" y="399"/>
                    <a:pt x="0" y="646"/>
                  </a:cubicBezTo>
                  <a:lnTo>
                    <a:pt x="0" y="4991"/>
                  </a:lnTo>
                  <a:cubicBezTo>
                    <a:pt x="0" y="5539"/>
                    <a:pt x="388" y="5988"/>
                    <a:pt x="863" y="5988"/>
                  </a:cubicBezTo>
                  <a:cubicBezTo>
                    <a:pt x="1338" y="5988"/>
                    <a:pt x="1728" y="5539"/>
                    <a:pt x="1728" y="4991"/>
                  </a:cubicBezTo>
                  <a:lnTo>
                    <a:pt x="1728" y="646"/>
                  </a:lnTo>
                  <a:cubicBezTo>
                    <a:pt x="1728" y="401"/>
                    <a:pt x="1649" y="174"/>
                    <a:pt x="1520" y="0"/>
                  </a:cubicBezTo>
                  <a:lnTo>
                    <a:pt x="1520" y="4102"/>
                  </a:lnTo>
                  <a:cubicBezTo>
                    <a:pt x="1520" y="4136"/>
                    <a:pt x="1517" y="4176"/>
                    <a:pt x="1514" y="4213"/>
                  </a:cubicBezTo>
                  <a:cubicBezTo>
                    <a:pt x="1476" y="4587"/>
                    <a:pt x="1170" y="4774"/>
                    <a:pt x="864" y="4774"/>
                  </a:cubicBezTo>
                  <a:cubicBezTo>
                    <a:pt x="558" y="4774"/>
                    <a:pt x="252" y="4587"/>
                    <a:pt x="214" y="4213"/>
                  </a:cubicBezTo>
                  <a:cubicBezTo>
                    <a:pt x="211" y="4176"/>
                    <a:pt x="209" y="4141"/>
                    <a:pt x="209" y="4102"/>
                  </a:cubicBezTo>
                  <a:lnTo>
                    <a:pt x="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flipH="1">
              <a:off x="7241774" y="-120080"/>
              <a:ext cx="725946" cy="503994"/>
            </a:xfrm>
            <a:custGeom>
              <a:avLst/>
              <a:gdLst/>
              <a:ahLst/>
              <a:cxnLst/>
              <a:rect l="l" t="t" r="r" b="b"/>
              <a:pathLst>
                <a:path w="18895" h="13118" extrusionOk="0">
                  <a:moveTo>
                    <a:pt x="9448" y="1"/>
                  </a:moveTo>
                  <a:lnTo>
                    <a:pt x="8831" y="30"/>
                  </a:lnTo>
                  <a:lnTo>
                    <a:pt x="8520" y="48"/>
                  </a:lnTo>
                  <a:cubicBezTo>
                    <a:pt x="8420" y="56"/>
                    <a:pt x="8317" y="75"/>
                    <a:pt x="8214" y="88"/>
                  </a:cubicBezTo>
                  <a:lnTo>
                    <a:pt x="7602" y="185"/>
                  </a:lnTo>
                  <a:cubicBezTo>
                    <a:pt x="7399" y="228"/>
                    <a:pt x="7198" y="283"/>
                    <a:pt x="6998" y="333"/>
                  </a:cubicBezTo>
                  <a:cubicBezTo>
                    <a:pt x="6592" y="425"/>
                    <a:pt x="6209" y="586"/>
                    <a:pt x="5822" y="729"/>
                  </a:cubicBezTo>
                  <a:cubicBezTo>
                    <a:pt x="5629" y="810"/>
                    <a:pt x="5444" y="903"/>
                    <a:pt x="5257" y="992"/>
                  </a:cubicBezTo>
                  <a:lnTo>
                    <a:pt x="4978" y="1130"/>
                  </a:lnTo>
                  <a:cubicBezTo>
                    <a:pt x="4885" y="1177"/>
                    <a:pt x="4798" y="1232"/>
                    <a:pt x="4708" y="1285"/>
                  </a:cubicBezTo>
                  <a:lnTo>
                    <a:pt x="4178" y="1610"/>
                  </a:lnTo>
                  <a:cubicBezTo>
                    <a:pt x="4009" y="1731"/>
                    <a:pt x="3846" y="1852"/>
                    <a:pt x="3680" y="1979"/>
                  </a:cubicBezTo>
                  <a:lnTo>
                    <a:pt x="3434" y="2166"/>
                  </a:lnTo>
                  <a:lnTo>
                    <a:pt x="3202" y="2375"/>
                  </a:lnTo>
                  <a:cubicBezTo>
                    <a:pt x="3052" y="2514"/>
                    <a:pt x="2896" y="2652"/>
                    <a:pt x="2749" y="2797"/>
                  </a:cubicBezTo>
                  <a:cubicBezTo>
                    <a:pt x="2472" y="3100"/>
                    <a:pt x="2176" y="3393"/>
                    <a:pt x="1939" y="3733"/>
                  </a:cubicBezTo>
                  <a:cubicBezTo>
                    <a:pt x="1818" y="3897"/>
                    <a:pt x="1688" y="4057"/>
                    <a:pt x="1578" y="4234"/>
                  </a:cubicBezTo>
                  <a:lnTo>
                    <a:pt x="1253" y="4764"/>
                  </a:lnTo>
                  <a:cubicBezTo>
                    <a:pt x="1142" y="4938"/>
                    <a:pt x="1055" y="5131"/>
                    <a:pt x="963" y="5316"/>
                  </a:cubicBezTo>
                  <a:cubicBezTo>
                    <a:pt x="879" y="5503"/>
                    <a:pt x="778" y="5685"/>
                    <a:pt x="707" y="5877"/>
                  </a:cubicBezTo>
                  <a:cubicBezTo>
                    <a:pt x="562" y="6268"/>
                    <a:pt x="409" y="6653"/>
                    <a:pt x="317" y="7059"/>
                  </a:cubicBezTo>
                  <a:cubicBezTo>
                    <a:pt x="269" y="7260"/>
                    <a:pt x="209" y="7457"/>
                    <a:pt x="177" y="7663"/>
                  </a:cubicBezTo>
                  <a:lnTo>
                    <a:pt x="79" y="8275"/>
                  </a:lnTo>
                  <a:cubicBezTo>
                    <a:pt x="45" y="8481"/>
                    <a:pt x="40" y="8687"/>
                    <a:pt x="27" y="8892"/>
                  </a:cubicBezTo>
                  <a:lnTo>
                    <a:pt x="11" y="9201"/>
                  </a:lnTo>
                  <a:lnTo>
                    <a:pt x="5" y="9357"/>
                  </a:lnTo>
                  <a:cubicBezTo>
                    <a:pt x="0" y="9409"/>
                    <a:pt x="0" y="9462"/>
                    <a:pt x="0" y="9494"/>
                  </a:cubicBezTo>
                  <a:lnTo>
                    <a:pt x="0" y="13118"/>
                  </a:lnTo>
                  <a:lnTo>
                    <a:pt x="5088" y="13118"/>
                  </a:lnTo>
                  <a:lnTo>
                    <a:pt x="5088" y="9494"/>
                  </a:lnTo>
                  <a:cubicBezTo>
                    <a:pt x="5088" y="9449"/>
                    <a:pt x="5088" y="9428"/>
                    <a:pt x="5091" y="9407"/>
                  </a:cubicBezTo>
                  <a:lnTo>
                    <a:pt x="5099" y="9333"/>
                  </a:lnTo>
                  <a:lnTo>
                    <a:pt x="5104" y="9188"/>
                  </a:lnTo>
                  <a:cubicBezTo>
                    <a:pt x="5112" y="9093"/>
                    <a:pt x="5104" y="8995"/>
                    <a:pt x="5128" y="8903"/>
                  </a:cubicBezTo>
                  <a:cubicBezTo>
                    <a:pt x="5144" y="8805"/>
                    <a:pt x="5157" y="8713"/>
                    <a:pt x="5170" y="8618"/>
                  </a:cubicBezTo>
                  <a:cubicBezTo>
                    <a:pt x="5181" y="8523"/>
                    <a:pt x="5218" y="8433"/>
                    <a:pt x="5236" y="8341"/>
                  </a:cubicBezTo>
                  <a:cubicBezTo>
                    <a:pt x="5270" y="8154"/>
                    <a:pt x="5352" y="7982"/>
                    <a:pt x="5413" y="7800"/>
                  </a:cubicBezTo>
                  <a:cubicBezTo>
                    <a:pt x="5442" y="7711"/>
                    <a:pt x="5497" y="7629"/>
                    <a:pt x="5534" y="7544"/>
                  </a:cubicBezTo>
                  <a:cubicBezTo>
                    <a:pt x="5576" y="7457"/>
                    <a:pt x="5611" y="7368"/>
                    <a:pt x="5666" y="7289"/>
                  </a:cubicBezTo>
                  <a:cubicBezTo>
                    <a:pt x="5719" y="7209"/>
                    <a:pt x="5769" y="7128"/>
                    <a:pt x="5814" y="7046"/>
                  </a:cubicBezTo>
                  <a:cubicBezTo>
                    <a:pt x="5866" y="6964"/>
                    <a:pt x="5930" y="6893"/>
                    <a:pt x="5985" y="6814"/>
                  </a:cubicBezTo>
                  <a:cubicBezTo>
                    <a:pt x="6091" y="6653"/>
                    <a:pt x="6238" y="6529"/>
                    <a:pt x="6357" y="6379"/>
                  </a:cubicBezTo>
                  <a:lnTo>
                    <a:pt x="6568" y="6189"/>
                  </a:lnTo>
                  <a:lnTo>
                    <a:pt x="6674" y="6088"/>
                  </a:lnTo>
                  <a:lnTo>
                    <a:pt x="6790" y="6007"/>
                  </a:lnTo>
                  <a:lnTo>
                    <a:pt x="7016" y="5835"/>
                  </a:lnTo>
                  <a:cubicBezTo>
                    <a:pt x="7101" y="5790"/>
                    <a:pt x="7183" y="5740"/>
                    <a:pt x="7262" y="5690"/>
                  </a:cubicBezTo>
                  <a:cubicBezTo>
                    <a:pt x="7301" y="5664"/>
                    <a:pt x="7341" y="5635"/>
                    <a:pt x="7383" y="5614"/>
                  </a:cubicBezTo>
                  <a:lnTo>
                    <a:pt x="7512" y="5556"/>
                  </a:lnTo>
                  <a:cubicBezTo>
                    <a:pt x="7597" y="5519"/>
                    <a:pt x="7684" y="5469"/>
                    <a:pt x="7768" y="5434"/>
                  </a:cubicBezTo>
                  <a:cubicBezTo>
                    <a:pt x="7950" y="5376"/>
                    <a:pt x="8122" y="5289"/>
                    <a:pt x="8309" y="5255"/>
                  </a:cubicBezTo>
                  <a:cubicBezTo>
                    <a:pt x="8673" y="5139"/>
                    <a:pt x="9058" y="5123"/>
                    <a:pt x="9440" y="5099"/>
                  </a:cubicBezTo>
                  <a:cubicBezTo>
                    <a:pt x="9823" y="5123"/>
                    <a:pt x="10208" y="5139"/>
                    <a:pt x="10572" y="5255"/>
                  </a:cubicBezTo>
                  <a:cubicBezTo>
                    <a:pt x="10759" y="5289"/>
                    <a:pt x="10931" y="5376"/>
                    <a:pt x="11113" y="5434"/>
                  </a:cubicBezTo>
                  <a:cubicBezTo>
                    <a:pt x="11200" y="5469"/>
                    <a:pt x="11284" y="5516"/>
                    <a:pt x="11369" y="5556"/>
                  </a:cubicBezTo>
                  <a:lnTo>
                    <a:pt x="11498" y="5614"/>
                  </a:lnTo>
                  <a:cubicBezTo>
                    <a:pt x="11540" y="5637"/>
                    <a:pt x="11580" y="5666"/>
                    <a:pt x="11619" y="5690"/>
                  </a:cubicBezTo>
                  <a:cubicBezTo>
                    <a:pt x="11698" y="5740"/>
                    <a:pt x="11780" y="5790"/>
                    <a:pt x="11865" y="5835"/>
                  </a:cubicBezTo>
                  <a:lnTo>
                    <a:pt x="12091" y="6007"/>
                  </a:lnTo>
                  <a:lnTo>
                    <a:pt x="12207" y="6088"/>
                  </a:lnTo>
                  <a:lnTo>
                    <a:pt x="12313" y="6189"/>
                  </a:lnTo>
                  <a:lnTo>
                    <a:pt x="12524" y="6379"/>
                  </a:lnTo>
                  <a:cubicBezTo>
                    <a:pt x="12645" y="6529"/>
                    <a:pt x="12793" y="6653"/>
                    <a:pt x="12896" y="6814"/>
                  </a:cubicBezTo>
                  <a:cubicBezTo>
                    <a:pt x="12951" y="6893"/>
                    <a:pt x="13017" y="6967"/>
                    <a:pt x="13067" y="7046"/>
                  </a:cubicBezTo>
                  <a:cubicBezTo>
                    <a:pt x="13117" y="7128"/>
                    <a:pt x="13165" y="7209"/>
                    <a:pt x="13215" y="7289"/>
                  </a:cubicBezTo>
                  <a:cubicBezTo>
                    <a:pt x="13270" y="7368"/>
                    <a:pt x="13305" y="7457"/>
                    <a:pt x="13347" y="7544"/>
                  </a:cubicBezTo>
                  <a:cubicBezTo>
                    <a:pt x="13386" y="7629"/>
                    <a:pt x="13439" y="7711"/>
                    <a:pt x="13468" y="7800"/>
                  </a:cubicBezTo>
                  <a:cubicBezTo>
                    <a:pt x="13529" y="7982"/>
                    <a:pt x="13611" y="8154"/>
                    <a:pt x="13645" y="8341"/>
                  </a:cubicBezTo>
                  <a:cubicBezTo>
                    <a:pt x="13663" y="8433"/>
                    <a:pt x="13700" y="8523"/>
                    <a:pt x="13711" y="8618"/>
                  </a:cubicBezTo>
                  <a:cubicBezTo>
                    <a:pt x="13724" y="8713"/>
                    <a:pt x="13737" y="8811"/>
                    <a:pt x="13753" y="8903"/>
                  </a:cubicBezTo>
                  <a:cubicBezTo>
                    <a:pt x="13777" y="8998"/>
                    <a:pt x="13769" y="9093"/>
                    <a:pt x="13777" y="9188"/>
                  </a:cubicBezTo>
                  <a:lnTo>
                    <a:pt x="13782" y="9333"/>
                  </a:lnTo>
                  <a:lnTo>
                    <a:pt x="13790" y="9407"/>
                  </a:lnTo>
                  <a:cubicBezTo>
                    <a:pt x="13793" y="9428"/>
                    <a:pt x="13793" y="9452"/>
                    <a:pt x="13793" y="9494"/>
                  </a:cubicBezTo>
                  <a:lnTo>
                    <a:pt x="13793" y="13118"/>
                  </a:lnTo>
                  <a:lnTo>
                    <a:pt x="18894" y="13118"/>
                  </a:lnTo>
                  <a:lnTo>
                    <a:pt x="18894" y="9494"/>
                  </a:lnTo>
                  <a:cubicBezTo>
                    <a:pt x="18894" y="9462"/>
                    <a:pt x="18894" y="9409"/>
                    <a:pt x="18891" y="9357"/>
                  </a:cubicBezTo>
                  <a:lnTo>
                    <a:pt x="18883" y="9201"/>
                  </a:lnTo>
                  <a:lnTo>
                    <a:pt x="18868" y="8892"/>
                  </a:lnTo>
                  <a:cubicBezTo>
                    <a:pt x="18857" y="8687"/>
                    <a:pt x="18852" y="8481"/>
                    <a:pt x="18815" y="8275"/>
                  </a:cubicBezTo>
                  <a:lnTo>
                    <a:pt x="18720" y="7663"/>
                  </a:lnTo>
                  <a:cubicBezTo>
                    <a:pt x="18686" y="7457"/>
                    <a:pt x="18628" y="7260"/>
                    <a:pt x="18577" y="7059"/>
                  </a:cubicBezTo>
                  <a:cubicBezTo>
                    <a:pt x="18485" y="6653"/>
                    <a:pt x="18332" y="6268"/>
                    <a:pt x="18187" y="5877"/>
                  </a:cubicBezTo>
                  <a:cubicBezTo>
                    <a:pt x="18116" y="5685"/>
                    <a:pt x="18016" y="5503"/>
                    <a:pt x="17931" y="5316"/>
                  </a:cubicBezTo>
                  <a:cubicBezTo>
                    <a:pt x="17839" y="5126"/>
                    <a:pt x="17752" y="4938"/>
                    <a:pt x="17641" y="4764"/>
                  </a:cubicBezTo>
                  <a:lnTo>
                    <a:pt x="17317" y="4234"/>
                  </a:lnTo>
                  <a:cubicBezTo>
                    <a:pt x="17206" y="4063"/>
                    <a:pt x="17077" y="3899"/>
                    <a:pt x="16955" y="3733"/>
                  </a:cubicBezTo>
                  <a:cubicBezTo>
                    <a:pt x="16718" y="3395"/>
                    <a:pt x="16425" y="3103"/>
                    <a:pt x="16148" y="2797"/>
                  </a:cubicBezTo>
                  <a:cubicBezTo>
                    <a:pt x="15998" y="2652"/>
                    <a:pt x="15845" y="2512"/>
                    <a:pt x="15692" y="2375"/>
                  </a:cubicBezTo>
                  <a:lnTo>
                    <a:pt x="15462" y="2166"/>
                  </a:lnTo>
                  <a:lnTo>
                    <a:pt x="15214" y="1979"/>
                  </a:lnTo>
                  <a:cubicBezTo>
                    <a:pt x="15048" y="1852"/>
                    <a:pt x="14885" y="1728"/>
                    <a:pt x="14716" y="1610"/>
                  </a:cubicBezTo>
                  <a:lnTo>
                    <a:pt x="14186" y="1285"/>
                  </a:lnTo>
                  <a:cubicBezTo>
                    <a:pt x="14096" y="1235"/>
                    <a:pt x="14012" y="1180"/>
                    <a:pt x="13919" y="1130"/>
                  </a:cubicBezTo>
                  <a:lnTo>
                    <a:pt x="13637" y="992"/>
                  </a:lnTo>
                  <a:cubicBezTo>
                    <a:pt x="13450" y="903"/>
                    <a:pt x="13265" y="808"/>
                    <a:pt x="13075" y="729"/>
                  </a:cubicBezTo>
                  <a:cubicBezTo>
                    <a:pt x="12685" y="586"/>
                    <a:pt x="12302" y="425"/>
                    <a:pt x="11896" y="333"/>
                  </a:cubicBezTo>
                  <a:cubicBezTo>
                    <a:pt x="11696" y="280"/>
                    <a:pt x="11495" y="225"/>
                    <a:pt x="11295" y="185"/>
                  </a:cubicBezTo>
                  <a:lnTo>
                    <a:pt x="10680" y="88"/>
                  </a:lnTo>
                  <a:cubicBezTo>
                    <a:pt x="10577" y="75"/>
                    <a:pt x="10477" y="59"/>
                    <a:pt x="10374" y="48"/>
                  </a:cubicBezTo>
                  <a:lnTo>
                    <a:pt x="10063" y="30"/>
                  </a:lnTo>
                  <a:lnTo>
                    <a:pt x="9448" y="1"/>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flipH="1">
              <a:off x="7460365" y="-47533"/>
              <a:ext cx="434799" cy="357959"/>
            </a:xfrm>
            <a:custGeom>
              <a:avLst/>
              <a:gdLst/>
              <a:ahLst/>
              <a:cxnLst/>
              <a:rect l="l" t="t" r="r" b="b"/>
              <a:pathLst>
                <a:path w="11317" h="9317" extrusionOk="0">
                  <a:moveTo>
                    <a:pt x="5658" y="1"/>
                  </a:moveTo>
                  <a:lnTo>
                    <a:pt x="5284" y="19"/>
                  </a:lnTo>
                  <a:lnTo>
                    <a:pt x="5099" y="27"/>
                  </a:lnTo>
                  <a:cubicBezTo>
                    <a:pt x="5038" y="30"/>
                    <a:pt x="4978" y="43"/>
                    <a:pt x="4914" y="53"/>
                  </a:cubicBezTo>
                  <a:lnTo>
                    <a:pt x="4550" y="109"/>
                  </a:lnTo>
                  <a:cubicBezTo>
                    <a:pt x="4426" y="132"/>
                    <a:pt x="4308" y="167"/>
                    <a:pt x="4189" y="198"/>
                  </a:cubicBezTo>
                  <a:cubicBezTo>
                    <a:pt x="3946" y="246"/>
                    <a:pt x="3720" y="357"/>
                    <a:pt x="3485" y="431"/>
                  </a:cubicBezTo>
                  <a:cubicBezTo>
                    <a:pt x="3369" y="478"/>
                    <a:pt x="3261" y="536"/>
                    <a:pt x="3147" y="589"/>
                  </a:cubicBezTo>
                  <a:lnTo>
                    <a:pt x="2981" y="668"/>
                  </a:lnTo>
                  <a:cubicBezTo>
                    <a:pt x="2928" y="700"/>
                    <a:pt x="2875" y="731"/>
                    <a:pt x="2823" y="766"/>
                  </a:cubicBezTo>
                  <a:lnTo>
                    <a:pt x="2501" y="955"/>
                  </a:lnTo>
                  <a:lnTo>
                    <a:pt x="2205" y="1180"/>
                  </a:lnTo>
                  <a:lnTo>
                    <a:pt x="2058" y="1293"/>
                  </a:lnTo>
                  <a:lnTo>
                    <a:pt x="1918" y="1417"/>
                  </a:lnTo>
                  <a:lnTo>
                    <a:pt x="1644" y="1668"/>
                  </a:lnTo>
                  <a:cubicBezTo>
                    <a:pt x="1483" y="1858"/>
                    <a:pt x="1298" y="2024"/>
                    <a:pt x="1161" y="2232"/>
                  </a:cubicBezTo>
                  <a:cubicBezTo>
                    <a:pt x="1087" y="2335"/>
                    <a:pt x="1005" y="2427"/>
                    <a:pt x="939" y="2533"/>
                  </a:cubicBezTo>
                  <a:lnTo>
                    <a:pt x="747" y="2849"/>
                  </a:lnTo>
                  <a:cubicBezTo>
                    <a:pt x="678" y="2952"/>
                    <a:pt x="633" y="3066"/>
                    <a:pt x="575" y="3179"/>
                  </a:cubicBezTo>
                  <a:cubicBezTo>
                    <a:pt x="528" y="3290"/>
                    <a:pt x="462" y="3401"/>
                    <a:pt x="422" y="3514"/>
                  </a:cubicBezTo>
                  <a:cubicBezTo>
                    <a:pt x="338" y="3749"/>
                    <a:pt x="240" y="3976"/>
                    <a:pt x="190" y="4221"/>
                  </a:cubicBezTo>
                  <a:cubicBezTo>
                    <a:pt x="164" y="4340"/>
                    <a:pt x="122" y="4458"/>
                    <a:pt x="106" y="4580"/>
                  </a:cubicBezTo>
                  <a:lnTo>
                    <a:pt x="48" y="4946"/>
                  </a:lnTo>
                  <a:cubicBezTo>
                    <a:pt x="27" y="5065"/>
                    <a:pt x="27" y="5189"/>
                    <a:pt x="19" y="5316"/>
                  </a:cubicBezTo>
                  <a:cubicBezTo>
                    <a:pt x="14" y="5440"/>
                    <a:pt x="3" y="5556"/>
                    <a:pt x="0" y="5693"/>
                  </a:cubicBezTo>
                  <a:lnTo>
                    <a:pt x="0" y="9317"/>
                  </a:lnTo>
                  <a:lnTo>
                    <a:pt x="1311" y="9317"/>
                  </a:lnTo>
                  <a:lnTo>
                    <a:pt x="1311" y="5693"/>
                  </a:lnTo>
                  <a:cubicBezTo>
                    <a:pt x="1311" y="5648"/>
                    <a:pt x="1311" y="5627"/>
                    <a:pt x="1314" y="5606"/>
                  </a:cubicBezTo>
                  <a:lnTo>
                    <a:pt x="1322" y="5532"/>
                  </a:lnTo>
                  <a:lnTo>
                    <a:pt x="1327" y="5387"/>
                  </a:lnTo>
                  <a:cubicBezTo>
                    <a:pt x="1335" y="5292"/>
                    <a:pt x="1327" y="5194"/>
                    <a:pt x="1351" y="5102"/>
                  </a:cubicBezTo>
                  <a:cubicBezTo>
                    <a:pt x="1367" y="5004"/>
                    <a:pt x="1380" y="4912"/>
                    <a:pt x="1393" y="4817"/>
                  </a:cubicBezTo>
                  <a:cubicBezTo>
                    <a:pt x="1404" y="4722"/>
                    <a:pt x="1441" y="4632"/>
                    <a:pt x="1459" y="4540"/>
                  </a:cubicBezTo>
                  <a:cubicBezTo>
                    <a:pt x="1493" y="4353"/>
                    <a:pt x="1575" y="4181"/>
                    <a:pt x="1636" y="3999"/>
                  </a:cubicBezTo>
                  <a:cubicBezTo>
                    <a:pt x="1665" y="3910"/>
                    <a:pt x="1720" y="3828"/>
                    <a:pt x="1757" y="3743"/>
                  </a:cubicBezTo>
                  <a:cubicBezTo>
                    <a:pt x="1799" y="3656"/>
                    <a:pt x="1834" y="3567"/>
                    <a:pt x="1889" y="3488"/>
                  </a:cubicBezTo>
                  <a:cubicBezTo>
                    <a:pt x="1942" y="3408"/>
                    <a:pt x="1992" y="3327"/>
                    <a:pt x="2037" y="3245"/>
                  </a:cubicBezTo>
                  <a:cubicBezTo>
                    <a:pt x="2089" y="3163"/>
                    <a:pt x="2153" y="3092"/>
                    <a:pt x="2208" y="3013"/>
                  </a:cubicBezTo>
                  <a:cubicBezTo>
                    <a:pt x="2314" y="2852"/>
                    <a:pt x="2461" y="2728"/>
                    <a:pt x="2580" y="2578"/>
                  </a:cubicBezTo>
                  <a:lnTo>
                    <a:pt x="2791" y="2388"/>
                  </a:lnTo>
                  <a:lnTo>
                    <a:pt x="2897" y="2287"/>
                  </a:lnTo>
                  <a:lnTo>
                    <a:pt x="3013" y="2206"/>
                  </a:lnTo>
                  <a:lnTo>
                    <a:pt x="3239" y="2034"/>
                  </a:lnTo>
                  <a:cubicBezTo>
                    <a:pt x="3324" y="1989"/>
                    <a:pt x="3406" y="1939"/>
                    <a:pt x="3485" y="1889"/>
                  </a:cubicBezTo>
                  <a:cubicBezTo>
                    <a:pt x="3524" y="1863"/>
                    <a:pt x="3564" y="1834"/>
                    <a:pt x="3606" y="1813"/>
                  </a:cubicBezTo>
                  <a:lnTo>
                    <a:pt x="3735" y="1755"/>
                  </a:lnTo>
                  <a:cubicBezTo>
                    <a:pt x="3820" y="1718"/>
                    <a:pt x="3907" y="1668"/>
                    <a:pt x="3991" y="1633"/>
                  </a:cubicBezTo>
                  <a:cubicBezTo>
                    <a:pt x="4173" y="1575"/>
                    <a:pt x="4345" y="1488"/>
                    <a:pt x="4532" y="1454"/>
                  </a:cubicBezTo>
                  <a:cubicBezTo>
                    <a:pt x="4896" y="1338"/>
                    <a:pt x="5281" y="1322"/>
                    <a:pt x="5663" y="1298"/>
                  </a:cubicBezTo>
                  <a:cubicBezTo>
                    <a:pt x="6046" y="1322"/>
                    <a:pt x="6431" y="1338"/>
                    <a:pt x="6795" y="1454"/>
                  </a:cubicBezTo>
                  <a:cubicBezTo>
                    <a:pt x="6982" y="1488"/>
                    <a:pt x="7154" y="1575"/>
                    <a:pt x="7336" y="1633"/>
                  </a:cubicBezTo>
                  <a:cubicBezTo>
                    <a:pt x="7423" y="1668"/>
                    <a:pt x="7507" y="1715"/>
                    <a:pt x="7592" y="1755"/>
                  </a:cubicBezTo>
                  <a:lnTo>
                    <a:pt x="7721" y="1813"/>
                  </a:lnTo>
                  <a:cubicBezTo>
                    <a:pt x="7763" y="1836"/>
                    <a:pt x="7803" y="1865"/>
                    <a:pt x="7842" y="1889"/>
                  </a:cubicBezTo>
                  <a:cubicBezTo>
                    <a:pt x="7921" y="1939"/>
                    <a:pt x="8003" y="1989"/>
                    <a:pt x="8088" y="2034"/>
                  </a:cubicBezTo>
                  <a:lnTo>
                    <a:pt x="8314" y="2206"/>
                  </a:lnTo>
                  <a:lnTo>
                    <a:pt x="8430" y="2287"/>
                  </a:lnTo>
                  <a:lnTo>
                    <a:pt x="8536" y="2388"/>
                  </a:lnTo>
                  <a:lnTo>
                    <a:pt x="8747" y="2578"/>
                  </a:lnTo>
                  <a:cubicBezTo>
                    <a:pt x="8868" y="2728"/>
                    <a:pt x="9016" y="2852"/>
                    <a:pt x="9119" y="3013"/>
                  </a:cubicBezTo>
                  <a:cubicBezTo>
                    <a:pt x="9174" y="3092"/>
                    <a:pt x="9240" y="3166"/>
                    <a:pt x="9290" y="3245"/>
                  </a:cubicBezTo>
                  <a:cubicBezTo>
                    <a:pt x="9340" y="3327"/>
                    <a:pt x="9388" y="3408"/>
                    <a:pt x="9438" y="3488"/>
                  </a:cubicBezTo>
                  <a:cubicBezTo>
                    <a:pt x="9493" y="3567"/>
                    <a:pt x="9528" y="3656"/>
                    <a:pt x="9570" y="3743"/>
                  </a:cubicBezTo>
                  <a:cubicBezTo>
                    <a:pt x="9609" y="3828"/>
                    <a:pt x="9662" y="3910"/>
                    <a:pt x="9691" y="3999"/>
                  </a:cubicBezTo>
                  <a:cubicBezTo>
                    <a:pt x="9752" y="4181"/>
                    <a:pt x="9834" y="4353"/>
                    <a:pt x="9868" y="4540"/>
                  </a:cubicBezTo>
                  <a:cubicBezTo>
                    <a:pt x="9886" y="4632"/>
                    <a:pt x="9923" y="4722"/>
                    <a:pt x="9934" y="4817"/>
                  </a:cubicBezTo>
                  <a:cubicBezTo>
                    <a:pt x="9947" y="4912"/>
                    <a:pt x="9960" y="5010"/>
                    <a:pt x="9976" y="5102"/>
                  </a:cubicBezTo>
                  <a:cubicBezTo>
                    <a:pt x="10000" y="5197"/>
                    <a:pt x="9992" y="5292"/>
                    <a:pt x="10000" y="5387"/>
                  </a:cubicBezTo>
                  <a:lnTo>
                    <a:pt x="10005" y="5532"/>
                  </a:lnTo>
                  <a:lnTo>
                    <a:pt x="10013" y="5606"/>
                  </a:lnTo>
                  <a:cubicBezTo>
                    <a:pt x="10016" y="5627"/>
                    <a:pt x="10016" y="5651"/>
                    <a:pt x="10016" y="5693"/>
                  </a:cubicBezTo>
                  <a:lnTo>
                    <a:pt x="10016" y="9317"/>
                  </a:lnTo>
                  <a:lnTo>
                    <a:pt x="11316" y="9317"/>
                  </a:lnTo>
                  <a:lnTo>
                    <a:pt x="11316" y="5693"/>
                  </a:lnTo>
                  <a:cubicBezTo>
                    <a:pt x="11311" y="5556"/>
                    <a:pt x="11303" y="5445"/>
                    <a:pt x="11295" y="5316"/>
                  </a:cubicBezTo>
                  <a:cubicBezTo>
                    <a:pt x="11290" y="5194"/>
                    <a:pt x="11292" y="5068"/>
                    <a:pt x="11266" y="4946"/>
                  </a:cubicBezTo>
                  <a:lnTo>
                    <a:pt x="11211" y="4580"/>
                  </a:lnTo>
                  <a:cubicBezTo>
                    <a:pt x="11192" y="4458"/>
                    <a:pt x="11150" y="4342"/>
                    <a:pt x="11124" y="4221"/>
                  </a:cubicBezTo>
                  <a:cubicBezTo>
                    <a:pt x="11073" y="3976"/>
                    <a:pt x="10976" y="3749"/>
                    <a:pt x="10894" y="3514"/>
                  </a:cubicBezTo>
                  <a:cubicBezTo>
                    <a:pt x="10854" y="3401"/>
                    <a:pt x="10789" y="3290"/>
                    <a:pt x="10738" y="3179"/>
                  </a:cubicBezTo>
                  <a:cubicBezTo>
                    <a:pt x="10686" y="3066"/>
                    <a:pt x="10636" y="2952"/>
                    <a:pt x="10567" y="2849"/>
                  </a:cubicBezTo>
                  <a:lnTo>
                    <a:pt x="10374" y="2533"/>
                  </a:lnTo>
                  <a:cubicBezTo>
                    <a:pt x="10308" y="2427"/>
                    <a:pt x="10227" y="2335"/>
                    <a:pt x="10155" y="2232"/>
                  </a:cubicBezTo>
                  <a:cubicBezTo>
                    <a:pt x="10016" y="2024"/>
                    <a:pt x="9831" y="1858"/>
                    <a:pt x="9670" y="1668"/>
                  </a:cubicBezTo>
                  <a:lnTo>
                    <a:pt x="9396" y="1417"/>
                  </a:lnTo>
                  <a:lnTo>
                    <a:pt x="9259" y="1293"/>
                  </a:lnTo>
                  <a:lnTo>
                    <a:pt x="9108" y="1180"/>
                  </a:lnTo>
                  <a:lnTo>
                    <a:pt x="8813" y="955"/>
                  </a:lnTo>
                  <a:lnTo>
                    <a:pt x="8494" y="766"/>
                  </a:lnTo>
                  <a:cubicBezTo>
                    <a:pt x="8441" y="731"/>
                    <a:pt x="8391" y="700"/>
                    <a:pt x="8335" y="668"/>
                  </a:cubicBezTo>
                  <a:lnTo>
                    <a:pt x="8167" y="589"/>
                  </a:lnTo>
                  <a:cubicBezTo>
                    <a:pt x="8053" y="541"/>
                    <a:pt x="7945" y="481"/>
                    <a:pt x="7829" y="431"/>
                  </a:cubicBezTo>
                  <a:cubicBezTo>
                    <a:pt x="7592" y="351"/>
                    <a:pt x="7367" y="243"/>
                    <a:pt x="7125" y="198"/>
                  </a:cubicBezTo>
                  <a:cubicBezTo>
                    <a:pt x="7006" y="172"/>
                    <a:pt x="6887" y="132"/>
                    <a:pt x="6766" y="109"/>
                  </a:cubicBezTo>
                  <a:lnTo>
                    <a:pt x="6399" y="53"/>
                  </a:lnTo>
                  <a:cubicBezTo>
                    <a:pt x="6336" y="45"/>
                    <a:pt x="6278" y="30"/>
                    <a:pt x="6215" y="27"/>
                  </a:cubicBezTo>
                  <a:lnTo>
                    <a:pt x="6030" y="19"/>
                  </a:lnTo>
                  <a:lnTo>
                    <a:pt x="5658"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flipH="1">
              <a:off x="7218837" y="-35135"/>
              <a:ext cx="662092" cy="334254"/>
            </a:xfrm>
            <a:custGeom>
              <a:avLst/>
              <a:gdLst/>
              <a:ahLst/>
              <a:cxnLst/>
              <a:rect l="l" t="t" r="r" b="b"/>
              <a:pathLst>
                <a:path w="17233" h="8700" extrusionOk="0">
                  <a:moveTo>
                    <a:pt x="8618" y="0"/>
                  </a:moveTo>
                  <a:cubicBezTo>
                    <a:pt x="7579" y="3"/>
                    <a:pt x="6534" y="193"/>
                    <a:pt x="5558" y="562"/>
                  </a:cubicBezTo>
                  <a:cubicBezTo>
                    <a:pt x="4582" y="932"/>
                    <a:pt x="3675" y="1480"/>
                    <a:pt x="2894" y="2169"/>
                  </a:cubicBezTo>
                  <a:cubicBezTo>
                    <a:pt x="2108" y="2857"/>
                    <a:pt x="1451" y="3688"/>
                    <a:pt x="961" y="4608"/>
                  </a:cubicBezTo>
                  <a:cubicBezTo>
                    <a:pt x="468" y="5529"/>
                    <a:pt x="151" y="6545"/>
                    <a:pt x="24" y="7579"/>
                  </a:cubicBezTo>
                  <a:cubicBezTo>
                    <a:pt x="11" y="7658"/>
                    <a:pt x="1" y="7734"/>
                    <a:pt x="1" y="7808"/>
                  </a:cubicBezTo>
                  <a:cubicBezTo>
                    <a:pt x="1" y="7882"/>
                    <a:pt x="9" y="7953"/>
                    <a:pt x="14" y="8022"/>
                  </a:cubicBezTo>
                  <a:cubicBezTo>
                    <a:pt x="30" y="8156"/>
                    <a:pt x="53" y="8278"/>
                    <a:pt x="90" y="8380"/>
                  </a:cubicBezTo>
                  <a:cubicBezTo>
                    <a:pt x="159" y="8580"/>
                    <a:pt x="258" y="8700"/>
                    <a:pt x="377" y="8700"/>
                  </a:cubicBezTo>
                  <a:cubicBezTo>
                    <a:pt x="381" y="8700"/>
                    <a:pt x="385" y="8700"/>
                    <a:pt x="388" y="8700"/>
                  </a:cubicBezTo>
                  <a:cubicBezTo>
                    <a:pt x="391" y="8700"/>
                    <a:pt x="393" y="8700"/>
                    <a:pt x="396" y="8700"/>
                  </a:cubicBezTo>
                  <a:cubicBezTo>
                    <a:pt x="512" y="8700"/>
                    <a:pt x="625" y="8582"/>
                    <a:pt x="710" y="8401"/>
                  </a:cubicBezTo>
                  <a:cubicBezTo>
                    <a:pt x="758" y="8309"/>
                    <a:pt x="792" y="8198"/>
                    <a:pt x="824" y="8080"/>
                  </a:cubicBezTo>
                  <a:cubicBezTo>
                    <a:pt x="837" y="8022"/>
                    <a:pt x="850" y="7958"/>
                    <a:pt x="858" y="7892"/>
                  </a:cubicBezTo>
                  <a:cubicBezTo>
                    <a:pt x="868" y="7826"/>
                    <a:pt x="887" y="7761"/>
                    <a:pt x="895" y="7692"/>
                  </a:cubicBezTo>
                  <a:cubicBezTo>
                    <a:pt x="1111" y="5822"/>
                    <a:pt x="2063" y="4065"/>
                    <a:pt x="3472" y="2831"/>
                  </a:cubicBezTo>
                  <a:cubicBezTo>
                    <a:pt x="4174" y="2216"/>
                    <a:pt x="4989" y="1723"/>
                    <a:pt x="5864" y="1390"/>
                  </a:cubicBezTo>
                  <a:cubicBezTo>
                    <a:pt x="6743" y="1058"/>
                    <a:pt x="7679" y="889"/>
                    <a:pt x="8615" y="884"/>
                  </a:cubicBezTo>
                  <a:cubicBezTo>
                    <a:pt x="9552" y="889"/>
                    <a:pt x="10488" y="1058"/>
                    <a:pt x="11364" y="1390"/>
                  </a:cubicBezTo>
                  <a:cubicBezTo>
                    <a:pt x="12242" y="1720"/>
                    <a:pt x="13055" y="2211"/>
                    <a:pt x="13759" y="2831"/>
                  </a:cubicBezTo>
                  <a:cubicBezTo>
                    <a:pt x="15162" y="4065"/>
                    <a:pt x="16120" y="5827"/>
                    <a:pt x="16333" y="7692"/>
                  </a:cubicBezTo>
                  <a:cubicBezTo>
                    <a:pt x="16344" y="7761"/>
                    <a:pt x="16360" y="7826"/>
                    <a:pt x="16376" y="7892"/>
                  </a:cubicBezTo>
                  <a:cubicBezTo>
                    <a:pt x="16386" y="7958"/>
                    <a:pt x="16399" y="8022"/>
                    <a:pt x="16412" y="8080"/>
                  </a:cubicBezTo>
                  <a:cubicBezTo>
                    <a:pt x="16441" y="8198"/>
                    <a:pt x="16481" y="8309"/>
                    <a:pt x="16523" y="8401"/>
                  </a:cubicBezTo>
                  <a:cubicBezTo>
                    <a:pt x="16610" y="8580"/>
                    <a:pt x="16722" y="8700"/>
                    <a:pt x="16837" y="8700"/>
                  </a:cubicBezTo>
                  <a:cubicBezTo>
                    <a:pt x="16840" y="8700"/>
                    <a:pt x="16844" y="8700"/>
                    <a:pt x="16848" y="8700"/>
                  </a:cubicBezTo>
                  <a:cubicBezTo>
                    <a:pt x="16851" y="8700"/>
                    <a:pt x="16855" y="8700"/>
                    <a:pt x="16859" y="8700"/>
                  </a:cubicBezTo>
                  <a:cubicBezTo>
                    <a:pt x="16975" y="8700"/>
                    <a:pt x="17077" y="8580"/>
                    <a:pt x="17143" y="8380"/>
                  </a:cubicBezTo>
                  <a:cubicBezTo>
                    <a:pt x="17180" y="8278"/>
                    <a:pt x="17204" y="8156"/>
                    <a:pt x="17220" y="8022"/>
                  </a:cubicBezTo>
                  <a:cubicBezTo>
                    <a:pt x="17225" y="7953"/>
                    <a:pt x="17233" y="7879"/>
                    <a:pt x="17233" y="7808"/>
                  </a:cubicBezTo>
                  <a:cubicBezTo>
                    <a:pt x="17230" y="7732"/>
                    <a:pt x="17220" y="7655"/>
                    <a:pt x="17209" y="7579"/>
                  </a:cubicBezTo>
                  <a:cubicBezTo>
                    <a:pt x="17085" y="6545"/>
                    <a:pt x="16769" y="5529"/>
                    <a:pt x="16273" y="4608"/>
                  </a:cubicBezTo>
                  <a:cubicBezTo>
                    <a:pt x="15782" y="3685"/>
                    <a:pt x="15123" y="2857"/>
                    <a:pt x="14342" y="2169"/>
                  </a:cubicBezTo>
                  <a:cubicBezTo>
                    <a:pt x="13558" y="1480"/>
                    <a:pt x="12654" y="932"/>
                    <a:pt x="11678" y="562"/>
                  </a:cubicBezTo>
                  <a:cubicBezTo>
                    <a:pt x="10702" y="193"/>
                    <a:pt x="9655" y="6"/>
                    <a:pt x="861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flipH="1">
              <a:off x="7723466" y="-167931"/>
              <a:ext cx="243544" cy="69655"/>
            </a:xfrm>
            <a:custGeom>
              <a:avLst/>
              <a:gdLst/>
              <a:ahLst/>
              <a:cxnLst/>
              <a:rect l="l" t="t" r="r" b="b"/>
              <a:pathLst>
                <a:path w="6339" h="1813" extrusionOk="0">
                  <a:moveTo>
                    <a:pt x="997" y="0"/>
                  </a:moveTo>
                  <a:cubicBezTo>
                    <a:pt x="449" y="0"/>
                    <a:pt x="0" y="409"/>
                    <a:pt x="0" y="908"/>
                  </a:cubicBezTo>
                  <a:cubicBezTo>
                    <a:pt x="0" y="1404"/>
                    <a:pt x="449" y="1813"/>
                    <a:pt x="997" y="1813"/>
                  </a:cubicBezTo>
                  <a:lnTo>
                    <a:pt x="5342" y="1813"/>
                  </a:lnTo>
                  <a:cubicBezTo>
                    <a:pt x="5890" y="1813"/>
                    <a:pt x="6339" y="1404"/>
                    <a:pt x="6339" y="908"/>
                  </a:cubicBezTo>
                  <a:cubicBezTo>
                    <a:pt x="6339" y="409"/>
                    <a:pt x="5890" y="0"/>
                    <a:pt x="5342"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flipH="1">
              <a:off x="7730113" y="-161093"/>
              <a:ext cx="230059" cy="69463"/>
            </a:xfrm>
            <a:custGeom>
              <a:avLst/>
              <a:gdLst/>
              <a:ahLst/>
              <a:cxnLst/>
              <a:rect l="l" t="t" r="r" b="b"/>
              <a:pathLst>
                <a:path w="5988" h="1808" extrusionOk="0">
                  <a:moveTo>
                    <a:pt x="646" y="0"/>
                  </a:moveTo>
                  <a:cubicBezTo>
                    <a:pt x="398" y="0"/>
                    <a:pt x="174" y="82"/>
                    <a:pt x="0" y="217"/>
                  </a:cubicBezTo>
                  <a:lnTo>
                    <a:pt x="4102" y="217"/>
                  </a:lnTo>
                  <a:cubicBezTo>
                    <a:pt x="4329" y="217"/>
                    <a:pt x="4537" y="291"/>
                    <a:pt x="4706" y="412"/>
                  </a:cubicBezTo>
                  <a:cubicBezTo>
                    <a:pt x="5083" y="689"/>
                    <a:pt x="5083" y="1119"/>
                    <a:pt x="4706" y="1396"/>
                  </a:cubicBezTo>
                  <a:cubicBezTo>
                    <a:pt x="4537" y="1517"/>
                    <a:pt x="4329" y="1588"/>
                    <a:pt x="4102" y="1588"/>
                  </a:cubicBezTo>
                  <a:lnTo>
                    <a:pt x="0" y="1588"/>
                  </a:lnTo>
                  <a:cubicBezTo>
                    <a:pt x="174" y="1726"/>
                    <a:pt x="398" y="1807"/>
                    <a:pt x="646" y="1807"/>
                  </a:cubicBezTo>
                  <a:lnTo>
                    <a:pt x="4991" y="1807"/>
                  </a:lnTo>
                  <a:cubicBezTo>
                    <a:pt x="5539" y="1807"/>
                    <a:pt x="5988" y="1398"/>
                    <a:pt x="5988" y="900"/>
                  </a:cubicBezTo>
                  <a:cubicBezTo>
                    <a:pt x="5988" y="409"/>
                    <a:pt x="5539" y="0"/>
                    <a:pt x="4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flipH="1">
              <a:off x="7723466" y="365996"/>
              <a:ext cx="243544" cy="69655"/>
            </a:xfrm>
            <a:custGeom>
              <a:avLst/>
              <a:gdLst/>
              <a:ahLst/>
              <a:cxnLst/>
              <a:rect l="l" t="t" r="r" b="b"/>
              <a:pathLst>
                <a:path w="6339" h="1813" extrusionOk="0">
                  <a:moveTo>
                    <a:pt x="997" y="0"/>
                  </a:moveTo>
                  <a:cubicBezTo>
                    <a:pt x="449" y="0"/>
                    <a:pt x="0" y="409"/>
                    <a:pt x="0" y="908"/>
                  </a:cubicBezTo>
                  <a:cubicBezTo>
                    <a:pt x="0" y="1404"/>
                    <a:pt x="449" y="1813"/>
                    <a:pt x="997" y="1813"/>
                  </a:cubicBezTo>
                  <a:lnTo>
                    <a:pt x="5342" y="1813"/>
                  </a:lnTo>
                  <a:cubicBezTo>
                    <a:pt x="5890" y="1813"/>
                    <a:pt x="6339" y="1404"/>
                    <a:pt x="6339" y="908"/>
                  </a:cubicBezTo>
                  <a:cubicBezTo>
                    <a:pt x="6339" y="409"/>
                    <a:pt x="5890" y="0"/>
                    <a:pt x="5342"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flipH="1">
              <a:off x="7730055" y="372891"/>
              <a:ext cx="230174" cy="69463"/>
            </a:xfrm>
            <a:custGeom>
              <a:avLst/>
              <a:gdLst/>
              <a:ahLst/>
              <a:cxnLst/>
              <a:rect l="l" t="t" r="r" b="b"/>
              <a:pathLst>
                <a:path w="5991" h="1808" extrusionOk="0">
                  <a:moveTo>
                    <a:pt x="646" y="0"/>
                  </a:moveTo>
                  <a:cubicBezTo>
                    <a:pt x="398" y="0"/>
                    <a:pt x="174" y="82"/>
                    <a:pt x="0" y="217"/>
                  </a:cubicBezTo>
                  <a:lnTo>
                    <a:pt x="4102" y="217"/>
                  </a:lnTo>
                  <a:cubicBezTo>
                    <a:pt x="4329" y="217"/>
                    <a:pt x="4537" y="291"/>
                    <a:pt x="4703" y="412"/>
                  </a:cubicBezTo>
                  <a:cubicBezTo>
                    <a:pt x="5083" y="689"/>
                    <a:pt x="5083" y="1119"/>
                    <a:pt x="4703" y="1396"/>
                  </a:cubicBezTo>
                  <a:cubicBezTo>
                    <a:pt x="4534" y="1517"/>
                    <a:pt x="4329" y="1588"/>
                    <a:pt x="4102" y="1588"/>
                  </a:cubicBezTo>
                  <a:lnTo>
                    <a:pt x="3" y="1588"/>
                  </a:lnTo>
                  <a:cubicBezTo>
                    <a:pt x="177" y="1726"/>
                    <a:pt x="401" y="1807"/>
                    <a:pt x="649" y="1807"/>
                  </a:cubicBezTo>
                  <a:lnTo>
                    <a:pt x="4993" y="1807"/>
                  </a:lnTo>
                  <a:cubicBezTo>
                    <a:pt x="5542" y="1807"/>
                    <a:pt x="5990" y="1398"/>
                    <a:pt x="5990" y="900"/>
                  </a:cubicBezTo>
                  <a:cubicBezTo>
                    <a:pt x="5988" y="409"/>
                    <a:pt x="5539" y="0"/>
                    <a:pt x="4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5"/>
          <p:cNvSpPr/>
          <p:nvPr/>
        </p:nvSpPr>
        <p:spPr>
          <a:xfrm>
            <a:off x="7898436" y="2791625"/>
            <a:ext cx="2447477" cy="399879"/>
          </a:xfrm>
          <a:custGeom>
            <a:avLst/>
            <a:gdLst/>
            <a:ahLst/>
            <a:cxnLst/>
            <a:rect l="l" t="t" r="r" b="b"/>
            <a:pathLst>
              <a:path w="99269" h="26632" extrusionOk="0">
                <a:moveTo>
                  <a:pt x="42135" y="0"/>
                </a:moveTo>
                <a:cubicBezTo>
                  <a:pt x="39016" y="0"/>
                  <a:pt x="35892" y="1003"/>
                  <a:pt x="33389" y="2876"/>
                </a:cubicBezTo>
                <a:cubicBezTo>
                  <a:pt x="28277" y="6705"/>
                  <a:pt x="25521" y="13957"/>
                  <a:pt x="19313" y="15451"/>
                </a:cubicBezTo>
                <a:cubicBezTo>
                  <a:pt x="18499" y="15646"/>
                  <a:pt x="17679" y="15726"/>
                  <a:pt x="16855" y="15726"/>
                </a:cubicBezTo>
                <a:cubicBezTo>
                  <a:pt x="14279" y="15726"/>
                  <a:pt x="11664" y="14952"/>
                  <a:pt x="9087" y="14523"/>
                </a:cubicBezTo>
                <a:cubicBezTo>
                  <a:pt x="8271" y="14389"/>
                  <a:pt x="7418" y="14306"/>
                  <a:pt x="6570" y="14306"/>
                </a:cubicBezTo>
                <a:cubicBezTo>
                  <a:pt x="3876" y="14306"/>
                  <a:pt x="1236" y="15147"/>
                  <a:pt x="0" y="17888"/>
                </a:cubicBezTo>
                <a:cubicBezTo>
                  <a:pt x="1013" y="17116"/>
                  <a:pt x="2259" y="16793"/>
                  <a:pt x="3537" y="16793"/>
                </a:cubicBezTo>
                <a:cubicBezTo>
                  <a:pt x="4611" y="16793"/>
                  <a:pt x="5708" y="17021"/>
                  <a:pt x="6709" y="17402"/>
                </a:cubicBezTo>
                <a:cubicBezTo>
                  <a:pt x="8906" y="18222"/>
                  <a:pt x="10792" y="19672"/>
                  <a:pt x="12822" y="20832"/>
                </a:cubicBezTo>
                <a:cubicBezTo>
                  <a:pt x="16958" y="23213"/>
                  <a:pt x="21755" y="24392"/>
                  <a:pt x="26895" y="24392"/>
                </a:cubicBezTo>
                <a:cubicBezTo>
                  <a:pt x="30100" y="24392"/>
                  <a:pt x="33439" y="23933"/>
                  <a:pt x="36834" y="23023"/>
                </a:cubicBezTo>
                <a:cubicBezTo>
                  <a:pt x="40239" y="25368"/>
                  <a:pt x="44370" y="26632"/>
                  <a:pt x="48495" y="26632"/>
                </a:cubicBezTo>
                <a:cubicBezTo>
                  <a:pt x="49229" y="26632"/>
                  <a:pt x="49963" y="26592"/>
                  <a:pt x="50693" y="26511"/>
                </a:cubicBezTo>
                <a:cubicBezTo>
                  <a:pt x="55537" y="25974"/>
                  <a:pt x="60150" y="23646"/>
                  <a:pt x="63979" y="20782"/>
                </a:cubicBezTo>
                <a:cubicBezTo>
                  <a:pt x="67633" y="23233"/>
                  <a:pt x="71689" y="25783"/>
                  <a:pt x="75990" y="25783"/>
                </a:cubicBezTo>
                <a:cubicBezTo>
                  <a:pt x="76487" y="25783"/>
                  <a:pt x="76987" y="25749"/>
                  <a:pt x="77490" y="25677"/>
                </a:cubicBezTo>
                <a:cubicBezTo>
                  <a:pt x="81391" y="25111"/>
                  <a:pt x="84553" y="22370"/>
                  <a:pt x="87926" y="20325"/>
                </a:cubicBezTo>
                <a:cubicBezTo>
                  <a:pt x="90158" y="18983"/>
                  <a:pt x="92868" y="17956"/>
                  <a:pt x="95436" y="17956"/>
                </a:cubicBezTo>
                <a:cubicBezTo>
                  <a:pt x="96782" y="17956"/>
                  <a:pt x="98089" y="18238"/>
                  <a:pt x="99268" y="18903"/>
                </a:cubicBezTo>
                <a:cubicBezTo>
                  <a:pt x="98623" y="16662"/>
                  <a:pt x="96179" y="15342"/>
                  <a:pt x="93858" y="15241"/>
                </a:cubicBezTo>
                <a:cubicBezTo>
                  <a:pt x="93731" y="15235"/>
                  <a:pt x="93603" y="15233"/>
                  <a:pt x="93476" y="15233"/>
                </a:cubicBezTo>
                <a:cubicBezTo>
                  <a:pt x="91278" y="15233"/>
                  <a:pt x="89156" y="16040"/>
                  <a:pt x="87099" y="16822"/>
                </a:cubicBezTo>
                <a:cubicBezTo>
                  <a:pt x="85123" y="17566"/>
                  <a:pt x="83075" y="18310"/>
                  <a:pt x="80972" y="18310"/>
                </a:cubicBezTo>
                <a:cubicBezTo>
                  <a:pt x="80760" y="18310"/>
                  <a:pt x="80546" y="18303"/>
                  <a:pt x="80333" y="18287"/>
                </a:cubicBezTo>
                <a:cubicBezTo>
                  <a:pt x="76888" y="18026"/>
                  <a:pt x="73994" y="15647"/>
                  <a:pt x="71601" y="13167"/>
                </a:cubicBezTo>
                <a:cubicBezTo>
                  <a:pt x="69208" y="10679"/>
                  <a:pt x="66938" y="7909"/>
                  <a:pt x="63819" y="6422"/>
                </a:cubicBezTo>
                <a:cubicBezTo>
                  <a:pt x="62634" y="5857"/>
                  <a:pt x="61273" y="5553"/>
                  <a:pt x="59939" y="5553"/>
                </a:cubicBezTo>
                <a:cubicBezTo>
                  <a:pt x="57766" y="5553"/>
                  <a:pt x="55665" y="6361"/>
                  <a:pt x="54515" y="8163"/>
                </a:cubicBezTo>
                <a:cubicBezTo>
                  <a:pt x="52934" y="4044"/>
                  <a:pt x="49315" y="1266"/>
                  <a:pt x="45254" y="345"/>
                </a:cubicBezTo>
                <a:cubicBezTo>
                  <a:pt x="44231" y="113"/>
                  <a:pt x="43183" y="0"/>
                  <a:pt x="42135" y="0"/>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3223123" y="4823196"/>
            <a:ext cx="2470768" cy="458385"/>
          </a:xfrm>
          <a:custGeom>
            <a:avLst/>
            <a:gdLst/>
            <a:ahLst/>
            <a:cxnLst/>
            <a:rect l="l" t="t" r="r" b="b"/>
            <a:pathLst>
              <a:path w="59533" h="21197" extrusionOk="0">
                <a:moveTo>
                  <a:pt x="36206" y="1"/>
                </a:moveTo>
                <a:cubicBezTo>
                  <a:pt x="34570" y="1"/>
                  <a:pt x="32900" y="576"/>
                  <a:pt x="31519" y="1492"/>
                </a:cubicBezTo>
                <a:cubicBezTo>
                  <a:pt x="29394" y="2906"/>
                  <a:pt x="27842" y="5016"/>
                  <a:pt x="26435" y="7148"/>
                </a:cubicBezTo>
                <a:cubicBezTo>
                  <a:pt x="25086" y="4015"/>
                  <a:pt x="21859" y="2152"/>
                  <a:pt x="18566" y="2123"/>
                </a:cubicBezTo>
                <a:cubicBezTo>
                  <a:pt x="18541" y="2122"/>
                  <a:pt x="18515" y="2122"/>
                  <a:pt x="18489" y="2122"/>
                </a:cubicBezTo>
                <a:cubicBezTo>
                  <a:pt x="15223" y="2122"/>
                  <a:pt x="12012" y="3950"/>
                  <a:pt x="10335" y="6750"/>
                </a:cubicBezTo>
                <a:cubicBezTo>
                  <a:pt x="9095" y="8824"/>
                  <a:pt x="8559" y="11471"/>
                  <a:pt x="6593" y="12892"/>
                </a:cubicBezTo>
                <a:cubicBezTo>
                  <a:pt x="5672" y="13556"/>
                  <a:pt x="4509" y="13809"/>
                  <a:pt x="3345" y="13809"/>
                </a:cubicBezTo>
                <a:cubicBezTo>
                  <a:pt x="2143" y="13809"/>
                  <a:pt x="940" y="13540"/>
                  <a:pt x="1" y="13175"/>
                </a:cubicBezTo>
                <a:lnTo>
                  <a:pt x="1" y="13175"/>
                </a:lnTo>
                <a:cubicBezTo>
                  <a:pt x="970" y="15712"/>
                  <a:pt x="4048" y="16729"/>
                  <a:pt x="6769" y="16729"/>
                </a:cubicBezTo>
                <a:cubicBezTo>
                  <a:pt x="6817" y="16729"/>
                  <a:pt x="6865" y="16729"/>
                  <a:pt x="6912" y="16728"/>
                </a:cubicBezTo>
                <a:cubicBezTo>
                  <a:pt x="9022" y="16695"/>
                  <a:pt x="11132" y="16248"/>
                  <a:pt x="13225" y="16248"/>
                </a:cubicBezTo>
                <a:cubicBezTo>
                  <a:pt x="13873" y="16248"/>
                  <a:pt x="14520" y="16291"/>
                  <a:pt x="15165" y="16402"/>
                </a:cubicBezTo>
                <a:cubicBezTo>
                  <a:pt x="18342" y="16953"/>
                  <a:pt x="20974" y="19085"/>
                  <a:pt x="23977" y="20246"/>
                </a:cubicBezTo>
                <a:cubicBezTo>
                  <a:pt x="25628" y="20887"/>
                  <a:pt x="27387" y="21197"/>
                  <a:pt x="29160" y="21197"/>
                </a:cubicBezTo>
                <a:cubicBezTo>
                  <a:pt x="33703" y="21197"/>
                  <a:pt x="38338" y="19163"/>
                  <a:pt x="41483" y="15459"/>
                </a:cubicBezTo>
                <a:cubicBezTo>
                  <a:pt x="42288" y="16615"/>
                  <a:pt x="43706" y="17255"/>
                  <a:pt x="45109" y="17255"/>
                </a:cubicBezTo>
                <a:cubicBezTo>
                  <a:pt x="45907" y="17255"/>
                  <a:pt x="46699" y="17049"/>
                  <a:pt x="47372" y="16612"/>
                </a:cubicBezTo>
                <a:cubicBezTo>
                  <a:pt x="48438" y="15923"/>
                  <a:pt x="49265" y="14734"/>
                  <a:pt x="50512" y="14575"/>
                </a:cubicBezTo>
                <a:cubicBezTo>
                  <a:pt x="50670" y="14553"/>
                  <a:pt x="50828" y="14544"/>
                  <a:pt x="50984" y="14544"/>
                </a:cubicBezTo>
                <a:cubicBezTo>
                  <a:pt x="52269" y="14544"/>
                  <a:pt x="53502" y="15201"/>
                  <a:pt x="54769" y="15517"/>
                </a:cubicBezTo>
                <a:cubicBezTo>
                  <a:pt x="55186" y="15619"/>
                  <a:pt x="55602" y="15668"/>
                  <a:pt x="56005" y="15668"/>
                </a:cubicBezTo>
                <a:cubicBezTo>
                  <a:pt x="57914" y="15668"/>
                  <a:pt x="59532" y="14563"/>
                  <a:pt x="59491" y="12624"/>
                </a:cubicBezTo>
                <a:lnTo>
                  <a:pt x="59491" y="12624"/>
                </a:lnTo>
                <a:cubicBezTo>
                  <a:pt x="58616" y="12804"/>
                  <a:pt x="57679" y="12892"/>
                  <a:pt x="56714" y="12892"/>
                </a:cubicBezTo>
                <a:cubicBezTo>
                  <a:pt x="52352" y="12892"/>
                  <a:pt x="47398" y="11100"/>
                  <a:pt x="44928" y="7917"/>
                </a:cubicBezTo>
                <a:cubicBezTo>
                  <a:pt x="42941" y="5350"/>
                  <a:pt x="41730" y="1905"/>
                  <a:pt x="38793" y="549"/>
                </a:cubicBezTo>
                <a:cubicBezTo>
                  <a:pt x="37975" y="171"/>
                  <a:pt x="37095" y="1"/>
                  <a:pt x="36206" y="1"/>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291520" y="4117808"/>
            <a:ext cx="2615155" cy="481253"/>
          </a:xfrm>
          <a:custGeom>
            <a:avLst/>
            <a:gdLst/>
            <a:ahLst/>
            <a:cxnLst/>
            <a:rect l="l" t="t" r="r" b="b"/>
            <a:pathLst>
              <a:path w="67838" h="20775" extrusionOk="0">
                <a:moveTo>
                  <a:pt x="51436" y="1"/>
                </a:moveTo>
                <a:cubicBezTo>
                  <a:pt x="49381" y="1"/>
                  <a:pt x="47317" y="736"/>
                  <a:pt x="45798" y="2130"/>
                </a:cubicBezTo>
                <a:cubicBezTo>
                  <a:pt x="44420" y="3414"/>
                  <a:pt x="43340" y="5227"/>
                  <a:pt x="41519" y="5648"/>
                </a:cubicBezTo>
                <a:cubicBezTo>
                  <a:pt x="41252" y="5709"/>
                  <a:pt x="40989" y="5737"/>
                  <a:pt x="40729" y="5737"/>
                </a:cubicBezTo>
                <a:cubicBezTo>
                  <a:pt x="38688" y="5737"/>
                  <a:pt x="36849" y="4006"/>
                  <a:pt x="34913" y="3073"/>
                </a:cubicBezTo>
                <a:cubicBezTo>
                  <a:pt x="33789" y="2530"/>
                  <a:pt x="32540" y="2258"/>
                  <a:pt x="31291" y="2258"/>
                </a:cubicBezTo>
                <a:cubicBezTo>
                  <a:pt x="30089" y="2258"/>
                  <a:pt x="28887" y="2510"/>
                  <a:pt x="27798" y="3015"/>
                </a:cubicBezTo>
                <a:cubicBezTo>
                  <a:pt x="25565" y="4038"/>
                  <a:pt x="23846" y="6097"/>
                  <a:pt x="23229" y="8469"/>
                </a:cubicBezTo>
                <a:cubicBezTo>
                  <a:pt x="21361" y="7420"/>
                  <a:pt x="19270" y="6885"/>
                  <a:pt x="17255" y="6885"/>
                </a:cubicBezTo>
                <a:cubicBezTo>
                  <a:pt x="14938" y="6885"/>
                  <a:pt x="12721" y="7592"/>
                  <a:pt x="11053" y="9034"/>
                </a:cubicBezTo>
                <a:cubicBezTo>
                  <a:pt x="9726" y="10180"/>
                  <a:pt x="8268" y="12494"/>
                  <a:pt x="6782" y="13436"/>
                </a:cubicBezTo>
                <a:cubicBezTo>
                  <a:pt x="6079" y="13882"/>
                  <a:pt x="5330" y="14076"/>
                  <a:pt x="4573" y="14076"/>
                </a:cubicBezTo>
                <a:cubicBezTo>
                  <a:pt x="2954" y="14076"/>
                  <a:pt x="1301" y="13187"/>
                  <a:pt x="1" y="11972"/>
                </a:cubicBezTo>
                <a:lnTo>
                  <a:pt x="1" y="11972"/>
                </a:lnTo>
                <a:cubicBezTo>
                  <a:pt x="1880" y="15587"/>
                  <a:pt x="6270" y="16620"/>
                  <a:pt x="10188" y="16620"/>
                </a:cubicBezTo>
                <a:cubicBezTo>
                  <a:pt x="10215" y="16620"/>
                  <a:pt x="10242" y="16620"/>
                  <a:pt x="10270" y="16620"/>
                </a:cubicBezTo>
                <a:cubicBezTo>
                  <a:pt x="12485" y="16604"/>
                  <a:pt x="14736" y="16367"/>
                  <a:pt x="16954" y="16367"/>
                </a:cubicBezTo>
                <a:cubicBezTo>
                  <a:pt x="18679" y="16367"/>
                  <a:pt x="20383" y="16510"/>
                  <a:pt x="22033" y="17012"/>
                </a:cubicBezTo>
                <a:cubicBezTo>
                  <a:pt x="24687" y="17817"/>
                  <a:pt x="27022" y="19521"/>
                  <a:pt x="29720" y="20239"/>
                </a:cubicBezTo>
                <a:cubicBezTo>
                  <a:pt x="30360" y="20408"/>
                  <a:pt x="31044" y="20495"/>
                  <a:pt x="31727" y="20495"/>
                </a:cubicBezTo>
                <a:cubicBezTo>
                  <a:pt x="33920" y="20495"/>
                  <a:pt x="36114" y="19597"/>
                  <a:pt x="36849" y="17606"/>
                </a:cubicBezTo>
                <a:cubicBezTo>
                  <a:pt x="37710" y="18049"/>
                  <a:pt x="38599" y="18175"/>
                  <a:pt x="39487" y="18175"/>
                </a:cubicBezTo>
                <a:cubicBezTo>
                  <a:pt x="40646" y="18175"/>
                  <a:pt x="41801" y="17961"/>
                  <a:pt x="42886" y="17961"/>
                </a:cubicBezTo>
                <a:cubicBezTo>
                  <a:pt x="43188" y="17961"/>
                  <a:pt x="43485" y="17977"/>
                  <a:pt x="43775" y="18020"/>
                </a:cubicBezTo>
                <a:cubicBezTo>
                  <a:pt x="46023" y="18361"/>
                  <a:pt x="47778" y="20283"/>
                  <a:pt x="50019" y="20689"/>
                </a:cubicBezTo>
                <a:cubicBezTo>
                  <a:pt x="50338" y="20747"/>
                  <a:pt x="50656" y="20774"/>
                  <a:pt x="50973" y="20774"/>
                </a:cubicBezTo>
                <a:cubicBezTo>
                  <a:pt x="52999" y="20774"/>
                  <a:pt x="54967" y="19678"/>
                  <a:pt x="56887" y="18868"/>
                </a:cubicBezTo>
                <a:cubicBezTo>
                  <a:pt x="58054" y="18376"/>
                  <a:pt x="59611" y="17792"/>
                  <a:pt x="61410" y="17792"/>
                </a:cubicBezTo>
                <a:cubicBezTo>
                  <a:pt x="63032" y="17792"/>
                  <a:pt x="64849" y="18266"/>
                  <a:pt x="66757" y="19710"/>
                </a:cubicBezTo>
                <a:cubicBezTo>
                  <a:pt x="67838" y="18049"/>
                  <a:pt x="67613" y="12646"/>
                  <a:pt x="63479" y="10601"/>
                </a:cubicBezTo>
                <a:cubicBezTo>
                  <a:pt x="62721" y="10228"/>
                  <a:pt x="61961" y="10057"/>
                  <a:pt x="61173" y="10057"/>
                </a:cubicBezTo>
                <a:cubicBezTo>
                  <a:pt x="60536" y="10057"/>
                  <a:pt x="59880" y="10169"/>
                  <a:pt x="59193" y="10376"/>
                </a:cubicBezTo>
                <a:cubicBezTo>
                  <a:pt x="59991" y="6068"/>
                  <a:pt x="58199" y="2507"/>
                  <a:pt x="55219" y="919"/>
                </a:cubicBezTo>
                <a:cubicBezTo>
                  <a:pt x="54057" y="300"/>
                  <a:pt x="52749" y="1"/>
                  <a:pt x="51436" y="1"/>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rot="10800000">
            <a:off x="-291442" y="1702933"/>
            <a:ext cx="1852317" cy="340918"/>
          </a:xfrm>
          <a:custGeom>
            <a:avLst/>
            <a:gdLst/>
            <a:ahLst/>
            <a:cxnLst/>
            <a:rect l="l" t="t" r="r" b="b"/>
            <a:pathLst>
              <a:path w="67838" h="20775" extrusionOk="0">
                <a:moveTo>
                  <a:pt x="51436" y="1"/>
                </a:moveTo>
                <a:cubicBezTo>
                  <a:pt x="49381" y="1"/>
                  <a:pt x="47317" y="736"/>
                  <a:pt x="45798" y="2130"/>
                </a:cubicBezTo>
                <a:cubicBezTo>
                  <a:pt x="44420" y="3414"/>
                  <a:pt x="43340" y="5227"/>
                  <a:pt x="41519" y="5648"/>
                </a:cubicBezTo>
                <a:cubicBezTo>
                  <a:pt x="41252" y="5709"/>
                  <a:pt x="40989" y="5737"/>
                  <a:pt x="40729" y="5737"/>
                </a:cubicBezTo>
                <a:cubicBezTo>
                  <a:pt x="38688" y="5737"/>
                  <a:pt x="36849" y="4006"/>
                  <a:pt x="34913" y="3073"/>
                </a:cubicBezTo>
                <a:cubicBezTo>
                  <a:pt x="33789" y="2530"/>
                  <a:pt x="32540" y="2258"/>
                  <a:pt x="31291" y="2258"/>
                </a:cubicBezTo>
                <a:cubicBezTo>
                  <a:pt x="30089" y="2258"/>
                  <a:pt x="28887" y="2510"/>
                  <a:pt x="27798" y="3015"/>
                </a:cubicBezTo>
                <a:cubicBezTo>
                  <a:pt x="25565" y="4038"/>
                  <a:pt x="23846" y="6097"/>
                  <a:pt x="23229" y="8469"/>
                </a:cubicBezTo>
                <a:cubicBezTo>
                  <a:pt x="21361" y="7420"/>
                  <a:pt x="19270" y="6885"/>
                  <a:pt x="17255" y="6885"/>
                </a:cubicBezTo>
                <a:cubicBezTo>
                  <a:pt x="14938" y="6885"/>
                  <a:pt x="12721" y="7592"/>
                  <a:pt x="11053" y="9034"/>
                </a:cubicBezTo>
                <a:cubicBezTo>
                  <a:pt x="9726" y="10180"/>
                  <a:pt x="8268" y="12494"/>
                  <a:pt x="6782" y="13436"/>
                </a:cubicBezTo>
                <a:cubicBezTo>
                  <a:pt x="6079" y="13882"/>
                  <a:pt x="5330" y="14076"/>
                  <a:pt x="4573" y="14076"/>
                </a:cubicBezTo>
                <a:cubicBezTo>
                  <a:pt x="2954" y="14076"/>
                  <a:pt x="1301" y="13187"/>
                  <a:pt x="1" y="11972"/>
                </a:cubicBezTo>
                <a:lnTo>
                  <a:pt x="1" y="11972"/>
                </a:lnTo>
                <a:cubicBezTo>
                  <a:pt x="1880" y="15587"/>
                  <a:pt x="6270" y="16620"/>
                  <a:pt x="10188" y="16620"/>
                </a:cubicBezTo>
                <a:cubicBezTo>
                  <a:pt x="10215" y="16620"/>
                  <a:pt x="10242" y="16620"/>
                  <a:pt x="10270" y="16620"/>
                </a:cubicBezTo>
                <a:cubicBezTo>
                  <a:pt x="12485" y="16604"/>
                  <a:pt x="14736" y="16367"/>
                  <a:pt x="16954" y="16367"/>
                </a:cubicBezTo>
                <a:cubicBezTo>
                  <a:pt x="18679" y="16367"/>
                  <a:pt x="20383" y="16510"/>
                  <a:pt x="22033" y="17012"/>
                </a:cubicBezTo>
                <a:cubicBezTo>
                  <a:pt x="24687" y="17817"/>
                  <a:pt x="27022" y="19521"/>
                  <a:pt x="29720" y="20239"/>
                </a:cubicBezTo>
                <a:cubicBezTo>
                  <a:pt x="30360" y="20408"/>
                  <a:pt x="31044" y="20495"/>
                  <a:pt x="31727" y="20495"/>
                </a:cubicBezTo>
                <a:cubicBezTo>
                  <a:pt x="33920" y="20495"/>
                  <a:pt x="36114" y="19597"/>
                  <a:pt x="36849" y="17606"/>
                </a:cubicBezTo>
                <a:cubicBezTo>
                  <a:pt x="37710" y="18049"/>
                  <a:pt x="38599" y="18175"/>
                  <a:pt x="39487" y="18175"/>
                </a:cubicBezTo>
                <a:cubicBezTo>
                  <a:pt x="40646" y="18175"/>
                  <a:pt x="41801" y="17961"/>
                  <a:pt x="42886" y="17961"/>
                </a:cubicBezTo>
                <a:cubicBezTo>
                  <a:pt x="43188" y="17961"/>
                  <a:pt x="43485" y="17977"/>
                  <a:pt x="43775" y="18020"/>
                </a:cubicBezTo>
                <a:cubicBezTo>
                  <a:pt x="46023" y="18361"/>
                  <a:pt x="47778" y="20283"/>
                  <a:pt x="50019" y="20689"/>
                </a:cubicBezTo>
                <a:cubicBezTo>
                  <a:pt x="50338" y="20747"/>
                  <a:pt x="50656" y="20774"/>
                  <a:pt x="50973" y="20774"/>
                </a:cubicBezTo>
                <a:cubicBezTo>
                  <a:pt x="52999" y="20774"/>
                  <a:pt x="54967" y="19678"/>
                  <a:pt x="56887" y="18868"/>
                </a:cubicBezTo>
                <a:cubicBezTo>
                  <a:pt x="58054" y="18376"/>
                  <a:pt x="59611" y="17792"/>
                  <a:pt x="61410" y="17792"/>
                </a:cubicBezTo>
                <a:cubicBezTo>
                  <a:pt x="63032" y="17792"/>
                  <a:pt x="64849" y="18266"/>
                  <a:pt x="66757" y="19710"/>
                </a:cubicBezTo>
                <a:cubicBezTo>
                  <a:pt x="67838" y="18049"/>
                  <a:pt x="67613" y="12646"/>
                  <a:pt x="63479" y="10601"/>
                </a:cubicBezTo>
                <a:cubicBezTo>
                  <a:pt x="62721" y="10228"/>
                  <a:pt x="61961" y="10057"/>
                  <a:pt x="61173" y="10057"/>
                </a:cubicBezTo>
                <a:cubicBezTo>
                  <a:pt x="60536" y="10057"/>
                  <a:pt x="59880" y="10169"/>
                  <a:pt x="59193" y="10376"/>
                </a:cubicBezTo>
                <a:cubicBezTo>
                  <a:pt x="59991" y="6068"/>
                  <a:pt x="58199" y="2507"/>
                  <a:pt x="55219" y="919"/>
                </a:cubicBezTo>
                <a:cubicBezTo>
                  <a:pt x="54057" y="300"/>
                  <a:pt x="52749" y="1"/>
                  <a:pt x="51436" y="1"/>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
  <p:cSld name="CUSTOM_6">
    <p:spTree>
      <p:nvGrpSpPr>
        <p:cNvPr id="1" name="Shape 1298"/>
        <p:cNvGrpSpPr/>
        <p:nvPr/>
      </p:nvGrpSpPr>
      <p:grpSpPr>
        <a:xfrm>
          <a:off x="0" y="0"/>
          <a:ext cx="0" cy="0"/>
          <a:chOff x="0" y="0"/>
          <a:chExt cx="0" cy="0"/>
        </a:xfrm>
      </p:grpSpPr>
      <p:sp>
        <p:nvSpPr>
          <p:cNvPr id="1299" name="Google Shape;1299;p20"/>
          <p:cNvSpPr txBox="1">
            <a:spLocks noGrp="1"/>
          </p:cNvSpPr>
          <p:nvPr>
            <p:ph type="title"/>
          </p:nvPr>
        </p:nvSpPr>
        <p:spPr>
          <a:xfrm>
            <a:off x="484975" y="1380725"/>
            <a:ext cx="3828600" cy="1563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00" name="Google Shape;1300;p20"/>
          <p:cNvSpPr txBox="1">
            <a:spLocks noGrp="1"/>
          </p:cNvSpPr>
          <p:nvPr>
            <p:ph type="subTitle" idx="1"/>
          </p:nvPr>
        </p:nvSpPr>
        <p:spPr>
          <a:xfrm>
            <a:off x="727525" y="2920075"/>
            <a:ext cx="3586200" cy="8427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45127E"/>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301" name="Google Shape;1301;p20"/>
          <p:cNvSpPr/>
          <p:nvPr/>
        </p:nvSpPr>
        <p:spPr>
          <a:xfrm rot="10800000">
            <a:off x="6395237" y="3581927"/>
            <a:ext cx="2779961" cy="1587223"/>
          </a:xfrm>
          <a:custGeom>
            <a:avLst/>
            <a:gdLst/>
            <a:ahLst/>
            <a:cxnLst/>
            <a:rect l="l" t="t" r="r" b="b"/>
            <a:pathLst>
              <a:path w="12747" h="7278" extrusionOk="0">
                <a:moveTo>
                  <a:pt x="1" y="0"/>
                </a:moveTo>
                <a:lnTo>
                  <a:pt x="1" y="4790"/>
                </a:lnTo>
                <a:cubicBezTo>
                  <a:pt x="948" y="6643"/>
                  <a:pt x="2001" y="7277"/>
                  <a:pt x="3001" y="7277"/>
                </a:cubicBezTo>
                <a:cubicBezTo>
                  <a:pt x="4349" y="7277"/>
                  <a:pt x="5601" y="6125"/>
                  <a:pt x="6365" y="5246"/>
                </a:cubicBezTo>
                <a:cubicBezTo>
                  <a:pt x="8114" y="3236"/>
                  <a:pt x="8642" y="3993"/>
                  <a:pt x="10744" y="2638"/>
                </a:cubicBezTo>
                <a:cubicBezTo>
                  <a:pt x="12008" y="1823"/>
                  <a:pt x="12746" y="0"/>
                  <a:pt x="12746"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0"/>
          <p:cNvSpPr/>
          <p:nvPr/>
        </p:nvSpPr>
        <p:spPr>
          <a:xfrm rot="10800000">
            <a:off x="6703177" y="3999996"/>
            <a:ext cx="2472022" cy="1169154"/>
          </a:xfrm>
          <a:custGeom>
            <a:avLst/>
            <a:gdLst/>
            <a:ahLst/>
            <a:cxnLst/>
            <a:rect l="l" t="t" r="r" b="b"/>
            <a:pathLst>
              <a:path w="11335" h="5361" extrusionOk="0">
                <a:moveTo>
                  <a:pt x="1" y="0"/>
                </a:moveTo>
                <a:lnTo>
                  <a:pt x="1" y="3577"/>
                </a:lnTo>
                <a:cubicBezTo>
                  <a:pt x="825" y="4914"/>
                  <a:pt x="1719" y="5360"/>
                  <a:pt x="2577" y="5360"/>
                </a:cubicBezTo>
                <a:cubicBezTo>
                  <a:pt x="3807" y="5360"/>
                  <a:pt x="4962" y="4445"/>
                  <a:pt x="5732" y="3920"/>
                </a:cubicBezTo>
                <a:cubicBezTo>
                  <a:pt x="7745" y="2553"/>
                  <a:pt x="8299" y="3189"/>
                  <a:pt x="10195" y="2176"/>
                </a:cubicBezTo>
                <a:cubicBezTo>
                  <a:pt x="11335" y="1569"/>
                  <a:pt x="10644" y="0"/>
                  <a:pt x="10644" y="0"/>
                </a:cubicBezTo>
                <a:close/>
              </a:path>
            </a:pathLst>
          </a:custGeom>
          <a:solidFill>
            <a:srgbClr val="F3F3F3">
              <a:alpha val="4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0"/>
          <p:cNvSpPr/>
          <p:nvPr/>
        </p:nvSpPr>
        <p:spPr>
          <a:xfrm>
            <a:off x="150965" y="4392989"/>
            <a:ext cx="2239672" cy="412124"/>
          </a:xfrm>
          <a:custGeom>
            <a:avLst/>
            <a:gdLst/>
            <a:ahLst/>
            <a:cxnLst/>
            <a:rect l="l" t="t" r="r" b="b"/>
            <a:pathLst>
              <a:path w="67838" h="20775" extrusionOk="0">
                <a:moveTo>
                  <a:pt x="51436" y="1"/>
                </a:moveTo>
                <a:cubicBezTo>
                  <a:pt x="49381" y="1"/>
                  <a:pt x="47317" y="736"/>
                  <a:pt x="45798" y="2130"/>
                </a:cubicBezTo>
                <a:cubicBezTo>
                  <a:pt x="44420" y="3414"/>
                  <a:pt x="43340" y="5227"/>
                  <a:pt x="41519" y="5648"/>
                </a:cubicBezTo>
                <a:cubicBezTo>
                  <a:pt x="41252" y="5709"/>
                  <a:pt x="40989" y="5737"/>
                  <a:pt x="40729" y="5737"/>
                </a:cubicBezTo>
                <a:cubicBezTo>
                  <a:pt x="38688" y="5737"/>
                  <a:pt x="36849" y="4006"/>
                  <a:pt x="34913" y="3073"/>
                </a:cubicBezTo>
                <a:cubicBezTo>
                  <a:pt x="33789" y="2530"/>
                  <a:pt x="32540" y="2258"/>
                  <a:pt x="31291" y="2258"/>
                </a:cubicBezTo>
                <a:cubicBezTo>
                  <a:pt x="30089" y="2258"/>
                  <a:pt x="28887" y="2510"/>
                  <a:pt x="27798" y="3015"/>
                </a:cubicBezTo>
                <a:cubicBezTo>
                  <a:pt x="25565" y="4038"/>
                  <a:pt x="23846" y="6097"/>
                  <a:pt x="23229" y="8469"/>
                </a:cubicBezTo>
                <a:cubicBezTo>
                  <a:pt x="21361" y="7420"/>
                  <a:pt x="19270" y="6885"/>
                  <a:pt x="17255" y="6885"/>
                </a:cubicBezTo>
                <a:cubicBezTo>
                  <a:pt x="14938" y="6885"/>
                  <a:pt x="12721" y="7592"/>
                  <a:pt x="11053" y="9034"/>
                </a:cubicBezTo>
                <a:cubicBezTo>
                  <a:pt x="9726" y="10180"/>
                  <a:pt x="8268" y="12494"/>
                  <a:pt x="6782" y="13436"/>
                </a:cubicBezTo>
                <a:cubicBezTo>
                  <a:pt x="6079" y="13882"/>
                  <a:pt x="5330" y="14076"/>
                  <a:pt x="4573" y="14076"/>
                </a:cubicBezTo>
                <a:cubicBezTo>
                  <a:pt x="2954" y="14076"/>
                  <a:pt x="1301" y="13187"/>
                  <a:pt x="1" y="11972"/>
                </a:cubicBezTo>
                <a:lnTo>
                  <a:pt x="1" y="11972"/>
                </a:lnTo>
                <a:cubicBezTo>
                  <a:pt x="1880" y="15587"/>
                  <a:pt x="6270" y="16620"/>
                  <a:pt x="10188" y="16620"/>
                </a:cubicBezTo>
                <a:cubicBezTo>
                  <a:pt x="10215" y="16620"/>
                  <a:pt x="10242" y="16620"/>
                  <a:pt x="10270" y="16620"/>
                </a:cubicBezTo>
                <a:cubicBezTo>
                  <a:pt x="12485" y="16604"/>
                  <a:pt x="14736" y="16367"/>
                  <a:pt x="16954" y="16367"/>
                </a:cubicBezTo>
                <a:cubicBezTo>
                  <a:pt x="18679" y="16367"/>
                  <a:pt x="20383" y="16510"/>
                  <a:pt x="22033" y="17012"/>
                </a:cubicBezTo>
                <a:cubicBezTo>
                  <a:pt x="24687" y="17817"/>
                  <a:pt x="27022" y="19521"/>
                  <a:pt x="29720" y="20239"/>
                </a:cubicBezTo>
                <a:cubicBezTo>
                  <a:pt x="30360" y="20408"/>
                  <a:pt x="31044" y="20495"/>
                  <a:pt x="31727" y="20495"/>
                </a:cubicBezTo>
                <a:cubicBezTo>
                  <a:pt x="33920" y="20495"/>
                  <a:pt x="36114" y="19597"/>
                  <a:pt x="36849" y="17606"/>
                </a:cubicBezTo>
                <a:cubicBezTo>
                  <a:pt x="37710" y="18049"/>
                  <a:pt x="38599" y="18175"/>
                  <a:pt x="39487" y="18175"/>
                </a:cubicBezTo>
                <a:cubicBezTo>
                  <a:pt x="40646" y="18175"/>
                  <a:pt x="41801" y="17961"/>
                  <a:pt x="42886" y="17961"/>
                </a:cubicBezTo>
                <a:cubicBezTo>
                  <a:pt x="43188" y="17961"/>
                  <a:pt x="43485" y="17977"/>
                  <a:pt x="43775" y="18020"/>
                </a:cubicBezTo>
                <a:cubicBezTo>
                  <a:pt x="46023" y="18361"/>
                  <a:pt x="47778" y="20283"/>
                  <a:pt x="50019" y="20689"/>
                </a:cubicBezTo>
                <a:cubicBezTo>
                  <a:pt x="50338" y="20747"/>
                  <a:pt x="50656" y="20774"/>
                  <a:pt x="50973" y="20774"/>
                </a:cubicBezTo>
                <a:cubicBezTo>
                  <a:pt x="52999" y="20774"/>
                  <a:pt x="54967" y="19678"/>
                  <a:pt x="56887" y="18868"/>
                </a:cubicBezTo>
                <a:cubicBezTo>
                  <a:pt x="58054" y="18376"/>
                  <a:pt x="59611" y="17792"/>
                  <a:pt x="61410" y="17792"/>
                </a:cubicBezTo>
                <a:cubicBezTo>
                  <a:pt x="63032" y="17792"/>
                  <a:pt x="64849" y="18266"/>
                  <a:pt x="66757" y="19710"/>
                </a:cubicBezTo>
                <a:cubicBezTo>
                  <a:pt x="67838" y="18049"/>
                  <a:pt x="67613" y="12646"/>
                  <a:pt x="63479" y="10601"/>
                </a:cubicBezTo>
                <a:cubicBezTo>
                  <a:pt x="62721" y="10228"/>
                  <a:pt x="61961" y="10057"/>
                  <a:pt x="61173" y="10057"/>
                </a:cubicBezTo>
                <a:cubicBezTo>
                  <a:pt x="60536" y="10057"/>
                  <a:pt x="59880" y="10169"/>
                  <a:pt x="59193" y="10376"/>
                </a:cubicBezTo>
                <a:cubicBezTo>
                  <a:pt x="59991" y="6068"/>
                  <a:pt x="58199" y="2507"/>
                  <a:pt x="55219" y="919"/>
                </a:cubicBezTo>
                <a:cubicBezTo>
                  <a:pt x="54057" y="300"/>
                  <a:pt x="52749" y="1"/>
                  <a:pt x="51436" y="1"/>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0"/>
          <p:cNvSpPr/>
          <p:nvPr/>
        </p:nvSpPr>
        <p:spPr>
          <a:xfrm>
            <a:off x="-534139" y="1018650"/>
            <a:ext cx="2447477" cy="399879"/>
          </a:xfrm>
          <a:custGeom>
            <a:avLst/>
            <a:gdLst/>
            <a:ahLst/>
            <a:cxnLst/>
            <a:rect l="l" t="t" r="r" b="b"/>
            <a:pathLst>
              <a:path w="99269" h="26632" extrusionOk="0">
                <a:moveTo>
                  <a:pt x="42135" y="0"/>
                </a:moveTo>
                <a:cubicBezTo>
                  <a:pt x="39016" y="0"/>
                  <a:pt x="35892" y="1003"/>
                  <a:pt x="33389" y="2876"/>
                </a:cubicBezTo>
                <a:cubicBezTo>
                  <a:pt x="28277" y="6705"/>
                  <a:pt x="25521" y="13957"/>
                  <a:pt x="19313" y="15451"/>
                </a:cubicBezTo>
                <a:cubicBezTo>
                  <a:pt x="18499" y="15646"/>
                  <a:pt x="17679" y="15726"/>
                  <a:pt x="16855" y="15726"/>
                </a:cubicBezTo>
                <a:cubicBezTo>
                  <a:pt x="14279" y="15726"/>
                  <a:pt x="11664" y="14952"/>
                  <a:pt x="9087" y="14523"/>
                </a:cubicBezTo>
                <a:cubicBezTo>
                  <a:pt x="8271" y="14389"/>
                  <a:pt x="7418" y="14306"/>
                  <a:pt x="6570" y="14306"/>
                </a:cubicBezTo>
                <a:cubicBezTo>
                  <a:pt x="3876" y="14306"/>
                  <a:pt x="1236" y="15147"/>
                  <a:pt x="0" y="17888"/>
                </a:cubicBezTo>
                <a:cubicBezTo>
                  <a:pt x="1013" y="17116"/>
                  <a:pt x="2259" y="16793"/>
                  <a:pt x="3537" y="16793"/>
                </a:cubicBezTo>
                <a:cubicBezTo>
                  <a:pt x="4611" y="16793"/>
                  <a:pt x="5708" y="17021"/>
                  <a:pt x="6709" y="17402"/>
                </a:cubicBezTo>
                <a:cubicBezTo>
                  <a:pt x="8906" y="18222"/>
                  <a:pt x="10792" y="19672"/>
                  <a:pt x="12822" y="20832"/>
                </a:cubicBezTo>
                <a:cubicBezTo>
                  <a:pt x="16958" y="23213"/>
                  <a:pt x="21755" y="24392"/>
                  <a:pt x="26895" y="24392"/>
                </a:cubicBezTo>
                <a:cubicBezTo>
                  <a:pt x="30100" y="24392"/>
                  <a:pt x="33439" y="23933"/>
                  <a:pt x="36834" y="23023"/>
                </a:cubicBezTo>
                <a:cubicBezTo>
                  <a:pt x="40239" y="25368"/>
                  <a:pt x="44370" y="26632"/>
                  <a:pt x="48495" y="26632"/>
                </a:cubicBezTo>
                <a:cubicBezTo>
                  <a:pt x="49229" y="26632"/>
                  <a:pt x="49963" y="26592"/>
                  <a:pt x="50693" y="26511"/>
                </a:cubicBezTo>
                <a:cubicBezTo>
                  <a:pt x="55537" y="25974"/>
                  <a:pt x="60150" y="23646"/>
                  <a:pt x="63979" y="20782"/>
                </a:cubicBezTo>
                <a:cubicBezTo>
                  <a:pt x="67633" y="23233"/>
                  <a:pt x="71689" y="25783"/>
                  <a:pt x="75990" y="25783"/>
                </a:cubicBezTo>
                <a:cubicBezTo>
                  <a:pt x="76487" y="25783"/>
                  <a:pt x="76987" y="25749"/>
                  <a:pt x="77490" y="25677"/>
                </a:cubicBezTo>
                <a:cubicBezTo>
                  <a:pt x="81391" y="25111"/>
                  <a:pt x="84553" y="22370"/>
                  <a:pt x="87926" y="20325"/>
                </a:cubicBezTo>
                <a:cubicBezTo>
                  <a:pt x="90158" y="18983"/>
                  <a:pt x="92868" y="17956"/>
                  <a:pt x="95436" y="17956"/>
                </a:cubicBezTo>
                <a:cubicBezTo>
                  <a:pt x="96782" y="17956"/>
                  <a:pt x="98089" y="18238"/>
                  <a:pt x="99268" y="18903"/>
                </a:cubicBezTo>
                <a:cubicBezTo>
                  <a:pt x="98623" y="16662"/>
                  <a:pt x="96179" y="15342"/>
                  <a:pt x="93858" y="15241"/>
                </a:cubicBezTo>
                <a:cubicBezTo>
                  <a:pt x="93731" y="15235"/>
                  <a:pt x="93603" y="15233"/>
                  <a:pt x="93476" y="15233"/>
                </a:cubicBezTo>
                <a:cubicBezTo>
                  <a:pt x="91278" y="15233"/>
                  <a:pt x="89156" y="16040"/>
                  <a:pt x="87099" y="16822"/>
                </a:cubicBezTo>
                <a:cubicBezTo>
                  <a:pt x="85123" y="17566"/>
                  <a:pt x="83075" y="18310"/>
                  <a:pt x="80972" y="18310"/>
                </a:cubicBezTo>
                <a:cubicBezTo>
                  <a:pt x="80760" y="18310"/>
                  <a:pt x="80546" y="18303"/>
                  <a:pt x="80333" y="18287"/>
                </a:cubicBezTo>
                <a:cubicBezTo>
                  <a:pt x="76888" y="18026"/>
                  <a:pt x="73994" y="15647"/>
                  <a:pt x="71601" y="13167"/>
                </a:cubicBezTo>
                <a:cubicBezTo>
                  <a:pt x="69208" y="10679"/>
                  <a:pt x="66938" y="7909"/>
                  <a:pt x="63819" y="6422"/>
                </a:cubicBezTo>
                <a:cubicBezTo>
                  <a:pt x="62634" y="5857"/>
                  <a:pt x="61273" y="5553"/>
                  <a:pt x="59939" y="5553"/>
                </a:cubicBezTo>
                <a:cubicBezTo>
                  <a:pt x="57766" y="5553"/>
                  <a:pt x="55665" y="6361"/>
                  <a:pt x="54515" y="8163"/>
                </a:cubicBezTo>
                <a:cubicBezTo>
                  <a:pt x="52934" y="4044"/>
                  <a:pt x="49315" y="1266"/>
                  <a:pt x="45254" y="345"/>
                </a:cubicBezTo>
                <a:cubicBezTo>
                  <a:pt x="44231" y="113"/>
                  <a:pt x="43183" y="0"/>
                  <a:pt x="42135" y="0"/>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0"/>
          <p:cNvSpPr/>
          <p:nvPr/>
        </p:nvSpPr>
        <p:spPr>
          <a:xfrm>
            <a:off x="3028898" y="4000008"/>
            <a:ext cx="2470768" cy="458385"/>
          </a:xfrm>
          <a:custGeom>
            <a:avLst/>
            <a:gdLst/>
            <a:ahLst/>
            <a:cxnLst/>
            <a:rect l="l" t="t" r="r" b="b"/>
            <a:pathLst>
              <a:path w="59533" h="21197" extrusionOk="0">
                <a:moveTo>
                  <a:pt x="36206" y="1"/>
                </a:moveTo>
                <a:cubicBezTo>
                  <a:pt x="34570" y="1"/>
                  <a:pt x="32900" y="576"/>
                  <a:pt x="31519" y="1492"/>
                </a:cubicBezTo>
                <a:cubicBezTo>
                  <a:pt x="29394" y="2906"/>
                  <a:pt x="27842" y="5016"/>
                  <a:pt x="26435" y="7148"/>
                </a:cubicBezTo>
                <a:cubicBezTo>
                  <a:pt x="25086" y="4015"/>
                  <a:pt x="21859" y="2152"/>
                  <a:pt x="18566" y="2123"/>
                </a:cubicBezTo>
                <a:cubicBezTo>
                  <a:pt x="18541" y="2122"/>
                  <a:pt x="18515" y="2122"/>
                  <a:pt x="18489" y="2122"/>
                </a:cubicBezTo>
                <a:cubicBezTo>
                  <a:pt x="15223" y="2122"/>
                  <a:pt x="12012" y="3950"/>
                  <a:pt x="10335" y="6750"/>
                </a:cubicBezTo>
                <a:cubicBezTo>
                  <a:pt x="9095" y="8824"/>
                  <a:pt x="8559" y="11471"/>
                  <a:pt x="6593" y="12892"/>
                </a:cubicBezTo>
                <a:cubicBezTo>
                  <a:pt x="5672" y="13556"/>
                  <a:pt x="4509" y="13809"/>
                  <a:pt x="3345" y="13809"/>
                </a:cubicBezTo>
                <a:cubicBezTo>
                  <a:pt x="2143" y="13809"/>
                  <a:pt x="940" y="13540"/>
                  <a:pt x="1" y="13175"/>
                </a:cubicBezTo>
                <a:lnTo>
                  <a:pt x="1" y="13175"/>
                </a:lnTo>
                <a:cubicBezTo>
                  <a:pt x="970" y="15712"/>
                  <a:pt x="4048" y="16729"/>
                  <a:pt x="6769" y="16729"/>
                </a:cubicBezTo>
                <a:cubicBezTo>
                  <a:pt x="6817" y="16729"/>
                  <a:pt x="6865" y="16729"/>
                  <a:pt x="6912" y="16728"/>
                </a:cubicBezTo>
                <a:cubicBezTo>
                  <a:pt x="9022" y="16695"/>
                  <a:pt x="11132" y="16248"/>
                  <a:pt x="13225" y="16248"/>
                </a:cubicBezTo>
                <a:cubicBezTo>
                  <a:pt x="13873" y="16248"/>
                  <a:pt x="14520" y="16291"/>
                  <a:pt x="15165" y="16402"/>
                </a:cubicBezTo>
                <a:cubicBezTo>
                  <a:pt x="18342" y="16953"/>
                  <a:pt x="20974" y="19085"/>
                  <a:pt x="23977" y="20246"/>
                </a:cubicBezTo>
                <a:cubicBezTo>
                  <a:pt x="25628" y="20887"/>
                  <a:pt x="27387" y="21197"/>
                  <a:pt x="29160" y="21197"/>
                </a:cubicBezTo>
                <a:cubicBezTo>
                  <a:pt x="33703" y="21197"/>
                  <a:pt x="38338" y="19163"/>
                  <a:pt x="41483" y="15459"/>
                </a:cubicBezTo>
                <a:cubicBezTo>
                  <a:pt x="42288" y="16615"/>
                  <a:pt x="43706" y="17255"/>
                  <a:pt x="45109" y="17255"/>
                </a:cubicBezTo>
                <a:cubicBezTo>
                  <a:pt x="45907" y="17255"/>
                  <a:pt x="46699" y="17049"/>
                  <a:pt x="47372" y="16612"/>
                </a:cubicBezTo>
                <a:cubicBezTo>
                  <a:pt x="48438" y="15923"/>
                  <a:pt x="49265" y="14734"/>
                  <a:pt x="50512" y="14575"/>
                </a:cubicBezTo>
                <a:cubicBezTo>
                  <a:pt x="50670" y="14553"/>
                  <a:pt x="50828" y="14544"/>
                  <a:pt x="50984" y="14544"/>
                </a:cubicBezTo>
                <a:cubicBezTo>
                  <a:pt x="52269" y="14544"/>
                  <a:pt x="53502" y="15201"/>
                  <a:pt x="54769" y="15517"/>
                </a:cubicBezTo>
                <a:cubicBezTo>
                  <a:pt x="55186" y="15619"/>
                  <a:pt x="55602" y="15668"/>
                  <a:pt x="56005" y="15668"/>
                </a:cubicBezTo>
                <a:cubicBezTo>
                  <a:pt x="57914" y="15668"/>
                  <a:pt x="59532" y="14563"/>
                  <a:pt x="59491" y="12624"/>
                </a:cubicBezTo>
                <a:lnTo>
                  <a:pt x="59491" y="12624"/>
                </a:lnTo>
                <a:cubicBezTo>
                  <a:pt x="58616" y="12804"/>
                  <a:pt x="57679" y="12892"/>
                  <a:pt x="56714" y="12892"/>
                </a:cubicBezTo>
                <a:cubicBezTo>
                  <a:pt x="52352" y="12892"/>
                  <a:pt x="47398" y="11100"/>
                  <a:pt x="44928" y="7917"/>
                </a:cubicBezTo>
                <a:cubicBezTo>
                  <a:pt x="42941" y="5350"/>
                  <a:pt x="41730" y="1905"/>
                  <a:pt x="38793" y="549"/>
                </a:cubicBezTo>
                <a:cubicBezTo>
                  <a:pt x="37975" y="171"/>
                  <a:pt x="37095" y="1"/>
                  <a:pt x="36206" y="1"/>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6" name="Google Shape;1306;p20"/>
          <p:cNvGrpSpPr/>
          <p:nvPr/>
        </p:nvGrpSpPr>
        <p:grpSpPr>
          <a:xfrm>
            <a:off x="8455962" y="168520"/>
            <a:ext cx="1165827" cy="1709513"/>
            <a:chOff x="8455962" y="168520"/>
            <a:chExt cx="1165827" cy="1709513"/>
          </a:xfrm>
        </p:grpSpPr>
        <p:sp>
          <p:nvSpPr>
            <p:cNvPr id="1307" name="Google Shape;1307;p20"/>
            <p:cNvSpPr/>
            <p:nvPr/>
          </p:nvSpPr>
          <p:spPr>
            <a:xfrm rot="-5400000" flipH="1">
              <a:off x="8227572" y="505629"/>
              <a:ext cx="1642283" cy="1034944"/>
            </a:xfrm>
            <a:custGeom>
              <a:avLst/>
              <a:gdLst/>
              <a:ahLst/>
              <a:cxnLst/>
              <a:rect l="l" t="t" r="r" b="b"/>
              <a:pathLst>
                <a:path w="29910" h="18848" extrusionOk="0">
                  <a:moveTo>
                    <a:pt x="24969" y="0"/>
                  </a:moveTo>
                  <a:cubicBezTo>
                    <a:pt x="24735" y="0"/>
                    <a:pt x="24501" y="1"/>
                    <a:pt x="24268" y="1"/>
                  </a:cubicBezTo>
                  <a:lnTo>
                    <a:pt x="4780" y="1"/>
                  </a:lnTo>
                  <a:cubicBezTo>
                    <a:pt x="4714" y="1"/>
                    <a:pt x="4647" y="1"/>
                    <a:pt x="4581" y="1"/>
                  </a:cubicBezTo>
                  <a:cubicBezTo>
                    <a:pt x="4414" y="1"/>
                    <a:pt x="4247" y="2"/>
                    <a:pt x="4081" y="12"/>
                  </a:cubicBezTo>
                  <a:cubicBezTo>
                    <a:pt x="3968" y="14"/>
                    <a:pt x="3852" y="19"/>
                    <a:pt x="3744" y="38"/>
                  </a:cubicBezTo>
                  <a:cubicBezTo>
                    <a:pt x="3633" y="54"/>
                    <a:pt x="3519" y="64"/>
                    <a:pt x="3414" y="83"/>
                  </a:cubicBezTo>
                  <a:cubicBezTo>
                    <a:pt x="3206" y="130"/>
                    <a:pt x="2995" y="172"/>
                    <a:pt x="2799" y="241"/>
                  </a:cubicBezTo>
                  <a:cubicBezTo>
                    <a:pt x="2008" y="502"/>
                    <a:pt x="1267" y="1043"/>
                    <a:pt x="776" y="1752"/>
                  </a:cubicBezTo>
                  <a:cubicBezTo>
                    <a:pt x="526" y="2101"/>
                    <a:pt x="344" y="2494"/>
                    <a:pt x="217" y="2889"/>
                  </a:cubicBezTo>
                  <a:cubicBezTo>
                    <a:pt x="106" y="3288"/>
                    <a:pt x="14" y="3718"/>
                    <a:pt x="11" y="4184"/>
                  </a:cubicBezTo>
                  <a:cubicBezTo>
                    <a:pt x="1" y="4649"/>
                    <a:pt x="6" y="5118"/>
                    <a:pt x="3" y="5585"/>
                  </a:cubicBezTo>
                  <a:lnTo>
                    <a:pt x="3" y="6421"/>
                  </a:lnTo>
                  <a:lnTo>
                    <a:pt x="3" y="18847"/>
                  </a:lnTo>
                  <a:lnTo>
                    <a:pt x="5102" y="18847"/>
                  </a:lnTo>
                  <a:lnTo>
                    <a:pt x="5102" y="6421"/>
                  </a:lnTo>
                  <a:lnTo>
                    <a:pt x="5102" y="5551"/>
                  </a:lnTo>
                  <a:cubicBezTo>
                    <a:pt x="5105" y="5450"/>
                    <a:pt x="5089" y="5342"/>
                    <a:pt x="5144" y="5253"/>
                  </a:cubicBezTo>
                  <a:cubicBezTo>
                    <a:pt x="5194" y="5163"/>
                    <a:pt x="5289" y="5105"/>
                    <a:pt x="5392" y="5097"/>
                  </a:cubicBezTo>
                  <a:lnTo>
                    <a:pt x="24494" y="5097"/>
                  </a:lnTo>
                  <a:cubicBezTo>
                    <a:pt x="24597" y="5097"/>
                    <a:pt x="24692" y="5155"/>
                    <a:pt x="24748" y="5239"/>
                  </a:cubicBezTo>
                  <a:cubicBezTo>
                    <a:pt x="24774" y="5282"/>
                    <a:pt x="24795" y="5332"/>
                    <a:pt x="24798" y="5382"/>
                  </a:cubicBezTo>
                  <a:cubicBezTo>
                    <a:pt x="24800" y="5432"/>
                    <a:pt x="24798" y="5485"/>
                    <a:pt x="24798" y="5532"/>
                  </a:cubicBezTo>
                  <a:lnTo>
                    <a:pt x="24798" y="6329"/>
                  </a:lnTo>
                  <a:lnTo>
                    <a:pt x="24798" y="10910"/>
                  </a:lnTo>
                  <a:lnTo>
                    <a:pt x="29896" y="10910"/>
                  </a:lnTo>
                  <a:lnTo>
                    <a:pt x="29896" y="6324"/>
                  </a:lnTo>
                  <a:lnTo>
                    <a:pt x="29896" y="5414"/>
                  </a:lnTo>
                  <a:lnTo>
                    <a:pt x="29896" y="4712"/>
                  </a:lnTo>
                  <a:cubicBezTo>
                    <a:pt x="29904" y="4477"/>
                    <a:pt x="29910" y="4248"/>
                    <a:pt x="29891" y="4016"/>
                  </a:cubicBezTo>
                  <a:cubicBezTo>
                    <a:pt x="29862" y="3559"/>
                    <a:pt x="29783" y="3129"/>
                    <a:pt x="29648" y="2744"/>
                  </a:cubicBezTo>
                  <a:cubicBezTo>
                    <a:pt x="29509" y="2349"/>
                    <a:pt x="29306" y="1969"/>
                    <a:pt x="29044" y="1626"/>
                  </a:cubicBezTo>
                  <a:cubicBezTo>
                    <a:pt x="28783" y="1283"/>
                    <a:pt x="28464" y="982"/>
                    <a:pt x="28111" y="740"/>
                  </a:cubicBezTo>
                  <a:cubicBezTo>
                    <a:pt x="27755" y="494"/>
                    <a:pt x="27367" y="318"/>
                    <a:pt x="26971" y="199"/>
                  </a:cubicBezTo>
                  <a:cubicBezTo>
                    <a:pt x="26568" y="91"/>
                    <a:pt x="26138" y="4"/>
                    <a:pt x="25668" y="4"/>
                  </a:cubicBezTo>
                  <a:cubicBezTo>
                    <a:pt x="25436" y="1"/>
                    <a:pt x="25203" y="0"/>
                    <a:pt x="249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0"/>
            <p:cNvSpPr/>
            <p:nvPr/>
          </p:nvSpPr>
          <p:spPr>
            <a:xfrm rot="-5400000" flipH="1">
              <a:off x="9188646" y="105228"/>
              <a:ext cx="72039" cy="682367"/>
            </a:xfrm>
            <a:custGeom>
              <a:avLst/>
              <a:gdLst/>
              <a:ahLst/>
              <a:cxnLst/>
              <a:rect l="l" t="t" r="r" b="b"/>
              <a:pathLst>
                <a:path w="1312" h="12427" extrusionOk="0">
                  <a:moveTo>
                    <a:pt x="0" y="1"/>
                  </a:moveTo>
                  <a:lnTo>
                    <a:pt x="0" y="12427"/>
                  </a:lnTo>
                  <a:lnTo>
                    <a:pt x="1311" y="12427"/>
                  </a:lnTo>
                  <a:lnTo>
                    <a:pt x="1311"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0"/>
            <p:cNvSpPr/>
            <p:nvPr/>
          </p:nvSpPr>
          <p:spPr>
            <a:xfrm rot="-5400000" flipH="1">
              <a:off x="9200504" y="13753"/>
              <a:ext cx="48538" cy="511047"/>
            </a:xfrm>
            <a:custGeom>
              <a:avLst/>
              <a:gdLst/>
              <a:ahLst/>
              <a:cxnLst/>
              <a:rect l="l" t="t" r="r" b="b"/>
              <a:pathLst>
                <a:path w="884" h="9307" extrusionOk="0">
                  <a:moveTo>
                    <a:pt x="443" y="0"/>
                  </a:moveTo>
                  <a:cubicBezTo>
                    <a:pt x="198" y="0"/>
                    <a:pt x="0" y="174"/>
                    <a:pt x="0" y="385"/>
                  </a:cubicBezTo>
                  <a:lnTo>
                    <a:pt x="0" y="8921"/>
                  </a:lnTo>
                  <a:cubicBezTo>
                    <a:pt x="0" y="9132"/>
                    <a:pt x="198" y="9306"/>
                    <a:pt x="443" y="9306"/>
                  </a:cubicBezTo>
                  <a:cubicBezTo>
                    <a:pt x="686" y="9306"/>
                    <a:pt x="884" y="9132"/>
                    <a:pt x="884" y="8921"/>
                  </a:cubicBezTo>
                  <a:lnTo>
                    <a:pt x="884" y="385"/>
                  </a:lnTo>
                  <a:cubicBezTo>
                    <a:pt x="884" y="174"/>
                    <a:pt x="686" y="0"/>
                    <a:pt x="443" y="0"/>
                  </a:cubicBezTo>
                  <a:close/>
                </a:path>
              </a:pathLst>
            </a:custGeom>
            <a:gradFill>
              <a:gsLst>
                <a:gs pos="0">
                  <a:srgbClr val="BFBFBF"/>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0"/>
            <p:cNvSpPr/>
            <p:nvPr/>
          </p:nvSpPr>
          <p:spPr>
            <a:xfrm rot="-5400000" flipH="1">
              <a:off x="8591264" y="557705"/>
              <a:ext cx="439864" cy="144688"/>
            </a:xfrm>
            <a:custGeom>
              <a:avLst/>
              <a:gdLst/>
              <a:ahLst/>
              <a:cxnLst/>
              <a:rect l="l" t="t" r="r" b="b"/>
              <a:pathLst>
                <a:path w="8011" h="2635" extrusionOk="0">
                  <a:moveTo>
                    <a:pt x="1311" y="1"/>
                  </a:moveTo>
                  <a:cubicBezTo>
                    <a:pt x="1176" y="1"/>
                    <a:pt x="1041" y="2"/>
                    <a:pt x="905" y="5"/>
                  </a:cubicBezTo>
                  <a:cubicBezTo>
                    <a:pt x="591" y="24"/>
                    <a:pt x="296" y="216"/>
                    <a:pt x="137" y="490"/>
                  </a:cubicBezTo>
                  <a:cubicBezTo>
                    <a:pt x="58" y="625"/>
                    <a:pt x="13" y="778"/>
                    <a:pt x="8" y="939"/>
                  </a:cubicBezTo>
                  <a:cubicBezTo>
                    <a:pt x="0" y="1097"/>
                    <a:pt x="5" y="1255"/>
                    <a:pt x="5" y="1414"/>
                  </a:cubicBezTo>
                  <a:lnTo>
                    <a:pt x="5" y="2635"/>
                  </a:lnTo>
                  <a:lnTo>
                    <a:pt x="1316" y="2635"/>
                  </a:lnTo>
                  <a:lnTo>
                    <a:pt x="1316" y="1764"/>
                  </a:lnTo>
                  <a:cubicBezTo>
                    <a:pt x="1319" y="1667"/>
                    <a:pt x="1303" y="1556"/>
                    <a:pt x="1359" y="1469"/>
                  </a:cubicBezTo>
                  <a:cubicBezTo>
                    <a:pt x="1411" y="1382"/>
                    <a:pt x="1504" y="1321"/>
                    <a:pt x="1606" y="1313"/>
                  </a:cubicBezTo>
                  <a:lnTo>
                    <a:pt x="8011" y="1313"/>
                  </a:lnTo>
                  <a:lnTo>
                    <a:pt x="8011" y="2"/>
                  </a:lnTo>
                  <a:lnTo>
                    <a:pt x="1852" y="2"/>
                  </a:lnTo>
                  <a:cubicBezTo>
                    <a:pt x="1671" y="2"/>
                    <a:pt x="1491" y="1"/>
                    <a:pt x="1311" y="1"/>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0"/>
            <p:cNvSpPr/>
            <p:nvPr/>
          </p:nvSpPr>
          <p:spPr>
            <a:xfrm rot="-5400000" flipH="1">
              <a:off x="8416546" y="402258"/>
              <a:ext cx="519260" cy="205638"/>
            </a:xfrm>
            <a:custGeom>
              <a:avLst/>
              <a:gdLst/>
              <a:ahLst/>
              <a:cxnLst/>
              <a:rect l="l" t="t" r="r" b="b"/>
              <a:pathLst>
                <a:path w="9457" h="3745" extrusionOk="0">
                  <a:moveTo>
                    <a:pt x="3977" y="1"/>
                  </a:moveTo>
                  <a:cubicBezTo>
                    <a:pt x="3671" y="1"/>
                    <a:pt x="3367" y="7"/>
                    <a:pt x="3076" y="44"/>
                  </a:cubicBezTo>
                  <a:cubicBezTo>
                    <a:pt x="2812" y="78"/>
                    <a:pt x="2564" y="123"/>
                    <a:pt x="2324" y="194"/>
                  </a:cubicBezTo>
                  <a:cubicBezTo>
                    <a:pt x="2081" y="265"/>
                    <a:pt x="1844" y="371"/>
                    <a:pt x="1622" y="503"/>
                  </a:cubicBezTo>
                  <a:cubicBezTo>
                    <a:pt x="1174" y="764"/>
                    <a:pt x="791" y="1144"/>
                    <a:pt x="520" y="1584"/>
                  </a:cubicBezTo>
                  <a:cubicBezTo>
                    <a:pt x="385" y="1803"/>
                    <a:pt x="277" y="2041"/>
                    <a:pt x="201" y="2281"/>
                  </a:cubicBezTo>
                  <a:cubicBezTo>
                    <a:pt x="121" y="2521"/>
                    <a:pt x="79" y="2769"/>
                    <a:pt x="42" y="3030"/>
                  </a:cubicBezTo>
                  <a:cubicBezTo>
                    <a:pt x="0" y="3346"/>
                    <a:pt x="198" y="3671"/>
                    <a:pt x="438" y="3731"/>
                  </a:cubicBezTo>
                  <a:cubicBezTo>
                    <a:pt x="473" y="3740"/>
                    <a:pt x="506" y="3744"/>
                    <a:pt x="539" y="3744"/>
                  </a:cubicBezTo>
                  <a:cubicBezTo>
                    <a:pt x="735" y="3744"/>
                    <a:pt x="884" y="3587"/>
                    <a:pt x="900" y="3365"/>
                  </a:cubicBezTo>
                  <a:cubicBezTo>
                    <a:pt x="921" y="3148"/>
                    <a:pt x="939" y="2932"/>
                    <a:pt x="989" y="2726"/>
                  </a:cubicBezTo>
                  <a:cubicBezTo>
                    <a:pt x="1034" y="2515"/>
                    <a:pt x="1118" y="2310"/>
                    <a:pt x="1227" y="2122"/>
                  </a:cubicBezTo>
                  <a:cubicBezTo>
                    <a:pt x="1440" y="1742"/>
                    <a:pt x="1767" y="1421"/>
                    <a:pt x="2152" y="1215"/>
                  </a:cubicBezTo>
                  <a:cubicBezTo>
                    <a:pt x="2345" y="1112"/>
                    <a:pt x="2548" y="1033"/>
                    <a:pt x="2759" y="988"/>
                  </a:cubicBezTo>
                  <a:cubicBezTo>
                    <a:pt x="2967" y="946"/>
                    <a:pt x="3181" y="925"/>
                    <a:pt x="3403" y="909"/>
                  </a:cubicBezTo>
                  <a:cubicBezTo>
                    <a:pt x="3676" y="891"/>
                    <a:pt x="3957" y="889"/>
                    <a:pt x="4241" y="889"/>
                  </a:cubicBezTo>
                  <a:cubicBezTo>
                    <a:pt x="4309" y="889"/>
                    <a:pt x="4378" y="889"/>
                    <a:pt x="4447" y="889"/>
                  </a:cubicBezTo>
                  <a:cubicBezTo>
                    <a:pt x="4552" y="889"/>
                    <a:pt x="4657" y="889"/>
                    <a:pt x="4761" y="888"/>
                  </a:cubicBezTo>
                  <a:lnTo>
                    <a:pt x="9066" y="888"/>
                  </a:lnTo>
                  <a:cubicBezTo>
                    <a:pt x="9282" y="888"/>
                    <a:pt x="9456" y="687"/>
                    <a:pt x="9456" y="445"/>
                  </a:cubicBezTo>
                  <a:cubicBezTo>
                    <a:pt x="9456" y="199"/>
                    <a:pt x="9282" y="2"/>
                    <a:pt x="9071" y="2"/>
                  </a:cubicBezTo>
                  <a:lnTo>
                    <a:pt x="4724" y="2"/>
                  </a:lnTo>
                  <a:cubicBezTo>
                    <a:pt x="4653" y="3"/>
                    <a:pt x="4582" y="3"/>
                    <a:pt x="4511" y="3"/>
                  </a:cubicBezTo>
                  <a:cubicBezTo>
                    <a:pt x="4333" y="3"/>
                    <a:pt x="4155" y="1"/>
                    <a:pt x="3977" y="1"/>
                  </a:cubicBezTo>
                  <a:close/>
                </a:path>
              </a:pathLst>
            </a:custGeom>
            <a:gradFill>
              <a:gsLst>
                <a:gs pos="0">
                  <a:srgbClr val="BFBFBF"/>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0"/>
            <p:cNvSpPr/>
            <p:nvPr/>
          </p:nvSpPr>
          <p:spPr>
            <a:xfrm rot="-5400000" flipH="1">
              <a:off x="8434254" y="1154806"/>
              <a:ext cx="681457" cy="72042"/>
            </a:xfrm>
            <a:custGeom>
              <a:avLst/>
              <a:gdLst/>
              <a:ahLst/>
              <a:cxnLst/>
              <a:rect l="l" t="t" r="r" b="b"/>
              <a:pathLst>
                <a:path w="12411" h="1312" extrusionOk="0">
                  <a:moveTo>
                    <a:pt x="0" y="0"/>
                  </a:moveTo>
                  <a:lnTo>
                    <a:pt x="0" y="1311"/>
                  </a:lnTo>
                  <a:lnTo>
                    <a:pt x="12395" y="1311"/>
                  </a:lnTo>
                  <a:lnTo>
                    <a:pt x="12411"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0"/>
            <p:cNvSpPr/>
            <p:nvPr/>
          </p:nvSpPr>
          <p:spPr>
            <a:xfrm rot="-5400000" flipH="1">
              <a:off x="8342280" y="1166997"/>
              <a:ext cx="511134" cy="48540"/>
            </a:xfrm>
            <a:custGeom>
              <a:avLst/>
              <a:gdLst/>
              <a:ahLst/>
              <a:cxnLst/>
              <a:rect l="l" t="t" r="r" b="b"/>
              <a:pathLst>
                <a:path w="9309" h="884" extrusionOk="0">
                  <a:moveTo>
                    <a:pt x="385" y="0"/>
                  </a:moveTo>
                  <a:cubicBezTo>
                    <a:pt x="174" y="0"/>
                    <a:pt x="0" y="198"/>
                    <a:pt x="0" y="443"/>
                  </a:cubicBezTo>
                  <a:cubicBezTo>
                    <a:pt x="0" y="686"/>
                    <a:pt x="174" y="884"/>
                    <a:pt x="385" y="884"/>
                  </a:cubicBezTo>
                  <a:lnTo>
                    <a:pt x="8924" y="884"/>
                  </a:lnTo>
                  <a:cubicBezTo>
                    <a:pt x="9135" y="884"/>
                    <a:pt x="9309" y="686"/>
                    <a:pt x="9309" y="443"/>
                  </a:cubicBezTo>
                  <a:cubicBezTo>
                    <a:pt x="9309" y="198"/>
                    <a:pt x="9135" y="0"/>
                    <a:pt x="8924" y="0"/>
                  </a:cubicBezTo>
                  <a:close/>
                </a:path>
              </a:pathLst>
            </a:custGeom>
            <a:gradFill>
              <a:gsLst>
                <a:gs pos="0">
                  <a:srgbClr val="BFBFBF"/>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0"/>
            <p:cNvSpPr/>
            <p:nvPr/>
          </p:nvSpPr>
          <p:spPr>
            <a:xfrm rot="-5400000" flipH="1">
              <a:off x="8881703" y="1388057"/>
              <a:ext cx="105917" cy="391398"/>
            </a:xfrm>
            <a:custGeom>
              <a:avLst/>
              <a:gdLst/>
              <a:ahLst/>
              <a:cxnLst/>
              <a:rect l="l" t="t" r="r" b="b"/>
              <a:pathLst>
                <a:path w="1929" h="7128" extrusionOk="0">
                  <a:moveTo>
                    <a:pt x="16" y="0"/>
                  </a:moveTo>
                  <a:lnTo>
                    <a:pt x="1" y="1311"/>
                  </a:lnTo>
                  <a:lnTo>
                    <a:pt x="304" y="1311"/>
                  </a:lnTo>
                  <a:cubicBezTo>
                    <a:pt x="407" y="1311"/>
                    <a:pt x="502" y="1372"/>
                    <a:pt x="557" y="1454"/>
                  </a:cubicBezTo>
                  <a:cubicBezTo>
                    <a:pt x="584" y="1496"/>
                    <a:pt x="599" y="1546"/>
                    <a:pt x="607" y="1596"/>
                  </a:cubicBezTo>
                  <a:lnTo>
                    <a:pt x="607" y="1747"/>
                  </a:lnTo>
                  <a:lnTo>
                    <a:pt x="607" y="2541"/>
                  </a:lnTo>
                  <a:lnTo>
                    <a:pt x="607" y="7127"/>
                  </a:lnTo>
                  <a:lnTo>
                    <a:pt x="1921" y="7127"/>
                  </a:lnTo>
                  <a:lnTo>
                    <a:pt x="1921" y="2538"/>
                  </a:lnTo>
                  <a:lnTo>
                    <a:pt x="1921" y="1354"/>
                  </a:lnTo>
                  <a:cubicBezTo>
                    <a:pt x="1921" y="1195"/>
                    <a:pt x="1929" y="1037"/>
                    <a:pt x="1918" y="879"/>
                  </a:cubicBezTo>
                  <a:cubicBezTo>
                    <a:pt x="1902" y="721"/>
                    <a:pt x="1847" y="570"/>
                    <a:pt x="1760" y="438"/>
                  </a:cubicBezTo>
                  <a:cubicBezTo>
                    <a:pt x="1586" y="175"/>
                    <a:pt x="1280" y="3"/>
                    <a:pt x="963"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0"/>
            <p:cNvSpPr/>
            <p:nvPr/>
          </p:nvSpPr>
          <p:spPr>
            <a:xfrm rot="-5400000" flipH="1">
              <a:off x="8752064" y="1508855"/>
              <a:ext cx="134304" cy="451086"/>
            </a:xfrm>
            <a:custGeom>
              <a:avLst/>
              <a:gdLst/>
              <a:ahLst/>
              <a:cxnLst/>
              <a:rect l="l" t="t" r="r" b="b"/>
              <a:pathLst>
                <a:path w="2446" h="8215" extrusionOk="0">
                  <a:moveTo>
                    <a:pt x="554" y="1"/>
                  </a:moveTo>
                  <a:cubicBezTo>
                    <a:pt x="399" y="265"/>
                    <a:pt x="211" y="502"/>
                    <a:pt x="0" y="721"/>
                  </a:cubicBezTo>
                  <a:cubicBezTo>
                    <a:pt x="813" y="1014"/>
                    <a:pt x="1425" y="1816"/>
                    <a:pt x="1501" y="2654"/>
                  </a:cubicBezTo>
                  <a:cubicBezTo>
                    <a:pt x="1557" y="3076"/>
                    <a:pt x="1565" y="3538"/>
                    <a:pt x="1562" y="3994"/>
                  </a:cubicBezTo>
                  <a:lnTo>
                    <a:pt x="1562" y="7830"/>
                  </a:lnTo>
                  <a:cubicBezTo>
                    <a:pt x="1562" y="8041"/>
                    <a:pt x="1760" y="8215"/>
                    <a:pt x="2002" y="8215"/>
                  </a:cubicBezTo>
                  <a:cubicBezTo>
                    <a:pt x="2242" y="8215"/>
                    <a:pt x="2446" y="8038"/>
                    <a:pt x="2446" y="7830"/>
                  </a:cubicBezTo>
                  <a:lnTo>
                    <a:pt x="2446" y="3865"/>
                  </a:lnTo>
                  <a:cubicBezTo>
                    <a:pt x="2446" y="3588"/>
                    <a:pt x="2446" y="3311"/>
                    <a:pt x="2432" y="3037"/>
                  </a:cubicBezTo>
                  <a:cubicBezTo>
                    <a:pt x="2424" y="2902"/>
                    <a:pt x="2406" y="2770"/>
                    <a:pt x="2393" y="2639"/>
                  </a:cubicBezTo>
                  <a:cubicBezTo>
                    <a:pt x="2372" y="2509"/>
                    <a:pt x="2348" y="2385"/>
                    <a:pt x="2327" y="2259"/>
                  </a:cubicBezTo>
                  <a:cubicBezTo>
                    <a:pt x="2150" y="1309"/>
                    <a:pt x="1454" y="418"/>
                    <a:pt x="554" y="1"/>
                  </a:cubicBezTo>
                  <a:close/>
                </a:path>
              </a:pathLst>
            </a:custGeom>
            <a:gradFill>
              <a:gsLst>
                <a:gs pos="0">
                  <a:srgbClr val="BFBFBF"/>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0"/>
            <p:cNvSpPr/>
            <p:nvPr/>
          </p:nvSpPr>
          <p:spPr>
            <a:xfrm rot="-5400000" flipH="1">
              <a:off x="8555079" y="1500537"/>
              <a:ext cx="269541" cy="304915"/>
            </a:xfrm>
            <a:custGeom>
              <a:avLst/>
              <a:gdLst/>
              <a:ahLst/>
              <a:cxnLst/>
              <a:rect l="l" t="t" r="r" b="b"/>
              <a:pathLst>
                <a:path w="4909" h="5553" extrusionOk="0">
                  <a:moveTo>
                    <a:pt x="4000" y="1"/>
                  </a:moveTo>
                  <a:cubicBezTo>
                    <a:pt x="3697" y="1"/>
                    <a:pt x="3376" y="155"/>
                    <a:pt x="3155" y="440"/>
                  </a:cubicBezTo>
                  <a:lnTo>
                    <a:pt x="354" y="4020"/>
                  </a:lnTo>
                  <a:cubicBezTo>
                    <a:pt x="0" y="4471"/>
                    <a:pt x="27" y="5085"/>
                    <a:pt x="414" y="5389"/>
                  </a:cubicBezTo>
                  <a:cubicBezTo>
                    <a:pt x="557" y="5500"/>
                    <a:pt x="729" y="5553"/>
                    <a:pt x="907" y="5553"/>
                  </a:cubicBezTo>
                  <a:cubicBezTo>
                    <a:pt x="1211" y="5553"/>
                    <a:pt x="1533" y="5399"/>
                    <a:pt x="1754" y="5114"/>
                  </a:cubicBezTo>
                  <a:lnTo>
                    <a:pt x="4555" y="1535"/>
                  </a:lnTo>
                  <a:cubicBezTo>
                    <a:pt x="4909" y="1081"/>
                    <a:pt x="4883" y="469"/>
                    <a:pt x="4495" y="166"/>
                  </a:cubicBezTo>
                  <a:cubicBezTo>
                    <a:pt x="4352" y="54"/>
                    <a:pt x="4179" y="1"/>
                    <a:pt x="4000" y="1"/>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0"/>
            <p:cNvSpPr/>
            <p:nvPr/>
          </p:nvSpPr>
          <p:spPr>
            <a:xfrm rot="-5400000" flipH="1">
              <a:off x="8559142" y="1498890"/>
              <a:ext cx="263501" cy="302719"/>
            </a:xfrm>
            <a:custGeom>
              <a:avLst/>
              <a:gdLst/>
              <a:ahLst/>
              <a:cxnLst/>
              <a:rect l="l" t="t" r="r" b="b"/>
              <a:pathLst>
                <a:path w="4799" h="5513" extrusionOk="0">
                  <a:moveTo>
                    <a:pt x="3735" y="0"/>
                  </a:moveTo>
                  <a:cubicBezTo>
                    <a:pt x="3519" y="64"/>
                    <a:pt x="3311" y="198"/>
                    <a:pt x="3152" y="401"/>
                  </a:cubicBezTo>
                  <a:lnTo>
                    <a:pt x="354" y="3981"/>
                  </a:lnTo>
                  <a:cubicBezTo>
                    <a:pt x="0" y="4432"/>
                    <a:pt x="27" y="5046"/>
                    <a:pt x="412" y="5350"/>
                  </a:cubicBezTo>
                  <a:cubicBezTo>
                    <a:pt x="554" y="5460"/>
                    <a:pt x="727" y="5513"/>
                    <a:pt x="905" y="5513"/>
                  </a:cubicBezTo>
                  <a:cubicBezTo>
                    <a:pt x="1210" y="5513"/>
                    <a:pt x="1532" y="5359"/>
                    <a:pt x="1755" y="5075"/>
                  </a:cubicBezTo>
                  <a:lnTo>
                    <a:pt x="4553" y="1493"/>
                  </a:lnTo>
                  <a:cubicBezTo>
                    <a:pt x="4709" y="1293"/>
                    <a:pt x="4791" y="1055"/>
                    <a:pt x="4798" y="831"/>
                  </a:cubicBezTo>
                  <a:lnTo>
                    <a:pt x="4798" y="831"/>
                  </a:lnTo>
                  <a:lnTo>
                    <a:pt x="2155" y="4213"/>
                  </a:lnTo>
                  <a:cubicBezTo>
                    <a:pt x="2134" y="4242"/>
                    <a:pt x="2108" y="4271"/>
                    <a:pt x="2082" y="4300"/>
                  </a:cubicBezTo>
                  <a:cubicBezTo>
                    <a:pt x="1942" y="4446"/>
                    <a:pt x="1777" y="4508"/>
                    <a:pt x="1617" y="4508"/>
                  </a:cubicBezTo>
                  <a:cubicBezTo>
                    <a:pt x="1148" y="4508"/>
                    <a:pt x="713" y="3978"/>
                    <a:pt x="1029" y="3477"/>
                  </a:cubicBezTo>
                  <a:cubicBezTo>
                    <a:pt x="1048" y="3443"/>
                    <a:pt x="1071" y="3411"/>
                    <a:pt x="1095" y="3382"/>
                  </a:cubicBezTo>
                  <a:lnTo>
                    <a:pt x="3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0"/>
            <p:cNvSpPr/>
            <p:nvPr/>
          </p:nvSpPr>
          <p:spPr>
            <a:xfrm rot="-5400000" flipH="1">
              <a:off x="8623246" y="676170"/>
              <a:ext cx="95923" cy="347910"/>
            </a:xfrm>
            <a:custGeom>
              <a:avLst/>
              <a:gdLst/>
              <a:ahLst/>
              <a:cxnLst/>
              <a:rect l="l" t="t" r="r" b="b"/>
              <a:pathLst>
                <a:path w="1747" h="6336" extrusionOk="0">
                  <a:moveTo>
                    <a:pt x="873" y="0"/>
                  </a:moveTo>
                  <a:cubicBezTo>
                    <a:pt x="391" y="0"/>
                    <a:pt x="0" y="449"/>
                    <a:pt x="0" y="995"/>
                  </a:cubicBezTo>
                  <a:lnTo>
                    <a:pt x="0" y="5341"/>
                  </a:lnTo>
                  <a:cubicBezTo>
                    <a:pt x="0" y="5887"/>
                    <a:pt x="391" y="6336"/>
                    <a:pt x="873" y="6336"/>
                  </a:cubicBezTo>
                  <a:cubicBezTo>
                    <a:pt x="1354" y="6336"/>
                    <a:pt x="1747" y="5887"/>
                    <a:pt x="1747" y="5341"/>
                  </a:cubicBezTo>
                  <a:lnTo>
                    <a:pt x="1747" y="995"/>
                  </a:lnTo>
                  <a:cubicBezTo>
                    <a:pt x="1747" y="446"/>
                    <a:pt x="1354" y="0"/>
                    <a:pt x="873"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0"/>
            <p:cNvSpPr/>
            <p:nvPr/>
          </p:nvSpPr>
          <p:spPr>
            <a:xfrm rot="-5400000" flipH="1">
              <a:off x="8632581" y="685615"/>
              <a:ext cx="96088" cy="328856"/>
            </a:xfrm>
            <a:custGeom>
              <a:avLst/>
              <a:gdLst/>
              <a:ahLst/>
              <a:cxnLst/>
              <a:rect l="l" t="t" r="r" b="b"/>
              <a:pathLst>
                <a:path w="1750" h="5989" extrusionOk="0">
                  <a:moveTo>
                    <a:pt x="214" y="1"/>
                  </a:moveTo>
                  <a:cubicBezTo>
                    <a:pt x="80" y="175"/>
                    <a:pt x="1" y="399"/>
                    <a:pt x="1" y="647"/>
                  </a:cubicBezTo>
                  <a:lnTo>
                    <a:pt x="1" y="4994"/>
                  </a:lnTo>
                  <a:cubicBezTo>
                    <a:pt x="1" y="5540"/>
                    <a:pt x="394" y="5988"/>
                    <a:pt x="876" y="5988"/>
                  </a:cubicBezTo>
                  <a:cubicBezTo>
                    <a:pt x="1357" y="5988"/>
                    <a:pt x="1750" y="5540"/>
                    <a:pt x="1750" y="4994"/>
                  </a:cubicBezTo>
                  <a:lnTo>
                    <a:pt x="1750" y="647"/>
                  </a:lnTo>
                  <a:cubicBezTo>
                    <a:pt x="1750" y="404"/>
                    <a:pt x="1670" y="175"/>
                    <a:pt x="1539" y="1"/>
                  </a:cubicBezTo>
                  <a:lnTo>
                    <a:pt x="1539" y="4102"/>
                  </a:lnTo>
                  <a:cubicBezTo>
                    <a:pt x="1539" y="4139"/>
                    <a:pt x="1536" y="4179"/>
                    <a:pt x="1533" y="4216"/>
                  </a:cubicBezTo>
                  <a:cubicBezTo>
                    <a:pt x="1492" y="4593"/>
                    <a:pt x="1184" y="4781"/>
                    <a:pt x="875" y="4781"/>
                  </a:cubicBezTo>
                  <a:cubicBezTo>
                    <a:pt x="567" y="4781"/>
                    <a:pt x="259" y="4593"/>
                    <a:pt x="220" y="4216"/>
                  </a:cubicBezTo>
                  <a:cubicBezTo>
                    <a:pt x="217" y="4179"/>
                    <a:pt x="214" y="4142"/>
                    <a:pt x="214" y="4102"/>
                  </a:cubicBezTo>
                  <a:lnTo>
                    <a:pt x="2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0"/>
            <p:cNvSpPr/>
            <p:nvPr/>
          </p:nvSpPr>
          <p:spPr>
            <a:xfrm rot="-5400000" flipH="1">
              <a:off x="8710497" y="294448"/>
              <a:ext cx="347949" cy="96093"/>
            </a:xfrm>
            <a:custGeom>
              <a:avLst/>
              <a:gdLst/>
              <a:ahLst/>
              <a:cxnLst/>
              <a:rect l="l" t="t" r="r" b="b"/>
              <a:pathLst>
                <a:path w="6337" h="1750" extrusionOk="0">
                  <a:moveTo>
                    <a:pt x="995" y="1"/>
                  </a:moveTo>
                  <a:cubicBezTo>
                    <a:pt x="449" y="1"/>
                    <a:pt x="0" y="396"/>
                    <a:pt x="0" y="876"/>
                  </a:cubicBezTo>
                  <a:cubicBezTo>
                    <a:pt x="0" y="1356"/>
                    <a:pt x="449" y="1749"/>
                    <a:pt x="995" y="1749"/>
                  </a:cubicBezTo>
                  <a:lnTo>
                    <a:pt x="5342" y="1749"/>
                  </a:lnTo>
                  <a:cubicBezTo>
                    <a:pt x="5888" y="1749"/>
                    <a:pt x="6336" y="1356"/>
                    <a:pt x="6336" y="876"/>
                  </a:cubicBezTo>
                  <a:cubicBezTo>
                    <a:pt x="6336" y="394"/>
                    <a:pt x="5888" y="1"/>
                    <a:pt x="5342" y="1"/>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0"/>
            <p:cNvSpPr/>
            <p:nvPr/>
          </p:nvSpPr>
          <p:spPr>
            <a:xfrm rot="-5400000" flipH="1">
              <a:off x="8720051" y="304002"/>
              <a:ext cx="328841" cy="96093"/>
            </a:xfrm>
            <a:custGeom>
              <a:avLst/>
              <a:gdLst/>
              <a:ahLst/>
              <a:cxnLst/>
              <a:rect l="l" t="t" r="r" b="b"/>
              <a:pathLst>
                <a:path w="5989" h="1750" extrusionOk="0">
                  <a:moveTo>
                    <a:pt x="647" y="1"/>
                  </a:moveTo>
                  <a:cubicBezTo>
                    <a:pt x="399" y="1"/>
                    <a:pt x="175" y="85"/>
                    <a:pt x="1" y="212"/>
                  </a:cubicBezTo>
                  <a:lnTo>
                    <a:pt x="4102" y="212"/>
                  </a:lnTo>
                  <a:cubicBezTo>
                    <a:pt x="4139" y="212"/>
                    <a:pt x="4179" y="217"/>
                    <a:pt x="4216" y="220"/>
                  </a:cubicBezTo>
                  <a:cubicBezTo>
                    <a:pt x="4970" y="299"/>
                    <a:pt x="4970" y="1451"/>
                    <a:pt x="4216" y="1530"/>
                  </a:cubicBezTo>
                  <a:cubicBezTo>
                    <a:pt x="4179" y="1536"/>
                    <a:pt x="4142" y="1538"/>
                    <a:pt x="4102" y="1538"/>
                  </a:cubicBezTo>
                  <a:lnTo>
                    <a:pt x="1" y="1538"/>
                  </a:lnTo>
                  <a:cubicBezTo>
                    <a:pt x="175" y="1670"/>
                    <a:pt x="399" y="1749"/>
                    <a:pt x="647" y="1749"/>
                  </a:cubicBezTo>
                  <a:lnTo>
                    <a:pt x="4994" y="1749"/>
                  </a:lnTo>
                  <a:cubicBezTo>
                    <a:pt x="5540" y="1749"/>
                    <a:pt x="5988" y="1356"/>
                    <a:pt x="5988" y="876"/>
                  </a:cubicBezTo>
                  <a:cubicBezTo>
                    <a:pt x="5988" y="394"/>
                    <a:pt x="5540" y="1"/>
                    <a:pt x="49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0"/>
            <p:cNvSpPr/>
            <p:nvPr/>
          </p:nvSpPr>
          <p:spPr>
            <a:xfrm rot="-5400000" flipH="1">
              <a:off x="9399768" y="294448"/>
              <a:ext cx="347949" cy="96093"/>
            </a:xfrm>
            <a:custGeom>
              <a:avLst/>
              <a:gdLst/>
              <a:ahLst/>
              <a:cxnLst/>
              <a:rect l="l" t="t" r="r" b="b"/>
              <a:pathLst>
                <a:path w="6337" h="1750" extrusionOk="0">
                  <a:moveTo>
                    <a:pt x="995" y="0"/>
                  </a:moveTo>
                  <a:cubicBezTo>
                    <a:pt x="449" y="0"/>
                    <a:pt x="0" y="393"/>
                    <a:pt x="0" y="873"/>
                  </a:cubicBezTo>
                  <a:cubicBezTo>
                    <a:pt x="0" y="1356"/>
                    <a:pt x="449" y="1749"/>
                    <a:pt x="995" y="1749"/>
                  </a:cubicBezTo>
                  <a:lnTo>
                    <a:pt x="5342" y="1749"/>
                  </a:lnTo>
                  <a:cubicBezTo>
                    <a:pt x="5888" y="1749"/>
                    <a:pt x="6336" y="1356"/>
                    <a:pt x="6336" y="873"/>
                  </a:cubicBezTo>
                  <a:cubicBezTo>
                    <a:pt x="6336" y="393"/>
                    <a:pt x="5888" y="0"/>
                    <a:pt x="5342"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0"/>
            <p:cNvSpPr/>
            <p:nvPr/>
          </p:nvSpPr>
          <p:spPr>
            <a:xfrm rot="-5400000" flipH="1">
              <a:off x="9409322" y="304002"/>
              <a:ext cx="328841" cy="96093"/>
            </a:xfrm>
            <a:custGeom>
              <a:avLst/>
              <a:gdLst/>
              <a:ahLst/>
              <a:cxnLst/>
              <a:rect l="l" t="t" r="r" b="b"/>
              <a:pathLst>
                <a:path w="5989" h="1750" extrusionOk="0">
                  <a:moveTo>
                    <a:pt x="647" y="0"/>
                  </a:moveTo>
                  <a:cubicBezTo>
                    <a:pt x="399" y="0"/>
                    <a:pt x="175" y="80"/>
                    <a:pt x="1" y="211"/>
                  </a:cubicBezTo>
                  <a:lnTo>
                    <a:pt x="4102" y="211"/>
                  </a:lnTo>
                  <a:cubicBezTo>
                    <a:pt x="4139" y="211"/>
                    <a:pt x="4179" y="214"/>
                    <a:pt x="4216" y="219"/>
                  </a:cubicBezTo>
                  <a:cubicBezTo>
                    <a:pt x="4970" y="298"/>
                    <a:pt x="4970" y="1451"/>
                    <a:pt x="4216" y="1530"/>
                  </a:cubicBezTo>
                  <a:cubicBezTo>
                    <a:pt x="4179" y="1533"/>
                    <a:pt x="4142" y="1538"/>
                    <a:pt x="4102" y="1538"/>
                  </a:cubicBezTo>
                  <a:lnTo>
                    <a:pt x="1" y="1538"/>
                  </a:lnTo>
                  <a:cubicBezTo>
                    <a:pt x="175" y="1670"/>
                    <a:pt x="399" y="1749"/>
                    <a:pt x="647" y="1749"/>
                  </a:cubicBezTo>
                  <a:lnTo>
                    <a:pt x="4994" y="1749"/>
                  </a:lnTo>
                  <a:cubicBezTo>
                    <a:pt x="5540" y="1749"/>
                    <a:pt x="5988" y="1356"/>
                    <a:pt x="5988" y="873"/>
                  </a:cubicBezTo>
                  <a:cubicBezTo>
                    <a:pt x="5988" y="393"/>
                    <a:pt x="5540" y="0"/>
                    <a:pt x="4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0"/>
            <p:cNvSpPr/>
            <p:nvPr/>
          </p:nvSpPr>
          <p:spPr>
            <a:xfrm rot="-5400000" flipH="1">
              <a:off x="8956351" y="1656095"/>
              <a:ext cx="347949" cy="95928"/>
            </a:xfrm>
            <a:custGeom>
              <a:avLst/>
              <a:gdLst/>
              <a:ahLst/>
              <a:cxnLst/>
              <a:rect l="l" t="t" r="r" b="b"/>
              <a:pathLst>
                <a:path w="6337" h="1747" extrusionOk="0">
                  <a:moveTo>
                    <a:pt x="995" y="0"/>
                  </a:moveTo>
                  <a:cubicBezTo>
                    <a:pt x="449" y="0"/>
                    <a:pt x="0" y="393"/>
                    <a:pt x="0" y="873"/>
                  </a:cubicBezTo>
                  <a:cubicBezTo>
                    <a:pt x="0" y="1356"/>
                    <a:pt x="449" y="1747"/>
                    <a:pt x="995" y="1747"/>
                  </a:cubicBezTo>
                  <a:lnTo>
                    <a:pt x="5342" y="1747"/>
                  </a:lnTo>
                  <a:cubicBezTo>
                    <a:pt x="5888" y="1747"/>
                    <a:pt x="6336" y="1356"/>
                    <a:pt x="6336" y="873"/>
                  </a:cubicBezTo>
                  <a:cubicBezTo>
                    <a:pt x="6336" y="393"/>
                    <a:pt x="5888" y="0"/>
                    <a:pt x="5342"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0"/>
            <p:cNvSpPr/>
            <p:nvPr/>
          </p:nvSpPr>
          <p:spPr>
            <a:xfrm rot="-5400000" flipH="1">
              <a:off x="8965905" y="1646541"/>
              <a:ext cx="328841" cy="95928"/>
            </a:xfrm>
            <a:custGeom>
              <a:avLst/>
              <a:gdLst/>
              <a:ahLst/>
              <a:cxnLst/>
              <a:rect l="l" t="t" r="r" b="b"/>
              <a:pathLst>
                <a:path w="5989" h="1747" extrusionOk="0">
                  <a:moveTo>
                    <a:pt x="995" y="0"/>
                  </a:moveTo>
                  <a:cubicBezTo>
                    <a:pt x="449" y="0"/>
                    <a:pt x="0" y="393"/>
                    <a:pt x="0" y="873"/>
                  </a:cubicBezTo>
                  <a:cubicBezTo>
                    <a:pt x="0" y="1356"/>
                    <a:pt x="449" y="1747"/>
                    <a:pt x="995" y="1747"/>
                  </a:cubicBezTo>
                  <a:lnTo>
                    <a:pt x="5342" y="1747"/>
                  </a:lnTo>
                  <a:cubicBezTo>
                    <a:pt x="5590" y="1747"/>
                    <a:pt x="5814" y="1665"/>
                    <a:pt x="5988" y="1536"/>
                  </a:cubicBezTo>
                  <a:lnTo>
                    <a:pt x="1886" y="1536"/>
                  </a:lnTo>
                  <a:cubicBezTo>
                    <a:pt x="1849" y="1536"/>
                    <a:pt x="1810" y="1533"/>
                    <a:pt x="1773" y="1530"/>
                  </a:cubicBezTo>
                  <a:cubicBezTo>
                    <a:pt x="1019" y="1451"/>
                    <a:pt x="1019" y="296"/>
                    <a:pt x="1773" y="217"/>
                  </a:cubicBezTo>
                  <a:cubicBezTo>
                    <a:pt x="1810" y="214"/>
                    <a:pt x="1847" y="211"/>
                    <a:pt x="1886" y="211"/>
                  </a:cubicBezTo>
                  <a:lnTo>
                    <a:pt x="5988" y="211"/>
                  </a:lnTo>
                  <a:cubicBezTo>
                    <a:pt x="5814" y="80"/>
                    <a:pt x="5590" y="0"/>
                    <a:pt x="5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0"/>
            <p:cNvSpPr/>
            <p:nvPr/>
          </p:nvSpPr>
          <p:spPr>
            <a:xfrm rot="-5400000" flipH="1">
              <a:off x="8559384" y="1180453"/>
              <a:ext cx="34976" cy="124756"/>
            </a:xfrm>
            <a:custGeom>
              <a:avLst/>
              <a:gdLst/>
              <a:ahLst/>
              <a:cxnLst/>
              <a:rect l="l" t="t" r="r" b="b"/>
              <a:pathLst>
                <a:path w="637" h="2272" extrusionOk="0">
                  <a:moveTo>
                    <a:pt x="1" y="0"/>
                  </a:moveTo>
                  <a:lnTo>
                    <a:pt x="1" y="2271"/>
                  </a:lnTo>
                  <a:lnTo>
                    <a:pt x="636" y="2271"/>
                  </a:lnTo>
                  <a:lnTo>
                    <a:pt x="6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0"/>
            <p:cNvSpPr/>
            <p:nvPr/>
          </p:nvSpPr>
          <p:spPr>
            <a:xfrm rot="-5400000" flipH="1">
              <a:off x="8570174" y="1191243"/>
              <a:ext cx="13397" cy="124756"/>
            </a:xfrm>
            <a:custGeom>
              <a:avLst/>
              <a:gdLst/>
              <a:ahLst/>
              <a:cxnLst/>
              <a:rect l="l" t="t" r="r" b="b"/>
              <a:pathLst>
                <a:path w="244" h="2272" extrusionOk="0">
                  <a:moveTo>
                    <a:pt x="1" y="0"/>
                  </a:moveTo>
                  <a:lnTo>
                    <a:pt x="1" y="2271"/>
                  </a:lnTo>
                  <a:lnTo>
                    <a:pt x="243" y="2271"/>
                  </a:lnTo>
                  <a:lnTo>
                    <a:pt x="243" y="0"/>
                  </a:lnTo>
                  <a:close/>
                </a:path>
              </a:pathLst>
            </a:custGeom>
            <a:solidFill>
              <a:srgbClr val="20124D">
                <a:alpha val="5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0"/>
            <p:cNvSpPr/>
            <p:nvPr/>
          </p:nvSpPr>
          <p:spPr>
            <a:xfrm rot="-5400000" flipH="1">
              <a:off x="8688311" y="1103471"/>
              <a:ext cx="113055" cy="112895"/>
            </a:xfrm>
            <a:custGeom>
              <a:avLst/>
              <a:gdLst/>
              <a:ahLst/>
              <a:cxnLst/>
              <a:rect l="l" t="t" r="r" b="b"/>
              <a:pathLst>
                <a:path w="2059" h="2056" extrusionOk="0">
                  <a:moveTo>
                    <a:pt x="1607" y="1"/>
                  </a:moveTo>
                  <a:lnTo>
                    <a:pt x="1" y="1607"/>
                  </a:lnTo>
                  <a:lnTo>
                    <a:pt x="452" y="2056"/>
                  </a:lnTo>
                  <a:lnTo>
                    <a:pt x="2058" y="449"/>
                  </a:lnTo>
                  <a:lnTo>
                    <a:pt x="16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0"/>
            <p:cNvSpPr/>
            <p:nvPr/>
          </p:nvSpPr>
          <p:spPr>
            <a:xfrm rot="-5400000" flipH="1">
              <a:off x="8703685" y="1118681"/>
              <a:ext cx="97680" cy="97850"/>
            </a:xfrm>
            <a:custGeom>
              <a:avLst/>
              <a:gdLst/>
              <a:ahLst/>
              <a:cxnLst/>
              <a:rect l="l" t="t" r="r" b="b"/>
              <a:pathLst>
                <a:path w="1779" h="1782" extrusionOk="0">
                  <a:moveTo>
                    <a:pt x="1607" y="1"/>
                  </a:moveTo>
                  <a:lnTo>
                    <a:pt x="0" y="1607"/>
                  </a:lnTo>
                  <a:lnTo>
                    <a:pt x="172" y="1781"/>
                  </a:lnTo>
                  <a:lnTo>
                    <a:pt x="1778" y="175"/>
                  </a:lnTo>
                  <a:lnTo>
                    <a:pt x="1607" y="1"/>
                  </a:lnTo>
                  <a:close/>
                </a:path>
              </a:pathLst>
            </a:custGeom>
            <a:solidFill>
              <a:srgbClr val="20124D">
                <a:alpha val="5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0"/>
            <p:cNvSpPr/>
            <p:nvPr/>
          </p:nvSpPr>
          <p:spPr>
            <a:xfrm rot="-5400000" flipH="1">
              <a:off x="8688476" y="1269129"/>
              <a:ext cx="112890" cy="113060"/>
            </a:xfrm>
            <a:custGeom>
              <a:avLst/>
              <a:gdLst/>
              <a:ahLst/>
              <a:cxnLst/>
              <a:rect l="l" t="t" r="r" b="b"/>
              <a:pathLst>
                <a:path w="2056" h="2059" extrusionOk="0">
                  <a:moveTo>
                    <a:pt x="449" y="1"/>
                  </a:moveTo>
                  <a:lnTo>
                    <a:pt x="1" y="452"/>
                  </a:lnTo>
                  <a:lnTo>
                    <a:pt x="1607" y="2058"/>
                  </a:lnTo>
                  <a:lnTo>
                    <a:pt x="2056" y="1607"/>
                  </a:lnTo>
                  <a:lnTo>
                    <a:pt x="4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0"/>
            <p:cNvSpPr/>
            <p:nvPr/>
          </p:nvSpPr>
          <p:spPr>
            <a:xfrm rot="-5400000" flipH="1">
              <a:off x="8703685" y="1269130"/>
              <a:ext cx="97680" cy="97850"/>
            </a:xfrm>
            <a:custGeom>
              <a:avLst/>
              <a:gdLst/>
              <a:ahLst/>
              <a:cxnLst/>
              <a:rect l="l" t="t" r="r" b="b"/>
              <a:pathLst>
                <a:path w="1779" h="1782" extrusionOk="0">
                  <a:moveTo>
                    <a:pt x="172" y="1"/>
                  </a:moveTo>
                  <a:lnTo>
                    <a:pt x="1" y="175"/>
                  </a:lnTo>
                  <a:lnTo>
                    <a:pt x="1607" y="1781"/>
                  </a:lnTo>
                  <a:lnTo>
                    <a:pt x="1779" y="1607"/>
                  </a:lnTo>
                  <a:lnTo>
                    <a:pt x="172" y="1"/>
                  </a:lnTo>
                  <a:close/>
                </a:path>
              </a:pathLst>
            </a:custGeom>
            <a:solidFill>
              <a:srgbClr val="20124D">
                <a:alpha val="5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0"/>
            <p:cNvSpPr/>
            <p:nvPr/>
          </p:nvSpPr>
          <p:spPr>
            <a:xfrm rot="-5400000" flipH="1">
              <a:off x="8467337" y="1038700"/>
              <a:ext cx="408182" cy="408091"/>
            </a:xfrm>
            <a:custGeom>
              <a:avLst/>
              <a:gdLst/>
              <a:ahLst/>
              <a:cxnLst/>
              <a:rect l="l" t="t" r="r" b="b"/>
              <a:pathLst>
                <a:path w="7434" h="7432" extrusionOk="0">
                  <a:moveTo>
                    <a:pt x="3717" y="1090"/>
                  </a:moveTo>
                  <a:cubicBezTo>
                    <a:pt x="5168" y="1090"/>
                    <a:pt x="6342" y="2264"/>
                    <a:pt x="6342" y="3715"/>
                  </a:cubicBezTo>
                  <a:cubicBezTo>
                    <a:pt x="6342" y="5165"/>
                    <a:pt x="5168" y="6339"/>
                    <a:pt x="3717" y="6339"/>
                  </a:cubicBezTo>
                  <a:cubicBezTo>
                    <a:pt x="2267" y="6339"/>
                    <a:pt x="1093" y="5165"/>
                    <a:pt x="1093" y="3715"/>
                  </a:cubicBezTo>
                  <a:cubicBezTo>
                    <a:pt x="1093" y="2264"/>
                    <a:pt x="2267" y="1090"/>
                    <a:pt x="3717" y="1090"/>
                  </a:cubicBezTo>
                  <a:close/>
                  <a:moveTo>
                    <a:pt x="3717" y="1"/>
                  </a:moveTo>
                  <a:cubicBezTo>
                    <a:pt x="1668" y="1"/>
                    <a:pt x="1" y="1663"/>
                    <a:pt x="1" y="3715"/>
                  </a:cubicBezTo>
                  <a:cubicBezTo>
                    <a:pt x="1" y="5769"/>
                    <a:pt x="1662" y="7431"/>
                    <a:pt x="3717" y="7431"/>
                  </a:cubicBezTo>
                  <a:cubicBezTo>
                    <a:pt x="5772" y="7431"/>
                    <a:pt x="7434" y="5769"/>
                    <a:pt x="7434" y="3715"/>
                  </a:cubicBezTo>
                  <a:cubicBezTo>
                    <a:pt x="7434" y="1663"/>
                    <a:pt x="5772" y="1"/>
                    <a:pt x="37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0"/>
            <p:cNvSpPr/>
            <p:nvPr/>
          </p:nvSpPr>
          <p:spPr>
            <a:xfrm rot="-5400000" flipH="1">
              <a:off x="8499485" y="1071015"/>
              <a:ext cx="343886" cy="343737"/>
            </a:xfrm>
            <a:custGeom>
              <a:avLst/>
              <a:gdLst/>
              <a:ahLst/>
              <a:cxnLst/>
              <a:rect l="l" t="t" r="r" b="b"/>
              <a:pathLst>
                <a:path w="6263" h="6260" extrusionOk="0">
                  <a:moveTo>
                    <a:pt x="3129" y="504"/>
                  </a:moveTo>
                  <a:cubicBezTo>
                    <a:pt x="4580" y="504"/>
                    <a:pt x="5754" y="1678"/>
                    <a:pt x="5754" y="3129"/>
                  </a:cubicBezTo>
                  <a:cubicBezTo>
                    <a:pt x="5754" y="4579"/>
                    <a:pt x="4580" y="5753"/>
                    <a:pt x="3129" y="5753"/>
                  </a:cubicBezTo>
                  <a:cubicBezTo>
                    <a:pt x="1679" y="5753"/>
                    <a:pt x="505" y="4579"/>
                    <a:pt x="505" y="3129"/>
                  </a:cubicBezTo>
                  <a:cubicBezTo>
                    <a:pt x="505" y="1678"/>
                    <a:pt x="1679" y="504"/>
                    <a:pt x="3129" y="504"/>
                  </a:cubicBezTo>
                  <a:close/>
                  <a:moveTo>
                    <a:pt x="3129" y="0"/>
                  </a:moveTo>
                  <a:cubicBezTo>
                    <a:pt x="1402" y="0"/>
                    <a:pt x="1" y="1401"/>
                    <a:pt x="1" y="3129"/>
                  </a:cubicBezTo>
                  <a:cubicBezTo>
                    <a:pt x="1" y="4856"/>
                    <a:pt x="1402" y="6260"/>
                    <a:pt x="3129" y="6260"/>
                  </a:cubicBezTo>
                  <a:cubicBezTo>
                    <a:pt x="4857" y="6260"/>
                    <a:pt x="6258" y="4856"/>
                    <a:pt x="6258" y="3129"/>
                  </a:cubicBezTo>
                  <a:cubicBezTo>
                    <a:pt x="6263" y="1401"/>
                    <a:pt x="4860" y="0"/>
                    <a:pt x="3129" y="0"/>
                  </a:cubicBezTo>
                  <a:close/>
                </a:path>
              </a:pathLst>
            </a:custGeom>
            <a:solidFill>
              <a:srgbClr val="20124D">
                <a:alpha val="31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0"/>
            <p:cNvSpPr/>
            <p:nvPr/>
          </p:nvSpPr>
          <p:spPr>
            <a:xfrm rot="-5400000" flipH="1">
              <a:off x="8616353" y="1187508"/>
              <a:ext cx="110419" cy="110534"/>
            </a:xfrm>
            <a:custGeom>
              <a:avLst/>
              <a:gdLst/>
              <a:ahLst/>
              <a:cxnLst/>
              <a:rect l="l" t="t" r="r" b="b"/>
              <a:pathLst>
                <a:path w="2011" h="2013" extrusionOk="0">
                  <a:moveTo>
                    <a:pt x="1005" y="575"/>
                  </a:moveTo>
                  <a:cubicBezTo>
                    <a:pt x="1243" y="575"/>
                    <a:pt x="1435" y="765"/>
                    <a:pt x="1435" y="1003"/>
                  </a:cubicBezTo>
                  <a:cubicBezTo>
                    <a:pt x="1435" y="1240"/>
                    <a:pt x="1243" y="1433"/>
                    <a:pt x="1005" y="1433"/>
                  </a:cubicBezTo>
                  <a:cubicBezTo>
                    <a:pt x="768" y="1433"/>
                    <a:pt x="578" y="1240"/>
                    <a:pt x="578" y="1003"/>
                  </a:cubicBezTo>
                  <a:cubicBezTo>
                    <a:pt x="578" y="765"/>
                    <a:pt x="768" y="575"/>
                    <a:pt x="1005" y="575"/>
                  </a:cubicBezTo>
                  <a:close/>
                  <a:moveTo>
                    <a:pt x="1005" y="0"/>
                  </a:moveTo>
                  <a:cubicBezTo>
                    <a:pt x="451" y="0"/>
                    <a:pt x="0" y="449"/>
                    <a:pt x="0" y="1008"/>
                  </a:cubicBezTo>
                  <a:cubicBezTo>
                    <a:pt x="0" y="1562"/>
                    <a:pt x="449" y="2013"/>
                    <a:pt x="1005" y="2013"/>
                  </a:cubicBezTo>
                  <a:cubicBezTo>
                    <a:pt x="1559" y="2013"/>
                    <a:pt x="2010" y="1564"/>
                    <a:pt x="2010" y="1008"/>
                  </a:cubicBezTo>
                  <a:cubicBezTo>
                    <a:pt x="2010" y="449"/>
                    <a:pt x="1562" y="0"/>
                    <a:pt x="10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0"/>
            <p:cNvSpPr/>
            <p:nvPr/>
          </p:nvSpPr>
          <p:spPr>
            <a:xfrm rot="-5400000" flipH="1">
              <a:off x="8633401" y="1204778"/>
              <a:ext cx="76047" cy="76105"/>
            </a:xfrm>
            <a:custGeom>
              <a:avLst/>
              <a:gdLst/>
              <a:ahLst/>
              <a:cxnLst/>
              <a:rect l="l" t="t" r="r" b="b"/>
              <a:pathLst>
                <a:path w="1385" h="1386" extrusionOk="0">
                  <a:moveTo>
                    <a:pt x="691" y="264"/>
                  </a:moveTo>
                  <a:cubicBezTo>
                    <a:pt x="929" y="264"/>
                    <a:pt x="1121" y="454"/>
                    <a:pt x="1121" y="692"/>
                  </a:cubicBezTo>
                  <a:cubicBezTo>
                    <a:pt x="1121" y="929"/>
                    <a:pt x="929" y="1122"/>
                    <a:pt x="691" y="1122"/>
                  </a:cubicBezTo>
                  <a:cubicBezTo>
                    <a:pt x="454" y="1122"/>
                    <a:pt x="264" y="929"/>
                    <a:pt x="264" y="692"/>
                  </a:cubicBezTo>
                  <a:cubicBezTo>
                    <a:pt x="264" y="454"/>
                    <a:pt x="454" y="264"/>
                    <a:pt x="691" y="264"/>
                  </a:cubicBezTo>
                  <a:close/>
                  <a:moveTo>
                    <a:pt x="691" y="1"/>
                  </a:moveTo>
                  <a:cubicBezTo>
                    <a:pt x="309" y="1"/>
                    <a:pt x="0" y="309"/>
                    <a:pt x="0" y="692"/>
                  </a:cubicBezTo>
                  <a:cubicBezTo>
                    <a:pt x="0" y="1074"/>
                    <a:pt x="309" y="1385"/>
                    <a:pt x="691" y="1385"/>
                  </a:cubicBezTo>
                  <a:cubicBezTo>
                    <a:pt x="1074" y="1385"/>
                    <a:pt x="1385" y="1074"/>
                    <a:pt x="1385" y="692"/>
                  </a:cubicBezTo>
                  <a:cubicBezTo>
                    <a:pt x="1385" y="309"/>
                    <a:pt x="1074" y="1"/>
                    <a:pt x="691" y="1"/>
                  </a:cubicBezTo>
                  <a:close/>
                </a:path>
              </a:pathLst>
            </a:custGeom>
            <a:solidFill>
              <a:srgbClr val="20124D">
                <a:alpha val="5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0"/>
            <p:cNvSpPr/>
            <p:nvPr/>
          </p:nvSpPr>
          <p:spPr>
            <a:xfrm rot="-5400000" flipH="1">
              <a:off x="8455909" y="1203707"/>
              <a:ext cx="78682" cy="78576"/>
            </a:xfrm>
            <a:custGeom>
              <a:avLst/>
              <a:gdLst/>
              <a:ahLst/>
              <a:cxnLst/>
              <a:rect l="l" t="t" r="r" b="b"/>
              <a:pathLst>
                <a:path w="1433" h="1431" extrusionOk="0">
                  <a:moveTo>
                    <a:pt x="715" y="0"/>
                  </a:moveTo>
                  <a:cubicBezTo>
                    <a:pt x="319" y="0"/>
                    <a:pt x="0" y="320"/>
                    <a:pt x="0" y="715"/>
                  </a:cubicBezTo>
                  <a:cubicBezTo>
                    <a:pt x="0" y="1111"/>
                    <a:pt x="319" y="1430"/>
                    <a:pt x="715" y="1430"/>
                  </a:cubicBezTo>
                  <a:cubicBezTo>
                    <a:pt x="1111" y="1430"/>
                    <a:pt x="1432" y="1111"/>
                    <a:pt x="1432" y="715"/>
                  </a:cubicBezTo>
                  <a:cubicBezTo>
                    <a:pt x="1432" y="320"/>
                    <a:pt x="1111" y="0"/>
                    <a:pt x="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0"/>
            <p:cNvSpPr/>
            <p:nvPr/>
          </p:nvSpPr>
          <p:spPr>
            <a:xfrm rot="-5400000" flipH="1">
              <a:off x="8455964" y="1203487"/>
              <a:ext cx="78573" cy="78576"/>
            </a:xfrm>
            <a:custGeom>
              <a:avLst/>
              <a:gdLst/>
              <a:ahLst/>
              <a:cxnLst/>
              <a:rect l="l" t="t" r="r" b="b"/>
              <a:pathLst>
                <a:path w="1431" h="1431" extrusionOk="0">
                  <a:moveTo>
                    <a:pt x="649" y="80"/>
                  </a:moveTo>
                  <a:cubicBezTo>
                    <a:pt x="926" y="80"/>
                    <a:pt x="1153" y="304"/>
                    <a:pt x="1153" y="583"/>
                  </a:cubicBezTo>
                  <a:cubicBezTo>
                    <a:pt x="1150" y="863"/>
                    <a:pt x="926" y="1087"/>
                    <a:pt x="649" y="1087"/>
                  </a:cubicBezTo>
                  <a:cubicBezTo>
                    <a:pt x="372" y="1087"/>
                    <a:pt x="146" y="863"/>
                    <a:pt x="146" y="583"/>
                  </a:cubicBezTo>
                  <a:cubicBezTo>
                    <a:pt x="146" y="306"/>
                    <a:pt x="370" y="80"/>
                    <a:pt x="649" y="80"/>
                  </a:cubicBezTo>
                  <a:close/>
                  <a:moveTo>
                    <a:pt x="715" y="0"/>
                  </a:moveTo>
                  <a:cubicBezTo>
                    <a:pt x="320" y="0"/>
                    <a:pt x="0" y="320"/>
                    <a:pt x="0" y="715"/>
                  </a:cubicBezTo>
                  <a:cubicBezTo>
                    <a:pt x="0" y="1111"/>
                    <a:pt x="320" y="1430"/>
                    <a:pt x="715" y="1430"/>
                  </a:cubicBezTo>
                  <a:cubicBezTo>
                    <a:pt x="1111" y="1430"/>
                    <a:pt x="1430" y="1111"/>
                    <a:pt x="1430" y="715"/>
                  </a:cubicBezTo>
                  <a:cubicBezTo>
                    <a:pt x="1430" y="320"/>
                    <a:pt x="1111" y="0"/>
                    <a:pt x="715" y="0"/>
                  </a:cubicBezTo>
                  <a:close/>
                </a:path>
              </a:pathLst>
            </a:custGeom>
            <a:solidFill>
              <a:srgbClr val="FFFFFF">
                <a:alpha val="3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0"/>
            <p:cNvSpPr/>
            <p:nvPr/>
          </p:nvSpPr>
          <p:spPr>
            <a:xfrm rot="-5400000" flipH="1">
              <a:off x="8749589" y="1076676"/>
              <a:ext cx="78573" cy="78741"/>
            </a:xfrm>
            <a:custGeom>
              <a:avLst/>
              <a:gdLst/>
              <a:ahLst/>
              <a:cxnLst/>
              <a:rect l="l" t="t" r="r" b="b"/>
              <a:pathLst>
                <a:path w="1431" h="1434" extrusionOk="0">
                  <a:moveTo>
                    <a:pt x="715" y="1"/>
                  </a:moveTo>
                  <a:cubicBezTo>
                    <a:pt x="320" y="1"/>
                    <a:pt x="0" y="323"/>
                    <a:pt x="0" y="718"/>
                  </a:cubicBezTo>
                  <a:cubicBezTo>
                    <a:pt x="0" y="1114"/>
                    <a:pt x="320" y="1433"/>
                    <a:pt x="715" y="1433"/>
                  </a:cubicBezTo>
                  <a:cubicBezTo>
                    <a:pt x="1111" y="1433"/>
                    <a:pt x="1430" y="1114"/>
                    <a:pt x="1430" y="718"/>
                  </a:cubicBezTo>
                  <a:cubicBezTo>
                    <a:pt x="1430" y="323"/>
                    <a:pt x="1111" y="1"/>
                    <a:pt x="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0"/>
            <p:cNvSpPr/>
            <p:nvPr/>
          </p:nvSpPr>
          <p:spPr>
            <a:xfrm rot="-5400000" flipH="1">
              <a:off x="8749589" y="1076676"/>
              <a:ext cx="78573" cy="78741"/>
            </a:xfrm>
            <a:custGeom>
              <a:avLst/>
              <a:gdLst/>
              <a:ahLst/>
              <a:cxnLst/>
              <a:rect l="l" t="t" r="r" b="b"/>
              <a:pathLst>
                <a:path w="1431" h="1434" extrusionOk="0">
                  <a:moveTo>
                    <a:pt x="647" y="80"/>
                  </a:moveTo>
                  <a:cubicBezTo>
                    <a:pt x="924" y="80"/>
                    <a:pt x="1150" y="304"/>
                    <a:pt x="1150" y="584"/>
                  </a:cubicBezTo>
                  <a:cubicBezTo>
                    <a:pt x="1150" y="866"/>
                    <a:pt x="924" y="1090"/>
                    <a:pt x="647" y="1090"/>
                  </a:cubicBezTo>
                  <a:cubicBezTo>
                    <a:pt x="370" y="1090"/>
                    <a:pt x="143" y="866"/>
                    <a:pt x="143" y="584"/>
                  </a:cubicBezTo>
                  <a:cubicBezTo>
                    <a:pt x="143" y="307"/>
                    <a:pt x="367" y="80"/>
                    <a:pt x="647" y="80"/>
                  </a:cubicBezTo>
                  <a:close/>
                  <a:moveTo>
                    <a:pt x="715" y="1"/>
                  </a:moveTo>
                  <a:cubicBezTo>
                    <a:pt x="320" y="1"/>
                    <a:pt x="0" y="320"/>
                    <a:pt x="0" y="716"/>
                  </a:cubicBezTo>
                  <a:cubicBezTo>
                    <a:pt x="0" y="1111"/>
                    <a:pt x="320" y="1433"/>
                    <a:pt x="715" y="1433"/>
                  </a:cubicBezTo>
                  <a:cubicBezTo>
                    <a:pt x="1111" y="1433"/>
                    <a:pt x="1430" y="1111"/>
                    <a:pt x="1430" y="716"/>
                  </a:cubicBezTo>
                  <a:cubicBezTo>
                    <a:pt x="1430" y="320"/>
                    <a:pt x="1111" y="1"/>
                    <a:pt x="715" y="1"/>
                  </a:cubicBezTo>
                  <a:close/>
                </a:path>
              </a:pathLst>
            </a:custGeom>
            <a:solidFill>
              <a:srgbClr val="FFFFFF">
                <a:alpha val="3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0"/>
            <p:cNvSpPr/>
            <p:nvPr/>
          </p:nvSpPr>
          <p:spPr>
            <a:xfrm rot="-5400000" flipH="1">
              <a:off x="8749589" y="1333593"/>
              <a:ext cx="78573" cy="78741"/>
            </a:xfrm>
            <a:custGeom>
              <a:avLst/>
              <a:gdLst/>
              <a:ahLst/>
              <a:cxnLst/>
              <a:rect l="l" t="t" r="r" b="b"/>
              <a:pathLst>
                <a:path w="1431" h="1434" extrusionOk="0">
                  <a:moveTo>
                    <a:pt x="716" y="1"/>
                  </a:moveTo>
                  <a:cubicBezTo>
                    <a:pt x="320" y="1"/>
                    <a:pt x="1" y="323"/>
                    <a:pt x="1" y="718"/>
                  </a:cubicBezTo>
                  <a:cubicBezTo>
                    <a:pt x="1" y="1114"/>
                    <a:pt x="320" y="1433"/>
                    <a:pt x="716" y="1433"/>
                  </a:cubicBezTo>
                  <a:cubicBezTo>
                    <a:pt x="1111" y="1433"/>
                    <a:pt x="1430" y="1114"/>
                    <a:pt x="1430" y="718"/>
                  </a:cubicBezTo>
                  <a:cubicBezTo>
                    <a:pt x="1430" y="323"/>
                    <a:pt x="1111"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0"/>
            <p:cNvSpPr/>
            <p:nvPr/>
          </p:nvSpPr>
          <p:spPr>
            <a:xfrm rot="-5400000" flipH="1">
              <a:off x="8749589" y="1333593"/>
              <a:ext cx="78573" cy="78741"/>
            </a:xfrm>
            <a:custGeom>
              <a:avLst/>
              <a:gdLst/>
              <a:ahLst/>
              <a:cxnLst/>
              <a:rect l="l" t="t" r="r" b="b"/>
              <a:pathLst>
                <a:path w="1431" h="1434" extrusionOk="0">
                  <a:moveTo>
                    <a:pt x="647" y="80"/>
                  </a:moveTo>
                  <a:cubicBezTo>
                    <a:pt x="924" y="80"/>
                    <a:pt x="1151" y="304"/>
                    <a:pt x="1151" y="584"/>
                  </a:cubicBezTo>
                  <a:cubicBezTo>
                    <a:pt x="1151" y="866"/>
                    <a:pt x="927" y="1090"/>
                    <a:pt x="647" y="1090"/>
                  </a:cubicBezTo>
                  <a:cubicBezTo>
                    <a:pt x="370" y="1090"/>
                    <a:pt x="141" y="866"/>
                    <a:pt x="141" y="584"/>
                  </a:cubicBezTo>
                  <a:cubicBezTo>
                    <a:pt x="141" y="307"/>
                    <a:pt x="365" y="80"/>
                    <a:pt x="647" y="80"/>
                  </a:cubicBezTo>
                  <a:close/>
                  <a:moveTo>
                    <a:pt x="716" y="1"/>
                  </a:moveTo>
                  <a:cubicBezTo>
                    <a:pt x="320" y="1"/>
                    <a:pt x="1" y="320"/>
                    <a:pt x="1" y="716"/>
                  </a:cubicBezTo>
                  <a:cubicBezTo>
                    <a:pt x="1" y="1111"/>
                    <a:pt x="320" y="1433"/>
                    <a:pt x="716" y="1433"/>
                  </a:cubicBezTo>
                  <a:cubicBezTo>
                    <a:pt x="1111" y="1433"/>
                    <a:pt x="1430" y="1111"/>
                    <a:pt x="1430" y="716"/>
                  </a:cubicBezTo>
                  <a:cubicBezTo>
                    <a:pt x="1430" y="320"/>
                    <a:pt x="1111" y="1"/>
                    <a:pt x="716" y="1"/>
                  </a:cubicBezTo>
                  <a:close/>
                </a:path>
              </a:pathLst>
            </a:custGeom>
            <a:solidFill>
              <a:srgbClr val="FFFFFF">
                <a:alpha val="3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2" name="Google Shape;1342;p20"/>
          <p:cNvGrpSpPr/>
          <p:nvPr/>
        </p:nvGrpSpPr>
        <p:grpSpPr>
          <a:xfrm>
            <a:off x="-107250" y="3482201"/>
            <a:ext cx="665045" cy="1746899"/>
            <a:chOff x="-107250" y="3482201"/>
            <a:chExt cx="665045" cy="1746899"/>
          </a:xfrm>
        </p:grpSpPr>
        <p:sp>
          <p:nvSpPr>
            <p:cNvPr id="1343" name="Google Shape;1343;p20"/>
            <p:cNvSpPr/>
            <p:nvPr/>
          </p:nvSpPr>
          <p:spPr>
            <a:xfrm rot="-5400000">
              <a:off x="-601546" y="4056964"/>
              <a:ext cx="1664618" cy="593557"/>
            </a:xfrm>
            <a:custGeom>
              <a:avLst/>
              <a:gdLst/>
              <a:ahLst/>
              <a:cxnLst/>
              <a:rect l="l" t="t" r="r" b="b"/>
              <a:pathLst>
                <a:path w="33951" h="12106" extrusionOk="0">
                  <a:moveTo>
                    <a:pt x="29055" y="1"/>
                  </a:moveTo>
                  <a:lnTo>
                    <a:pt x="28185" y="2966"/>
                  </a:lnTo>
                  <a:lnTo>
                    <a:pt x="27750" y="4448"/>
                  </a:lnTo>
                  <a:lnTo>
                    <a:pt x="27533" y="5192"/>
                  </a:lnTo>
                  <a:lnTo>
                    <a:pt x="27507" y="5284"/>
                  </a:lnTo>
                  <a:lnTo>
                    <a:pt x="27488" y="5332"/>
                  </a:lnTo>
                  <a:lnTo>
                    <a:pt x="27459" y="5421"/>
                  </a:lnTo>
                  <a:cubicBezTo>
                    <a:pt x="27446" y="5485"/>
                    <a:pt x="27415" y="5537"/>
                    <a:pt x="27391" y="5595"/>
                  </a:cubicBezTo>
                  <a:cubicBezTo>
                    <a:pt x="27190" y="6049"/>
                    <a:pt x="26840" y="6437"/>
                    <a:pt x="26407" y="6685"/>
                  </a:cubicBezTo>
                  <a:cubicBezTo>
                    <a:pt x="26193" y="6809"/>
                    <a:pt x="25959" y="6898"/>
                    <a:pt x="25716" y="6951"/>
                  </a:cubicBezTo>
                  <a:cubicBezTo>
                    <a:pt x="25655" y="6964"/>
                    <a:pt x="25595" y="6980"/>
                    <a:pt x="25531" y="6985"/>
                  </a:cubicBezTo>
                  <a:cubicBezTo>
                    <a:pt x="25474" y="6990"/>
                    <a:pt x="25420" y="7002"/>
                    <a:pt x="25363" y="7002"/>
                  </a:cubicBezTo>
                  <a:cubicBezTo>
                    <a:pt x="25358" y="7002"/>
                    <a:pt x="25352" y="7001"/>
                    <a:pt x="25347" y="7001"/>
                  </a:cubicBezTo>
                  <a:lnTo>
                    <a:pt x="25254" y="7004"/>
                  </a:lnTo>
                  <a:cubicBezTo>
                    <a:pt x="25233" y="7004"/>
                    <a:pt x="25233" y="7006"/>
                    <a:pt x="25199" y="7006"/>
                  </a:cubicBezTo>
                  <a:lnTo>
                    <a:pt x="1" y="7006"/>
                  </a:lnTo>
                  <a:lnTo>
                    <a:pt x="1" y="12105"/>
                  </a:lnTo>
                  <a:lnTo>
                    <a:pt x="25199" y="12105"/>
                  </a:lnTo>
                  <a:lnTo>
                    <a:pt x="25333" y="12102"/>
                  </a:lnTo>
                  <a:lnTo>
                    <a:pt x="25626" y="12092"/>
                  </a:lnTo>
                  <a:cubicBezTo>
                    <a:pt x="25821" y="12089"/>
                    <a:pt x="26017" y="12063"/>
                    <a:pt x="26209" y="12037"/>
                  </a:cubicBezTo>
                  <a:cubicBezTo>
                    <a:pt x="26404" y="12015"/>
                    <a:pt x="26597" y="11976"/>
                    <a:pt x="26787" y="11936"/>
                  </a:cubicBezTo>
                  <a:cubicBezTo>
                    <a:pt x="27552" y="11773"/>
                    <a:pt x="28290" y="11488"/>
                    <a:pt x="28963" y="11100"/>
                  </a:cubicBezTo>
                  <a:cubicBezTo>
                    <a:pt x="30316" y="10322"/>
                    <a:pt x="31413" y="9109"/>
                    <a:pt x="32049" y="7676"/>
                  </a:cubicBezTo>
                  <a:cubicBezTo>
                    <a:pt x="32126" y="7500"/>
                    <a:pt x="32207" y="7320"/>
                    <a:pt x="32268" y="7133"/>
                  </a:cubicBezTo>
                  <a:lnTo>
                    <a:pt x="32360" y="6856"/>
                  </a:lnTo>
                  <a:lnTo>
                    <a:pt x="32402" y="6722"/>
                  </a:lnTo>
                  <a:lnTo>
                    <a:pt x="32429" y="6629"/>
                  </a:lnTo>
                  <a:lnTo>
                    <a:pt x="32648" y="5885"/>
                  </a:lnTo>
                  <a:lnTo>
                    <a:pt x="33080" y="4403"/>
                  </a:lnTo>
                  <a:lnTo>
                    <a:pt x="33951" y="1438"/>
                  </a:lnTo>
                  <a:lnTo>
                    <a:pt x="29055" y="1"/>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0"/>
            <p:cNvSpPr/>
            <p:nvPr/>
          </p:nvSpPr>
          <p:spPr>
            <a:xfrm rot="-5400000">
              <a:off x="192106" y="4851152"/>
              <a:ext cx="605962" cy="64327"/>
            </a:xfrm>
            <a:custGeom>
              <a:avLst/>
              <a:gdLst/>
              <a:ahLst/>
              <a:cxnLst/>
              <a:rect l="l" t="t" r="r" b="b"/>
              <a:pathLst>
                <a:path w="12359" h="1312" extrusionOk="0">
                  <a:moveTo>
                    <a:pt x="1" y="1"/>
                  </a:moveTo>
                  <a:lnTo>
                    <a:pt x="1" y="1312"/>
                  </a:lnTo>
                  <a:lnTo>
                    <a:pt x="12358" y="1312"/>
                  </a:lnTo>
                  <a:lnTo>
                    <a:pt x="12358"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0"/>
            <p:cNvSpPr/>
            <p:nvPr/>
          </p:nvSpPr>
          <p:spPr>
            <a:xfrm rot="-5400000">
              <a:off x="110004" y="4861766"/>
              <a:ext cx="454116" cy="43343"/>
            </a:xfrm>
            <a:custGeom>
              <a:avLst/>
              <a:gdLst/>
              <a:ahLst/>
              <a:cxnLst/>
              <a:rect l="l" t="t" r="r" b="b"/>
              <a:pathLst>
                <a:path w="9262" h="884" extrusionOk="0">
                  <a:moveTo>
                    <a:pt x="385" y="0"/>
                  </a:moveTo>
                  <a:cubicBezTo>
                    <a:pt x="172" y="0"/>
                    <a:pt x="0" y="198"/>
                    <a:pt x="0" y="441"/>
                  </a:cubicBezTo>
                  <a:cubicBezTo>
                    <a:pt x="0" y="686"/>
                    <a:pt x="174" y="884"/>
                    <a:pt x="385" y="884"/>
                  </a:cubicBezTo>
                  <a:lnTo>
                    <a:pt x="8876" y="884"/>
                  </a:lnTo>
                  <a:cubicBezTo>
                    <a:pt x="9087" y="884"/>
                    <a:pt x="9261" y="686"/>
                    <a:pt x="9261" y="441"/>
                  </a:cubicBezTo>
                  <a:cubicBezTo>
                    <a:pt x="9261" y="198"/>
                    <a:pt x="9087" y="0"/>
                    <a:pt x="887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0"/>
            <p:cNvSpPr/>
            <p:nvPr/>
          </p:nvSpPr>
          <p:spPr>
            <a:xfrm rot="-5400000">
              <a:off x="192130" y="4245260"/>
              <a:ext cx="605913" cy="64327"/>
            </a:xfrm>
            <a:custGeom>
              <a:avLst/>
              <a:gdLst/>
              <a:ahLst/>
              <a:cxnLst/>
              <a:rect l="l" t="t" r="r" b="b"/>
              <a:pathLst>
                <a:path w="12358" h="1312" extrusionOk="0">
                  <a:moveTo>
                    <a:pt x="0" y="1"/>
                  </a:moveTo>
                  <a:lnTo>
                    <a:pt x="0" y="1312"/>
                  </a:lnTo>
                  <a:lnTo>
                    <a:pt x="12358" y="1312"/>
                  </a:lnTo>
                  <a:lnTo>
                    <a:pt x="12358"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0"/>
            <p:cNvSpPr/>
            <p:nvPr/>
          </p:nvSpPr>
          <p:spPr>
            <a:xfrm rot="-5400000">
              <a:off x="110029" y="4255874"/>
              <a:ext cx="454067" cy="43343"/>
            </a:xfrm>
            <a:custGeom>
              <a:avLst/>
              <a:gdLst/>
              <a:ahLst/>
              <a:cxnLst/>
              <a:rect l="l" t="t" r="r" b="b"/>
              <a:pathLst>
                <a:path w="9261" h="884" extrusionOk="0">
                  <a:moveTo>
                    <a:pt x="385" y="0"/>
                  </a:moveTo>
                  <a:cubicBezTo>
                    <a:pt x="171" y="0"/>
                    <a:pt x="0" y="198"/>
                    <a:pt x="0" y="441"/>
                  </a:cubicBezTo>
                  <a:cubicBezTo>
                    <a:pt x="0" y="686"/>
                    <a:pt x="174" y="884"/>
                    <a:pt x="385" y="884"/>
                  </a:cubicBezTo>
                  <a:lnTo>
                    <a:pt x="8876" y="884"/>
                  </a:lnTo>
                  <a:cubicBezTo>
                    <a:pt x="9087" y="884"/>
                    <a:pt x="9261" y="686"/>
                    <a:pt x="9261" y="441"/>
                  </a:cubicBezTo>
                  <a:cubicBezTo>
                    <a:pt x="9261" y="198"/>
                    <a:pt x="9087" y="0"/>
                    <a:pt x="887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0"/>
            <p:cNvSpPr/>
            <p:nvPr/>
          </p:nvSpPr>
          <p:spPr>
            <a:xfrm rot="-5400000">
              <a:off x="30329" y="3477299"/>
              <a:ext cx="452841" cy="541291"/>
            </a:xfrm>
            <a:custGeom>
              <a:avLst/>
              <a:gdLst/>
              <a:ahLst/>
              <a:cxnLst/>
              <a:rect l="l" t="t" r="r" b="b"/>
              <a:pathLst>
                <a:path w="9236" h="11040" extrusionOk="0">
                  <a:moveTo>
                    <a:pt x="7977" y="1"/>
                  </a:moveTo>
                  <a:lnTo>
                    <a:pt x="7107" y="2963"/>
                  </a:lnTo>
                  <a:lnTo>
                    <a:pt x="6671" y="4448"/>
                  </a:lnTo>
                  <a:lnTo>
                    <a:pt x="6452" y="5189"/>
                  </a:lnTo>
                  <a:lnTo>
                    <a:pt x="6426" y="5281"/>
                  </a:lnTo>
                  <a:lnTo>
                    <a:pt x="6392" y="5395"/>
                  </a:lnTo>
                  <a:lnTo>
                    <a:pt x="6315" y="5622"/>
                  </a:lnTo>
                  <a:cubicBezTo>
                    <a:pt x="6268" y="5777"/>
                    <a:pt x="6199" y="5922"/>
                    <a:pt x="6136" y="6070"/>
                  </a:cubicBezTo>
                  <a:cubicBezTo>
                    <a:pt x="5614" y="7246"/>
                    <a:pt x="4706" y="8249"/>
                    <a:pt x="3591" y="8892"/>
                  </a:cubicBezTo>
                  <a:cubicBezTo>
                    <a:pt x="3037" y="9214"/>
                    <a:pt x="2427" y="9449"/>
                    <a:pt x="1797" y="9583"/>
                  </a:cubicBezTo>
                  <a:cubicBezTo>
                    <a:pt x="1639" y="9618"/>
                    <a:pt x="1486" y="9649"/>
                    <a:pt x="1322" y="9668"/>
                  </a:cubicBezTo>
                  <a:cubicBezTo>
                    <a:pt x="1161" y="9686"/>
                    <a:pt x="1003" y="9710"/>
                    <a:pt x="842" y="9713"/>
                  </a:cubicBezTo>
                  <a:cubicBezTo>
                    <a:pt x="642" y="9725"/>
                    <a:pt x="481" y="9727"/>
                    <a:pt x="331" y="9727"/>
                  </a:cubicBezTo>
                  <a:cubicBezTo>
                    <a:pt x="219" y="9727"/>
                    <a:pt x="113" y="9726"/>
                    <a:pt x="1" y="9726"/>
                  </a:cubicBezTo>
                  <a:lnTo>
                    <a:pt x="1" y="11039"/>
                  </a:lnTo>
                  <a:lnTo>
                    <a:pt x="483" y="11039"/>
                  </a:lnTo>
                  <a:lnTo>
                    <a:pt x="618" y="11034"/>
                  </a:lnTo>
                  <a:lnTo>
                    <a:pt x="911" y="11024"/>
                  </a:lnTo>
                  <a:cubicBezTo>
                    <a:pt x="1106" y="11018"/>
                    <a:pt x="1298" y="10992"/>
                    <a:pt x="1494" y="10968"/>
                  </a:cubicBezTo>
                  <a:cubicBezTo>
                    <a:pt x="1689" y="10950"/>
                    <a:pt x="1879" y="10910"/>
                    <a:pt x="2071" y="10871"/>
                  </a:cubicBezTo>
                  <a:cubicBezTo>
                    <a:pt x="2833" y="10710"/>
                    <a:pt x="3572" y="10425"/>
                    <a:pt x="4247" y="10032"/>
                  </a:cubicBezTo>
                  <a:cubicBezTo>
                    <a:pt x="5598" y="9254"/>
                    <a:pt x="6698" y="8040"/>
                    <a:pt x="7333" y="6611"/>
                  </a:cubicBezTo>
                  <a:cubicBezTo>
                    <a:pt x="7410" y="6429"/>
                    <a:pt x="7492" y="6252"/>
                    <a:pt x="7550" y="6067"/>
                  </a:cubicBezTo>
                  <a:lnTo>
                    <a:pt x="7642" y="5790"/>
                  </a:lnTo>
                  <a:lnTo>
                    <a:pt x="7687" y="5653"/>
                  </a:lnTo>
                  <a:lnTo>
                    <a:pt x="7713" y="5561"/>
                  </a:lnTo>
                  <a:lnTo>
                    <a:pt x="7930" y="4820"/>
                  </a:lnTo>
                  <a:lnTo>
                    <a:pt x="8365" y="3337"/>
                  </a:lnTo>
                  <a:lnTo>
                    <a:pt x="9235" y="373"/>
                  </a:lnTo>
                  <a:lnTo>
                    <a:pt x="7977"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0"/>
            <p:cNvSpPr/>
            <p:nvPr/>
          </p:nvSpPr>
          <p:spPr>
            <a:xfrm rot="-5400000">
              <a:off x="82914" y="3647065"/>
              <a:ext cx="207642" cy="328011"/>
            </a:xfrm>
            <a:custGeom>
              <a:avLst/>
              <a:gdLst/>
              <a:ahLst/>
              <a:cxnLst/>
              <a:rect l="l" t="t" r="r" b="b"/>
              <a:pathLst>
                <a:path w="4235" h="6690" extrusionOk="0">
                  <a:moveTo>
                    <a:pt x="3725" y="1"/>
                  </a:moveTo>
                  <a:cubicBezTo>
                    <a:pt x="3542" y="1"/>
                    <a:pt x="3381" y="104"/>
                    <a:pt x="3335" y="264"/>
                  </a:cubicBezTo>
                  <a:lnTo>
                    <a:pt x="2739" y="2303"/>
                  </a:lnTo>
                  <a:lnTo>
                    <a:pt x="2438" y="3321"/>
                  </a:lnTo>
                  <a:lnTo>
                    <a:pt x="2362" y="3574"/>
                  </a:lnTo>
                  <a:lnTo>
                    <a:pt x="2325" y="3701"/>
                  </a:lnTo>
                  <a:lnTo>
                    <a:pt x="2296" y="3780"/>
                  </a:lnTo>
                  <a:lnTo>
                    <a:pt x="2243" y="3941"/>
                  </a:lnTo>
                  <a:lnTo>
                    <a:pt x="2174" y="4097"/>
                  </a:lnTo>
                  <a:cubicBezTo>
                    <a:pt x="1995" y="4516"/>
                    <a:pt x="1710" y="4877"/>
                    <a:pt x="1375" y="5183"/>
                  </a:cubicBezTo>
                  <a:cubicBezTo>
                    <a:pt x="1030" y="5473"/>
                    <a:pt x="629" y="5711"/>
                    <a:pt x="193" y="5835"/>
                  </a:cubicBezTo>
                  <a:cubicBezTo>
                    <a:pt x="67" y="5877"/>
                    <a:pt x="1" y="6088"/>
                    <a:pt x="48" y="6325"/>
                  </a:cubicBezTo>
                  <a:cubicBezTo>
                    <a:pt x="88" y="6532"/>
                    <a:pt x="231" y="6689"/>
                    <a:pt x="379" y="6689"/>
                  </a:cubicBezTo>
                  <a:cubicBezTo>
                    <a:pt x="401" y="6689"/>
                    <a:pt x="422" y="6686"/>
                    <a:pt x="444" y="6679"/>
                  </a:cubicBezTo>
                  <a:cubicBezTo>
                    <a:pt x="1001" y="6518"/>
                    <a:pt x="1512" y="6223"/>
                    <a:pt x="1953" y="5848"/>
                  </a:cubicBezTo>
                  <a:cubicBezTo>
                    <a:pt x="2383" y="5458"/>
                    <a:pt x="2747" y="4991"/>
                    <a:pt x="2976" y="4455"/>
                  </a:cubicBezTo>
                  <a:lnTo>
                    <a:pt x="3061" y="4257"/>
                  </a:lnTo>
                  <a:lnTo>
                    <a:pt x="3129" y="4049"/>
                  </a:lnTo>
                  <a:lnTo>
                    <a:pt x="3166" y="3946"/>
                  </a:lnTo>
                  <a:lnTo>
                    <a:pt x="3203" y="3822"/>
                  </a:lnTo>
                  <a:lnTo>
                    <a:pt x="3280" y="3569"/>
                  </a:lnTo>
                  <a:lnTo>
                    <a:pt x="3578" y="2551"/>
                  </a:lnTo>
                  <a:lnTo>
                    <a:pt x="4176" y="512"/>
                  </a:lnTo>
                  <a:cubicBezTo>
                    <a:pt x="4234" y="311"/>
                    <a:pt x="4092" y="87"/>
                    <a:pt x="3865" y="21"/>
                  </a:cubicBezTo>
                  <a:cubicBezTo>
                    <a:pt x="3818" y="8"/>
                    <a:pt x="3771" y="1"/>
                    <a:pt x="372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0"/>
            <p:cNvSpPr/>
            <p:nvPr/>
          </p:nvSpPr>
          <p:spPr>
            <a:xfrm rot="-5400000">
              <a:off x="359738" y="3831271"/>
              <a:ext cx="85116" cy="310703"/>
            </a:xfrm>
            <a:custGeom>
              <a:avLst/>
              <a:gdLst/>
              <a:ahLst/>
              <a:cxnLst/>
              <a:rect l="l" t="t" r="r" b="b"/>
              <a:pathLst>
                <a:path w="1736" h="6337" extrusionOk="0">
                  <a:moveTo>
                    <a:pt x="868" y="1"/>
                  </a:moveTo>
                  <a:cubicBezTo>
                    <a:pt x="391" y="1"/>
                    <a:pt x="0" y="449"/>
                    <a:pt x="0" y="995"/>
                  </a:cubicBezTo>
                  <a:lnTo>
                    <a:pt x="0" y="5342"/>
                  </a:lnTo>
                  <a:cubicBezTo>
                    <a:pt x="0" y="5891"/>
                    <a:pt x="391" y="6337"/>
                    <a:pt x="868" y="6337"/>
                  </a:cubicBezTo>
                  <a:cubicBezTo>
                    <a:pt x="1345" y="6337"/>
                    <a:pt x="1736" y="5888"/>
                    <a:pt x="1736" y="5342"/>
                  </a:cubicBezTo>
                  <a:lnTo>
                    <a:pt x="1736" y="995"/>
                  </a:lnTo>
                  <a:cubicBezTo>
                    <a:pt x="1736" y="449"/>
                    <a:pt x="1345" y="1"/>
                    <a:pt x="868"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0"/>
            <p:cNvSpPr/>
            <p:nvPr/>
          </p:nvSpPr>
          <p:spPr>
            <a:xfrm rot="-5400000">
              <a:off x="368269" y="3839950"/>
              <a:ext cx="85410" cy="293641"/>
            </a:xfrm>
            <a:custGeom>
              <a:avLst/>
              <a:gdLst/>
              <a:ahLst/>
              <a:cxnLst/>
              <a:rect l="l" t="t" r="r" b="b"/>
              <a:pathLst>
                <a:path w="1742" h="5989" extrusionOk="0">
                  <a:moveTo>
                    <a:pt x="212" y="1"/>
                  </a:moveTo>
                  <a:cubicBezTo>
                    <a:pt x="80" y="175"/>
                    <a:pt x="1" y="399"/>
                    <a:pt x="1" y="647"/>
                  </a:cubicBezTo>
                  <a:lnTo>
                    <a:pt x="1" y="4991"/>
                  </a:lnTo>
                  <a:cubicBezTo>
                    <a:pt x="1" y="5540"/>
                    <a:pt x="389" y="5988"/>
                    <a:pt x="869" y="5988"/>
                  </a:cubicBezTo>
                  <a:cubicBezTo>
                    <a:pt x="1346" y="5988"/>
                    <a:pt x="1734" y="5540"/>
                    <a:pt x="1734" y="4991"/>
                  </a:cubicBezTo>
                  <a:lnTo>
                    <a:pt x="1734" y="647"/>
                  </a:lnTo>
                  <a:cubicBezTo>
                    <a:pt x="1742" y="399"/>
                    <a:pt x="1663" y="175"/>
                    <a:pt x="1531" y="1"/>
                  </a:cubicBezTo>
                  <a:lnTo>
                    <a:pt x="1531" y="4100"/>
                  </a:lnTo>
                  <a:cubicBezTo>
                    <a:pt x="1531" y="4137"/>
                    <a:pt x="1528" y="4176"/>
                    <a:pt x="1523" y="4213"/>
                  </a:cubicBezTo>
                  <a:cubicBezTo>
                    <a:pt x="1486" y="4589"/>
                    <a:pt x="1179" y="4777"/>
                    <a:pt x="872" y="4777"/>
                  </a:cubicBezTo>
                  <a:cubicBezTo>
                    <a:pt x="565" y="4777"/>
                    <a:pt x="257" y="4589"/>
                    <a:pt x="217" y="4213"/>
                  </a:cubicBezTo>
                  <a:cubicBezTo>
                    <a:pt x="215" y="4176"/>
                    <a:pt x="212" y="4139"/>
                    <a:pt x="212" y="4100"/>
                  </a:cubicBezTo>
                  <a:lnTo>
                    <a:pt x="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0"/>
            <p:cNvSpPr/>
            <p:nvPr/>
          </p:nvSpPr>
          <p:spPr>
            <a:xfrm rot="-5400000">
              <a:off x="359714" y="4425004"/>
              <a:ext cx="85165" cy="310703"/>
            </a:xfrm>
            <a:custGeom>
              <a:avLst/>
              <a:gdLst/>
              <a:ahLst/>
              <a:cxnLst/>
              <a:rect l="l" t="t" r="r" b="b"/>
              <a:pathLst>
                <a:path w="1737" h="6337" extrusionOk="0">
                  <a:moveTo>
                    <a:pt x="868" y="1"/>
                  </a:moveTo>
                  <a:cubicBezTo>
                    <a:pt x="391" y="1"/>
                    <a:pt x="1" y="449"/>
                    <a:pt x="1" y="995"/>
                  </a:cubicBezTo>
                  <a:lnTo>
                    <a:pt x="1" y="5342"/>
                  </a:lnTo>
                  <a:cubicBezTo>
                    <a:pt x="1" y="5891"/>
                    <a:pt x="391" y="6337"/>
                    <a:pt x="868" y="6337"/>
                  </a:cubicBezTo>
                  <a:cubicBezTo>
                    <a:pt x="1346" y="6337"/>
                    <a:pt x="1736" y="5888"/>
                    <a:pt x="1736" y="5342"/>
                  </a:cubicBezTo>
                  <a:lnTo>
                    <a:pt x="1736" y="995"/>
                  </a:lnTo>
                  <a:cubicBezTo>
                    <a:pt x="1736" y="449"/>
                    <a:pt x="1346" y="1"/>
                    <a:pt x="868"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0"/>
            <p:cNvSpPr/>
            <p:nvPr/>
          </p:nvSpPr>
          <p:spPr>
            <a:xfrm rot="-5400000">
              <a:off x="368269" y="4433658"/>
              <a:ext cx="85410" cy="293641"/>
            </a:xfrm>
            <a:custGeom>
              <a:avLst/>
              <a:gdLst/>
              <a:ahLst/>
              <a:cxnLst/>
              <a:rect l="l" t="t" r="r" b="b"/>
              <a:pathLst>
                <a:path w="1742" h="5989" extrusionOk="0">
                  <a:moveTo>
                    <a:pt x="211" y="1"/>
                  </a:moveTo>
                  <a:cubicBezTo>
                    <a:pt x="79" y="175"/>
                    <a:pt x="0" y="399"/>
                    <a:pt x="0" y="647"/>
                  </a:cubicBezTo>
                  <a:lnTo>
                    <a:pt x="0" y="4991"/>
                  </a:lnTo>
                  <a:cubicBezTo>
                    <a:pt x="0" y="5540"/>
                    <a:pt x="388" y="5988"/>
                    <a:pt x="865" y="5988"/>
                  </a:cubicBezTo>
                  <a:cubicBezTo>
                    <a:pt x="1345" y="5988"/>
                    <a:pt x="1733" y="5540"/>
                    <a:pt x="1733" y="4991"/>
                  </a:cubicBezTo>
                  <a:lnTo>
                    <a:pt x="1733" y="647"/>
                  </a:lnTo>
                  <a:cubicBezTo>
                    <a:pt x="1741" y="399"/>
                    <a:pt x="1662" y="175"/>
                    <a:pt x="1530" y="1"/>
                  </a:cubicBezTo>
                  <a:lnTo>
                    <a:pt x="1530" y="4100"/>
                  </a:lnTo>
                  <a:cubicBezTo>
                    <a:pt x="1530" y="4137"/>
                    <a:pt x="1525" y="4176"/>
                    <a:pt x="1522" y="4213"/>
                  </a:cubicBezTo>
                  <a:cubicBezTo>
                    <a:pt x="1484" y="4589"/>
                    <a:pt x="1177" y="4777"/>
                    <a:pt x="870" y="4777"/>
                  </a:cubicBezTo>
                  <a:cubicBezTo>
                    <a:pt x="563" y="4777"/>
                    <a:pt x="256" y="4589"/>
                    <a:pt x="217" y="4213"/>
                  </a:cubicBezTo>
                  <a:cubicBezTo>
                    <a:pt x="214" y="4176"/>
                    <a:pt x="211" y="4139"/>
                    <a:pt x="211" y="4100"/>
                  </a:cubicBezTo>
                  <a:lnTo>
                    <a:pt x="2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0"/>
            <p:cNvSpPr/>
            <p:nvPr/>
          </p:nvSpPr>
          <p:spPr>
            <a:xfrm rot="-5400000">
              <a:off x="359714" y="5030921"/>
              <a:ext cx="85165" cy="310703"/>
            </a:xfrm>
            <a:custGeom>
              <a:avLst/>
              <a:gdLst/>
              <a:ahLst/>
              <a:cxnLst/>
              <a:rect l="l" t="t" r="r" b="b"/>
              <a:pathLst>
                <a:path w="1737" h="6337" extrusionOk="0">
                  <a:moveTo>
                    <a:pt x="869" y="1"/>
                  </a:moveTo>
                  <a:cubicBezTo>
                    <a:pt x="391" y="1"/>
                    <a:pt x="1" y="449"/>
                    <a:pt x="1" y="995"/>
                  </a:cubicBezTo>
                  <a:lnTo>
                    <a:pt x="1" y="5342"/>
                  </a:lnTo>
                  <a:cubicBezTo>
                    <a:pt x="1" y="5891"/>
                    <a:pt x="391" y="6337"/>
                    <a:pt x="869" y="6337"/>
                  </a:cubicBezTo>
                  <a:cubicBezTo>
                    <a:pt x="1346" y="6337"/>
                    <a:pt x="1737" y="5888"/>
                    <a:pt x="1737" y="5342"/>
                  </a:cubicBezTo>
                  <a:lnTo>
                    <a:pt x="1737" y="995"/>
                  </a:lnTo>
                  <a:cubicBezTo>
                    <a:pt x="1737" y="449"/>
                    <a:pt x="1343" y="1"/>
                    <a:pt x="869"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0"/>
            <p:cNvSpPr/>
            <p:nvPr/>
          </p:nvSpPr>
          <p:spPr>
            <a:xfrm rot="-5400000">
              <a:off x="368269" y="5039575"/>
              <a:ext cx="85410" cy="293641"/>
            </a:xfrm>
            <a:custGeom>
              <a:avLst/>
              <a:gdLst/>
              <a:ahLst/>
              <a:cxnLst/>
              <a:rect l="l" t="t" r="r" b="b"/>
              <a:pathLst>
                <a:path w="1742" h="5989" extrusionOk="0">
                  <a:moveTo>
                    <a:pt x="212" y="1"/>
                  </a:moveTo>
                  <a:cubicBezTo>
                    <a:pt x="80" y="175"/>
                    <a:pt x="1" y="399"/>
                    <a:pt x="1" y="647"/>
                  </a:cubicBezTo>
                  <a:lnTo>
                    <a:pt x="1" y="4991"/>
                  </a:lnTo>
                  <a:cubicBezTo>
                    <a:pt x="1" y="5540"/>
                    <a:pt x="388" y="5988"/>
                    <a:pt x="866" y="5988"/>
                  </a:cubicBezTo>
                  <a:cubicBezTo>
                    <a:pt x="1346" y="5988"/>
                    <a:pt x="1734" y="5540"/>
                    <a:pt x="1734" y="4991"/>
                  </a:cubicBezTo>
                  <a:lnTo>
                    <a:pt x="1734" y="647"/>
                  </a:lnTo>
                  <a:cubicBezTo>
                    <a:pt x="1742" y="399"/>
                    <a:pt x="1662" y="175"/>
                    <a:pt x="1530" y="1"/>
                  </a:cubicBezTo>
                  <a:lnTo>
                    <a:pt x="1530" y="4100"/>
                  </a:lnTo>
                  <a:cubicBezTo>
                    <a:pt x="1530" y="4137"/>
                    <a:pt x="1525" y="4176"/>
                    <a:pt x="1523" y="4213"/>
                  </a:cubicBezTo>
                  <a:cubicBezTo>
                    <a:pt x="1484" y="4589"/>
                    <a:pt x="1178" y="4777"/>
                    <a:pt x="871" y="4777"/>
                  </a:cubicBezTo>
                  <a:cubicBezTo>
                    <a:pt x="564" y="4777"/>
                    <a:pt x="256" y="4589"/>
                    <a:pt x="217" y="4213"/>
                  </a:cubicBezTo>
                  <a:cubicBezTo>
                    <a:pt x="214" y="4176"/>
                    <a:pt x="212" y="4139"/>
                    <a:pt x="212" y="4100"/>
                  </a:cubicBezTo>
                  <a:lnTo>
                    <a:pt x="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0"/>
            <p:cNvSpPr/>
            <p:nvPr/>
          </p:nvSpPr>
          <p:spPr>
            <a:xfrm rot="-5400000">
              <a:off x="-188297" y="3563394"/>
              <a:ext cx="310948" cy="148855"/>
            </a:xfrm>
            <a:custGeom>
              <a:avLst/>
              <a:gdLst/>
              <a:ahLst/>
              <a:cxnLst/>
              <a:rect l="l" t="t" r="r" b="b"/>
              <a:pathLst>
                <a:path w="6342" h="3036" extrusionOk="0">
                  <a:moveTo>
                    <a:pt x="1019" y="0"/>
                  </a:moveTo>
                  <a:cubicBezTo>
                    <a:pt x="616" y="0"/>
                    <a:pt x="255" y="226"/>
                    <a:pt x="143" y="589"/>
                  </a:cubicBezTo>
                  <a:cubicBezTo>
                    <a:pt x="0" y="1042"/>
                    <a:pt x="314" y="1549"/>
                    <a:pt x="839" y="1710"/>
                  </a:cubicBezTo>
                  <a:lnTo>
                    <a:pt x="4994" y="2986"/>
                  </a:lnTo>
                  <a:cubicBezTo>
                    <a:pt x="5103" y="3020"/>
                    <a:pt x="5212" y="3036"/>
                    <a:pt x="5319" y="3036"/>
                  </a:cubicBezTo>
                  <a:cubicBezTo>
                    <a:pt x="5724" y="3036"/>
                    <a:pt x="6086" y="2807"/>
                    <a:pt x="6199" y="2448"/>
                  </a:cubicBezTo>
                  <a:cubicBezTo>
                    <a:pt x="6341" y="1992"/>
                    <a:pt x="6028" y="1488"/>
                    <a:pt x="5503" y="1327"/>
                  </a:cubicBezTo>
                  <a:lnTo>
                    <a:pt x="1348" y="50"/>
                  </a:lnTo>
                  <a:cubicBezTo>
                    <a:pt x="1238" y="17"/>
                    <a:pt x="1127" y="0"/>
                    <a:pt x="1019" y="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0"/>
            <p:cNvSpPr/>
            <p:nvPr/>
          </p:nvSpPr>
          <p:spPr>
            <a:xfrm rot="-5400000">
              <a:off x="-181359" y="3556359"/>
              <a:ext cx="297122" cy="148806"/>
            </a:xfrm>
            <a:custGeom>
              <a:avLst/>
              <a:gdLst/>
              <a:ahLst/>
              <a:cxnLst/>
              <a:rect l="l" t="t" r="r" b="b"/>
              <a:pathLst>
                <a:path w="6060" h="3035" extrusionOk="0">
                  <a:moveTo>
                    <a:pt x="734" y="0"/>
                  </a:moveTo>
                  <a:cubicBezTo>
                    <a:pt x="611" y="0"/>
                    <a:pt x="493" y="21"/>
                    <a:pt x="385" y="60"/>
                  </a:cubicBezTo>
                  <a:lnTo>
                    <a:pt x="4305" y="1263"/>
                  </a:lnTo>
                  <a:cubicBezTo>
                    <a:pt x="4342" y="1273"/>
                    <a:pt x="4379" y="1287"/>
                    <a:pt x="4410" y="1302"/>
                  </a:cubicBezTo>
                  <a:cubicBezTo>
                    <a:pt x="5063" y="1577"/>
                    <a:pt x="4805" y="2564"/>
                    <a:pt x="4161" y="2564"/>
                  </a:cubicBezTo>
                  <a:cubicBezTo>
                    <a:pt x="4118" y="2564"/>
                    <a:pt x="4074" y="2559"/>
                    <a:pt x="4028" y="2550"/>
                  </a:cubicBezTo>
                  <a:cubicBezTo>
                    <a:pt x="3991" y="2542"/>
                    <a:pt x="3957" y="2532"/>
                    <a:pt x="3920" y="2524"/>
                  </a:cubicBezTo>
                  <a:lnTo>
                    <a:pt x="0" y="1318"/>
                  </a:lnTo>
                  <a:lnTo>
                    <a:pt x="0" y="1318"/>
                  </a:lnTo>
                  <a:cubicBezTo>
                    <a:pt x="127" y="1495"/>
                    <a:pt x="319" y="1635"/>
                    <a:pt x="557" y="1709"/>
                  </a:cubicBezTo>
                  <a:lnTo>
                    <a:pt x="4711" y="2985"/>
                  </a:lnTo>
                  <a:cubicBezTo>
                    <a:pt x="4821" y="3019"/>
                    <a:pt x="4931" y="3035"/>
                    <a:pt x="5038" y="3035"/>
                  </a:cubicBezTo>
                  <a:cubicBezTo>
                    <a:pt x="5444" y="3035"/>
                    <a:pt x="5806" y="2806"/>
                    <a:pt x="5917" y="2447"/>
                  </a:cubicBezTo>
                  <a:cubicBezTo>
                    <a:pt x="6059" y="1991"/>
                    <a:pt x="5743" y="1487"/>
                    <a:pt x="5223" y="1326"/>
                  </a:cubicBezTo>
                  <a:lnTo>
                    <a:pt x="1069" y="49"/>
                  </a:lnTo>
                  <a:cubicBezTo>
                    <a:pt x="955" y="16"/>
                    <a:pt x="842" y="0"/>
                    <a:pt x="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2269"/>
        <p:cNvGrpSpPr/>
        <p:nvPr/>
      </p:nvGrpSpPr>
      <p:grpSpPr>
        <a:xfrm>
          <a:off x="0" y="0"/>
          <a:ext cx="0" cy="0"/>
          <a:chOff x="0" y="0"/>
          <a:chExt cx="0" cy="0"/>
        </a:xfrm>
      </p:grpSpPr>
      <p:grpSp>
        <p:nvGrpSpPr>
          <p:cNvPr id="2270" name="Google Shape;2270;p33"/>
          <p:cNvGrpSpPr/>
          <p:nvPr/>
        </p:nvGrpSpPr>
        <p:grpSpPr>
          <a:xfrm>
            <a:off x="-323256" y="4708500"/>
            <a:ext cx="3014056" cy="572698"/>
            <a:chOff x="-323256" y="4708500"/>
            <a:chExt cx="3014056" cy="572698"/>
          </a:xfrm>
        </p:grpSpPr>
        <p:sp>
          <p:nvSpPr>
            <p:cNvPr id="2271" name="Google Shape;2271;p33"/>
            <p:cNvSpPr/>
            <p:nvPr/>
          </p:nvSpPr>
          <p:spPr>
            <a:xfrm rot="10800000" flipH="1">
              <a:off x="-323256" y="4734474"/>
              <a:ext cx="515990" cy="213610"/>
            </a:xfrm>
            <a:custGeom>
              <a:avLst/>
              <a:gdLst/>
              <a:ahLst/>
              <a:cxnLst/>
              <a:rect l="l" t="t" r="r" b="b"/>
              <a:pathLst>
                <a:path w="12317" h="5099" extrusionOk="0">
                  <a:moveTo>
                    <a:pt x="1" y="0"/>
                  </a:moveTo>
                  <a:lnTo>
                    <a:pt x="1" y="5099"/>
                  </a:lnTo>
                  <a:lnTo>
                    <a:pt x="12316" y="5099"/>
                  </a:lnTo>
                  <a:lnTo>
                    <a:pt x="12316" y="0"/>
                  </a:ln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3"/>
            <p:cNvSpPr/>
            <p:nvPr/>
          </p:nvSpPr>
          <p:spPr>
            <a:xfrm rot="10800000" flipH="1">
              <a:off x="-323256" y="4734476"/>
              <a:ext cx="515990" cy="55047"/>
            </a:xfrm>
            <a:custGeom>
              <a:avLst/>
              <a:gdLst/>
              <a:ahLst/>
              <a:cxnLst/>
              <a:rect l="l" t="t" r="r" b="b"/>
              <a:pathLst>
                <a:path w="12317" h="1314" extrusionOk="0">
                  <a:moveTo>
                    <a:pt x="1" y="0"/>
                  </a:moveTo>
                  <a:lnTo>
                    <a:pt x="1" y="1314"/>
                  </a:lnTo>
                  <a:lnTo>
                    <a:pt x="12316" y="1314"/>
                  </a:lnTo>
                  <a:lnTo>
                    <a:pt x="12316"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3"/>
            <p:cNvSpPr/>
            <p:nvPr/>
          </p:nvSpPr>
          <p:spPr>
            <a:xfrm rot="10800000" flipH="1">
              <a:off x="-258364" y="4878542"/>
              <a:ext cx="386458" cy="37075"/>
            </a:xfrm>
            <a:custGeom>
              <a:avLst/>
              <a:gdLst/>
              <a:ahLst/>
              <a:cxnLst/>
              <a:rect l="l" t="t" r="r" b="b"/>
              <a:pathLst>
                <a:path w="9225" h="885" extrusionOk="0">
                  <a:moveTo>
                    <a:pt x="383" y="1"/>
                  </a:moveTo>
                  <a:cubicBezTo>
                    <a:pt x="172" y="1"/>
                    <a:pt x="0" y="201"/>
                    <a:pt x="0" y="441"/>
                  </a:cubicBezTo>
                  <a:cubicBezTo>
                    <a:pt x="0" y="687"/>
                    <a:pt x="172" y="884"/>
                    <a:pt x="383" y="884"/>
                  </a:cubicBezTo>
                  <a:lnTo>
                    <a:pt x="8839" y="884"/>
                  </a:lnTo>
                  <a:cubicBezTo>
                    <a:pt x="9050" y="884"/>
                    <a:pt x="9222" y="687"/>
                    <a:pt x="9224" y="441"/>
                  </a:cubicBezTo>
                  <a:cubicBezTo>
                    <a:pt x="9224" y="199"/>
                    <a:pt x="9053" y="1"/>
                    <a:pt x="8842"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3"/>
            <p:cNvSpPr/>
            <p:nvPr/>
          </p:nvSpPr>
          <p:spPr>
            <a:xfrm rot="10800000" flipH="1">
              <a:off x="192696" y="4734474"/>
              <a:ext cx="515948" cy="213610"/>
            </a:xfrm>
            <a:custGeom>
              <a:avLst/>
              <a:gdLst/>
              <a:ahLst/>
              <a:cxnLst/>
              <a:rect l="l" t="t" r="r" b="b"/>
              <a:pathLst>
                <a:path w="12316" h="5099" extrusionOk="0">
                  <a:moveTo>
                    <a:pt x="0" y="0"/>
                  </a:moveTo>
                  <a:lnTo>
                    <a:pt x="0" y="5099"/>
                  </a:lnTo>
                  <a:lnTo>
                    <a:pt x="12316" y="5099"/>
                  </a:lnTo>
                  <a:lnTo>
                    <a:pt x="12316" y="0"/>
                  </a:ln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3"/>
            <p:cNvSpPr/>
            <p:nvPr/>
          </p:nvSpPr>
          <p:spPr>
            <a:xfrm rot="10800000" flipH="1">
              <a:off x="192696" y="4734476"/>
              <a:ext cx="515948" cy="55047"/>
            </a:xfrm>
            <a:custGeom>
              <a:avLst/>
              <a:gdLst/>
              <a:ahLst/>
              <a:cxnLst/>
              <a:rect l="l" t="t" r="r" b="b"/>
              <a:pathLst>
                <a:path w="12316" h="1314" extrusionOk="0">
                  <a:moveTo>
                    <a:pt x="0" y="0"/>
                  </a:moveTo>
                  <a:lnTo>
                    <a:pt x="0" y="1314"/>
                  </a:lnTo>
                  <a:lnTo>
                    <a:pt x="12316" y="1314"/>
                  </a:lnTo>
                  <a:lnTo>
                    <a:pt x="12316"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3"/>
            <p:cNvSpPr/>
            <p:nvPr/>
          </p:nvSpPr>
          <p:spPr>
            <a:xfrm rot="10800000" flipH="1">
              <a:off x="257337" y="4878542"/>
              <a:ext cx="386542" cy="37075"/>
            </a:xfrm>
            <a:custGeom>
              <a:avLst/>
              <a:gdLst/>
              <a:ahLst/>
              <a:cxnLst/>
              <a:rect l="l" t="t" r="r" b="b"/>
              <a:pathLst>
                <a:path w="9227" h="885" extrusionOk="0">
                  <a:moveTo>
                    <a:pt x="383" y="1"/>
                  </a:moveTo>
                  <a:cubicBezTo>
                    <a:pt x="172" y="1"/>
                    <a:pt x="0" y="201"/>
                    <a:pt x="0" y="441"/>
                  </a:cubicBezTo>
                  <a:cubicBezTo>
                    <a:pt x="0" y="687"/>
                    <a:pt x="172" y="884"/>
                    <a:pt x="383" y="884"/>
                  </a:cubicBezTo>
                  <a:lnTo>
                    <a:pt x="8844" y="884"/>
                  </a:lnTo>
                  <a:cubicBezTo>
                    <a:pt x="9056" y="884"/>
                    <a:pt x="9227" y="687"/>
                    <a:pt x="9227" y="441"/>
                  </a:cubicBezTo>
                  <a:cubicBezTo>
                    <a:pt x="9227" y="199"/>
                    <a:pt x="9056" y="1"/>
                    <a:pt x="8844"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3"/>
            <p:cNvSpPr/>
            <p:nvPr/>
          </p:nvSpPr>
          <p:spPr>
            <a:xfrm rot="10800000" flipH="1">
              <a:off x="708522" y="4734474"/>
              <a:ext cx="515822" cy="213610"/>
            </a:xfrm>
            <a:custGeom>
              <a:avLst/>
              <a:gdLst/>
              <a:ahLst/>
              <a:cxnLst/>
              <a:rect l="l" t="t" r="r" b="b"/>
              <a:pathLst>
                <a:path w="12313" h="5099" extrusionOk="0">
                  <a:moveTo>
                    <a:pt x="0" y="0"/>
                  </a:moveTo>
                  <a:lnTo>
                    <a:pt x="0" y="5099"/>
                  </a:lnTo>
                  <a:lnTo>
                    <a:pt x="12313" y="5099"/>
                  </a:lnTo>
                  <a:lnTo>
                    <a:pt x="12313" y="0"/>
                  </a:ln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3"/>
            <p:cNvSpPr/>
            <p:nvPr/>
          </p:nvSpPr>
          <p:spPr>
            <a:xfrm rot="10800000" flipH="1">
              <a:off x="708522" y="4734476"/>
              <a:ext cx="515822" cy="55047"/>
            </a:xfrm>
            <a:custGeom>
              <a:avLst/>
              <a:gdLst/>
              <a:ahLst/>
              <a:cxnLst/>
              <a:rect l="l" t="t" r="r" b="b"/>
              <a:pathLst>
                <a:path w="12313" h="1314" extrusionOk="0">
                  <a:moveTo>
                    <a:pt x="0" y="0"/>
                  </a:moveTo>
                  <a:lnTo>
                    <a:pt x="0" y="1314"/>
                  </a:lnTo>
                  <a:lnTo>
                    <a:pt x="12313" y="1314"/>
                  </a:lnTo>
                  <a:lnTo>
                    <a:pt x="12313"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3"/>
            <p:cNvSpPr/>
            <p:nvPr/>
          </p:nvSpPr>
          <p:spPr>
            <a:xfrm rot="10800000" flipH="1">
              <a:off x="773163" y="4878542"/>
              <a:ext cx="386542" cy="37075"/>
            </a:xfrm>
            <a:custGeom>
              <a:avLst/>
              <a:gdLst/>
              <a:ahLst/>
              <a:cxnLst/>
              <a:rect l="l" t="t" r="r" b="b"/>
              <a:pathLst>
                <a:path w="9227" h="885" extrusionOk="0">
                  <a:moveTo>
                    <a:pt x="383" y="1"/>
                  </a:moveTo>
                  <a:cubicBezTo>
                    <a:pt x="172" y="1"/>
                    <a:pt x="0" y="201"/>
                    <a:pt x="0" y="441"/>
                  </a:cubicBezTo>
                  <a:cubicBezTo>
                    <a:pt x="0" y="687"/>
                    <a:pt x="172" y="884"/>
                    <a:pt x="383" y="884"/>
                  </a:cubicBezTo>
                  <a:lnTo>
                    <a:pt x="8842" y="884"/>
                  </a:lnTo>
                  <a:cubicBezTo>
                    <a:pt x="9053" y="884"/>
                    <a:pt x="9227" y="687"/>
                    <a:pt x="9224" y="441"/>
                  </a:cubicBezTo>
                  <a:cubicBezTo>
                    <a:pt x="9224" y="199"/>
                    <a:pt x="9053" y="1"/>
                    <a:pt x="8842"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3"/>
            <p:cNvSpPr/>
            <p:nvPr/>
          </p:nvSpPr>
          <p:spPr>
            <a:xfrm rot="10800000" flipH="1">
              <a:off x="672243" y="4708584"/>
              <a:ext cx="72558" cy="265473"/>
            </a:xfrm>
            <a:custGeom>
              <a:avLst/>
              <a:gdLst/>
              <a:ahLst/>
              <a:cxnLst/>
              <a:rect l="l" t="t" r="r" b="b"/>
              <a:pathLst>
                <a:path w="1732" h="6337" extrusionOk="0">
                  <a:moveTo>
                    <a:pt x="866" y="0"/>
                  </a:moveTo>
                  <a:cubicBezTo>
                    <a:pt x="391" y="0"/>
                    <a:pt x="1" y="449"/>
                    <a:pt x="1" y="995"/>
                  </a:cubicBezTo>
                  <a:lnTo>
                    <a:pt x="1" y="5342"/>
                  </a:lnTo>
                  <a:cubicBezTo>
                    <a:pt x="1" y="5890"/>
                    <a:pt x="389" y="6336"/>
                    <a:pt x="866" y="6336"/>
                  </a:cubicBezTo>
                  <a:cubicBezTo>
                    <a:pt x="1341" y="6336"/>
                    <a:pt x="1729" y="5890"/>
                    <a:pt x="1729" y="5342"/>
                  </a:cubicBezTo>
                  <a:lnTo>
                    <a:pt x="1729" y="995"/>
                  </a:lnTo>
                  <a:cubicBezTo>
                    <a:pt x="1731" y="449"/>
                    <a:pt x="1343" y="0"/>
                    <a:pt x="866"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3"/>
            <p:cNvSpPr/>
            <p:nvPr/>
          </p:nvSpPr>
          <p:spPr>
            <a:xfrm rot="10800000" flipH="1">
              <a:off x="672243" y="4708500"/>
              <a:ext cx="72558" cy="250852"/>
            </a:xfrm>
            <a:custGeom>
              <a:avLst/>
              <a:gdLst/>
              <a:ahLst/>
              <a:cxnLst/>
              <a:rect l="l" t="t" r="r" b="b"/>
              <a:pathLst>
                <a:path w="1732" h="5988" extrusionOk="0">
                  <a:moveTo>
                    <a:pt x="209" y="0"/>
                  </a:moveTo>
                  <a:cubicBezTo>
                    <a:pt x="80" y="174"/>
                    <a:pt x="1" y="399"/>
                    <a:pt x="1" y="646"/>
                  </a:cubicBezTo>
                  <a:lnTo>
                    <a:pt x="1" y="4991"/>
                  </a:lnTo>
                  <a:cubicBezTo>
                    <a:pt x="1" y="5539"/>
                    <a:pt x="389" y="5988"/>
                    <a:pt x="866" y="5988"/>
                  </a:cubicBezTo>
                  <a:cubicBezTo>
                    <a:pt x="1341" y="5988"/>
                    <a:pt x="1729" y="5539"/>
                    <a:pt x="1729" y="4991"/>
                  </a:cubicBezTo>
                  <a:lnTo>
                    <a:pt x="1729" y="646"/>
                  </a:lnTo>
                  <a:cubicBezTo>
                    <a:pt x="1731" y="401"/>
                    <a:pt x="1652" y="174"/>
                    <a:pt x="1520" y="0"/>
                  </a:cubicBezTo>
                  <a:lnTo>
                    <a:pt x="1520" y="4102"/>
                  </a:lnTo>
                  <a:cubicBezTo>
                    <a:pt x="1520" y="4136"/>
                    <a:pt x="1518" y="4176"/>
                    <a:pt x="1515" y="4213"/>
                  </a:cubicBezTo>
                  <a:cubicBezTo>
                    <a:pt x="1477" y="4587"/>
                    <a:pt x="1171" y="4774"/>
                    <a:pt x="865" y="4774"/>
                  </a:cubicBezTo>
                  <a:cubicBezTo>
                    <a:pt x="559" y="4774"/>
                    <a:pt x="253" y="4587"/>
                    <a:pt x="214" y="4213"/>
                  </a:cubicBezTo>
                  <a:cubicBezTo>
                    <a:pt x="212" y="4176"/>
                    <a:pt x="209" y="4141"/>
                    <a:pt x="209" y="4102"/>
                  </a:cubicBezTo>
                  <a:lnTo>
                    <a:pt x="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3"/>
            <p:cNvSpPr/>
            <p:nvPr/>
          </p:nvSpPr>
          <p:spPr>
            <a:xfrm rot="10800000" flipH="1">
              <a:off x="156543" y="4708584"/>
              <a:ext cx="72432" cy="265473"/>
            </a:xfrm>
            <a:custGeom>
              <a:avLst/>
              <a:gdLst/>
              <a:ahLst/>
              <a:cxnLst/>
              <a:rect l="l" t="t" r="r" b="b"/>
              <a:pathLst>
                <a:path w="1729" h="6337" extrusionOk="0">
                  <a:moveTo>
                    <a:pt x="863" y="0"/>
                  </a:moveTo>
                  <a:cubicBezTo>
                    <a:pt x="388" y="0"/>
                    <a:pt x="1" y="449"/>
                    <a:pt x="1" y="995"/>
                  </a:cubicBezTo>
                  <a:lnTo>
                    <a:pt x="1" y="5342"/>
                  </a:lnTo>
                  <a:cubicBezTo>
                    <a:pt x="1" y="5890"/>
                    <a:pt x="388" y="6336"/>
                    <a:pt x="863" y="6336"/>
                  </a:cubicBezTo>
                  <a:cubicBezTo>
                    <a:pt x="1338" y="6336"/>
                    <a:pt x="1728" y="5890"/>
                    <a:pt x="1728" y="5342"/>
                  </a:cubicBezTo>
                  <a:lnTo>
                    <a:pt x="1728" y="995"/>
                  </a:lnTo>
                  <a:cubicBezTo>
                    <a:pt x="1726" y="449"/>
                    <a:pt x="1338" y="0"/>
                    <a:pt x="863"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3"/>
            <p:cNvSpPr/>
            <p:nvPr/>
          </p:nvSpPr>
          <p:spPr>
            <a:xfrm rot="10800000" flipH="1">
              <a:off x="156543" y="4708500"/>
              <a:ext cx="72432" cy="250852"/>
            </a:xfrm>
            <a:custGeom>
              <a:avLst/>
              <a:gdLst/>
              <a:ahLst/>
              <a:cxnLst/>
              <a:rect l="l" t="t" r="r" b="b"/>
              <a:pathLst>
                <a:path w="1729" h="5988" extrusionOk="0">
                  <a:moveTo>
                    <a:pt x="206" y="0"/>
                  </a:moveTo>
                  <a:cubicBezTo>
                    <a:pt x="77" y="174"/>
                    <a:pt x="1" y="399"/>
                    <a:pt x="1" y="646"/>
                  </a:cubicBezTo>
                  <a:lnTo>
                    <a:pt x="1" y="4991"/>
                  </a:lnTo>
                  <a:cubicBezTo>
                    <a:pt x="1" y="5539"/>
                    <a:pt x="388" y="5988"/>
                    <a:pt x="863" y="5988"/>
                  </a:cubicBezTo>
                  <a:cubicBezTo>
                    <a:pt x="1338" y="5988"/>
                    <a:pt x="1728" y="5539"/>
                    <a:pt x="1728" y="4991"/>
                  </a:cubicBezTo>
                  <a:lnTo>
                    <a:pt x="1728" y="646"/>
                  </a:lnTo>
                  <a:cubicBezTo>
                    <a:pt x="1726" y="401"/>
                    <a:pt x="1649" y="174"/>
                    <a:pt x="1520" y="0"/>
                  </a:cubicBezTo>
                  <a:lnTo>
                    <a:pt x="1520" y="4102"/>
                  </a:lnTo>
                  <a:cubicBezTo>
                    <a:pt x="1520" y="4136"/>
                    <a:pt x="1517" y="4176"/>
                    <a:pt x="1512" y="4213"/>
                  </a:cubicBezTo>
                  <a:cubicBezTo>
                    <a:pt x="1475" y="4587"/>
                    <a:pt x="1169" y="4774"/>
                    <a:pt x="863" y="4774"/>
                  </a:cubicBezTo>
                  <a:cubicBezTo>
                    <a:pt x="557" y="4774"/>
                    <a:pt x="251" y="4587"/>
                    <a:pt x="214" y="4213"/>
                  </a:cubicBezTo>
                  <a:cubicBezTo>
                    <a:pt x="209" y="4176"/>
                    <a:pt x="206" y="4141"/>
                    <a:pt x="206" y="4102"/>
                  </a:cubicBezTo>
                  <a:lnTo>
                    <a:pt x="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3"/>
            <p:cNvSpPr/>
            <p:nvPr/>
          </p:nvSpPr>
          <p:spPr>
            <a:xfrm rot="10800000" flipH="1">
              <a:off x="1188195" y="4708584"/>
              <a:ext cx="72390" cy="265473"/>
            </a:xfrm>
            <a:custGeom>
              <a:avLst/>
              <a:gdLst/>
              <a:ahLst/>
              <a:cxnLst/>
              <a:rect l="l" t="t" r="r" b="b"/>
              <a:pathLst>
                <a:path w="1728" h="6337" extrusionOk="0">
                  <a:moveTo>
                    <a:pt x="863" y="0"/>
                  </a:moveTo>
                  <a:cubicBezTo>
                    <a:pt x="388" y="0"/>
                    <a:pt x="0" y="449"/>
                    <a:pt x="0" y="995"/>
                  </a:cubicBezTo>
                  <a:lnTo>
                    <a:pt x="0" y="5342"/>
                  </a:lnTo>
                  <a:cubicBezTo>
                    <a:pt x="0" y="5890"/>
                    <a:pt x="388" y="6336"/>
                    <a:pt x="863" y="6336"/>
                  </a:cubicBezTo>
                  <a:cubicBezTo>
                    <a:pt x="1338" y="6336"/>
                    <a:pt x="1728" y="5890"/>
                    <a:pt x="1728" y="5342"/>
                  </a:cubicBezTo>
                  <a:lnTo>
                    <a:pt x="1728" y="995"/>
                  </a:lnTo>
                  <a:cubicBezTo>
                    <a:pt x="1728" y="449"/>
                    <a:pt x="1338" y="0"/>
                    <a:pt x="863"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3"/>
            <p:cNvSpPr/>
            <p:nvPr/>
          </p:nvSpPr>
          <p:spPr>
            <a:xfrm rot="10800000" flipH="1">
              <a:off x="1188195" y="4708500"/>
              <a:ext cx="72390" cy="250852"/>
            </a:xfrm>
            <a:custGeom>
              <a:avLst/>
              <a:gdLst/>
              <a:ahLst/>
              <a:cxnLst/>
              <a:rect l="l" t="t" r="r" b="b"/>
              <a:pathLst>
                <a:path w="1728" h="5988" extrusionOk="0">
                  <a:moveTo>
                    <a:pt x="209" y="0"/>
                  </a:moveTo>
                  <a:cubicBezTo>
                    <a:pt x="79" y="174"/>
                    <a:pt x="0" y="399"/>
                    <a:pt x="0" y="646"/>
                  </a:cubicBezTo>
                  <a:lnTo>
                    <a:pt x="0" y="4991"/>
                  </a:lnTo>
                  <a:cubicBezTo>
                    <a:pt x="0" y="5539"/>
                    <a:pt x="388" y="5988"/>
                    <a:pt x="863" y="5988"/>
                  </a:cubicBezTo>
                  <a:cubicBezTo>
                    <a:pt x="1338" y="5988"/>
                    <a:pt x="1728" y="5539"/>
                    <a:pt x="1728" y="4991"/>
                  </a:cubicBezTo>
                  <a:lnTo>
                    <a:pt x="1728" y="646"/>
                  </a:lnTo>
                  <a:cubicBezTo>
                    <a:pt x="1728" y="401"/>
                    <a:pt x="1649" y="174"/>
                    <a:pt x="1520" y="0"/>
                  </a:cubicBezTo>
                  <a:lnTo>
                    <a:pt x="1520" y="4102"/>
                  </a:lnTo>
                  <a:cubicBezTo>
                    <a:pt x="1520" y="4136"/>
                    <a:pt x="1517" y="4176"/>
                    <a:pt x="1514" y="4213"/>
                  </a:cubicBezTo>
                  <a:cubicBezTo>
                    <a:pt x="1476" y="4587"/>
                    <a:pt x="1170" y="4774"/>
                    <a:pt x="864" y="4774"/>
                  </a:cubicBezTo>
                  <a:cubicBezTo>
                    <a:pt x="558" y="4774"/>
                    <a:pt x="252" y="4587"/>
                    <a:pt x="214" y="4213"/>
                  </a:cubicBezTo>
                  <a:cubicBezTo>
                    <a:pt x="211" y="4176"/>
                    <a:pt x="209" y="4141"/>
                    <a:pt x="209" y="4102"/>
                  </a:cubicBezTo>
                  <a:lnTo>
                    <a:pt x="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3"/>
            <p:cNvSpPr/>
            <p:nvPr/>
          </p:nvSpPr>
          <p:spPr>
            <a:xfrm rot="10800000" flipH="1">
              <a:off x="1223618" y="4734544"/>
              <a:ext cx="1433411" cy="511146"/>
            </a:xfrm>
            <a:custGeom>
              <a:avLst/>
              <a:gdLst/>
              <a:ahLst/>
              <a:cxnLst/>
              <a:rect l="l" t="t" r="r" b="b"/>
              <a:pathLst>
                <a:path w="33951" h="12106" extrusionOk="0">
                  <a:moveTo>
                    <a:pt x="29055" y="1"/>
                  </a:moveTo>
                  <a:lnTo>
                    <a:pt x="28185" y="2966"/>
                  </a:lnTo>
                  <a:lnTo>
                    <a:pt x="27750" y="4448"/>
                  </a:lnTo>
                  <a:lnTo>
                    <a:pt x="27533" y="5192"/>
                  </a:lnTo>
                  <a:lnTo>
                    <a:pt x="27507" y="5284"/>
                  </a:lnTo>
                  <a:lnTo>
                    <a:pt x="27488" y="5332"/>
                  </a:lnTo>
                  <a:lnTo>
                    <a:pt x="27459" y="5421"/>
                  </a:lnTo>
                  <a:cubicBezTo>
                    <a:pt x="27446" y="5485"/>
                    <a:pt x="27415" y="5537"/>
                    <a:pt x="27391" y="5595"/>
                  </a:cubicBezTo>
                  <a:cubicBezTo>
                    <a:pt x="27190" y="6049"/>
                    <a:pt x="26840" y="6437"/>
                    <a:pt x="26407" y="6685"/>
                  </a:cubicBezTo>
                  <a:cubicBezTo>
                    <a:pt x="26193" y="6809"/>
                    <a:pt x="25959" y="6898"/>
                    <a:pt x="25716" y="6951"/>
                  </a:cubicBezTo>
                  <a:cubicBezTo>
                    <a:pt x="25655" y="6964"/>
                    <a:pt x="25595" y="6980"/>
                    <a:pt x="25531" y="6985"/>
                  </a:cubicBezTo>
                  <a:cubicBezTo>
                    <a:pt x="25474" y="6990"/>
                    <a:pt x="25420" y="7002"/>
                    <a:pt x="25363" y="7002"/>
                  </a:cubicBezTo>
                  <a:cubicBezTo>
                    <a:pt x="25358" y="7002"/>
                    <a:pt x="25352" y="7001"/>
                    <a:pt x="25347" y="7001"/>
                  </a:cubicBezTo>
                  <a:lnTo>
                    <a:pt x="25254" y="7004"/>
                  </a:lnTo>
                  <a:cubicBezTo>
                    <a:pt x="25233" y="7004"/>
                    <a:pt x="25233" y="7006"/>
                    <a:pt x="25199" y="7006"/>
                  </a:cubicBezTo>
                  <a:lnTo>
                    <a:pt x="1" y="7006"/>
                  </a:lnTo>
                  <a:lnTo>
                    <a:pt x="1" y="12105"/>
                  </a:lnTo>
                  <a:lnTo>
                    <a:pt x="25199" y="12105"/>
                  </a:lnTo>
                  <a:lnTo>
                    <a:pt x="25333" y="12102"/>
                  </a:lnTo>
                  <a:lnTo>
                    <a:pt x="25626" y="12092"/>
                  </a:lnTo>
                  <a:cubicBezTo>
                    <a:pt x="25821" y="12089"/>
                    <a:pt x="26017" y="12063"/>
                    <a:pt x="26209" y="12037"/>
                  </a:cubicBezTo>
                  <a:cubicBezTo>
                    <a:pt x="26404" y="12015"/>
                    <a:pt x="26597" y="11976"/>
                    <a:pt x="26787" y="11936"/>
                  </a:cubicBezTo>
                  <a:cubicBezTo>
                    <a:pt x="27552" y="11773"/>
                    <a:pt x="28290" y="11488"/>
                    <a:pt x="28963" y="11100"/>
                  </a:cubicBezTo>
                  <a:cubicBezTo>
                    <a:pt x="30316" y="10322"/>
                    <a:pt x="31413" y="9109"/>
                    <a:pt x="32049" y="7676"/>
                  </a:cubicBezTo>
                  <a:cubicBezTo>
                    <a:pt x="32126" y="7500"/>
                    <a:pt x="32207" y="7320"/>
                    <a:pt x="32268" y="7133"/>
                  </a:cubicBezTo>
                  <a:lnTo>
                    <a:pt x="32360" y="6856"/>
                  </a:lnTo>
                  <a:lnTo>
                    <a:pt x="32402" y="6722"/>
                  </a:lnTo>
                  <a:lnTo>
                    <a:pt x="32429" y="6629"/>
                  </a:lnTo>
                  <a:lnTo>
                    <a:pt x="32648" y="5885"/>
                  </a:lnTo>
                  <a:lnTo>
                    <a:pt x="33080" y="4403"/>
                  </a:lnTo>
                  <a:lnTo>
                    <a:pt x="33951" y="1438"/>
                  </a:lnTo>
                  <a:lnTo>
                    <a:pt x="29055" y="1"/>
                  </a:ln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3"/>
            <p:cNvSpPr/>
            <p:nvPr/>
          </p:nvSpPr>
          <p:spPr>
            <a:xfrm rot="10800000" flipH="1">
              <a:off x="1223407" y="4734810"/>
              <a:ext cx="521797" cy="55396"/>
            </a:xfrm>
            <a:custGeom>
              <a:avLst/>
              <a:gdLst/>
              <a:ahLst/>
              <a:cxnLst/>
              <a:rect l="l" t="t" r="r" b="b"/>
              <a:pathLst>
                <a:path w="12359" h="1312" extrusionOk="0">
                  <a:moveTo>
                    <a:pt x="1" y="1"/>
                  </a:moveTo>
                  <a:lnTo>
                    <a:pt x="1" y="1312"/>
                  </a:lnTo>
                  <a:lnTo>
                    <a:pt x="12358" y="1312"/>
                  </a:lnTo>
                  <a:lnTo>
                    <a:pt x="12358"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3"/>
            <p:cNvSpPr/>
            <p:nvPr/>
          </p:nvSpPr>
          <p:spPr>
            <a:xfrm rot="10800000" flipH="1">
              <a:off x="1288678" y="4879925"/>
              <a:ext cx="391042" cy="37325"/>
            </a:xfrm>
            <a:custGeom>
              <a:avLst/>
              <a:gdLst/>
              <a:ahLst/>
              <a:cxnLst/>
              <a:rect l="l" t="t" r="r" b="b"/>
              <a:pathLst>
                <a:path w="9262" h="884" extrusionOk="0">
                  <a:moveTo>
                    <a:pt x="385" y="0"/>
                  </a:moveTo>
                  <a:cubicBezTo>
                    <a:pt x="172" y="0"/>
                    <a:pt x="0" y="198"/>
                    <a:pt x="0" y="441"/>
                  </a:cubicBezTo>
                  <a:cubicBezTo>
                    <a:pt x="0" y="686"/>
                    <a:pt x="174" y="884"/>
                    <a:pt x="385" y="884"/>
                  </a:cubicBezTo>
                  <a:lnTo>
                    <a:pt x="8876" y="884"/>
                  </a:lnTo>
                  <a:cubicBezTo>
                    <a:pt x="9087" y="884"/>
                    <a:pt x="9261" y="686"/>
                    <a:pt x="9261" y="441"/>
                  </a:cubicBezTo>
                  <a:cubicBezTo>
                    <a:pt x="9261" y="198"/>
                    <a:pt x="9087" y="0"/>
                    <a:pt x="8876"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3"/>
            <p:cNvSpPr/>
            <p:nvPr/>
          </p:nvSpPr>
          <p:spPr>
            <a:xfrm rot="10800000" flipH="1">
              <a:off x="1745159" y="4734810"/>
              <a:ext cx="521755" cy="55396"/>
            </a:xfrm>
            <a:custGeom>
              <a:avLst/>
              <a:gdLst/>
              <a:ahLst/>
              <a:cxnLst/>
              <a:rect l="l" t="t" r="r" b="b"/>
              <a:pathLst>
                <a:path w="12358" h="1312" extrusionOk="0">
                  <a:moveTo>
                    <a:pt x="0" y="1"/>
                  </a:moveTo>
                  <a:lnTo>
                    <a:pt x="0" y="1312"/>
                  </a:lnTo>
                  <a:lnTo>
                    <a:pt x="12358" y="1312"/>
                  </a:lnTo>
                  <a:lnTo>
                    <a:pt x="12358"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3"/>
            <p:cNvSpPr/>
            <p:nvPr/>
          </p:nvSpPr>
          <p:spPr>
            <a:xfrm rot="10800000" flipH="1">
              <a:off x="1810431" y="4879925"/>
              <a:ext cx="390999" cy="37325"/>
            </a:xfrm>
            <a:custGeom>
              <a:avLst/>
              <a:gdLst/>
              <a:ahLst/>
              <a:cxnLst/>
              <a:rect l="l" t="t" r="r" b="b"/>
              <a:pathLst>
                <a:path w="9261" h="884" extrusionOk="0">
                  <a:moveTo>
                    <a:pt x="385" y="0"/>
                  </a:moveTo>
                  <a:cubicBezTo>
                    <a:pt x="171" y="0"/>
                    <a:pt x="0" y="198"/>
                    <a:pt x="0" y="441"/>
                  </a:cubicBezTo>
                  <a:cubicBezTo>
                    <a:pt x="0" y="686"/>
                    <a:pt x="174" y="884"/>
                    <a:pt x="385" y="884"/>
                  </a:cubicBezTo>
                  <a:lnTo>
                    <a:pt x="8876" y="884"/>
                  </a:lnTo>
                  <a:cubicBezTo>
                    <a:pt x="9087" y="884"/>
                    <a:pt x="9261" y="686"/>
                    <a:pt x="9261" y="441"/>
                  </a:cubicBezTo>
                  <a:cubicBezTo>
                    <a:pt x="9261" y="198"/>
                    <a:pt x="9087" y="0"/>
                    <a:pt x="8876"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3"/>
            <p:cNvSpPr/>
            <p:nvPr/>
          </p:nvSpPr>
          <p:spPr>
            <a:xfrm rot="10800000" flipH="1">
              <a:off x="2266996" y="4734672"/>
              <a:ext cx="389944" cy="466136"/>
            </a:xfrm>
            <a:custGeom>
              <a:avLst/>
              <a:gdLst/>
              <a:ahLst/>
              <a:cxnLst/>
              <a:rect l="l" t="t" r="r" b="b"/>
              <a:pathLst>
                <a:path w="9236" h="11040" extrusionOk="0">
                  <a:moveTo>
                    <a:pt x="7977" y="1"/>
                  </a:moveTo>
                  <a:lnTo>
                    <a:pt x="7107" y="2963"/>
                  </a:lnTo>
                  <a:lnTo>
                    <a:pt x="6671" y="4448"/>
                  </a:lnTo>
                  <a:lnTo>
                    <a:pt x="6452" y="5189"/>
                  </a:lnTo>
                  <a:lnTo>
                    <a:pt x="6426" y="5281"/>
                  </a:lnTo>
                  <a:lnTo>
                    <a:pt x="6392" y="5395"/>
                  </a:lnTo>
                  <a:lnTo>
                    <a:pt x="6315" y="5622"/>
                  </a:lnTo>
                  <a:cubicBezTo>
                    <a:pt x="6268" y="5777"/>
                    <a:pt x="6199" y="5922"/>
                    <a:pt x="6136" y="6070"/>
                  </a:cubicBezTo>
                  <a:cubicBezTo>
                    <a:pt x="5614" y="7246"/>
                    <a:pt x="4706" y="8249"/>
                    <a:pt x="3591" y="8892"/>
                  </a:cubicBezTo>
                  <a:cubicBezTo>
                    <a:pt x="3037" y="9214"/>
                    <a:pt x="2427" y="9449"/>
                    <a:pt x="1797" y="9583"/>
                  </a:cubicBezTo>
                  <a:cubicBezTo>
                    <a:pt x="1639" y="9618"/>
                    <a:pt x="1486" y="9649"/>
                    <a:pt x="1322" y="9668"/>
                  </a:cubicBezTo>
                  <a:cubicBezTo>
                    <a:pt x="1161" y="9686"/>
                    <a:pt x="1003" y="9710"/>
                    <a:pt x="842" y="9713"/>
                  </a:cubicBezTo>
                  <a:cubicBezTo>
                    <a:pt x="642" y="9725"/>
                    <a:pt x="481" y="9727"/>
                    <a:pt x="331" y="9727"/>
                  </a:cubicBezTo>
                  <a:cubicBezTo>
                    <a:pt x="219" y="9727"/>
                    <a:pt x="113" y="9726"/>
                    <a:pt x="1" y="9726"/>
                  </a:cubicBezTo>
                  <a:lnTo>
                    <a:pt x="1" y="11039"/>
                  </a:lnTo>
                  <a:lnTo>
                    <a:pt x="483" y="11039"/>
                  </a:lnTo>
                  <a:lnTo>
                    <a:pt x="618" y="11034"/>
                  </a:lnTo>
                  <a:lnTo>
                    <a:pt x="911" y="11024"/>
                  </a:lnTo>
                  <a:cubicBezTo>
                    <a:pt x="1106" y="11018"/>
                    <a:pt x="1298" y="10992"/>
                    <a:pt x="1494" y="10968"/>
                  </a:cubicBezTo>
                  <a:cubicBezTo>
                    <a:pt x="1689" y="10950"/>
                    <a:pt x="1879" y="10910"/>
                    <a:pt x="2071" y="10871"/>
                  </a:cubicBezTo>
                  <a:cubicBezTo>
                    <a:pt x="2833" y="10710"/>
                    <a:pt x="3572" y="10425"/>
                    <a:pt x="4247" y="10032"/>
                  </a:cubicBezTo>
                  <a:cubicBezTo>
                    <a:pt x="5598" y="9254"/>
                    <a:pt x="6698" y="8040"/>
                    <a:pt x="7333" y="6611"/>
                  </a:cubicBezTo>
                  <a:cubicBezTo>
                    <a:pt x="7410" y="6429"/>
                    <a:pt x="7492" y="6252"/>
                    <a:pt x="7550" y="6067"/>
                  </a:cubicBezTo>
                  <a:lnTo>
                    <a:pt x="7642" y="5790"/>
                  </a:lnTo>
                  <a:lnTo>
                    <a:pt x="7687" y="5653"/>
                  </a:lnTo>
                  <a:lnTo>
                    <a:pt x="7713" y="5561"/>
                  </a:lnTo>
                  <a:lnTo>
                    <a:pt x="7930" y="4820"/>
                  </a:lnTo>
                  <a:lnTo>
                    <a:pt x="8365" y="3337"/>
                  </a:lnTo>
                  <a:lnTo>
                    <a:pt x="9235" y="373"/>
                  </a:lnTo>
                  <a:lnTo>
                    <a:pt x="7977"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3"/>
            <p:cNvSpPr/>
            <p:nvPr/>
          </p:nvSpPr>
          <p:spPr>
            <a:xfrm rot="10800000" flipH="1">
              <a:off x="2318209" y="4886801"/>
              <a:ext cx="178802" cy="282469"/>
            </a:xfrm>
            <a:custGeom>
              <a:avLst/>
              <a:gdLst/>
              <a:ahLst/>
              <a:cxnLst/>
              <a:rect l="l" t="t" r="r" b="b"/>
              <a:pathLst>
                <a:path w="4235" h="6690" extrusionOk="0">
                  <a:moveTo>
                    <a:pt x="3725" y="1"/>
                  </a:moveTo>
                  <a:cubicBezTo>
                    <a:pt x="3542" y="1"/>
                    <a:pt x="3381" y="104"/>
                    <a:pt x="3335" y="264"/>
                  </a:cubicBezTo>
                  <a:lnTo>
                    <a:pt x="2739" y="2303"/>
                  </a:lnTo>
                  <a:lnTo>
                    <a:pt x="2438" y="3321"/>
                  </a:lnTo>
                  <a:lnTo>
                    <a:pt x="2362" y="3574"/>
                  </a:lnTo>
                  <a:lnTo>
                    <a:pt x="2325" y="3701"/>
                  </a:lnTo>
                  <a:lnTo>
                    <a:pt x="2296" y="3780"/>
                  </a:lnTo>
                  <a:lnTo>
                    <a:pt x="2243" y="3941"/>
                  </a:lnTo>
                  <a:lnTo>
                    <a:pt x="2174" y="4097"/>
                  </a:lnTo>
                  <a:cubicBezTo>
                    <a:pt x="1995" y="4516"/>
                    <a:pt x="1710" y="4877"/>
                    <a:pt x="1375" y="5183"/>
                  </a:cubicBezTo>
                  <a:cubicBezTo>
                    <a:pt x="1030" y="5473"/>
                    <a:pt x="629" y="5711"/>
                    <a:pt x="193" y="5835"/>
                  </a:cubicBezTo>
                  <a:cubicBezTo>
                    <a:pt x="67" y="5877"/>
                    <a:pt x="1" y="6088"/>
                    <a:pt x="48" y="6325"/>
                  </a:cubicBezTo>
                  <a:cubicBezTo>
                    <a:pt x="88" y="6532"/>
                    <a:pt x="231" y="6689"/>
                    <a:pt x="379" y="6689"/>
                  </a:cubicBezTo>
                  <a:cubicBezTo>
                    <a:pt x="401" y="6689"/>
                    <a:pt x="422" y="6686"/>
                    <a:pt x="444" y="6679"/>
                  </a:cubicBezTo>
                  <a:cubicBezTo>
                    <a:pt x="1001" y="6518"/>
                    <a:pt x="1512" y="6223"/>
                    <a:pt x="1953" y="5848"/>
                  </a:cubicBezTo>
                  <a:cubicBezTo>
                    <a:pt x="2383" y="5458"/>
                    <a:pt x="2747" y="4991"/>
                    <a:pt x="2976" y="4455"/>
                  </a:cubicBezTo>
                  <a:lnTo>
                    <a:pt x="3061" y="4257"/>
                  </a:lnTo>
                  <a:lnTo>
                    <a:pt x="3129" y="4049"/>
                  </a:lnTo>
                  <a:lnTo>
                    <a:pt x="3166" y="3946"/>
                  </a:lnTo>
                  <a:lnTo>
                    <a:pt x="3203" y="3822"/>
                  </a:lnTo>
                  <a:lnTo>
                    <a:pt x="3280" y="3569"/>
                  </a:lnTo>
                  <a:lnTo>
                    <a:pt x="3578" y="2551"/>
                  </a:lnTo>
                  <a:lnTo>
                    <a:pt x="4176" y="512"/>
                  </a:lnTo>
                  <a:cubicBezTo>
                    <a:pt x="4234" y="311"/>
                    <a:pt x="4092" y="87"/>
                    <a:pt x="3865" y="21"/>
                  </a:cubicBezTo>
                  <a:cubicBezTo>
                    <a:pt x="3818" y="8"/>
                    <a:pt x="3771" y="1"/>
                    <a:pt x="3725" y="1"/>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3"/>
            <p:cNvSpPr/>
            <p:nvPr/>
          </p:nvSpPr>
          <p:spPr>
            <a:xfrm rot="10800000" flipH="1">
              <a:off x="2219795" y="4708627"/>
              <a:ext cx="73294" cy="267564"/>
            </a:xfrm>
            <a:custGeom>
              <a:avLst/>
              <a:gdLst/>
              <a:ahLst/>
              <a:cxnLst/>
              <a:rect l="l" t="t" r="r" b="b"/>
              <a:pathLst>
                <a:path w="1736" h="6337" extrusionOk="0">
                  <a:moveTo>
                    <a:pt x="868" y="1"/>
                  </a:moveTo>
                  <a:cubicBezTo>
                    <a:pt x="391" y="1"/>
                    <a:pt x="0" y="449"/>
                    <a:pt x="0" y="995"/>
                  </a:cubicBezTo>
                  <a:lnTo>
                    <a:pt x="0" y="5342"/>
                  </a:lnTo>
                  <a:cubicBezTo>
                    <a:pt x="0" y="5891"/>
                    <a:pt x="391" y="6337"/>
                    <a:pt x="868" y="6337"/>
                  </a:cubicBezTo>
                  <a:cubicBezTo>
                    <a:pt x="1345" y="6337"/>
                    <a:pt x="1736" y="5888"/>
                    <a:pt x="1736" y="5342"/>
                  </a:cubicBezTo>
                  <a:lnTo>
                    <a:pt x="1736" y="995"/>
                  </a:lnTo>
                  <a:cubicBezTo>
                    <a:pt x="1736" y="449"/>
                    <a:pt x="1345" y="1"/>
                    <a:pt x="868"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3"/>
            <p:cNvSpPr/>
            <p:nvPr/>
          </p:nvSpPr>
          <p:spPr>
            <a:xfrm rot="10800000" flipH="1">
              <a:off x="2219541" y="4708501"/>
              <a:ext cx="73547" cy="252871"/>
            </a:xfrm>
            <a:custGeom>
              <a:avLst/>
              <a:gdLst/>
              <a:ahLst/>
              <a:cxnLst/>
              <a:rect l="l" t="t" r="r" b="b"/>
              <a:pathLst>
                <a:path w="1742" h="5989" extrusionOk="0">
                  <a:moveTo>
                    <a:pt x="212" y="1"/>
                  </a:moveTo>
                  <a:cubicBezTo>
                    <a:pt x="80" y="175"/>
                    <a:pt x="1" y="399"/>
                    <a:pt x="1" y="647"/>
                  </a:cubicBezTo>
                  <a:lnTo>
                    <a:pt x="1" y="4991"/>
                  </a:lnTo>
                  <a:cubicBezTo>
                    <a:pt x="1" y="5540"/>
                    <a:pt x="389" y="5988"/>
                    <a:pt x="869" y="5988"/>
                  </a:cubicBezTo>
                  <a:cubicBezTo>
                    <a:pt x="1346" y="5988"/>
                    <a:pt x="1734" y="5540"/>
                    <a:pt x="1734" y="4991"/>
                  </a:cubicBezTo>
                  <a:lnTo>
                    <a:pt x="1734" y="647"/>
                  </a:lnTo>
                  <a:cubicBezTo>
                    <a:pt x="1742" y="399"/>
                    <a:pt x="1663" y="175"/>
                    <a:pt x="1531" y="1"/>
                  </a:cubicBezTo>
                  <a:lnTo>
                    <a:pt x="1531" y="4100"/>
                  </a:lnTo>
                  <a:cubicBezTo>
                    <a:pt x="1531" y="4137"/>
                    <a:pt x="1528" y="4176"/>
                    <a:pt x="1523" y="4213"/>
                  </a:cubicBezTo>
                  <a:cubicBezTo>
                    <a:pt x="1486" y="4589"/>
                    <a:pt x="1179" y="4777"/>
                    <a:pt x="872" y="4777"/>
                  </a:cubicBezTo>
                  <a:cubicBezTo>
                    <a:pt x="565" y="4777"/>
                    <a:pt x="257" y="4589"/>
                    <a:pt x="217" y="4213"/>
                  </a:cubicBezTo>
                  <a:cubicBezTo>
                    <a:pt x="215" y="4176"/>
                    <a:pt x="212" y="4139"/>
                    <a:pt x="212" y="4100"/>
                  </a:cubicBezTo>
                  <a:lnTo>
                    <a:pt x="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3"/>
            <p:cNvSpPr/>
            <p:nvPr/>
          </p:nvSpPr>
          <p:spPr>
            <a:xfrm rot="10800000" flipH="1">
              <a:off x="1708512" y="4708627"/>
              <a:ext cx="73336" cy="267564"/>
            </a:xfrm>
            <a:custGeom>
              <a:avLst/>
              <a:gdLst/>
              <a:ahLst/>
              <a:cxnLst/>
              <a:rect l="l" t="t" r="r" b="b"/>
              <a:pathLst>
                <a:path w="1737" h="6337" extrusionOk="0">
                  <a:moveTo>
                    <a:pt x="868" y="1"/>
                  </a:moveTo>
                  <a:cubicBezTo>
                    <a:pt x="391" y="1"/>
                    <a:pt x="1" y="449"/>
                    <a:pt x="1" y="995"/>
                  </a:cubicBezTo>
                  <a:lnTo>
                    <a:pt x="1" y="5342"/>
                  </a:lnTo>
                  <a:cubicBezTo>
                    <a:pt x="1" y="5891"/>
                    <a:pt x="391" y="6337"/>
                    <a:pt x="868" y="6337"/>
                  </a:cubicBezTo>
                  <a:cubicBezTo>
                    <a:pt x="1346" y="6337"/>
                    <a:pt x="1736" y="5888"/>
                    <a:pt x="1736" y="5342"/>
                  </a:cubicBezTo>
                  <a:lnTo>
                    <a:pt x="1736" y="995"/>
                  </a:lnTo>
                  <a:cubicBezTo>
                    <a:pt x="1736" y="449"/>
                    <a:pt x="1346" y="1"/>
                    <a:pt x="868"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3"/>
            <p:cNvSpPr/>
            <p:nvPr/>
          </p:nvSpPr>
          <p:spPr>
            <a:xfrm rot="10800000" flipH="1">
              <a:off x="1708301" y="4708501"/>
              <a:ext cx="73547" cy="252871"/>
            </a:xfrm>
            <a:custGeom>
              <a:avLst/>
              <a:gdLst/>
              <a:ahLst/>
              <a:cxnLst/>
              <a:rect l="l" t="t" r="r" b="b"/>
              <a:pathLst>
                <a:path w="1742" h="5989" extrusionOk="0">
                  <a:moveTo>
                    <a:pt x="211" y="1"/>
                  </a:moveTo>
                  <a:cubicBezTo>
                    <a:pt x="79" y="175"/>
                    <a:pt x="0" y="399"/>
                    <a:pt x="0" y="647"/>
                  </a:cubicBezTo>
                  <a:lnTo>
                    <a:pt x="0" y="4991"/>
                  </a:lnTo>
                  <a:cubicBezTo>
                    <a:pt x="0" y="5540"/>
                    <a:pt x="388" y="5988"/>
                    <a:pt x="865" y="5988"/>
                  </a:cubicBezTo>
                  <a:cubicBezTo>
                    <a:pt x="1345" y="5988"/>
                    <a:pt x="1733" y="5540"/>
                    <a:pt x="1733" y="4991"/>
                  </a:cubicBezTo>
                  <a:lnTo>
                    <a:pt x="1733" y="647"/>
                  </a:lnTo>
                  <a:cubicBezTo>
                    <a:pt x="1741" y="399"/>
                    <a:pt x="1662" y="175"/>
                    <a:pt x="1530" y="1"/>
                  </a:cubicBezTo>
                  <a:lnTo>
                    <a:pt x="1530" y="4100"/>
                  </a:lnTo>
                  <a:cubicBezTo>
                    <a:pt x="1530" y="4137"/>
                    <a:pt x="1525" y="4176"/>
                    <a:pt x="1522" y="4213"/>
                  </a:cubicBezTo>
                  <a:cubicBezTo>
                    <a:pt x="1484" y="4589"/>
                    <a:pt x="1177" y="4777"/>
                    <a:pt x="870" y="4777"/>
                  </a:cubicBezTo>
                  <a:cubicBezTo>
                    <a:pt x="563" y="4777"/>
                    <a:pt x="256" y="4589"/>
                    <a:pt x="217" y="4213"/>
                  </a:cubicBezTo>
                  <a:cubicBezTo>
                    <a:pt x="214" y="4176"/>
                    <a:pt x="211" y="4139"/>
                    <a:pt x="211" y="4100"/>
                  </a:cubicBezTo>
                  <a:lnTo>
                    <a:pt x="2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3"/>
            <p:cNvSpPr/>
            <p:nvPr/>
          </p:nvSpPr>
          <p:spPr>
            <a:xfrm rot="10800000" flipH="1">
              <a:off x="1186760" y="4708627"/>
              <a:ext cx="73336" cy="267564"/>
            </a:xfrm>
            <a:custGeom>
              <a:avLst/>
              <a:gdLst/>
              <a:ahLst/>
              <a:cxnLst/>
              <a:rect l="l" t="t" r="r" b="b"/>
              <a:pathLst>
                <a:path w="1737" h="6337" extrusionOk="0">
                  <a:moveTo>
                    <a:pt x="869" y="1"/>
                  </a:moveTo>
                  <a:cubicBezTo>
                    <a:pt x="391" y="1"/>
                    <a:pt x="1" y="449"/>
                    <a:pt x="1" y="995"/>
                  </a:cubicBezTo>
                  <a:lnTo>
                    <a:pt x="1" y="5342"/>
                  </a:lnTo>
                  <a:cubicBezTo>
                    <a:pt x="1" y="5891"/>
                    <a:pt x="391" y="6337"/>
                    <a:pt x="869" y="6337"/>
                  </a:cubicBezTo>
                  <a:cubicBezTo>
                    <a:pt x="1346" y="6337"/>
                    <a:pt x="1737" y="5888"/>
                    <a:pt x="1737" y="5342"/>
                  </a:cubicBezTo>
                  <a:lnTo>
                    <a:pt x="1737" y="995"/>
                  </a:lnTo>
                  <a:cubicBezTo>
                    <a:pt x="1737" y="449"/>
                    <a:pt x="1343" y="1"/>
                    <a:pt x="869"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3"/>
            <p:cNvSpPr/>
            <p:nvPr/>
          </p:nvSpPr>
          <p:spPr>
            <a:xfrm rot="10800000" flipH="1">
              <a:off x="1186549" y="4708501"/>
              <a:ext cx="73547" cy="252871"/>
            </a:xfrm>
            <a:custGeom>
              <a:avLst/>
              <a:gdLst/>
              <a:ahLst/>
              <a:cxnLst/>
              <a:rect l="l" t="t" r="r" b="b"/>
              <a:pathLst>
                <a:path w="1742" h="5989" extrusionOk="0">
                  <a:moveTo>
                    <a:pt x="212" y="1"/>
                  </a:moveTo>
                  <a:cubicBezTo>
                    <a:pt x="80" y="175"/>
                    <a:pt x="1" y="399"/>
                    <a:pt x="1" y="647"/>
                  </a:cubicBezTo>
                  <a:lnTo>
                    <a:pt x="1" y="4991"/>
                  </a:lnTo>
                  <a:cubicBezTo>
                    <a:pt x="1" y="5540"/>
                    <a:pt x="388" y="5988"/>
                    <a:pt x="866" y="5988"/>
                  </a:cubicBezTo>
                  <a:cubicBezTo>
                    <a:pt x="1346" y="5988"/>
                    <a:pt x="1734" y="5540"/>
                    <a:pt x="1734" y="4991"/>
                  </a:cubicBezTo>
                  <a:lnTo>
                    <a:pt x="1734" y="647"/>
                  </a:lnTo>
                  <a:cubicBezTo>
                    <a:pt x="1742" y="399"/>
                    <a:pt x="1662" y="175"/>
                    <a:pt x="1530" y="1"/>
                  </a:cubicBezTo>
                  <a:lnTo>
                    <a:pt x="1530" y="4100"/>
                  </a:lnTo>
                  <a:cubicBezTo>
                    <a:pt x="1530" y="4137"/>
                    <a:pt x="1525" y="4176"/>
                    <a:pt x="1523" y="4213"/>
                  </a:cubicBezTo>
                  <a:cubicBezTo>
                    <a:pt x="1484" y="4589"/>
                    <a:pt x="1178" y="4777"/>
                    <a:pt x="871" y="4777"/>
                  </a:cubicBezTo>
                  <a:cubicBezTo>
                    <a:pt x="564" y="4777"/>
                    <a:pt x="256" y="4589"/>
                    <a:pt x="217" y="4213"/>
                  </a:cubicBezTo>
                  <a:cubicBezTo>
                    <a:pt x="214" y="4176"/>
                    <a:pt x="212" y="4139"/>
                    <a:pt x="212" y="4100"/>
                  </a:cubicBezTo>
                  <a:lnTo>
                    <a:pt x="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3"/>
            <p:cNvSpPr/>
            <p:nvPr/>
          </p:nvSpPr>
          <p:spPr>
            <a:xfrm rot="10800000" flipH="1">
              <a:off x="2422914" y="5153011"/>
              <a:ext cx="267759" cy="128188"/>
            </a:xfrm>
            <a:custGeom>
              <a:avLst/>
              <a:gdLst/>
              <a:ahLst/>
              <a:cxnLst/>
              <a:rect l="l" t="t" r="r" b="b"/>
              <a:pathLst>
                <a:path w="6342" h="3036" extrusionOk="0">
                  <a:moveTo>
                    <a:pt x="1019" y="0"/>
                  </a:moveTo>
                  <a:cubicBezTo>
                    <a:pt x="616" y="0"/>
                    <a:pt x="255" y="226"/>
                    <a:pt x="143" y="589"/>
                  </a:cubicBezTo>
                  <a:cubicBezTo>
                    <a:pt x="0" y="1042"/>
                    <a:pt x="314" y="1549"/>
                    <a:pt x="839" y="1710"/>
                  </a:cubicBezTo>
                  <a:lnTo>
                    <a:pt x="4994" y="2986"/>
                  </a:lnTo>
                  <a:cubicBezTo>
                    <a:pt x="5103" y="3020"/>
                    <a:pt x="5212" y="3036"/>
                    <a:pt x="5319" y="3036"/>
                  </a:cubicBezTo>
                  <a:cubicBezTo>
                    <a:pt x="5724" y="3036"/>
                    <a:pt x="6086" y="2807"/>
                    <a:pt x="6199" y="2448"/>
                  </a:cubicBezTo>
                  <a:cubicBezTo>
                    <a:pt x="6341" y="1992"/>
                    <a:pt x="6028" y="1488"/>
                    <a:pt x="5503" y="1327"/>
                  </a:cubicBezTo>
                  <a:lnTo>
                    <a:pt x="1348" y="50"/>
                  </a:lnTo>
                  <a:cubicBezTo>
                    <a:pt x="1238" y="17"/>
                    <a:pt x="1127" y="0"/>
                    <a:pt x="1019" y="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3"/>
            <p:cNvSpPr/>
            <p:nvPr/>
          </p:nvSpPr>
          <p:spPr>
            <a:xfrm rot="10800000" flipH="1">
              <a:off x="2434947" y="5153011"/>
              <a:ext cx="255853" cy="128145"/>
            </a:xfrm>
            <a:custGeom>
              <a:avLst/>
              <a:gdLst/>
              <a:ahLst/>
              <a:cxnLst/>
              <a:rect l="l" t="t" r="r" b="b"/>
              <a:pathLst>
                <a:path w="6060" h="3035" extrusionOk="0">
                  <a:moveTo>
                    <a:pt x="734" y="0"/>
                  </a:moveTo>
                  <a:cubicBezTo>
                    <a:pt x="611" y="0"/>
                    <a:pt x="493" y="21"/>
                    <a:pt x="385" y="60"/>
                  </a:cubicBezTo>
                  <a:lnTo>
                    <a:pt x="4305" y="1263"/>
                  </a:lnTo>
                  <a:cubicBezTo>
                    <a:pt x="4342" y="1273"/>
                    <a:pt x="4379" y="1287"/>
                    <a:pt x="4410" y="1302"/>
                  </a:cubicBezTo>
                  <a:cubicBezTo>
                    <a:pt x="5063" y="1577"/>
                    <a:pt x="4805" y="2564"/>
                    <a:pt x="4161" y="2564"/>
                  </a:cubicBezTo>
                  <a:cubicBezTo>
                    <a:pt x="4118" y="2564"/>
                    <a:pt x="4074" y="2559"/>
                    <a:pt x="4028" y="2550"/>
                  </a:cubicBezTo>
                  <a:cubicBezTo>
                    <a:pt x="3991" y="2542"/>
                    <a:pt x="3957" y="2532"/>
                    <a:pt x="3920" y="2524"/>
                  </a:cubicBezTo>
                  <a:lnTo>
                    <a:pt x="0" y="1318"/>
                  </a:lnTo>
                  <a:lnTo>
                    <a:pt x="0" y="1318"/>
                  </a:lnTo>
                  <a:cubicBezTo>
                    <a:pt x="127" y="1495"/>
                    <a:pt x="319" y="1635"/>
                    <a:pt x="557" y="1709"/>
                  </a:cubicBezTo>
                  <a:lnTo>
                    <a:pt x="4711" y="2985"/>
                  </a:lnTo>
                  <a:cubicBezTo>
                    <a:pt x="4821" y="3019"/>
                    <a:pt x="4931" y="3035"/>
                    <a:pt x="5038" y="3035"/>
                  </a:cubicBezTo>
                  <a:cubicBezTo>
                    <a:pt x="5444" y="3035"/>
                    <a:pt x="5806" y="2806"/>
                    <a:pt x="5917" y="2447"/>
                  </a:cubicBezTo>
                  <a:cubicBezTo>
                    <a:pt x="6059" y="1991"/>
                    <a:pt x="5743" y="1487"/>
                    <a:pt x="5223" y="1326"/>
                  </a:cubicBezTo>
                  <a:lnTo>
                    <a:pt x="1069" y="49"/>
                  </a:lnTo>
                  <a:cubicBezTo>
                    <a:pt x="955" y="16"/>
                    <a:pt x="842" y="0"/>
                    <a:pt x="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1" name="Google Shape;2301;p33"/>
          <p:cNvGrpSpPr/>
          <p:nvPr/>
        </p:nvGrpSpPr>
        <p:grpSpPr>
          <a:xfrm>
            <a:off x="6248344" y="-152000"/>
            <a:ext cx="3014056" cy="572698"/>
            <a:chOff x="1094969" y="3246950"/>
            <a:chExt cx="3014056" cy="572698"/>
          </a:xfrm>
        </p:grpSpPr>
        <p:sp>
          <p:nvSpPr>
            <p:cNvPr id="2302" name="Google Shape;2302;p33"/>
            <p:cNvSpPr/>
            <p:nvPr/>
          </p:nvSpPr>
          <p:spPr>
            <a:xfrm flipH="1">
              <a:off x="3593035" y="3580065"/>
              <a:ext cx="515990" cy="213610"/>
            </a:xfrm>
            <a:custGeom>
              <a:avLst/>
              <a:gdLst/>
              <a:ahLst/>
              <a:cxnLst/>
              <a:rect l="l" t="t" r="r" b="b"/>
              <a:pathLst>
                <a:path w="12317" h="5099" extrusionOk="0">
                  <a:moveTo>
                    <a:pt x="1" y="0"/>
                  </a:moveTo>
                  <a:lnTo>
                    <a:pt x="1" y="5099"/>
                  </a:lnTo>
                  <a:lnTo>
                    <a:pt x="12316" y="5099"/>
                  </a:lnTo>
                  <a:lnTo>
                    <a:pt x="12316" y="0"/>
                  </a:ln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3"/>
            <p:cNvSpPr/>
            <p:nvPr/>
          </p:nvSpPr>
          <p:spPr>
            <a:xfrm flipH="1">
              <a:off x="3593035" y="3738625"/>
              <a:ext cx="515990" cy="55047"/>
            </a:xfrm>
            <a:custGeom>
              <a:avLst/>
              <a:gdLst/>
              <a:ahLst/>
              <a:cxnLst/>
              <a:rect l="l" t="t" r="r" b="b"/>
              <a:pathLst>
                <a:path w="12317" h="1314" extrusionOk="0">
                  <a:moveTo>
                    <a:pt x="1" y="0"/>
                  </a:moveTo>
                  <a:lnTo>
                    <a:pt x="1" y="1314"/>
                  </a:lnTo>
                  <a:lnTo>
                    <a:pt x="12316" y="1314"/>
                  </a:lnTo>
                  <a:lnTo>
                    <a:pt x="12316"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3"/>
            <p:cNvSpPr/>
            <p:nvPr/>
          </p:nvSpPr>
          <p:spPr>
            <a:xfrm flipH="1">
              <a:off x="3657675" y="3612531"/>
              <a:ext cx="386458" cy="37075"/>
            </a:xfrm>
            <a:custGeom>
              <a:avLst/>
              <a:gdLst/>
              <a:ahLst/>
              <a:cxnLst/>
              <a:rect l="l" t="t" r="r" b="b"/>
              <a:pathLst>
                <a:path w="9225" h="885" extrusionOk="0">
                  <a:moveTo>
                    <a:pt x="383" y="1"/>
                  </a:moveTo>
                  <a:cubicBezTo>
                    <a:pt x="172" y="1"/>
                    <a:pt x="0" y="201"/>
                    <a:pt x="0" y="441"/>
                  </a:cubicBezTo>
                  <a:cubicBezTo>
                    <a:pt x="0" y="687"/>
                    <a:pt x="172" y="884"/>
                    <a:pt x="383" y="884"/>
                  </a:cubicBezTo>
                  <a:lnTo>
                    <a:pt x="8839" y="884"/>
                  </a:lnTo>
                  <a:cubicBezTo>
                    <a:pt x="9050" y="884"/>
                    <a:pt x="9222" y="687"/>
                    <a:pt x="9224" y="441"/>
                  </a:cubicBezTo>
                  <a:cubicBezTo>
                    <a:pt x="9224" y="199"/>
                    <a:pt x="9053" y="1"/>
                    <a:pt x="8842"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3"/>
            <p:cNvSpPr/>
            <p:nvPr/>
          </p:nvSpPr>
          <p:spPr>
            <a:xfrm flipH="1">
              <a:off x="3077125" y="3580065"/>
              <a:ext cx="515948" cy="213610"/>
            </a:xfrm>
            <a:custGeom>
              <a:avLst/>
              <a:gdLst/>
              <a:ahLst/>
              <a:cxnLst/>
              <a:rect l="l" t="t" r="r" b="b"/>
              <a:pathLst>
                <a:path w="12316" h="5099" extrusionOk="0">
                  <a:moveTo>
                    <a:pt x="0" y="0"/>
                  </a:moveTo>
                  <a:lnTo>
                    <a:pt x="0" y="5099"/>
                  </a:lnTo>
                  <a:lnTo>
                    <a:pt x="12316" y="5099"/>
                  </a:lnTo>
                  <a:lnTo>
                    <a:pt x="12316" y="0"/>
                  </a:ln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3"/>
            <p:cNvSpPr/>
            <p:nvPr/>
          </p:nvSpPr>
          <p:spPr>
            <a:xfrm flipH="1">
              <a:off x="3077125" y="3738625"/>
              <a:ext cx="515948" cy="55047"/>
            </a:xfrm>
            <a:custGeom>
              <a:avLst/>
              <a:gdLst/>
              <a:ahLst/>
              <a:cxnLst/>
              <a:rect l="l" t="t" r="r" b="b"/>
              <a:pathLst>
                <a:path w="12316" h="1314" extrusionOk="0">
                  <a:moveTo>
                    <a:pt x="0" y="0"/>
                  </a:moveTo>
                  <a:lnTo>
                    <a:pt x="0" y="1314"/>
                  </a:lnTo>
                  <a:lnTo>
                    <a:pt x="12316" y="1314"/>
                  </a:lnTo>
                  <a:lnTo>
                    <a:pt x="12316"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3"/>
            <p:cNvSpPr/>
            <p:nvPr/>
          </p:nvSpPr>
          <p:spPr>
            <a:xfrm flipH="1">
              <a:off x="3141890" y="3612531"/>
              <a:ext cx="386542" cy="37075"/>
            </a:xfrm>
            <a:custGeom>
              <a:avLst/>
              <a:gdLst/>
              <a:ahLst/>
              <a:cxnLst/>
              <a:rect l="l" t="t" r="r" b="b"/>
              <a:pathLst>
                <a:path w="9227" h="885" extrusionOk="0">
                  <a:moveTo>
                    <a:pt x="383" y="1"/>
                  </a:moveTo>
                  <a:cubicBezTo>
                    <a:pt x="172" y="1"/>
                    <a:pt x="0" y="201"/>
                    <a:pt x="0" y="441"/>
                  </a:cubicBezTo>
                  <a:cubicBezTo>
                    <a:pt x="0" y="687"/>
                    <a:pt x="172" y="884"/>
                    <a:pt x="383" y="884"/>
                  </a:cubicBezTo>
                  <a:lnTo>
                    <a:pt x="8844" y="884"/>
                  </a:lnTo>
                  <a:cubicBezTo>
                    <a:pt x="9056" y="884"/>
                    <a:pt x="9227" y="687"/>
                    <a:pt x="9227" y="441"/>
                  </a:cubicBezTo>
                  <a:cubicBezTo>
                    <a:pt x="9227" y="199"/>
                    <a:pt x="9056" y="1"/>
                    <a:pt x="8844"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3"/>
            <p:cNvSpPr/>
            <p:nvPr/>
          </p:nvSpPr>
          <p:spPr>
            <a:xfrm flipH="1">
              <a:off x="2561424" y="3580065"/>
              <a:ext cx="515822" cy="213610"/>
            </a:xfrm>
            <a:custGeom>
              <a:avLst/>
              <a:gdLst/>
              <a:ahLst/>
              <a:cxnLst/>
              <a:rect l="l" t="t" r="r" b="b"/>
              <a:pathLst>
                <a:path w="12313" h="5099" extrusionOk="0">
                  <a:moveTo>
                    <a:pt x="0" y="0"/>
                  </a:moveTo>
                  <a:lnTo>
                    <a:pt x="0" y="5099"/>
                  </a:lnTo>
                  <a:lnTo>
                    <a:pt x="12313" y="5099"/>
                  </a:lnTo>
                  <a:lnTo>
                    <a:pt x="12313" y="0"/>
                  </a:ln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3"/>
            <p:cNvSpPr/>
            <p:nvPr/>
          </p:nvSpPr>
          <p:spPr>
            <a:xfrm flipH="1">
              <a:off x="2561424" y="3738625"/>
              <a:ext cx="515822" cy="55047"/>
            </a:xfrm>
            <a:custGeom>
              <a:avLst/>
              <a:gdLst/>
              <a:ahLst/>
              <a:cxnLst/>
              <a:rect l="l" t="t" r="r" b="b"/>
              <a:pathLst>
                <a:path w="12313" h="1314" extrusionOk="0">
                  <a:moveTo>
                    <a:pt x="0" y="0"/>
                  </a:moveTo>
                  <a:lnTo>
                    <a:pt x="0" y="1314"/>
                  </a:lnTo>
                  <a:lnTo>
                    <a:pt x="12313" y="1314"/>
                  </a:lnTo>
                  <a:lnTo>
                    <a:pt x="12313"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3"/>
            <p:cNvSpPr/>
            <p:nvPr/>
          </p:nvSpPr>
          <p:spPr>
            <a:xfrm flipH="1">
              <a:off x="2626064" y="3612531"/>
              <a:ext cx="386542" cy="37075"/>
            </a:xfrm>
            <a:custGeom>
              <a:avLst/>
              <a:gdLst/>
              <a:ahLst/>
              <a:cxnLst/>
              <a:rect l="l" t="t" r="r" b="b"/>
              <a:pathLst>
                <a:path w="9227" h="885" extrusionOk="0">
                  <a:moveTo>
                    <a:pt x="383" y="1"/>
                  </a:moveTo>
                  <a:cubicBezTo>
                    <a:pt x="172" y="1"/>
                    <a:pt x="0" y="201"/>
                    <a:pt x="0" y="441"/>
                  </a:cubicBezTo>
                  <a:cubicBezTo>
                    <a:pt x="0" y="687"/>
                    <a:pt x="172" y="884"/>
                    <a:pt x="383" y="884"/>
                  </a:cubicBezTo>
                  <a:lnTo>
                    <a:pt x="8842" y="884"/>
                  </a:lnTo>
                  <a:cubicBezTo>
                    <a:pt x="9053" y="884"/>
                    <a:pt x="9227" y="687"/>
                    <a:pt x="9224" y="441"/>
                  </a:cubicBezTo>
                  <a:cubicBezTo>
                    <a:pt x="9224" y="199"/>
                    <a:pt x="9053" y="1"/>
                    <a:pt x="8842"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3"/>
            <p:cNvSpPr/>
            <p:nvPr/>
          </p:nvSpPr>
          <p:spPr>
            <a:xfrm flipH="1">
              <a:off x="3040968" y="3554092"/>
              <a:ext cx="72558" cy="265473"/>
            </a:xfrm>
            <a:custGeom>
              <a:avLst/>
              <a:gdLst/>
              <a:ahLst/>
              <a:cxnLst/>
              <a:rect l="l" t="t" r="r" b="b"/>
              <a:pathLst>
                <a:path w="1732" h="6337" extrusionOk="0">
                  <a:moveTo>
                    <a:pt x="866" y="0"/>
                  </a:moveTo>
                  <a:cubicBezTo>
                    <a:pt x="391" y="0"/>
                    <a:pt x="1" y="449"/>
                    <a:pt x="1" y="995"/>
                  </a:cubicBezTo>
                  <a:lnTo>
                    <a:pt x="1" y="5342"/>
                  </a:lnTo>
                  <a:cubicBezTo>
                    <a:pt x="1" y="5890"/>
                    <a:pt x="389" y="6336"/>
                    <a:pt x="866" y="6336"/>
                  </a:cubicBezTo>
                  <a:cubicBezTo>
                    <a:pt x="1341" y="6336"/>
                    <a:pt x="1729" y="5890"/>
                    <a:pt x="1729" y="5342"/>
                  </a:cubicBezTo>
                  <a:lnTo>
                    <a:pt x="1729" y="995"/>
                  </a:lnTo>
                  <a:cubicBezTo>
                    <a:pt x="1731" y="449"/>
                    <a:pt x="1343" y="0"/>
                    <a:pt x="866"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3"/>
            <p:cNvSpPr/>
            <p:nvPr/>
          </p:nvSpPr>
          <p:spPr>
            <a:xfrm flipH="1">
              <a:off x="3040968" y="3568796"/>
              <a:ext cx="72558" cy="250852"/>
            </a:xfrm>
            <a:custGeom>
              <a:avLst/>
              <a:gdLst/>
              <a:ahLst/>
              <a:cxnLst/>
              <a:rect l="l" t="t" r="r" b="b"/>
              <a:pathLst>
                <a:path w="1732" h="5988" extrusionOk="0">
                  <a:moveTo>
                    <a:pt x="209" y="0"/>
                  </a:moveTo>
                  <a:cubicBezTo>
                    <a:pt x="80" y="174"/>
                    <a:pt x="1" y="399"/>
                    <a:pt x="1" y="646"/>
                  </a:cubicBezTo>
                  <a:lnTo>
                    <a:pt x="1" y="4991"/>
                  </a:lnTo>
                  <a:cubicBezTo>
                    <a:pt x="1" y="5539"/>
                    <a:pt x="389" y="5988"/>
                    <a:pt x="866" y="5988"/>
                  </a:cubicBezTo>
                  <a:cubicBezTo>
                    <a:pt x="1341" y="5988"/>
                    <a:pt x="1729" y="5539"/>
                    <a:pt x="1729" y="4991"/>
                  </a:cubicBezTo>
                  <a:lnTo>
                    <a:pt x="1729" y="646"/>
                  </a:lnTo>
                  <a:cubicBezTo>
                    <a:pt x="1731" y="401"/>
                    <a:pt x="1652" y="174"/>
                    <a:pt x="1520" y="0"/>
                  </a:cubicBezTo>
                  <a:lnTo>
                    <a:pt x="1520" y="4102"/>
                  </a:lnTo>
                  <a:cubicBezTo>
                    <a:pt x="1520" y="4136"/>
                    <a:pt x="1518" y="4176"/>
                    <a:pt x="1515" y="4213"/>
                  </a:cubicBezTo>
                  <a:cubicBezTo>
                    <a:pt x="1477" y="4587"/>
                    <a:pt x="1171" y="4774"/>
                    <a:pt x="865" y="4774"/>
                  </a:cubicBezTo>
                  <a:cubicBezTo>
                    <a:pt x="559" y="4774"/>
                    <a:pt x="253" y="4587"/>
                    <a:pt x="214" y="4213"/>
                  </a:cubicBezTo>
                  <a:cubicBezTo>
                    <a:pt x="212" y="4176"/>
                    <a:pt x="209" y="4141"/>
                    <a:pt x="209" y="4102"/>
                  </a:cubicBezTo>
                  <a:lnTo>
                    <a:pt x="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3"/>
            <p:cNvSpPr/>
            <p:nvPr/>
          </p:nvSpPr>
          <p:spPr>
            <a:xfrm flipH="1">
              <a:off x="3556794" y="3554092"/>
              <a:ext cx="72432" cy="265473"/>
            </a:xfrm>
            <a:custGeom>
              <a:avLst/>
              <a:gdLst/>
              <a:ahLst/>
              <a:cxnLst/>
              <a:rect l="l" t="t" r="r" b="b"/>
              <a:pathLst>
                <a:path w="1729" h="6337" extrusionOk="0">
                  <a:moveTo>
                    <a:pt x="863" y="0"/>
                  </a:moveTo>
                  <a:cubicBezTo>
                    <a:pt x="388" y="0"/>
                    <a:pt x="1" y="449"/>
                    <a:pt x="1" y="995"/>
                  </a:cubicBezTo>
                  <a:lnTo>
                    <a:pt x="1" y="5342"/>
                  </a:lnTo>
                  <a:cubicBezTo>
                    <a:pt x="1" y="5890"/>
                    <a:pt x="388" y="6336"/>
                    <a:pt x="863" y="6336"/>
                  </a:cubicBezTo>
                  <a:cubicBezTo>
                    <a:pt x="1338" y="6336"/>
                    <a:pt x="1728" y="5890"/>
                    <a:pt x="1728" y="5342"/>
                  </a:cubicBezTo>
                  <a:lnTo>
                    <a:pt x="1728" y="995"/>
                  </a:lnTo>
                  <a:cubicBezTo>
                    <a:pt x="1726" y="449"/>
                    <a:pt x="1338" y="0"/>
                    <a:pt x="863"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3"/>
            <p:cNvSpPr/>
            <p:nvPr/>
          </p:nvSpPr>
          <p:spPr>
            <a:xfrm flipH="1">
              <a:off x="3556794" y="3568796"/>
              <a:ext cx="72432" cy="250852"/>
            </a:xfrm>
            <a:custGeom>
              <a:avLst/>
              <a:gdLst/>
              <a:ahLst/>
              <a:cxnLst/>
              <a:rect l="l" t="t" r="r" b="b"/>
              <a:pathLst>
                <a:path w="1729" h="5988" extrusionOk="0">
                  <a:moveTo>
                    <a:pt x="206" y="0"/>
                  </a:moveTo>
                  <a:cubicBezTo>
                    <a:pt x="77" y="174"/>
                    <a:pt x="1" y="399"/>
                    <a:pt x="1" y="646"/>
                  </a:cubicBezTo>
                  <a:lnTo>
                    <a:pt x="1" y="4991"/>
                  </a:lnTo>
                  <a:cubicBezTo>
                    <a:pt x="1" y="5539"/>
                    <a:pt x="388" y="5988"/>
                    <a:pt x="863" y="5988"/>
                  </a:cubicBezTo>
                  <a:cubicBezTo>
                    <a:pt x="1338" y="5988"/>
                    <a:pt x="1728" y="5539"/>
                    <a:pt x="1728" y="4991"/>
                  </a:cubicBezTo>
                  <a:lnTo>
                    <a:pt x="1728" y="646"/>
                  </a:lnTo>
                  <a:cubicBezTo>
                    <a:pt x="1726" y="401"/>
                    <a:pt x="1649" y="174"/>
                    <a:pt x="1520" y="0"/>
                  </a:cubicBezTo>
                  <a:lnTo>
                    <a:pt x="1520" y="4102"/>
                  </a:lnTo>
                  <a:cubicBezTo>
                    <a:pt x="1520" y="4136"/>
                    <a:pt x="1517" y="4176"/>
                    <a:pt x="1512" y="4213"/>
                  </a:cubicBezTo>
                  <a:cubicBezTo>
                    <a:pt x="1475" y="4587"/>
                    <a:pt x="1169" y="4774"/>
                    <a:pt x="863" y="4774"/>
                  </a:cubicBezTo>
                  <a:cubicBezTo>
                    <a:pt x="557" y="4774"/>
                    <a:pt x="251" y="4587"/>
                    <a:pt x="214" y="4213"/>
                  </a:cubicBezTo>
                  <a:cubicBezTo>
                    <a:pt x="209" y="4176"/>
                    <a:pt x="206" y="4141"/>
                    <a:pt x="206" y="4102"/>
                  </a:cubicBezTo>
                  <a:lnTo>
                    <a:pt x="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3"/>
            <p:cNvSpPr/>
            <p:nvPr/>
          </p:nvSpPr>
          <p:spPr>
            <a:xfrm flipH="1">
              <a:off x="2525184" y="3554092"/>
              <a:ext cx="72390" cy="265473"/>
            </a:xfrm>
            <a:custGeom>
              <a:avLst/>
              <a:gdLst/>
              <a:ahLst/>
              <a:cxnLst/>
              <a:rect l="l" t="t" r="r" b="b"/>
              <a:pathLst>
                <a:path w="1728" h="6337" extrusionOk="0">
                  <a:moveTo>
                    <a:pt x="863" y="0"/>
                  </a:moveTo>
                  <a:cubicBezTo>
                    <a:pt x="388" y="0"/>
                    <a:pt x="0" y="449"/>
                    <a:pt x="0" y="995"/>
                  </a:cubicBezTo>
                  <a:lnTo>
                    <a:pt x="0" y="5342"/>
                  </a:lnTo>
                  <a:cubicBezTo>
                    <a:pt x="0" y="5890"/>
                    <a:pt x="388" y="6336"/>
                    <a:pt x="863" y="6336"/>
                  </a:cubicBezTo>
                  <a:cubicBezTo>
                    <a:pt x="1338" y="6336"/>
                    <a:pt x="1728" y="5890"/>
                    <a:pt x="1728" y="5342"/>
                  </a:cubicBezTo>
                  <a:lnTo>
                    <a:pt x="1728" y="995"/>
                  </a:lnTo>
                  <a:cubicBezTo>
                    <a:pt x="1728" y="449"/>
                    <a:pt x="1338" y="0"/>
                    <a:pt x="863"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3"/>
            <p:cNvSpPr/>
            <p:nvPr/>
          </p:nvSpPr>
          <p:spPr>
            <a:xfrm flipH="1">
              <a:off x="2525184" y="3568796"/>
              <a:ext cx="72390" cy="250852"/>
            </a:xfrm>
            <a:custGeom>
              <a:avLst/>
              <a:gdLst/>
              <a:ahLst/>
              <a:cxnLst/>
              <a:rect l="l" t="t" r="r" b="b"/>
              <a:pathLst>
                <a:path w="1728" h="5988" extrusionOk="0">
                  <a:moveTo>
                    <a:pt x="209" y="0"/>
                  </a:moveTo>
                  <a:cubicBezTo>
                    <a:pt x="79" y="174"/>
                    <a:pt x="0" y="399"/>
                    <a:pt x="0" y="646"/>
                  </a:cubicBezTo>
                  <a:lnTo>
                    <a:pt x="0" y="4991"/>
                  </a:lnTo>
                  <a:cubicBezTo>
                    <a:pt x="0" y="5539"/>
                    <a:pt x="388" y="5988"/>
                    <a:pt x="863" y="5988"/>
                  </a:cubicBezTo>
                  <a:cubicBezTo>
                    <a:pt x="1338" y="5988"/>
                    <a:pt x="1728" y="5539"/>
                    <a:pt x="1728" y="4991"/>
                  </a:cubicBezTo>
                  <a:lnTo>
                    <a:pt x="1728" y="646"/>
                  </a:lnTo>
                  <a:cubicBezTo>
                    <a:pt x="1728" y="401"/>
                    <a:pt x="1649" y="174"/>
                    <a:pt x="1520" y="0"/>
                  </a:cubicBezTo>
                  <a:lnTo>
                    <a:pt x="1520" y="4102"/>
                  </a:lnTo>
                  <a:cubicBezTo>
                    <a:pt x="1520" y="4136"/>
                    <a:pt x="1517" y="4176"/>
                    <a:pt x="1514" y="4213"/>
                  </a:cubicBezTo>
                  <a:cubicBezTo>
                    <a:pt x="1476" y="4587"/>
                    <a:pt x="1170" y="4774"/>
                    <a:pt x="864" y="4774"/>
                  </a:cubicBezTo>
                  <a:cubicBezTo>
                    <a:pt x="558" y="4774"/>
                    <a:pt x="252" y="4587"/>
                    <a:pt x="214" y="4213"/>
                  </a:cubicBezTo>
                  <a:cubicBezTo>
                    <a:pt x="211" y="4176"/>
                    <a:pt x="209" y="4141"/>
                    <a:pt x="209" y="4102"/>
                  </a:cubicBezTo>
                  <a:lnTo>
                    <a:pt x="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3"/>
            <p:cNvSpPr/>
            <p:nvPr/>
          </p:nvSpPr>
          <p:spPr>
            <a:xfrm flipH="1">
              <a:off x="1128740" y="3282458"/>
              <a:ext cx="1433411" cy="511146"/>
            </a:xfrm>
            <a:custGeom>
              <a:avLst/>
              <a:gdLst/>
              <a:ahLst/>
              <a:cxnLst/>
              <a:rect l="l" t="t" r="r" b="b"/>
              <a:pathLst>
                <a:path w="33951" h="12106" extrusionOk="0">
                  <a:moveTo>
                    <a:pt x="29055" y="1"/>
                  </a:moveTo>
                  <a:lnTo>
                    <a:pt x="28185" y="2966"/>
                  </a:lnTo>
                  <a:lnTo>
                    <a:pt x="27750" y="4448"/>
                  </a:lnTo>
                  <a:lnTo>
                    <a:pt x="27533" y="5192"/>
                  </a:lnTo>
                  <a:lnTo>
                    <a:pt x="27507" y="5284"/>
                  </a:lnTo>
                  <a:lnTo>
                    <a:pt x="27488" y="5332"/>
                  </a:lnTo>
                  <a:lnTo>
                    <a:pt x="27459" y="5421"/>
                  </a:lnTo>
                  <a:cubicBezTo>
                    <a:pt x="27446" y="5485"/>
                    <a:pt x="27415" y="5537"/>
                    <a:pt x="27391" y="5595"/>
                  </a:cubicBezTo>
                  <a:cubicBezTo>
                    <a:pt x="27190" y="6049"/>
                    <a:pt x="26840" y="6437"/>
                    <a:pt x="26407" y="6685"/>
                  </a:cubicBezTo>
                  <a:cubicBezTo>
                    <a:pt x="26193" y="6809"/>
                    <a:pt x="25959" y="6898"/>
                    <a:pt x="25716" y="6951"/>
                  </a:cubicBezTo>
                  <a:cubicBezTo>
                    <a:pt x="25655" y="6964"/>
                    <a:pt x="25595" y="6980"/>
                    <a:pt x="25531" y="6985"/>
                  </a:cubicBezTo>
                  <a:cubicBezTo>
                    <a:pt x="25474" y="6990"/>
                    <a:pt x="25420" y="7002"/>
                    <a:pt x="25363" y="7002"/>
                  </a:cubicBezTo>
                  <a:cubicBezTo>
                    <a:pt x="25358" y="7002"/>
                    <a:pt x="25352" y="7001"/>
                    <a:pt x="25347" y="7001"/>
                  </a:cubicBezTo>
                  <a:lnTo>
                    <a:pt x="25254" y="7004"/>
                  </a:lnTo>
                  <a:cubicBezTo>
                    <a:pt x="25233" y="7004"/>
                    <a:pt x="25233" y="7006"/>
                    <a:pt x="25199" y="7006"/>
                  </a:cubicBezTo>
                  <a:lnTo>
                    <a:pt x="1" y="7006"/>
                  </a:lnTo>
                  <a:lnTo>
                    <a:pt x="1" y="12105"/>
                  </a:lnTo>
                  <a:lnTo>
                    <a:pt x="25199" y="12105"/>
                  </a:lnTo>
                  <a:lnTo>
                    <a:pt x="25333" y="12102"/>
                  </a:lnTo>
                  <a:lnTo>
                    <a:pt x="25626" y="12092"/>
                  </a:lnTo>
                  <a:cubicBezTo>
                    <a:pt x="25821" y="12089"/>
                    <a:pt x="26017" y="12063"/>
                    <a:pt x="26209" y="12037"/>
                  </a:cubicBezTo>
                  <a:cubicBezTo>
                    <a:pt x="26404" y="12015"/>
                    <a:pt x="26597" y="11976"/>
                    <a:pt x="26787" y="11936"/>
                  </a:cubicBezTo>
                  <a:cubicBezTo>
                    <a:pt x="27552" y="11773"/>
                    <a:pt x="28290" y="11488"/>
                    <a:pt x="28963" y="11100"/>
                  </a:cubicBezTo>
                  <a:cubicBezTo>
                    <a:pt x="30316" y="10322"/>
                    <a:pt x="31413" y="9109"/>
                    <a:pt x="32049" y="7676"/>
                  </a:cubicBezTo>
                  <a:cubicBezTo>
                    <a:pt x="32126" y="7500"/>
                    <a:pt x="32207" y="7320"/>
                    <a:pt x="32268" y="7133"/>
                  </a:cubicBezTo>
                  <a:lnTo>
                    <a:pt x="32360" y="6856"/>
                  </a:lnTo>
                  <a:lnTo>
                    <a:pt x="32402" y="6722"/>
                  </a:lnTo>
                  <a:lnTo>
                    <a:pt x="32429" y="6629"/>
                  </a:lnTo>
                  <a:lnTo>
                    <a:pt x="32648" y="5885"/>
                  </a:lnTo>
                  <a:lnTo>
                    <a:pt x="33080" y="4403"/>
                  </a:lnTo>
                  <a:lnTo>
                    <a:pt x="33951" y="1438"/>
                  </a:lnTo>
                  <a:lnTo>
                    <a:pt x="29055" y="1"/>
                  </a:ln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3"/>
            <p:cNvSpPr/>
            <p:nvPr/>
          </p:nvSpPr>
          <p:spPr>
            <a:xfrm flipH="1">
              <a:off x="2040566" y="3737942"/>
              <a:ext cx="521797" cy="55396"/>
            </a:xfrm>
            <a:custGeom>
              <a:avLst/>
              <a:gdLst/>
              <a:ahLst/>
              <a:cxnLst/>
              <a:rect l="l" t="t" r="r" b="b"/>
              <a:pathLst>
                <a:path w="12359" h="1312" extrusionOk="0">
                  <a:moveTo>
                    <a:pt x="1" y="1"/>
                  </a:moveTo>
                  <a:lnTo>
                    <a:pt x="1" y="1312"/>
                  </a:lnTo>
                  <a:lnTo>
                    <a:pt x="12358" y="1312"/>
                  </a:lnTo>
                  <a:lnTo>
                    <a:pt x="12358"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3"/>
            <p:cNvSpPr/>
            <p:nvPr/>
          </p:nvSpPr>
          <p:spPr>
            <a:xfrm flipH="1">
              <a:off x="2106049" y="3610898"/>
              <a:ext cx="391042" cy="37325"/>
            </a:xfrm>
            <a:custGeom>
              <a:avLst/>
              <a:gdLst/>
              <a:ahLst/>
              <a:cxnLst/>
              <a:rect l="l" t="t" r="r" b="b"/>
              <a:pathLst>
                <a:path w="9262" h="884" extrusionOk="0">
                  <a:moveTo>
                    <a:pt x="385" y="0"/>
                  </a:moveTo>
                  <a:cubicBezTo>
                    <a:pt x="172" y="0"/>
                    <a:pt x="0" y="198"/>
                    <a:pt x="0" y="441"/>
                  </a:cubicBezTo>
                  <a:cubicBezTo>
                    <a:pt x="0" y="686"/>
                    <a:pt x="174" y="884"/>
                    <a:pt x="385" y="884"/>
                  </a:cubicBezTo>
                  <a:lnTo>
                    <a:pt x="8876" y="884"/>
                  </a:lnTo>
                  <a:cubicBezTo>
                    <a:pt x="9087" y="884"/>
                    <a:pt x="9261" y="686"/>
                    <a:pt x="9261" y="441"/>
                  </a:cubicBezTo>
                  <a:cubicBezTo>
                    <a:pt x="9261" y="198"/>
                    <a:pt x="9087" y="0"/>
                    <a:pt x="8876"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3"/>
            <p:cNvSpPr/>
            <p:nvPr/>
          </p:nvSpPr>
          <p:spPr>
            <a:xfrm flipH="1">
              <a:off x="1518855" y="3737942"/>
              <a:ext cx="521755" cy="55396"/>
            </a:xfrm>
            <a:custGeom>
              <a:avLst/>
              <a:gdLst/>
              <a:ahLst/>
              <a:cxnLst/>
              <a:rect l="l" t="t" r="r" b="b"/>
              <a:pathLst>
                <a:path w="12358" h="1312" extrusionOk="0">
                  <a:moveTo>
                    <a:pt x="0" y="1"/>
                  </a:moveTo>
                  <a:lnTo>
                    <a:pt x="0" y="1312"/>
                  </a:lnTo>
                  <a:lnTo>
                    <a:pt x="12358" y="1312"/>
                  </a:lnTo>
                  <a:lnTo>
                    <a:pt x="12358"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3"/>
            <p:cNvSpPr/>
            <p:nvPr/>
          </p:nvSpPr>
          <p:spPr>
            <a:xfrm flipH="1">
              <a:off x="1584339" y="3610898"/>
              <a:ext cx="390999" cy="37325"/>
            </a:xfrm>
            <a:custGeom>
              <a:avLst/>
              <a:gdLst/>
              <a:ahLst/>
              <a:cxnLst/>
              <a:rect l="l" t="t" r="r" b="b"/>
              <a:pathLst>
                <a:path w="9261" h="884" extrusionOk="0">
                  <a:moveTo>
                    <a:pt x="385" y="0"/>
                  </a:moveTo>
                  <a:cubicBezTo>
                    <a:pt x="171" y="0"/>
                    <a:pt x="0" y="198"/>
                    <a:pt x="0" y="441"/>
                  </a:cubicBezTo>
                  <a:cubicBezTo>
                    <a:pt x="0" y="686"/>
                    <a:pt x="174" y="884"/>
                    <a:pt x="385" y="884"/>
                  </a:cubicBezTo>
                  <a:lnTo>
                    <a:pt x="8876" y="884"/>
                  </a:lnTo>
                  <a:cubicBezTo>
                    <a:pt x="9087" y="884"/>
                    <a:pt x="9261" y="686"/>
                    <a:pt x="9261" y="441"/>
                  </a:cubicBezTo>
                  <a:cubicBezTo>
                    <a:pt x="9261" y="198"/>
                    <a:pt x="9087" y="0"/>
                    <a:pt x="8876"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3"/>
            <p:cNvSpPr/>
            <p:nvPr/>
          </p:nvSpPr>
          <p:spPr>
            <a:xfrm flipH="1">
              <a:off x="1128829" y="3327340"/>
              <a:ext cx="389944" cy="466136"/>
            </a:xfrm>
            <a:custGeom>
              <a:avLst/>
              <a:gdLst/>
              <a:ahLst/>
              <a:cxnLst/>
              <a:rect l="l" t="t" r="r" b="b"/>
              <a:pathLst>
                <a:path w="9236" h="11040" extrusionOk="0">
                  <a:moveTo>
                    <a:pt x="7977" y="1"/>
                  </a:moveTo>
                  <a:lnTo>
                    <a:pt x="7107" y="2963"/>
                  </a:lnTo>
                  <a:lnTo>
                    <a:pt x="6671" y="4448"/>
                  </a:lnTo>
                  <a:lnTo>
                    <a:pt x="6452" y="5189"/>
                  </a:lnTo>
                  <a:lnTo>
                    <a:pt x="6426" y="5281"/>
                  </a:lnTo>
                  <a:lnTo>
                    <a:pt x="6392" y="5395"/>
                  </a:lnTo>
                  <a:lnTo>
                    <a:pt x="6315" y="5622"/>
                  </a:lnTo>
                  <a:cubicBezTo>
                    <a:pt x="6268" y="5777"/>
                    <a:pt x="6199" y="5922"/>
                    <a:pt x="6136" y="6070"/>
                  </a:cubicBezTo>
                  <a:cubicBezTo>
                    <a:pt x="5614" y="7246"/>
                    <a:pt x="4706" y="8249"/>
                    <a:pt x="3591" y="8892"/>
                  </a:cubicBezTo>
                  <a:cubicBezTo>
                    <a:pt x="3037" y="9214"/>
                    <a:pt x="2427" y="9449"/>
                    <a:pt x="1797" y="9583"/>
                  </a:cubicBezTo>
                  <a:cubicBezTo>
                    <a:pt x="1639" y="9618"/>
                    <a:pt x="1486" y="9649"/>
                    <a:pt x="1322" y="9668"/>
                  </a:cubicBezTo>
                  <a:cubicBezTo>
                    <a:pt x="1161" y="9686"/>
                    <a:pt x="1003" y="9710"/>
                    <a:pt x="842" y="9713"/>
                  </a:cubicBezTo>
                  <a:cubicBezTo>
                    <a:pt x="642" y="9725"/>
                    <a:pt x="481" y="9727"/>
                    <a:pt x="331" y="9727"/>
                  </a:cubicBezTo>
                  <a:cubicBezTo>
                    <a:pt x="219" y="9727"/>
                    <a:pt x="113" y="9726"/>
                    <a:pt x="1" y="9726"/>
                  </a:cubicBezTo>
                  <a:lnTo>
                    <a:pt x="1" y="11039"/>
                  </a:lnTo>
                  <a:lnTo>
                    <a:pt x="483" y="11039"/>
                  </a:lnTo>
                  <a:lnTo>
                    <a:pt x="618" y="11034"/>
                  </a:lnTo>
                  <a:lnTo>
                    <a:pt x="911" y="11024"/>
                  </a:lnTo>
                  <a:cubicBezTo>
                    <a:pt x="1106" y="11018"/>
                    <a:pt x="1298" y="10992"/>
                    <a:pt x="1494" y="10968"/>
                  </a:cubicBezTo>
                  <a:cubicBezTo>
                    <a:pt x="1689" y="10950"/>
                    <a:pt x="1879" y="10910"/>
                    <a:pt x="2071" y="10871"/>
                  </a:cubicBezTo>
                  <a:cubicBezTo>
                    <a:pt x="2833" y="10710"/>
                    <a:pt x="3572" y="10425"/>
                    <a:pt x="4247" y="10032"/>
                  </a:cubicBezTo>
                  <a:cubicBezTo>
                    <a:pt x="5598" y="9254"/>
                    <a:pt x="6698" y="8040"/>
                    <a:pt x="7333" y="6611"/>
                  </a:cubicBezTo>
                  <a:cubicBezTo>
                    <a:pt x="7410" y="6429"/>
                    <a:pt x="7492" y="6252"/>
                    <a:pt x="7550" y="6067"/>
                  </a:cubicBezTo>
                  <a:lnTo>
                    <a:pt x="7642" y="5790"/>
                  </a:lnTo>
                  <a:lnTo>
                    <a:pt x="7687" y="5653"/>
                  </a:lnTo>
                  <a:lnTo>
                    <a:pt x="7713" y="5561"/>
                  </a:lnTo>
                  <a:lnTo>
                    <a:pt x="7930" y="4820"/>
                  </a:lnTo>
                  <a:lnTo>
                    <a:pt x="8365" y="3337"/>
                  </a:lnTo>
                  <a:lnTo>
                    <a:pt x="9235" y="373"/>
                  </a:lnTo>
                  <a:lnTo>
                    <a:pt x="7977"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3"/>
            <p:cNvSpPr/>
            <p:nvPr/>
          </p:nvSpPr>
          <p:spPr>
            <a:xfrm flipH="1">
              <a:off x="1288759" y="3358879"/>
              <a:ext cx="178802" cy="282469"/>
            </a:xfrm>
            <a:custGeom>
              <a:avLst/>
              <a:gdLst/>
              <a:ahLst/>
              <a:cxnLst/>
              <a:rect l="l" t="t" r="r" b="b"/>
              <a:pathLst>
                <a:path w="4235" h="6690" extrusionOk="0">
                  <a:moveTo>
                    <a:pt x="3725" y="1"/>
                  </a:moveTo>
                  <a:cubicBezTo>
                    <a:pt x="3542" y="1"/>
                    <a:pt x="3381" y="104"/>
                    <a:pt x="3335" y="264"/>
                  </a:cubicBezTo>
                  <a:lnTo>
                    <a:pt x="2739" y="2303"/>
                  </a:lnTo>
                  <a:lnTo>
                    <a:pt x="2438" y="3321"/>
                  </a:lnTo>
                  <a:lnTo>
                    <a:pt x="2362" y="3574"/>
                  </a:lnTo>
                  <a:lnTo>
                    <a:pt x="2325" y="3701"/>
                  </a:lnTo>
                  <a:lnTo>
                    <a:pt x="2296" y="3780"/>
                  </a:lnTo>
                  <a:lnTo>
                    <a:pt x="2243" y="3941"/>
                  </a:lnTo>
                  <a:lnTo>
                    <a:pt x="2174" y="4097"/>
                  </a:lnTo>
                  <a:cubicBezTo>
                    <a:pt x="1995" y="4516"/>
                    <a:pt x="1710" y="4877"/>
                    <a:pt x="1375" y="5183"/>
                  </a:cubicBezTo>
                  <a:cubicBezTo>
                    <a:pt x="1030" y="5473"/>
                    <a:pt x="629" y="5711"/>
                    <a:pt x="193" y="5835"/>
                  </a:cubicBezTo>
                  <a:cubicBezTo>
                    <a:pt x="67" y="5877"/>
                    <a:pt x="1" y="6088"/>
                    <a:pt x="48" y="6325"/>
                  </a:cubicBezTo>
                  <a:cubicBezTo>
                    <a:pt x="88" y="6532"/>
                    <a:pt x="231" y="6689"/>
                    <a:pt x="379" y="6689"/>
                  </a:cubicBezTo>
                  <a:cubicBezTo>
                    <a:pt x="401" y="6689"/>
                    <a:pt x="422" y="6686"/>
                    <a:pt x="444" y="6679"/>
                  </a:cubicBezTo>
                  <a:cubicBezTo>
                    <a:pt x="1001" y="6518"/>
                    <a:pt x="1512" y="6223"/>
                    <a:pt x="1953" y="5848"/>
                  </a:cubicBezTo>
                  <a:cubicBezTo>
                    <a:pt x="2383" y="5458"/>
                    <a:pt x="2747" y="4991"/>
                    <a:pt x="2976" y="4455"/>
                  </a:cubicBezTo>
                  <a:lnTo>
                    <a:pt x="3061" y="4257"/>
                  </a:lnTo>
                  <a:lnTo>
                    <a:pt x="3129" y="4049"/>
                  </a:lnTo>
                  <a:lnTo>
                    <a:pt x="3166" y="3946"/>
                  </a:lnTo>
                  <a:lnTo>
                    <a:pt x="3203" y="3822"/>
                  </a:lnTo>
                  <a:lnTo>
                    <a:pt x="3280" y="3569"/>
                  </a:lnTo>
                  <a:lnTo>
                    <a:pt x="3578" y="2551"/>
                  </a:lnTo>
                  <a:lnTo>
                    <a:pt x="4176" y="512"/>
                  </a:lnTo>
                  <a:cubicBezTo>
                    <a:pt x="4234" y="311"/>
                    <a:pt x="4092" y="87"/>
                    <a:pt x="3865" y="21"/>
                  </a:cubicBezTo>
                  <a:cubicBezTo>
                    <a:pt x="3818" y="8"/>
                    <a:pt x="3771" y="1"/>
                    <a:pt x="3725" y="1"/>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3"/>
            <p:cNvSpPr/>
            <p:nvPr/>
          </p:nvSpPr>
          <p:spPr>
            <a:xfrm flipH="1">
              <a:off x="1492681" y="3551957"/>
              <a:ext cx="73294" cy="267564"/>
            </a:xfrm>
            <a:custGeom>
              <a:avLst/>
              <a:gdLst/>
              <a:ahLst/>
              <a:cxnLst/>
              <a:rect l="l" t="t" r="r" b="b"/>
              <a:pathLst>
                <a:path w="1736" h="6337" extrusionOk="0">
                  <a:moveTo>
                    <a:pt x="868" y="1"/>
                  </a:moveTo>
                  <a:cubicBezTo>
                    <a:pt x="391" y="1"/>
                    <a:pt x="0" y="449"/>
                    <a:pt x="0" y="995"/>
                  </a:cubicBezTo>
                  <a:lnTo>
                    <a:pt x="0" y="5342"/>
                  </a:lnTo>
                  <a:cubicBezTo>
                    <a:pt x="0" y="5891"/>
                    <a:pt x="391" y="6337"/>
                    <a:pt x="868" y="6337"/>
                  </a:cubicBezTo>
                  <a:cubicBezTo>
                    <a:pt x="1345" y="6337"/>
                    <a:pt x="1736" y="5888"/>
                    <a:pt x="1736" y="5342"/>
                  </a:cubicBezTo>
                  <a:lnTo>
                    <a:pt x="1736" y="995"/>
                  </a:lnTo>
                  <a:cubicBezTo>
                    <a:pt x="1736" y="449"/>
                    <a:pt x="1345" y="1"/>
                    <a:pt x="868"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3"/>
            <p:cNvSpPr/>
            <p:nvPr/>
          </p:nvSpPr>
          <p:spPr>
            <a:xfrm flipH="1">
              <a:off x="1492681" y="3566777"/>
              <a:ext cx="73547" cy="252871"/>
            </a:xfrm>
            <a:custGeom>
              <a:avLst/>
              <a:gdLst/>
              <a:ahLst/>
              <a:cxnLst/>
              <a:rect l="l" t="t" r="r" b="b"/>
              <a:pathLst>
                <a:path w="1742" h="5989" extrusionOk="0">
                  <a:moveTo>
                    <a:pt x="212" y="1"/>
                  </a:moveTo>
                  <a:cubicBezTo>
                    <a:pt x="80" y="175"/>
                    <a:pt x="1" y="399"/>
                    <a:pt x="1" y="647"/>
                  </a:cubicBezTo>
                  <a:lnTo>
                    <a:pt x="1" y="4991"/>
                  </a:lnTo>
                  <a:cubicBezTo>
                    <a:pt x="1" y="5540"/>
                    <a:pt x="389" y="5988"/>
                    <a:pt x="869" y="5988"/>
                  </a:cubicBezTo>
                  <a:cubicBezTo>
                    <a:pt x="1346" y="5988"/>
                    <a:pt x="1734" y="5540"/>
                    <a:pt x="1734" y="4991"/>
                  </a:cubicBezTo>
                  <a:lnTo>
                    <a:pt x="1734" y="647"/>
                  </a:lnTo>
                  <a:cubicBezTo>
                    <a:pt x="1742" y="399"/>
                    <a:pt x="1663" y="175"/>
                    <a:pt x="1531" y="1"/>
                  </a:cubicBezTo>
                  <a:lnTo>
                    <a:pt x="1531" y="4100"/>
                  </a:lnTo>
                  <a:cubicBezTo>
                    <a:pt x="1531" y="4137"/>
                    <a:pt x="1528" y="4176"/>
                    <a:pt x="1523" y="4213"/>
                  </a:cubicBezTo>
                  <a:cubicBezTo>
                    <a:pt x="1486" y="4589"/>
                    <a:pt x="1179" y="4777"/>
                    <a:pt x="872" y="4777"/>
                  </a:cubicBezTo>
                  <a:cubicBezTo>
                    <a:pt x="565" y="4777"/>
                    <a:pt x="257" y="4589"/>
                    <a:pt x="217" y="4213"/>
                  </a:cubicBezTo>
                  <a:cubicBezTo>
                    <a:pt x="215" y="4176"/>
                    <a:pt x="212" y="4139"/>
                    <a:pt x="212" y="4100"/>
                  </a:cubicBezTo>
                  <a:lnTo>
                    <a:pt x="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3"/>
            <p:cNvSpPr/>
            <p:nvPr/>
          </p:nvSpPr>
          <p:spPr>
            <a:xfrm flipH="1">
              <a:off x="2003921" y="3551957"/>
              <a:ext cx="73336" cy="267564"/>
            </a:xfrm>
            <a:custGeom>
              <a:avLst/>
              <a:gdLst/>
              <a:ahLst/>
              <a:cxnLst/>
              <a:rect l="l" t="t" r="r" b="b"/>
              <a:pathLst>
                <a:path w="1737" h="6337" extrusionOk="0">
                  <a:moveTo>
                    <a:pt x="868" y="1"/>
                  </a:moveTo>
                  <a:cubicBezTo>
                    <a:pt x="391" y="1"/>
                    <a:pt x="1" y="449"/>
                    <a:pt x="1" y="995"/>
                  </a:cubicBezTo>
                  <a:lnTo>
                    <a:pt x="1" y="5342"/>
                  </a:lnTo>
                  <a:cubicBezTo>
                    <a:pt x="1" y="5891"/>
                    <a:pt x="391" y="6337"/>
                    <a:pt x="868" y="6337"/>
                  </a:cubicBezTo>
                  <a:cubicBezTo>
                    <a:pt x="1346" y="6337"/>
                    <a:pt x="1736" y="5888"/>
                    <a:pt x="1736" y="5342"/>
                  </a:cubicBezTo>
                  <a:lnTo>
                    <a:pt x="1736" y="995"/>
                  </a:lnTo>
                  <a:cubicBezTo>
                    <a:pt x="1736" y="449"/>
                    <a:pt x="1346" y="1"/>
                    <a:pt x="868"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3"/>
            <p:cNvSpPr/>
            <p:nvPr/>
          </p:nvSpPr>
          <p:spPr>
            <a:xfrm flipH="1">
              <a:off x="2003921" y="3566777"/>
              <a:ext cx="73547" cy="252871"/>
            </a:xfrm>
            <a:custGeom>
              <a:avLst/>
              <a:gdLst/>
              <a:ahLst/>
              <a:cxnLst/>
              <a:rect l="l" t="t" r="r" b="b"/>
              <a:pathLst>
                <a:path w="1742" h="5989" extrusionOk="0">
                  <a:moveTo>
                    <a:pt x="211" y="1"/>
                  </a:moveTo>
                  <a:cubicBezTo>
                    <a:pt x="79" y="175"/>
                    <a:pt x="0" y="399"/>
                    <a:pt x="0" y="647"/>
                  </a:cubicBezTo>
                  <a:lnTo>
                    <a:pt x="0" y="4991"/>
                  </a:lnTo>
                  <a:cubicBezTo>
                    <a:pt x="0" y="5540"/>
                    <a:pt x="388" y="5988"/>
                    <a:pt x="865" y="5988"/>
                  </a:cubicBezTo>
                  <a:cubicBezTo>
                    <a:pt x="1345" y="5988"/>
                    <a:pt x="1733" y="5540"/>
                    <a:pt x="1733" y="4991"/>
                  </a:cubicBezTo>
                  <a:lnTo>
                    <a:pt x="1733" y="647"/>
                  </a:lnTo>
                  <a:cubicBezTo>
                    <a:pt x="1741" y="399"/>
                    <a:pt x="1662" y="175"/>
                    <a:pt x="1530" y="1"/>
                  </a:cubicBezTo>
                  <a:lnTo>
                    <a:pt x="1530" y="4100"/>
                  </a:lnTo>
                  <a:cubicBezTo>
                    <a:pt x="1530" y="4137"/>
                    <a:pt x="1525" y="4176"/>
                    <a:pt x="1522" y="4213"/>
                  </a:cubicBezTo>
                  <a:cubicBezTo>
                    <a:pt x="1484" y="4589"/>
                    <a:pt x="1177" y="4777"/>
                    <a:pt x="870" y="4777"/>
                  </a:cubicBezTo>
                  <a:cubicBezTo>
                    <a:pt x="563" y="4777"/>
                    <a:pt x="256" y="4589"/>
                    <a:pt x="217" y="4213"/>
                  </a:cubicBezTo>
                  <a:cubicBezTo>
                    <a:pt x="214" y="4176"/>
                    <a:pt x="211" y="4139"/>
                    <a:pt x="211" y="4100"/>
                  </a:cubicBezTo>
                  <a:lnTo>
                    <a:pt x="2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3"/>
            <p:cNvSpPr/>
            <p:nvPr/>
          </p:nvSpPr>
          <p:spPr>
            <a:xfrm flipH="1">
              <a:off x="2525673" y="3551957"/>
              <a:ext cx="73336" cy="267564"/>
            </a:xfrm>
            <a:custGeom>
              <a:avLst/>
              <a:gdLst/>
              <a:ahLst/>
              <a:cxnLst/>
              <a:rect l="l" t="t" r="r" b="b"/>
              <a:pathLst>
                <a:path w="1737" h="6337" extrusionOk="0">
                  <a:moveTo>
                    <a:pt x="869" y="1"/>
                  </a:moveTo>
                  <a:cubicBezTo>
                    <a:pt x="391" y="1"/>
                    <a:pt x="1" y="449"/>
                    <a:pt x="1" y="995"/>
                  </a:cubicBezTo>
                  <a:lnTo>
                    <a:pt x="1" y="5342"/>
                  </a:lnTo>
                  <a:cubicBezTo>
                    <a:pt x="1" y="5891"/>
                    <a:pt x="391" y="6337"/>
                    <a:pt x="869" y="6337"/>
                  </a:cubicBezTo>
                  <a:cubicBezTo>
                    <a:pt x="1346" y="6337"/>
                    <a:pt x="1737" y="5888"/>
                    <a:pt x="1737" y="5342"/>
                  </a:cubicBezTo>
                  <a:lnTo>
                    <a:pt x="1737" y="995"/>
                  </a:lnTo>
                  <a:cubicBezTo>
                    <a:pt x="1737" y="449"/>
                    <a:pt x="1343" y="1"/>
                    <a:pt x="869"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3"/>
            <p:cNvSpPr/>
            <p:nvPr/>
          </p:nvSpPr>
          <p:spPr>
            <a:xfrm flipH="1">
              <a:off x="2525673" y="3566777"/>
              <a:ext cx="73547" cy="252871"/>
            </a:xfrm>
            <a:custGeom>
              <a:avLst/>
              <a:gdLst/>
              <a:ahLst/>
              <a:cxnLst/>
              <a:rect l="l" t="t" r="r" b="b"/>
              <a:pathLst>
                <a:path w="1742" h="5989" extrusionOk="0">
                  <a:moveTo>
                    <a:pt x="212" y="1"/>
                  </a:moveTo>
                  <a:cubicBezTo>
                    <a:pt x="80" y="175"/>
                    <a:pt x="1" y="399"/>
                    <a:pt x="1" y="647"/>
                  </a:cubicBezTo>
                  <a:lnTo>
                    <a:pt x="1" y="4991"/>
                  </a:lnTo>
                  <a:cubicBezTo>
                    <a:pt x="1" y="5540"/>
                    <a:pt x="388" y="5988"/>
                    <a:pt x="866" y="5988"/>
                  </a:cubicBezTo>
                  <a:cubicBezTo>
                    <a:pt x="1346" y="5988"/>
                    <a:pt x="1734" y="5540"/>
                    <a:pt x="1734" y="4991"/>
                  </a:cubicBezTo>
                  <a:lnTo>
                    <a:pt x="1734" y="647"/>
                  </a:lnTo>
                  <a:cubicBezTo>
                    <a:pt x="1742" y="399"/>
                    <a:pt x="1662" y="175"/>
                    <a:pt x="1530" y="1"/>
                  </a:cubicBezTo>
                  <a:lnTo>
                    <a:pt x="1530" y="4100"/>
                  </a:lnTo>
                  <a:cubicBezTo>
                    <a:pt x="1530" y="4137"/>
                    <a:pt x="1525" y="4176"/>
                    <a:pt x="1523" y="4213"/>
                  </a:cubicBezTo>
                  <a:cubicBezTo>
                    <a:pt x="1484" y="4589"/>
                    <a:pt x="1178" y="4777"/>
                    <a:pt x="871" y="4777"/>
                  </a:cubicBezTo>
                  <a:cubicBezTo>
                    <a:pt x="564" y="4777"/>
                    <a:pt x="256" y="4589"/>
                    <a:pt x="217" y="4213"/>
                  </a:cubicBezTo>
                  <a:cubicBezTo>
                    <a:pt x="214" y="4176"/>
                    <a:pt x="212" y="4139"/>
                    <a:pt x="212" y="4100"/>
                  </a:cubicBezTo>
                  <a:lnTo>
                    <a:pt x="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3"/>
            <p:cNvSpPr/>
            <p:nvPr/>
          </p:nvSpPr>
          <p:spPr>
            <a:xfrm flipH="1">
              <a:off x="1095096" y="3246950"/>
              <a:ext cx="267759" cy="128188"/>
            </a:xfrm>
            <a:custGeom>
              <a:avLst/>
              <a:gdLst/>
              <a:ahLst/>
              <a:cxnLst/>
              <a:rect l="l" t="t" r="r" b="b"/>
              <a:pathLst>
                <a:path w="6342" h="3036" extrusionOk="0">
                  <a:moveTo>
                    <a:pt x="1019" y="0"/>
                  </a:moveTo>
                  <a:cubicBezTo>
                    <a:pt x="616" y="0"/>
                    <a:pt x="255" y="226"/>
                    <a:pt x="143" y="589"/>
                  </a:cubicBezTo>
                  <a:cubicBezTo>
                    <a:pt x="0" y="1042"/>
                    <a:pt x="314" y="1549"/>
                    <a:pt x="839" y="1710"/>
                  </a:cubicBezTo>
                  <a:lnTo>
                    <a:pt x="4994" y="2986"/>
                  </a:lnTo>
                  <a:cubicBezTo>
                    <a:pt x="5103" y="3020"/>
                    <a:pt x="5212" y="3036"/>
                    <a:pt x="5319" y="3036"/>
                  </a:cubicBezTo>
                  <a:cubicBezTo>
                    <a:pt x="5724" y="3036"/>
                    <a:pt x="6086" y="2807"/>
                    <a:pt x="6199" y="2448"/>
                  </a:cubicBezTo>
                  <a:cubicBezTo>
                    <a:pt x="6341" y="1992"/>
                    <a:pt x="6028" y="1488"/>
                    <a:pt x="5503" y="1327"/>
                  </a:cubicBezTo>
                  <a:lnTo>
                    <a:pt x="1348" y="50"/>
                  </a:lnTo>
                  <a:cubicBezTo>
                    <a:pt x="1238" y="17"/>
                    <a:pt x="1127" y="0"/>
                    <a:pt x="1019" y="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3"/>
            <p:cNvSpPr/>
            <p:nvPr/>
          </p:nvSpPr>
          <p:spPr>
            <a:xfrm flipH="1">
              <a:off x="1094969" y="3246992"/>
              <a:ext cx="255853" cy="128145"/>
            </a:xfrm>
            <a:custGeom>
              <a:avLst/>
              <a:gdLst/>
              <a:ahLst/>
              <a:cxnLst/>
              <a:rect l="l" t="t" r="r" b="b"/>
              <a:pathLst>
                <a:path w="6060" h="3035" extrusionOk="0">
                  <a:moveTo>
                    <a:pt x="734" y="0"/>
                  </a:moveTo>
                  <a:cubicBezTo>
                    <a:pt x="611" y="0"/>
                    <a:pt x="493" y="21"/>
                    <a:pt x="385" y="60"/>
                  </a:cubicBezTo>
                  <a:lnTo>
                    <a:pt x="4305" y="1263"/>
                  </a:lnTo>
                  <a:cubicBezTo>
                    <a:pt x="4342" y="1273"/>
                    <a:pt x="4379" y="1287"/>
                    <a:pt x="4410" y="1302"/>
                  </a:cubicBezTo>
                  <a:cubicBezTo>
                    <a:pt x="5063" y="1577"/>
                    <a:pt x="4805" y="2564"/>
                    <a:pt x="4161" y="2564"/>
                  </a:cubicBezTo>
                  <a:cubicBezTo>
                    <a:pt x="4118" y="2564"/>
                    <a:pt x="4074" y="2559"/>
                    <a:pt x="4028" y="2550"/>
                  </a:cubicBezTo>
                  <a:cubicBezTo>
                    <a:pt x="3991" y="2542"/>
                    <a:pt x="3957" y="2532"/>
                    <a:pt x="3920" y="2524"/>
                  </a:cubicBezTo>
                  <a:lnTo>
                    <a:pt x="0" y="1318"/>
                  </a:lnTo>
                  <a:lnTo>
                    <a:pt x="0" y="1318"/>
                  </a:lnTo>
                  <a:cubicBezTo>
                    <a:pt x="127" y="1495"/>
                    <a:pt x="319" y="1635"/>
                    <a:pt x="557" y="1709"/>
                  </a:cubicBezTo>
                  <a:lnTo>
                    <a:pt x="4711" y="2985"/>
                  </a:lnTo>
                  <a:cubicBezTo>
                    <a:pt x="4821" y="3019"/>
                    <a:pt x="4931" y="3035"/>
                    <a:pt x="5038" y="3035"/>
                  </a:cubicBezTo>
                  <a:cubicBezTo>
                    <a:pt x="5444" y="3035"/>
                    <a:pt x="5806" y="2806"/>
                    <a:pt x="5917" y="2447"/>
                  </a:cubicBezTo>
                  <a:cubicBezTo>
                    <a:pt x="6059" y="1991"/>
                    <a:pt x="5743" y="1487"/>
                    <a:pt x="5223" y="1326"/>
                  </a:cubicBezTo>
                  <a:lnTo>
                    <a:pt x="1069" y="49"/>
                  </a:lnTo>
                  <a:cubicBezTo>
                    <a:pt x="955" y="16"/>
                    <a:pt x="842" y="0"/>
                    <a:pt x="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2" name="Google Shape;2332;p33"/>
          <p:cNvSpPr/>
          <p:nvPr/>
        </p:nvSpPr>
        <p:spPr>
          <a:xfrm>
            <a:off x="-927601" y="3875700"/>
            <a:ext cx="2781697" cy="511896"/>
          </a:xfrm>
          <a:custGeom>
            <a:avLst/>
            <a:gdLst/>
            <a:ahLst/>
            <a:cxnLst/>
            <a:rect l="l" t="t" r="r" b="b"/>
            <a:pathLst>
              <a:path w="67838" h="20775" extrusionOk="0">
                <a:moveTo>
                  <a:pt x="51436" y="1"/>
                </a:moveTo>
                <a:cubicBezTo>
                  <a:pt x="49381" y="1"/>
                  <a:pt x="47317" y="736"/>
                  <a:pt x="45798" y="2130"/>
                </a:cubicBezTo>
                <a:cubicBezTo>
                  <a:pt x="44420" y="3414"/>
                  <a:pt x="43340" y="5227"/>
                  <a:pt x="41519" y="5648"/>
                </a:cubicBezTo>
                <a:cubicBezTo>
                  <a:pt x="41252" y="5709"/>
                  <a:pt x="40989" y="5737"/>
                  <a:pt x="40729" y="5737"/>
                </a:cubicBezTo>
                <a:cubicBezTo>
                  <a:pt x="38688" y="5737"/>
                  <a:pt x="36849" y="4006"/>
                  <a:pt x="34913" y="3073"/>
                </a:cubicBezTo>
                <a:cubicBezTo>
                  <a:pt x="33789" y="2530"/>
                  <a:pt x="32540" y="2258"/>
                  <a:pt x="31291" y="2258"/>
                </a:cubicBezTo>
                <a:cubicBezTo>
                  <a:pt x="30089" y="2258"/>
                  <a:pt x="28887" y="2510"/>
                  <a:pt x="27798" y="3015"/>
                </a:cubicBezTo>
                <a:cubicBezTo>
                  <a:pt x="25565" y="4038"/>
                  <a:pt x="23846" y="6097"/>
                  <a:pt x="23229" y="8469"/>
                </a:cubicBezTo>
                <a:cubicBezTo>
                  <a:pt x="21361" y="7420"/>
                  <a:pt x="19270" y="6885"/>
                  <a:pt x="17255" y="6885"/>
                </a:cubicBezTo>
                <a:cubicBezTo>
                  <a:pt x="14938" y="6885"/>
                  <a:pt x="12721" y="7592"/>
                  <a:pt x="11053" y="9034"/>
                </a:cubicBezTo>
                <a:cubicBezTo>
                  <a:pt x="9726" y="10180"/>
                  <a:pt x="8268" y="12494"/>
                  <a:pt x="6782" y="13436"/>
                </a:cubicBezTo>
                <a:cubicBezTo>
                  <a:pt x="6079" y="13882"/>
                  <a:pt x="5330" y="14076"/>
                  <a:pt x="4573" y="14076"/>
                </a:cubicBezTo>
                <a:cubicBezTo>
                  <a:pt x="2954" y="14076"/>
                  <a:pt x="1301" y="13187"/>
                  <a:pt x="1" y="11972"/>
                </a:cubicBezTo>
                <a:lnTo>
                  <a:pt x="1" y="11972"/>
                </a:lnTo>
                <a:cubicBezTo>
                  <a:pt x="1880" y="15587"/>
                  <a:pt x="6270" y="16620"/>
                  <a:pt x="10188" y="16620"/>
                </a:cubicBezTo>
                <a:cubicBezTo>
                  <a:pt x="10215" y="16620"/>
                  <a:pt x="10242" y="16620"/>
                  <a:pt x="10270" y="16620"/>
                </a:cubicBezTo>
                <a:cubicBezTo>
                  <a:pt x="12485" y="16604"/>
                  <a:pt x="14736" y="16367"/>
                  <a:pt x="16954" y="16367"/>
                </a:cubicBezTo>
                <a:cubicBezTo>
                  <a:pt x="18679" y="16367"/>
                  <a:pt x="20383" y="16510"/>
                  <a:pt x="22033" y="17012"/>
                </a:cubicBezTo>
                <a:cubicBezTo>
                  <a:pt x="24687" y="17817"/>
                  <a:pt x="27022" y="19521"/>
                  <a:pt x="29720" y="20239"/>
                </a:cubicBezTo>
                <a:cubicBezTo>
                  <a:pt x="30360" y="20408"/>
                  <a:pt x="31044" y="20495"/>
                  <a:pt x="31727" y="20495"/>
                </a:cubicBezTo>
                <a:cubicBezTo>
                  <a:pt x="33920" y="20495"/>
                  <a:pt x="36114" y="19597"/>
                  <a:pt x="36849" y="17606"/>
                </a:cubicBezTo>
                <a:cubicBezTo>
                  <a:pt x="37710" y="18049"/>
                  <a:pt x="38599" y="18175"/>
                  <a:pt x="39487" y="18175"/>
                </a:cubicBezTo>
                <a:cubicBezTo>
                  <a:pt x="40646" y="18175"/>
                  <a:pt x="41801" y="17961"/>
                  <a:pt x="42886" y="17961"/>
                </a:cubicBezTo>
                <a:cubicBezTo>
                  <a:pt x="43188" y="17961"/>
                  <a:pt x="43485" y="17977"/>
                  <a:pt x="43775" y="18020"/>
                </a:cubicBezTo>
                <a:cubicBezTo>
                  <a:pt x="46023" y="18361"/>
                  <a:pt x="47778" y="20283"/>
                  <a:pt x="50019" y="20689"/>
                </a:cubicBezTo>
                <a:cubicBezTo>
                  <a:pt x="50338" y="20747"/>
                  <a:pt x="50656" y="20774"/>
                  <a:pt x="50973" y="20774"/>
                </a:cubicBezTo>
                <a:cubicBezTo>
                  <a:pt x="52999" y="20774"/>
                  <a:pt x="54967" y="19678"/>
                  <a:pt x="56887" y="18868"/>
                </a:cubicBezTo>
                <a:cubicBezTo>
                  <a:pt x="58054" y="18376"/>
                  <a:pt x="59611" y="17792"/>
                  <a:pt x="61410" y="17792"/>
                </a:cubicBezTo>
                <a:cubicBezTo>
                  <a:pt x="63032" y="17792"/>
                  <a:pt x="64849" y="18266"/>
                  <a:pt x="66757" y="19710"/>
                </a:cubicBezTo>
                <a:cubicBezTo>
                  <a:pt x="67838" y="18049"/>
                  <a:pt x="67613" y="12646"/>
                  <a:pt x="63479" y="10601"/>
                </a:cubicBezTo>
                <a:cubicBezTo>
                  <a:pt x="62721" y="10228"/>
                  <a:pt x="61961" y="10057"/>
                  <a:pt x="61173" y="10057"/>
                </a:cubicBezTo>
                <a:cubicBezTo>
                  <a:pt x="60536" y="10057"/>
                  <a:pt x="59880" y="10169"/>
                  <a:pt x="59193" y="10376"/>
                </a:cubicBezTo>
                <a:cubicBezTo>
                  <a:pt x="59991" y="6068"/>
                  <a:pt x="58199" y="2507"/>
                  <a:pt x="55219" y="919"/>
                </a:cubicBezTo>
                <a:cubicBezTo>
                  <a:pt x="54057" y="300"/>
                  <a:pt x="52749" y="1"/>
                  <a:pt x="51436" y="1"/>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3"/>
          <p:cNvSpPr/>
          <p:nvPr/>
        </p:nvSpPr>
        <p:spPr>
          <a:xfrm>
            <a:off x="7804700" y="4385425"/>
            <a:ext cx="2614994" cy="427244"/>
          </a:xfrm>
          <a:custGeom>
            <a:avLst/>
            <a:gdLst/>
            <a:ahLst/>
            <a:cxnLst/>
            <a:rect l="l" t="t" r="r" b="b"/>
            <a:pathLst>
              <a:path w="99269" h="26632" extrusionOk="0">
                <a:moveTo>
                  <a:pt x="42135" y="0"/>
                </a:moveTo>
                <a:cubicBezTo>
                  <a:pt x="39016" y="0"/>
                  <a:pt x="35892" y="1003"/>
                  <a:pt x="33389" y="2876"/>
                </a:cubicBezTo>
                <a:cubicBezTo>
                  <a:pt x="28277" y="6705"/>
                  <a:pt x="25521" y="13957"/>
                  <a:pt x="19313" y="15451"/>
                </a:cubicBezTo>
                <a:cubicBezTo>
                  <a:pt x="18499" y="15646"/>
                  <a:pt x="17679" y="15726"/>
                  <a:pt x="16855" y="15726"/>
                </a:cubicBezTo>
                <a:cubicBezTo>
                  <a:pt x="14279" y="15726"/>
                  <a:pt x="11664" y="14952"/>
                  <a:pt x="9087" y="14523"/>
                </a:cubicBezTo>
                <a:cubicBezTo>
                  <a:pt x="8271" y="14389"/>
                  <a:pt x="7418" y="14306"/>
                  <a:pt x="6570" y="14306"/>
                </a:cubicBezTo>
                <a:cubicBezTo>
                  <a:pt x="3876" y="14306"/>
                  <a:pt x="1236" y="15147"/>
                  <a:pt x="0" y="17888"/>
                </a:cubicBezTo>
                <a:cubicBezTo>
                  <a:pt x="1013" y="17116"/>
                  <a:pt x="2259" y="16793"/>
                  <a:pt x="3537" y="16793"/>
                </a:cubicBezTo>
                <a:cubicBezTo>
                  <a:pt x="4611" y="16793"/>
                  <a:pt x="5708" y="17021"/>
                  <a:pt x="6709" y="17402"/>
                </a:cubicBezTo>
                <a:cubicBezTo>
                  <a:pt x="8906" y="18222"/>
                  <a:pt x="10792" y="19672"/>
                  <a:pt x="12822" y="20832"/>
                </a:cubicBezTo>
                <a:cubicBezTo>
                  <a:pt x="16958" y="23213"/>
                  <a:pt x="21755" y="24392"/>
                  <a:pt x="26895" y="24392"/>
                </a:cubicBezTo>
                <a:cubicBezTo>
                  <a:pt x="30100" y="24392"/>
                  <a:pt x="33439" y="23933"/>
                  <a:pt x="36834" y="23023"/>
                </a:cubicBezTo>
                <a:cubicBezTo>
                  <a:pt x="40239" y="25368"/>
                  <a:pt x="44370" y="26632"/>
                  <a:pt x="48495" y="26632"/>
                </a:cubicBezTo>
                <a:cubicBezTo>
                  <a:pt x="49229" y="26632"/>
                  <a:pt x="49963" y="26592"/>
                  <a:pt x="50693" y="26511"/>
                </a:cubicBezTo>
                <a:cubicBezTo>
                  <a:pt x="55537" y="25974"/>
                  <a:pt x="60150" y="23646"/>
                  <a:pt x="63979" y="20782"/>
                </a:cubicBezTo>
                <a:cubicBezTo>
                  <a:pt x="67633" y="23233"/>
                  <a:pt x="71689" y="25783"/>
                  <a:pt x="75990" y="25783"/>
                </a:cubicBezTo>
                <a:cubicBezTo>
                  <a:pt x="76487" y="25783"/>
                  <a:pt x="76987" y="25749"/>
                  <a:pt x="77490" y="25677"/>
                </a:cubicBezTo>
                <a:cubicBezTo>
                  <a:pt x="81391" y="25111"/>
                  <a:pt x="84553" y="22370"/>
                  <a:pt x="87926" y="20325"/>
                </a:cubicBezTo>
                <a:cubicBezTo>
                  <a:pt x="90158" y="18983"/>
                  <a:pt x="92868" y="17956"/>
                  <a:pt x="95436" y="17956"/>
                </a:cubicBezTo>
                <a:cubicBezTo>
                  <a:pt x="96782" y="17956"/>
                  <a:pt x="98089" y="18238"/>
                  <a:pt x="99268" y="18903"/>
                </a:cubicBezTo>
                <a:cubicBezTo>
                  <a:pt x="98623" y="16662"/>
                  <a:pt x="96179" y="15342"/>
                  <a:pt x="93858" y="15241"/>
                </a:cubicBezTo>
                <a:cubicBezTo>
                  <a:pt x="93731" y="15235"/>
                  <a:pt x="93603" y="15233"/>
                  <a:pt x="93476" y="15233"/>
                </a:cubicBezTo>
                <a:cubicBezTo>
                  <a:pt x="91278" y="15233"/>
                  <a:pt x="89156" y="16040"/>
                  <a:pt x="87099" y="16822"/>
                </a:cubicBezTo>
                <a:cubicBezTo>
                  <a:pt x="85123" y="17566"/>
                  <a:pt x="83075" y="18310"/>
                  <a:pt x="80972" y="18310"/>
                </a:cubicBezTo>
                <a:cubicBezTo>
                  <a:pt x="80760" y="18310"/>
                  <a:pt x="80546" y="18303"/>
                  <a:pt x="80333" y="18287"/>
                </a:cubicBezTo>
                <a:cubicBezTo>
                  <a:pt x="76888" y="18026"/>
                  <a:pt x="73994" y="15647"/>
                  <a:pt x="71601" y="13167"/>
                </a:cubicBezTo>
                <a:cubicBezTo>
                  <a:pt x="69208" y="10679"/>
                  <a:pt x="66938" y="7909"/>
                  <a:pt x="63819" y="6422"/>
                </a:cubicBezTo>
                <a:cubicBezTo>
                  <a:pt x="62634" y="5857"/>
                  <a:pt x="61273" y="5553"/>
                  <a:pt x="59939" y="5553"/>
                </a:cubicBezTo>
                <a:cubicBezTo>
                  <a:pt x="57766" y="5553"/>
                  <a:pt x="55665" y="6361"/>
                  <a:pt x="54515" y="8163"/>
                </a:cubicBezTo>
                <a:cubicBezTo>
                  <a:pt x="52934" y="4044"/>
                  <a:pt x="49315" y="1266"/>
                  <a:pt x="45254" y="345"/>
                </a:cubicBezTo>
                <a:cubicBezTo>
                  <a:pt x="44231" y="113"/>
                  <a:pt x="43183" y="0"/>
                  <a:pt x="42135" y="0"/>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3"/>
          <p:cNvSpPr/>
          <p:nvPr/>
        </p:nvSpPr>
        <p:spPr>
          <a:xfrm>
            <a:off x="0" y="-13375"/>
            <a:ext cx="2217755" cy="1266226"/>
          </a:xfrm>
          <a:custGeom>
            <a:avLst/>
            <a:gdLst/>
            <a:ahLst/>
            <a:cxnLst/>
            <a:rect l="l" t="t" r="r" b="b"/>
            <a:pathLst>
              <a:path w="12747" h="7278" extrusionOk="0">
                <a:moveTo>
                  <a:pt x="1" y="0"/>
                </a:moveTo>
                <a:lnTo>
                  <a:pt x="1" y="4790"/>
                </a:lnTo>
                <a:cubicBezTo>
                  <a:pt x="948" y="6643"/>
                  <a:pt x="2001" y="7277"/>
                  <a:pt x="3001" y="7277"/>
                </a:cubicBezTo>
                <a:cubicBezTo>
                  <a:pt x="4349" y="7277"/>
                  <a:pt x="5601" y="6125"/>
                  <a:pt x="6365" y="5246"/>
                </a:cubicBezTo>
                <a:cubicBezTo>
                  <a:pt x="8114" y="3236"/>
                  <a:pt x="8642" y="3993"/>
                  <a:pt x="10744" y="2638"/>
                </a:cubicBezTo>
                <a:cubicBezTo>
                  <a:pt x="12008" y="1823"/>
                  <a:pt x="12746" y="0"/>
                  <a:pt x="1274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3"/>
          <p:cNvSpPr/>
          <p:nvPr/>
        </p:nvSpPr>
        <p:spPr>
          <a:xfrm>
            <a:off x="0" y="-13375"/>
            <a:ext cx="1972092" cy="932707"/>
          </a:xfrm>
          <a:custGeom>
            <a:avLst/>
            <a:gdLst/>
            <a:ahLst/>
            <a:cxnLst/>
            <a:rect l="l" t="t" r="r" b="b"/>
            <a:pathLst>
              <a:path w="11335" h="5361" extrusionOk="0">
                <a:moveTo>
                  <a:pt x="1" y="0"/>
                </a:moveTo>
                <a:lnTo>
                  <a:pt x="1" y="3577"/>
                </a:lnTo>
                <a:cubicBezTo>
                  <a:pt x="825" y="4914"/>
                  <a:pt x="1719" y="5360"/>
                  <a:pt x="2577" y="5360"/>
                </a:cubicBezTo>
                <a:cubicBezTo>
                  <a:pt x="3807" y="5360"/>
                  <a:pt x="4962" y="4445"/>
                  <a:pt x="5732" y="3920"/>
                </a:cubicBezTo>
                <a:cubicBezTo>
                  <a:pt x="7745" y="2553"/>
                  <a:pt x="8299" y="3189"/>
                  <a:pt x="10195" y="2176"/>
                </a:cubicBezTo>
                <a:cubicBezTo>
                  <a:pt x="11335" y="1569"/>
                  <a:pt x="10644" y="0"/>
                  <a:pt x="10644" y="0"/>
                </a:cubicBezTo>
                <a:close/>
              </a:path>
            </a:pathLst>
          </a:custGeom>
          <a:solidFill>
            <a:srgbClr val="F3F3F3">
              <a:alpha val="4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3"/>
          <p:cNvSpPr/>
          <p:nvPr/>
        </p:nvSpPr>
        <p:spPr>
          <a:xfrm rot="10800000">
            <a:off x="7254374" y="1211837"/>
            <a:ext cx="2781697" cy="511896"/>
          </a:xfrm>
          <a:custGeom>
            <a:avLst/>
            <a:gdLst/>
            <a:ahLst/>
            <a:cxnLst/>
            <a:rect l="l" t="t" r="r" b="b"/>
            <a:pathLst>
              <a:path w="67838" h="20775" extrusionOk="0">
                <a:moveTo>
                  <a:pt x="51436" y="1"/>
                </a:moveTo>
                <a:cubicBezTo>
                  <a:pt x="49381" y="1"/>
                  <a:pt x="47317" y="736"/>
                  <a:pt x="45798" y="2130"/>
                </a:cubicBezTo>
                <a:cubicBezTo>
                  <a:pt x="44420" y="3414"/>
                  <a:pt x="43340" y="5227"/>
                  <a:pt x="41519" y="5648"/>
                </a:cubicBezTo>
                <a:cubicBezTo>
                  <a:pt x="41252" y="5709"/>
                  <a:pt x="40989" y="5737"/>
                  <a:pt x="40729" y="5737"/>
                </a:cubicBezTo>
                <a:cubicBezTo>
                  <a:pt x="38688" y="5737"/>
                  <a:pt x="36849" y="4006"/>
                  <a:pt x="34913" y="3073"/>
                </a:cubicBezTo>
                <a:cubicBezTo>
                  <a:pt x="33789" y="2530"/>
                  <a:pt x="32540" y="2258"/>
                  <a:pt x="31291" y="2258"/>
                </a:cubicBezTo>
                <a:cubicBezTo>
                  <a:pt x="30089" y="2258"/>
                  <a:pt x="28887" y="2510"/>
                  <a:pt x="27798" y="3015"/>
                </a:cubicBezTo>
                <a:cubicBezTo>
                  <a:pt x="25565" y="4038"/>
                  <a:pt x="23846" y="6097"/>
                  <a:pt x="23229" y="8469"/>
                </a:cubicBezTo>
                <a:cubicBezTo>
                  <a:pt x="21361" y="7420"/>
                  <a:pt x="19270" y="6885"/>
                  <a:pt x="17255" y="6885"/>
                </a:cubicBezTo>
                <a:cubicBezTo>
                  <a:pt x="14938" y="6885"/>
                  <a:pt x="12721" y="7592"/>
                  <a:pt x="11053" y="9034"/>
                </a:cubicBezTo>
                <a:cubicBezTo>
                  <a:pt x="9726" y="10180"/>
                  <a:pt x="8268" y="12494"/>
                  <a:pt x="6782" y="13436"/>
                </a:cubicBezTo>
                <a:cubicBezTo>
                  <a:pt x="6079" y="13882"/>
                  <a:pt x="5330" y="14076"/>
                  <a:pt x="4573" y="14076"/>
                </a:cubicBezTo>
                <a:cubicBezTo>
                  <a:pt x="2954" y="14076"/>
                  <a:pt x="1301" y="13187"/>
                  <a:pt x="1" y="11972"/>
                </a:cubicBezTo>
                <a:lnTo>
                  <a:pt x="1" y="11972"/>
                </a:lnTo>
                <a:cubicBezTo>
                  <a:pt x="1880" y="15587"/>
                  <a:pt x="6270" y="16620"/>
                  <a:pt x="10188" y="16620"/>
                </a:cubicBezTo>
                <a:cubicBezTo>
                  <a:pt x="10215" y="16620"/>
                  <a:pt x="10242" y="16620"/>
                  <a:pt x="10270" y="16620"/>
                </a:cubicBezTo>
                <a:cubicBezTo>
                  <a:pt x="12485" y="16604"/>
                  <a:pt x="14736" y="16367"/>
                  <a:pt x="16954" y="16367"/>
                </a:cubicBezTo>
                <a:cubicBezTo>
                  <a:pt x="18679" y="16367"/>
                  <a:pt x="20383" y="16510"/>
                  <a:pt x="22033" y="17012"/>
                </a:cubicBezTo>
                <a:cubicBezTo>
                  <a:pt x="24687" y="17817"/>
                  <a:pt x="27022" y="19521"/>
                  <a:pt x="29720" y="20239"/>
                </a:cubicBezTo>
                <a:cubicBezTo>
                  <a:pt x="30360" y="20408"/>
                  <a:pt x="31044" y="20495"/>
                  <a:pt x="31727" y="20495"/>
                </a:cubicBezTo>
                <a:cubicBezTo>
                  <a:pt x="33920" y="20495"/>
                  <a:pt x="36114" y="19597"/>
                  <a:pt x="36849" y="17606"/>
                </a:cubicBezTo>
                <a:cubicBezTo>
                  <a:pt x="37710" y="18049"/>
                  <a:pt x="38599" y="18175"/>
                  <a:pt x="39487" y="18175"/>
                </a:cubicBezTo>
                <a:cubicBezTo>
                  <a:pt x="40646" y="18175"/>
                  <a:pt x="41801" y="17961"/>
                  <a:pt x="42886" y="17961"/>
                </a:cubicBezTo>
                <a:cubicBezTo>
                  <a:pt x="43188" y="17961"/>
                  <a:pt x="43485" y="17977"/>
                  <a:pt x="43775" y="18020"/>
                </a:cubicBezTo>
                <a:cubicBezTo>
                  <a:pt x="46023" y="18361"/>
                  <a:pt x="47778" y="20283"/>
                  <a:pt x="50019" y="20689"/>
                </a:cubicBezTo>
                <a:cubicBezTo>
                  <a:pt x="50338" y="20747"/>
                  <a:pt x="50656" y="20774"/>
                  <a:pt x="50973" y="20774"/>
                </a:cubicBezTo>
                <a:cubicBezTo>
                  <a:pt x="52999" y="20774"/>
                  <a:pt x="54967" y="19678"/>
                  <a:pt x="56887" y="18868"/>
                </a:cubicBezTo>
                <a:cubicBezTo>
                  <a:pt x="58054" y="18376"/>
                  <a:pt x="59611" y="17792"/>
                  <a:pt x="61410" y="17792"/>
                </a:cubicBezTo>
                <a:cubicBezTo>
                  <a:pt x="63032" y="17792"/>
                  <a:pt x="64849" y="18266"/>
                  <a:pt x="66757" y="19710"/>
                </a:cubicBezTo>
                <a:cubicBezTo>
                  <a:pt x="67838" y="18049"/>
                  <a:pt x="67613" y="12646"/>
                  <a:pt x="63479" y="10601"/>
                </a:cubicBezTo>
                <a:cubicBezTo>
                  <a:pt x="62721" y="10228"/>
                  <a:pt x="61961" y="10057"/>
                  <a:pt x="61173" y="10057"/>
                </a:cubicBezTo>
                <a:cubicBezTo>
                  <a:pt x="60536" y="10057"/>
                  <a:pt x="59880" y="10169"/>
                  <a:pt x="59193" y="10376"/>
                </a:cubicBezTo>
                <a:cubicBezTo>
                  <a:pt x="59991" y="6068"/>
                  <a:pt x="58199" y="2507"/>
                  <a:pt x="55219" y="919"/>
                </a:cubicBezTo>
                <a:cubicBezTo>
                  <a:pt x="54057" y="300"/>
                  <a:pt x="52749" y="1"/>
                  <a:pt x="51436" y="1"/>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7">
    <p:spTree>
      <p:nvGrpSpPr>
        <p:cNvPr id="1" name="Shape 2337"/>
        <p:cNvGrpSpPr/>
        <p:nvPr/>
      </p:nvGrpSpPr>
      <p:grpSpPr>
        <a:xfrm>
          <a:off x="0" y="0"/>
          <a:ext cx="0" cy="0"/>
          <a:chOff x="0" y="0"/>
          <a:chExt cx="0" cy="0"/>
        </a:xfrm>
      </p:grpSpPr>
      <p:sp>
        <p:nvSpPr>
          <p:cNvPr id="2338" name="Google Shape;2338;p34"/>
          <p:cNvSpPr/>
          <p:nvPr/>
        </p:nvSpPr>
        <p:spPr>
          <a:xfrm>
            <a:off x="-619376" y="4410000"/>
            <a:ext cx="2781697" cy="511896"/>
          </a:xfrm>
          <a:custGeom>
            <a:avLst/>
            <a:gdLst/>
            <a:ahLst/>
            <a:cxnLst/>
            <a:rect l="l" t="t" r="r" b="b"/>
            <a:pathLst>
              <a:path w="67838" h="20775" extrusionOk="0">
                <a:moveTo>
                  <a:pt x="51436" y="1"/>
                </a:moveTo>
                <a:cubicBezTo>
                  <a:pt x="49381" y="1"/>
                  <a:pt x="47317" y="736"/>
                  <a:pt x="45798" y="2130"/>
                </a:cubicBezTo>
                <a:cubicBezTo>
                  <a:pt x="44420" y="3414"/>
                  <a:pt x="43340" y="5227"/>
                  <a:pt x="41519" y="5648"/>
                </a:cubicBezTo>
                <a:cubicBezTo>
                  <a:pt x="41252" y="5709"/>
                  <a:pt x="40989" y="5737"/>
                  <a:pt x="40729" y="5737"/>
                </a:cubicBezTo>
                <a:cubicBezTo>
                  <a:pt x="38688" y="5737"/>
                  <a:pt x="36849" y="4006"/>
                  <a:pt x="34913" y="3073"/>
                </a:cubicBezTo>
                <a:cubicBezTo>
                  <a:pt x="33789" y="2530"/>
                  <a:pt x="32540" y="2258"/>
                  <a:pt x="31291" y="2258"/>
                </a:cubicBezTo>
                <a:cubicBezTo>
                  <a:pt x="30089" y="2258"/>
                  <a:pt x="28887" y="2510"/>
                  <a:pt x="27798" y="3015"/>
                </a:cubicBezTo>
                <a:cubicBezTo>
                  <a:pt x="25565" y="4038"/>
                  <a:pt x="23846" y="6097"/>
                  <a:pt x="23229" y="8469"/>
                </a:cubicBezTo>
                <a:cubicBezTo>
                  <a:pt x="21361" y="7420"/>
                  <a:pt x="19270" y="6885"/>
                  <a:pt x="17255" y="6885"/>
                </a:cubicBezTo>
                <a:cubicBezTo>
                  <a:pt x="14938" y="6885"/>
                  <a:pt x="12721" y="7592"/>
                  <a:pt x="11053" y="9034"/>
                </a:cubicBezTo>
                <a:cubicBezTo>
                  <a:pt x="9726" y="10180"/>
                  <a:pt x="8268" y="12494"/>
                  <a:pt x="6782" y="13436"/>
                </a:cubicBezTo>
                <a:cubicBezTo>
                  <a:pt x="6079" y="13882"/>
                  <a:pt x="5330" y="14076"/>
                  <a:pt x="4573" y="14076"/>
                </a:cubicBezTo>
                <a:cubicBezTo>
                  <a:pt x="2954" y="14076"/>
                  <a:pt x="1301" y="13187"/>
                  <a:pt x="1" y="11972"/>
                </a:cubicBezTo>
                <a:lnTo>
                  <a:pt x="1" y="11972"/>
                </a:lnTo>
                <a:cubicBezTo>
                  <a:pt x="1880" y="15587"/>
                  <a:pt x="6270" y="16620"/>
                  <a:pt x="10188" y="16620"/>
                </a:cubicBezTo>
                <a:cubicBezTo>
                  <a:pt x="10215" y="16620"/>
                  <a:pt x="10242" y="16620"/>
                  <a:pt x="10270" y="16620"/>
                </a:cubicBezTo>
                <a:cubicBezTo>
                  <a:pt x="12485" y="16604"/>
                  <a:pt x="14736" y="16367"/>
                  <a:pt x="16954" y="16367"/>
                </a:cubicBezTo>
                <a:cubicBezTo>
                  <a:pt x="18679" y="16367"/>
                  <a:pt x="20383" y="16510"/>
                  <a:pt x="22033" y="17012"/>
                </a:cubicBezTo>
                <a:cubicBezTo>
                  <a:pt x="24687" y="17817"/>
                  <a:pt x="27022" y="19521"/>
                  <a:pt x="29720" y="20239"/>
                </a:cubicBezTo>
                <a:cubicBezTo>
                  <a:pt x="30360" y="20408"/>
                  <a:pt x="31044" y="20495"/>
                  <a:pt x="31727" y="20495"/>
                </a:cubicBezTo>
                <a:cubicBezTo>
                  <a:pt x="33920" y="20495"/>
                  <a:pt x="36114" y="19597"/>
                  <a:pt x="36849" y="17606"/>
                </a:cubicBezTo>
                <a:cubicBezTo>
                  <a:pt x="37710" y="18049"/>
                  <a:pt x="38599" y="18175"/>
                  <a:pt x="39487" y="18175"/>
                </a:cubicBezTo>
                <a:cubicBezTo>
                  <a:pt x="40646" y="18175"/>
                  <a:pt x="41801" y="17961"/>
                  <a:pt x="42886" y="17961"/>
                </a:cubicBezTo>
                <a:cubicBezTo>
                  <a:pt x="43188" y="17961"/>
                  <a:pt x="43485" y="17977"/>
                  <a:pt x="43775" y="18020"/>
                </a:cubicBezTo>
                <a:cubicBezTo>
                  <a:pt x="46023" y="18361"/>
                  <a:pt x="47778" y="20283"/>
                  <a:pt x="50019" y="20689"/>
                </a:cubicBezTo>
                <a:cubicBezTo>
                  <a:pt x="50338" y="20747"/>
                  <a:pt x="50656" y="20774"/>
                  <a:pt x="50973" y="20774"/>
                </a:cubicBezTo>
                <a:cubicBezTo>
                  <a:pt x="52999" y="20774"/>
                  <a:pt x="54967" y="19678"/>
                  <a:pt x="56887" y="18868"/>
                </a:cubicBezTo>
                <a:cubicBezTo>
                  <a:pt x="58054" y="18376"/>
                  <a:pt x="59611" y="17792"/>
                  <a:pt x="61410" y="17792"/>
                </a:cubicBezTo>
                <a:cubicBezTo>
                  <a:pt x="63032" y="17792"/>
                  <a:pt x="64849" y="18266"/>
                  <a:pt x="66757" y="19710"/>
                </a:cubicBezTo>
                <a:cubicBezTo>
                  <a:pt x="67838" y="18049"/>
                  <a:pt x="67613" y="12646"/>
                  <a:pt x="63479" y="10601"/>
                </a:cubicBezTo>
                <a:cubicBezTo>
                  <a:pt x="62721" y="10228"/>
                  <a:pt x="61961" y="10057"/>
                  <a:pt x="61173" y="10057"/>
                </a:cubicBezTo>
                <a:cubicBezTo>
                  <a:pt x="60536" y="10057"/>
                  <a:pt x="59880" y="10169"/>
                  <a:pt x="59193" y="10376"/>
                </a:cubicBezTo>
                <a:cubicBezTo>
                  <a:pt x="59991" y="6068"/>
                  <a:pt x="58199" y="2507"/>
                  <a:pt x="55219" y="919"/>
                </a:cubicBezTo>
                <a:cubicBezTo>
                  <a:pt x="54057" y="300"/>
                  <a:pt x="52749" y="1"/>
                  <a:pt x="51436" y="1"/>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4"/>
          <p:cNvSpPr/>
          <p:nvPr/>
        </p:nvSpPr>
        <p:spPr>
          <a:xfrm>
            <a:off x="6913025" y="4527050"/>
            <a:ext cx="2614994" cy="427244"/>
          </a:xfrm>
          <a:custGeom>
            <a:avLst/>
            <a:gdLst/>
            <a:ahLst/>
            <a:cxnLst/>
            <a:rect l="l" t="t" r="r" b="b"/>
            <a:pathLst>
              <a:path w="99269" h="26632" extrusionOk="0">
                <a:moveTo>
                  <a:pt x="42135" y="0"/>
                </a:moveTo>
                <a:cubicBezTo>
                  <a:pt x="39016" y="0"/>
                  <a:pt x="35892" y="1003"/>
                  <a:pt x="33389" y="2876"/>
                </a:cubicBezTo>
                <a:cubicBezTo>
                  <a:pt x="28277" y="6705"/>
                  <a:pt x="25521" y="13957"/>
                  <a:pt x="19313" y="15451"/>
                </a:cubicBezTo>
                <a:cubicBezTo>
                  <a:pt x="18499" y="15646"/>
                  <a:pt x="17679" y="15726"/>
                  <a:pt x="16855" y="15726"/>
                </a:cubicBezTo>
                <a:cubicBezTo>
                  <a:pt x="14279" y="15726"/>
                  <a:pt x="11664" y="14952"/>
                  <a:pt x="9087" y="14523"/>
                </a:cubicBezTo>
                <a:cubicBezTo>
                  <a:pt x="8271" y="14389"/>
                  <a:pt x="7418" y="14306"/>
                  <a:pt x="6570" y="14306"/>
                </a:cubicBezTo>
                <a:cubicBezTo>
                  <a:pt x="3876" y="14306"/>
                  <a:pt x="1236" y="15147"/>
                  <a:pt x="0" y="17888"/>
                </a:cubicBezTo>
                <a:cubicBezTo>
                  <a:pt x="1013" y="17116"/>
                  <a:pt x="2259" y="16793"/>
                  <a:pt x="3537" y="16793"/>
                </a:cubicBezTo>
                <a:cubicBezTo>
                  <a:pt x="4611" y="16793"/>
                  <a:pt x="5708" y="17021"/>
                  <a:pt x="6709" y="17402"/>
                </a:cubicBezTo>
                <a:cubicBezTo>
                  <a:pt x="8906" y="18222"/>
                  <a:pt x="10792" y="19672"/>
                  <a:pt x="12822" y="20832"/>
                </a:cubicBezTo>
                <a:cubicBezTo>
                  <a:pt x="16958" y="23213"/>
                  <a:pt x="21755" y="24392"/>
                  <a:pt x="26895" y="24392"/>
                </a:cubicBezTo>
                <a:cubicBezTo>
                  <a:pt x="30100" y="24392"/>
                  <a:pt x="33439" y="23933"/>
                  <a:pt x="36834" y="23023"/>
                </a:cubicBezTo>
                <a:cubicBezTo>
                  <a:pt x="40239" y="25368"/>
                  <a:pt x="44370" y="26632"/>
                  <a:pt x="48495" y="26632"/>
                </a:cubicBezTo>
                <a:cubicBezTo>
                  <a:pt x="49229" y="26632"/>
                  <a:pt x="49963" y="26592"/>
                  <a:pt x="50693" y="26511"/>
                </a:cubicBezTo>
                <a:cubicBezTo>
                  <a:pt x="55537" y="25974"/>
                  <a:pt x="60150" y="23646"/>
                  <a:pt x="63979" y="20782"/>
                </a:cubicBezTo>
                <a:cubicBezTo>
                  <a:pt x="67633" y="23233"/>
                  <a:pt x="71689" y="25783"/>
                  <a:pt x="75990" y="25783"/>
                </a:cubicBezTo>
                <a:cubicBezTo>
                  <a:pt x="76487" y="25783"/>
                  <a:pt x="76987" y="25749"/>
                  <a:pt x="77490" y="25677"/>
                </a:cubicBezTo>
                <a:cubicBezTo>
                  <a:pt x="81391" y="25111"/>
                  <a:pt x="84553" y="22370"/>
                  <a:pt x="87926" y="20325"/>
                </a:cubicBezTo>
                <a:cubicBezTo>
                  <a:pt x="90158" y="18983"/>
                  <a:pt x="92868" y="17956"/>
                  <a:pt x="95436" y="17956"/>
                </a:cubicBezTo>
                <a:cubicBezTo>
                  <a:pt x="96782" y="17956"/>
                  <a:pt x="98089" y="18238"/>
                  <a:pt x="99268" y="18903"/>
                </a:cubicBezTo>
                <a:cubicBezTo>
                  <a:pt x="98623" y="16662"/>
                  <a:pt x="96179" y="15342"/>
                  <a:pt x="93858" y="15241"/>
                </a:cubicBezTo>
                <a:cubicBezTo>
                  <a:pt x="93731" y="15235"/>
                  <a:pt x="93603" y="15233"/>
                  <a:pt x="93476" y="15233"/>
                </a:cubicBezTo>
                <a:cubicBezTo>
                  <a:pt x="91278" y="15233"/>
                  <a:pt x="89156" y="16040"/>
                  <a:pt x="87099" y="16822"/>
                </a:cubicBezTo>
                <a:cubicBezTo>
                  <a:pt x="85123" y="17566"/>
                  <a:pt x="83075" y="18310"/>
                  <a:pt x="80972" y="18310"/>
                </a:cubicBezTo>
                <a:cubicBezTo>
                  <a:pt x="80760" y="18310"/>
                  <a:pt x="80546" y="18303"/>
                  <a:pt x="80333" y="18287"/>
                </a:cubicBezTo>
                <a:cubicBezTo>
                  <a:pt x="76888" y="18026"/>
                  <a:pt x="73994" y="15647"/>
                  <a:pt x="71601" y="13167"/>
                </a:cubicBezTo>
                <a:cubicBezTo>
                  <a:pt x="69208" y="10679"/>
                  <a:pt x="66938" y="7909"/>
                  <a:pt x="63819" y="6422"/>
                </a:cubicBezTo>
                <a:cubicBezTo>
                  <a:pt x="62634" y="5857"/>
                  <a:pt x="61273" y="5553"/>
                  <a:pt x="59939" y="5553"/>
                </a:cubicBezTo>
                <a:cubicBezTo>
                  <a:pt x="57766" y="5553"/>
                  <a:pt x="55665" y="6361"/>
                  <a:pt x="54515" y="8163"/>
                </a:cubicBezTo>
                <a:cubicBezTo>
                  <a:pt x="52934" y="4044"/>
                  <a:pt x="49315" y="1266"/>
                  <a:pt x="45254" y="345"/>
                </a:cubicBezTo>
                <a:cubicBezTo>
                  <a:pt x="44231" y="113"/>
                  <a:pt x="43183" y="0"/>
                  <a:pt x="42135" y="0"/>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0" name="Google Shape;2340;p34"/>
          <p:cNvGrpSpPr/>
          <p:nvPr/>
        </p:nvGrpSpPr>
        <p:grpSpPr>
          <a:xfrm rot="10800000" flipH="1">
            <a:off x="8666375" y="2157425"/>
            <a:ext cx="572700" cy="3014050"/>
            <a:chOff x="13220975" y="2103300"/>
            <a:chExt cx="572700" cy="3014050"/>
          </a:xfrm>
        </p:grpSpPr>
        <p:sp>
          <p:nvSpPr>
            <p:cNvPr id="2341" name="Google Shape;2341;p34"/>
            <p:cNvSpPr/>
            <p:nvPr/>
          </p:nvSpPr>
          <p:spPr>
            <a:xfrm rot="5400000">
              <a:off x="13095759" y="2254490"/>
              <a:ext cx="515990" cy="213610"/>
            </a:xfrm>
            <a:custGeom>
              <a:avLst/>
              <a:gdLst/>
              <a:ahLst/>
              <a:cxnLst/>
              <a:rect l="l" t="t" r="r" b="b"/>
              <a:pathLst>
                <a:path w="12317" h="5099" extrusionOk="0">
                  <a:moveTo>
                    <a:pt x="1" y="0"/>
                  </a:moveTo>
                  <a:lnTo>
                    <a:pt x="1" y="5099"/>
                  </a:lnTo>
                  <a:lnTo>
                    <a:pt x="12316" y="5099"/>
                  </a:lnTo>
                  <a:lnTo>
                    <a:pt x="12316" y="0"/>
                  </a:ln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4"/>
            <p:cNvSpPr/>
            <p:nvPr/>
          </p:nvSpPr>
          <p:spPr>
            <a:xfrm rot="5400000">
              <a:off x="13016479" y="2333772"/>
              <a:ext cx="515990" cy="55047"/>
            </a:xfrm>
            <a:custGeom>
              <a:avLst/>
              <a:gdLst/>
              <a:ahLst/>
              <a:cxnLst/>
              <a:rect l="l" t="t" r="r" b="b"/>
              <a:pathLst>
                <a:path w="12317" h="1314" extrusionOk="0">
                  <a:moveTo>
                    <a:pt x="1" y="0"/>
                  </a:moveTo>
                  <a:lnTo>
                    <a:pt x="1" y="1314"/>
                  </a:lnTo>
                  <a:lnTo>
                    <a:pt x="12316" y="1314"/>
                  </a:lnTo>
                  <a:lnTo>
                    <a:pt x="12316"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4"/>
            <p:cNvSpPr/>
            <p:nvPr/>
          </p:nvSpPr>
          <p:spPr>
            <a:xfrm rot="5400000">
              <a:off x="13216326" y="2342884"/>
              <a:ext cx="386458" cy="37075"/>
            </a:xfrm>
            <a:custGeom>
              <a:avLst/>
              <a:gdLst/>
              <a:ahLst/>
              <a:cxnLst/>
              <a:rect l="l" t="t" r="r" b="b"/>
              <a:pathLst>
                <a:path w="9225" h="885" extrusionOk="0">
                  <a:moveTo>
                    <a:pt x="383" y="1"/>
                  </a:moveTo>
                  <a:cubicBezTo>
                    <a:pt x="172" y="1"/>
                    <a:pt x="0" y="201"/>
                    <a:pt x="0" y="441"/>
                  </a:cubicBezTo>
                  <a:cubicBezTo>
                    <a:pt x="0" y="687"/>
                    <a:pt x="172" y="884"/>
                    <a:pt x="383" y="884"/>
                  </a:cubicBezTo>
                  <a:lnTo>
                    <a:pt x="8839" y="884"/>
                  </a:lnTo>
                  <a:cubicBezTo>
                    <a:pt x="9050" y="884"/>
                    <a:pt x="9222" y="687"/>
                    <a:pt x="9224" y="441"/>
                  </a:cubicBezTo>
                  <a:cubicBezTo>
                    <a:pt x="9224" y="199"/>
                    <a:pt x="9053" y="1"/>
                    <a:pt x="8842"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4"/>
            <p:cNvSpPr/>
            <p:nvPr/>
          </p:nvSpPr>
          <p:spPr>
            <a:xfrm rot="5400000">
              <a:off x="13095780" y="2770420"/>
              <a:ext cx="515948" cy="213610"/>
            </a:xfrm>
            <a:custGeom>
              <a:avLst/>
              <a:gdLst/>
              <a:ahLst/>
              <a:cxnLst/>
              <a:rect l="l" t="t" r="r" b="b"/>
              <a:pathLst>
                <a:path w="12316" h="5099" extrusionOk="0">
                  <a:moveTo>
                    <a:pt x="0" y="0"/>
                  </a:moveTo>
                  <a:lnTo>
                    <a:pt x="0" y="5099"/>
                  </a:lnTo>
                  <a:lnTo>
                    <a:pt x="12316" y="5099"/>
                  </a:lnTo>
                  <a:lnTo>
                    <a:pt x="12316" y="0"/>
                  </a:ln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4"/>
            <p:cNvSpPr/>
            <p:nvPr/>
          </p:nvSpPr>
          <p:spPr>
            <a:xfrm rot="5400000">
              <a:off x="13016500" y="2849702"/>
              <a:ext cx="515948" cy="55047"/>
            </a:xfrm>
            <a:custGeom>
              <a:avLst/>
              <a:gdLst/>
              <a:ahLst/>
              <a:cxnLst/>
              <a:rect l="l" t="t" r="r" b="b"/>
              <a:pathLst>
                <a:path w="12316" h="1314" extrusionOk="0">
                  <a:moveTo>
                    <a:pt x="0" y="0"/>
                  </a:moveTo>
                  <a:lnTo>
                    <a:pt x="0" y="1314"/>
                  </a:lnTo>
                  <a:lnTo>
                    <a:pt x="12316" y="1314"/>
                  </a:lnTo>
                  <a:lnTo>
                    <a:pt x="12316"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4"/>
            <p:cNvSpPr/>
            <p:nvPr/>
          </p:nvSpPr>
          <p:spPr>
            <a:xfrm rot="5400000">
              <a:off x="13216284" y="2858625"/>
              <a:ext cx="386542" cy="37075"/>
            </a:xfrm>
            <a:custGeom>
              <a:avLst/>
              <a:gdLst/>
              <a:ahLst/>
              <a:cxnLst/>
              <a:rect l="l" t="t" r="r" b="b"/>
              <a:pathLst>
                <a:path w="9227" h="885" extrusionOk="0">
                  <a:moveTo>
                    <a:pt x="383" y="1"/>
                  </a:moveTo>
                  <a:cubicBezTo>
                    <a:pt x="172" y="1"/>
                    <a:pt x="0" y="201"/>
                    <a:pt x="0" y="441"/>
                  </a:cubicBezTo>
                  <a:cubicBezTo>
                    <a:pt x="0" y="687"/>
                    <a:pt x="172" y="884"/>
                    <a:pt x="383" y="884"/>
                  </a:cubicBezTo>
                  <a:lnTo>
                    <a:pt x="8844" y="884"/>
                  </a:lnTo>
                  <a:cubicBezTo>
                    <a:pt x="9056" y="884"/>
                    <a:pt x="9227" y="687"/>
                    <a:pt x="9227" y="441"/>
                  </a:cubicBezTo>
                  <a:cubicBezTo>
                    <a:pt x="9227" y="199"/>
                    <a:pt x="9056" y="1"/>
                    <a:pt x="8844"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4"/>
            <p:cNvSpPr/>
            <p:nvPr/>
          </p:nvSpPr>
          <p:spPr>
            <a:xfrm rot="5400000">
              <a:off x="13095842" y="3286182"/>
              <a:ext cx="515822" cy="213610"/>
            </a:xfrm>
            <a:custGeom>
              <a:avLst/>
              <a:gdLst/>
              <a:ahLst/>
              <a:cxnLst/>
              <a:rect l="l" t="t" r="r" b="b"/>
              <a:pathLst>
                <a:path w="12313" h="5099" extrusionOk="0">
                  <a:moveTo>
                    <a:pt x="0" y="0"/>
                  </a:moveTo>
                  <a:lnTo>
                    <a:pt x="0" y="5099"/>
                  </a:lnTo>
                  <a:lnTo>
                    <a:pt x="12313" y="5099"/>
                  </a:lnTo>
                  <a:lnTo>
                    <a:pt x="12313" y="0"/>
                  </a:ln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4"/>
            <p:cNvSpPr/>
            <p:nvPr/>
          </p:nvSpPr>
          <p:spPr>
            <a:xfrm rot="5400000">
              <a:off x="13016562" y="3365464"/>
              <a:ext cx="515822" cy="55047"/>
            </a:xfrm>
            <a:custGeom>
              <a:avLst/>
              <a:gdLst/>
              <a:ahLst/>
              <a:cxnLst/>
              <a:rect l="l" t="t" r="r" b="b"/>
              <a:pathLst>
                <a:path w="12313" h="1314" extrusionOk="0">
                  <a:moveTo>
                    <a:pt x="0" y="0"/>
                  </a:moveTo>
                  <a:lnTo>
                    <a:pt x="0" y="1314"/>
                  </a:lnTo>
                  <a:lnTo>
                    <a:pt x="12313" y="1314"/>
                  </a:lnTo>
                  <a:lnTo>
                    <a:pt x="12313"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4"/>
            <p:cNvSpPr/>
            <p:nvPr/>
          </p:nvSpPr>
          <p:spPr>
            <a:xfrm rot="5400000">
              <a:off x="13216284" y="3374450"/>
              <a:ext cx="386542" cy="37075"/>
            </a:xfrm>
            <a:custGeom>
              <a:avLst/>
              <a:gdLst/>
              <a:ahLst/>
              <a:cxnLst/>
              <a:rect l="l" t="t" r="r" b="b"/>
              <a:pathLst>
                <a:path w="9227" h="885" extrusionOk="0">
                  <a:moveTo>
                    <a:pt x="383" y="1"/>
                  </a:moveTo>
                  <a:cubicBezTo>
                    <a:pt x="172" y="1"/>
                    <a:pt x="0" y="201"/>
                    <a:pt x="0" y="441"/>
                  </a:cubicBezTo>
                  <a:cubicBezTo>
                    <a:pt x="0" y="687"/>
                    <a:pt x="172" y="884"/>
                    <a:pt x="383" y="884"/>
                  </a:cubicBezTo>
                  <a:lnTo>
                    <a:pt x="8842" y="884"/>
                  </a:lnTo>
                  <a:cubicBezTo>
                    <a:pt x="9053" y="884"/>
                    <a:pt x="9227" y="687"/>
                    <a:pt x="9224" y="441"/>
                  </a:cubicBezTo>
                  <a:cubicBezTo>
                    <a:pt x="9224" y="199"/>
                    <a:pt x="9053" y="1"/>
                    <a:pt x="8842"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4"/>
            <p:cNvSpPr/>
            <p:nvPr/>
          </p:nvSpPr>
          <p:spPr>
            <a:xfrm rot="5400000">
              <a:off x="13317516" y="3002339"/>
              <a:ext cx="72558" cy="265473"/>
            </a:xfrm>
            <a:custGeom>
              <a:avLst/>
              <a:gdLst/>
              <a:ahLst/>
              <a:cxnLst/>
              <a:rect l="l" t="t" r="r" b="b"/>
              <a:pathLst>
                <a:path w="1732" h="6337" extrusionOk="0">
                  <a:moveTo>
                    <a:pt x="866" y="0"/>
                  </a:moveTo>
                  <a:cubicBezTo>
                    <a:pt x="391" y="0"/>
                    <a:pt x="1" y="449"/>
                    <a:pt x="1" y="995"/>
                  </a:cubicBezTo>
                  <a:lnTo>
                    <a:pt x="1" y="5342"/>
                  </a:lnTo>
                  <a:cubicBezTo>
                    <a:pt x="1" y="5890"/>
                    <a:pt x="389" y="6336"/>
                    <a:pt x="866" y="6336"/>
                  </a:cubicBezTo>
                  <a:cubicBezTo>
                    <a:pt x="1341" y="6336"/>
                    <a:pt x="1729" y="5890"/>
                    <a:pt x="1729" y="5342"/>
                  </a:cubicBezTo>
                  <a:lnTo>
                    <a:pt x="1729" y="995"/>
                  </a:lnTo>
                  <a:cubicBezTo>
                    <a:pt x="1731" y="449"/>
                    <a:pt x="1343" y="0"/>
                    <a:pt x="866"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4"/>
            <p:cNvSpPr/>
            <p:nvPr/>
          </p:nvSpPr>
          <p:spPr>
            <a:xfrm rot="5400000">
              <a:off x="13310122" y="3009650"/>
              <a:ext cx="72558" cy="250852"/>
            </a:xfrm>
            <a:custGeom>
              <a:avLst/>
              <a:gdLst/>
              <a:ahLst/>
              <a:cxnLst/>
              <a:rect l="l" t="t" r="r" b="b"/>
              <a:pathLst>
                <a:path w="1732" h="5988" extrusionOk="0">
                  <a:moveTo>
                    <a:pt x="209" y="0"/>
                  </a:moveTo>
                  <a:cubicBezTo>
                    <a:pt x="80" y="174"/>
                    <a:pt x="1" y="399"/>
                    <a:pt x="1" y="646"/>
                  </a:cubicBezTo>
                  <a:lnTo>
                    <a:pt x="1" y="4991"/>
                  </a:lnTo>
                  <a:cubicBezTo>
                    <a:pt x="1" y="5539"/>
                    <a:pt x="389" y="5988"/>
                    <a:pt x="866" y="5988"/>
                  </a:cubicBezTo>
                  <a:cubicBezTo>
                    <a:pt x="1341" y="5988"/>
                    <a:pt x="1729" y="5539"/>
                    <a:pt x="1729" y="4991"/>
                  </a:cubicBezTo>
                  <a:lnTo>
                    <a:pt x="1729" y="646"/>
                  </a:lnTo>
                  <a:cubicBezTo>
                    <a:pt x="1731" y="401"/>
                    <a:pt x="1652" y="174"/>
                    <a:pt x="1520" y="0"/>
                  </a:cubicBezTo>
                  <a:lnTo>
                    <a:pt x="1520" y="4102"/>
                  </a:lnTo>
                  <a:cubicBezTo>
                    <a:pt x="1520" y="4136"/>
                    <a:pt x="1518" y="4176"/>
                    <a:pt x="1515" y="4213"/>
                  </a:cubicBezTo>
                  <a:cubicBezTo>
                    <a:pt x="1477" y="4587"/>
                    <a:pt x="1171" y="4774"/>
                    <a:pt x="865" y="4774"/>
                  </a:cubicBezTo>
                  <a:cubicBezTo>
                    <a:pt x="559" y="4774"/>
                    <a:pt x="253" y="4587"/>
                    <a:pt x="214" y="4213"/>
                  </a:cubicBezTo>
                  <a:cubicBezTo>
                    <a:pt x="212" y="4176"/>
                    <a:pt x="209" y="4141"/>
                    <a:pt x="209" y="4102"/>
                  </a:cubicBezTo>
                  <a:lnTo>
                    <a:pt x="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4"/>
            <p:cNvSpPr/>
            <p:nvPr/>
          </p:nvSpPr>
          <p:spPr>
            <a:xfrm rot="5400000">
              <a:off x="13317579" y="2486577"/>
              <a:ext cx="72432" cy="265473"/>
            </a:xfrm>
            <a:custGeom>
              <a:avLst/>
              <a:gdLst/>
              <a:ahLst/>
              <a:cxnLst/>
              <a:rect l="l" t="t" r="r" b="b"/>
              <a:pathLst>
                <a:path w="1729" h="6337" extrusionOk="0">
                  <a:moveTo>
                    <a:pt x="863" y="0"/>
                  </a:moveTo>
                  <a:cubicBezTo>
                    <a:pt x="388" y="0"/>
                    <a:pt x="1" y="449"/>
                    <a:pt x="1" y="995"/>
                  </a:cubicBezTo>
                  <a:lnTo>
                    <a:pt x="1" y="5342"/>
                  </a:lnTo>
                  <a:cubicBezTo>
                    <a:pt x="1" y="5890"/>
                    <a:pt x="388" y="6336"/>
                    <a:pt x="863" y="6336"/>
                  </a:cubicBezTo>
                  <a:cubicBezTo>
                    <a:pt x="1338" y="6336"/>
                    <a:pt x="1728" y="5890"/>
                    <a:pt x="1728" y="5342"/>
                  </a:cubicBezTo>
                  <a:lnTo>
                    <a:pt x="1728" y="995"/>
                  </a:lnTo>
                  <a:cubicBezTo>
                    <a:pt x="1726" y="449"/>
                    <a:pt x="1338" y="0"/>
                    <a:pt x="863"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4"/>
            <p:cNvSpPr/>
            <p:nvPr/>
          </p:nvSpPr>
          <p:spPr>
            <a:xfrm rot="5400000">
              <a:off x="13310185" y="2493887"/>
              <a:ext cx="72432" cy="250852"/>
            </a:xfrm>
            <a:custGeom>
              <a:avLst/>
              <a:gdLst/>
              <a:ahLst/>
              <a:cxnLst/>
              <a:rect l="l" t="t" r="r" b="b"/>
              <a:pathLst>
                <a:path w="1729" h="5988" extrusionOk="0">
                  <a:moveTo>
                    <a:pt x="206" y="0"/>
                  </a:moveTo>
                  <a:cubicBezTo>
                    <a:pt x="77" y="174"/>
                    <a:pt x="1" y="399"/>
                    <a:pt x="1" y="646"/>
                  </a:cubicBezTo>
                  <a:lnTo>
                    <a:pt x="1" y="4991"/>
                  </a:lnTo>
                  <a:cubicBezTo>
                    <a:pt x="1" y="5539"/>
                    <a:pt x="388" y="5988"/>
                    <a:pt x="863" y="5988"/>
                  </a:cubicBezTo>
                  <a:cubicBezTo>
                    <a:pt x="1338" y="5988"/>
                    <a:pt x="1728" y="5539"/>
                    <a:pt x="1728" y="4991"/>
                  </a:cubicBezTo>
                  <a:lnTo>
                    <a:pt x="1728" y="646"/>
                  </a:lnTo>
                  <a:cubicBezTo>
                    <a:pt x="1726" y="401"/>
                    <a:pt x="1649" y="174"/>
                    <a:pt x="1520" y="0"/>
                  </a:cubicBezTo>
                  <a:lnTo>
                    <a:pt x="1520" y="4102"/>
                  </a:lnTo>
                  <a:cubicBezTo>
                    <a:pt x="1520" y="4136"/>
                    <a:pt x="1517" y="4176"/>
                    <a:pt x="1512" y="4213"/>
                  </a:cubicBezTo>
                  <a:cubicBezTo>
                    <a:pt x="1475" y="4587"/>
                    <a:pt x="1169" y="4774"/>
                    <a:pt x="863" y="4774"/>
                  </a:cubicBezTo>
                  <a:cubicBezTo>
                    <a:pt x="557" y="4774"/>
                    <a:pt x="251" y="4587"/>
                    <a:pt x="214" y="4213"/>
                  </a:cubicBezTo>
                  <a:cubicBezTo>
                    <a:pt x="209" y="4176"/>
                    <a:pt x="206" y="4141"/>
                    <a:pt x="206" y="4102"/>
                  </a:cubicBezTo>
                  <a:lnTo>
                    <a:pt x="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4"/>
            <p:cNvSpPr/>
            <p:nvPr/>
          </p:nvSpPr>
          <p:spPr>
            <a:xfrm rot="5400000">
              <a:off x="13317600" y="3518207"/>
              <a:ext cx="72390" cy="265473"/>
            </a:xfrm>
            <a:custGeom>
              <a:avLst/>
              <a:gdLst/>
              <a:ahLst/>
              <a:cxnLst/>
              <a:rect l="l" t="t" r="r" b="b"/>
              <a:pathLst>
                <a:path w="1728" h="6337" extrusionOk="0">
                  <a:moveTo>
                    <a:pt x="863" y="0"/>
                  </a:moveTo>
                  <a:cubicBezTo>
                    <a:pt x="388" y="0"/>
                    <a:pt x="0" y="449"/>
                    <a:pt x="0" y="995"/>
                  </a:cubicBezTo>
                  <a:lnTo>
                    <a:pt x="0" y="5342"/>
                  </a:lnTo>
                  <a:cubicBezTo>
                    <a:pt x="0" y="5890"/>
                    <a:pt x="388" y="6336"/>
                    <a:pt x="863" y="6336"/>
                  </a:cubicBezTo>
                  <a:cubicBezTo>
                    <a:pt x="1338" y="6336"/>
                    <a:pt x="1728" y="5890"/>
                    <a:pt x="1728" y="5342"/>
                  </a:cubicBezTo>
                  <a:lnTo>
                    <a:pt x="1728" y="995"/>
                  </a:lnTo>
                  <a:cubicBezTo>
                    <a:pt x="1728" y="449"/>
                    <a:pt x="1338" y="0"/>
                    <a:pt x="863"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4"/>
            <p:cNvSpPr/>
            <p:nvPr/>
          </p:nvSpPr>
          <p:spPr>
            <a:xfrm rot="5400000">
              <a:off x="13310206" y="3525517"/>
              <a:ext cx="72390" cy="250852"/>
            </a:xfrm>
            <a:custGeom>
              <a:avLst/>
              <a:gdLst/>
              <a:ahLst/>
              <a:cxnLst/>
              <a:rect l="l" t="t" r="r" b="b"/>
              <a:pathLst>
                <a:path w="1728" h="5988" extrusionOk="0">
                  <a:moveTo>
                    <a:pt x="209" y="0"/>
                  </a:moveTo>
                  <a:cubicBezTo>
                    <a:pt x="79" y="174"/>
                    <a:pt x="0" y="399"/>
                    <a:pt x="0" y="646"/>
                  </a:cubicBezTo>
                  <a:lnTo>
                    <a:pt x="0" y="4991"/>
                  </a:lnTo>
                  <a:cubicBezTo>
                    <a:pt x="0" y="5539"/>
                    <a:pt x="388" y="5988"/>
                    <a:pt x="863" y="5988"/>
                  </a:cubicBezTo>
                  <a:cubicBezTo>
                    <a:pt x="1338" y="5988"/>
                    <a:pt x="1728" y="5539"/>
                    <a:pt x="1728" y="4991"/>
                  </a:cubicBezTo>
                  <a:lnTo>
                    <a:pt x="1728" y="646"/>
                  </a:lnTo>
                  <a:cubicBezTo>
                    <a:pt x="1728" y="401"/>
                    <a:pt x="1649" y="174"/>
                    <a:pt x="1520" y="0"/>
                  </a:cubicBezTo>
                  <a:lnTo>
                    <a:pt x="1520" y="4102"/>
                  </a:lnTo>
                  <a:cubicBezTo>
                    <a:pt x="1520" y="4136"/>
                    <a:pt x="1517" y="4176"/>
                    <a:pt x="1514" y="4213"/>
                  </a:cubicBezTo>
                  <a:cubicBezTo>
                    <a:pt x="1476" y="4587"/>
                    <a:pt x="1170" y="4774"/>
                    <a:pt x="864" y="4774"/>
                  </a:cubicBezTo>
                  <a:cubicBezTo>
                    <a:pt x="558" y="4774"/>
                    <a:pt x="252" y="4587"/>
                    <a:pt x="214" y="4213"/>
                  </a:cubicBezTo>
                  <a:cubicBezTo>
                    <a:pt x="211" y="4176"/>
                    <a:pt x="209" y="4141"/>
                    <a:pt x="209" y="4102"/>
                  </a:cubicBezTo>
                  <a:lnTo>
                    <a:pt x="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4"/>
            <p:cNvSpPr/>
            <p:nvPr/>
          </p:nvSpPr>
          <p:spPr>
            <a:xfrm rot="5400000">
              <a:off x="12785888" y="4111303"/>
              <a:ext cx="1433411" cy="511146"/>
            </a:xfrm>
            <a:custGeom>
              <a:avLst/>
              <a:gdLst/>
              <a:ahLst/>
              <a:cxnLst/>
              <a:rect l="l" t="t" r="r" b="b"/>
              <a:pathLst>
                <a:path w="33951" h="12106" extrusionOk="0">
                  <a:moveTo>
                    <a:pt x="29055" y="1"/>
                  </a:moveTo>
                  <a:lnTo>
                    <a:pt x="28185" y="2966"/>
                  </a:lnTo>
                  <a:lnTo>
                    <a:pt x="27750" y="4448"/>
                  </a:lnTo>
                  <a:lnTo>
                    <a:pt x="27533" y="5192"/>
                  </a:lnTo>
                  <a:lnTo>
                    <a:pt x="27507" y="5284"/>
                  </a:lnTo>
                  <a:lnTo>
                    <a:pt x="27488" y="5332"/>
                  </a:lnTo>
                  <a:lnTo>
                    <a:pt x="27459" y="5421"/>
                  </a:lnTo>
                  <a:cubicBezTo>
                    <a:pt x="27446" y="5485"/>
                    <a:pt x="27415" y="5537"/>
                    <a:pt x="27391" y="5595"/>
                  </a:cubicBezTo>
                  <a:cubicBezTo>
                    <a:pt x="27190" y="6049"/>
                    <a:pt x="26840" y="6437"/>
                    <a:pt x="26407" y="6685"/>
                  </a:cubicBezTo>
                  <a:cubicBezTo>
                    <a:pt x="26193" y="6809"/>
                    <a:pt x="25959" y="6898"/>
                    <a:pt x="25716" y="6951"/>
                  </a:cubicBezTo>
                  <a:cubicBezTo>
                    <a:pt x="25655" y="6964"/>
                    <a:pt x="25595" y="6980"/>
                    <a:pt x="25531" y="6985"/>
                  </a:cubicBezTo>
                  <a:cubicBezTo>
                    <a:pt x="25474" y="6990"/>
                    <a:pt x="25420" y="7002"/>
                    <a:pt x="25363" y="7002"/>
                  </a:cubicBezTo>
                  <a:cubicBezTo>
                    <a:pt x="25358" y="7002"/>
                    <a:pt x="25352" y="7001"/>
                    <a:pt x="25347" y="7001"/>
                  </a:cubicBezTo>
                  <a:lnTo>
                    <a:pt x="25254" y="7004"/>
                  </a:lnTo>
                  <a:cubicBezTo>
                    <a:pt x="25233" y="7004"/>
                    <a:pt x="25233" y="7006"/>
                    <a:pt x="25199" y="7006"/>
                  </a:cubicBezTo>
                  <a:lnTo>
                    <a:pt x="1" y="7006"/>
                  </a:lnTo>
                  <a:lnTo>
                    <a:pt x="1" y="12105"/>
                  </a:lnTo>
                  <a:lnTo>
                    <a:pt x="25199" y="12105"/>
                  </a:lnTo>
                  <a:lnTo>
                    <a:pt x="25333" y="12102"/>
                  </a:lnTo>
                  <a:lnTo>
                    <a:pt x="25626" y="12092"/>
                  </a:lnTo>
                  <a:cubicBezTo>
                    <a:pt x="25821" y="12089"/>
                    <a:pt x="26017" y="12063"/>
                    <a:pt x="26209" y="12037"/>
                  </a:cubicBezTo>
                  <a:cubicBezTo>
                    <a:pt x="26404" y="12015"/>
                    <a:pt x="26597" y="11976"/>
                    <a:pt x="26787" y="11936"/>
                  </a:cubicBezTo>
                  <a:cubicBezTo>
                    <a:pt x="27552" y="11773"/>
                    <a:pt x="28290" y="11488"/>
                    <a:pt x="28963" y="11100"/>
                  </a:cubicBezTo>
                  <a:cubicBezTo>
                    <a:pt x="30316" y="10322"/>
                    <a:pt x="31413" y="9109"/>
                    <a:pt x="32049" y="7676"/>
                  </a:cubicBezTo>
                  <a:cubicBezTo>
                    <a:pt x="32126" y="7500"/>
                    <a:pt x="32207" y="7320"/>
                    <a:pt x="32268" y="7133"/>
                  </a:cubicBezTo>
                  <a:lnTo>
                    <a:pt x="32360" y="6856"/>
                  </a:lnTo>
                  <a:lnTo>
                    <a:pt x="32402" y="6722"/>
                  </a:lnTo>
                  <a:lnTo>
                    <a:pt x="32429" y="6629"/>
                  </a:lnTo>
                  <a:lnTo>
                    <a:pt x="32648" y="5885"/>
                  </a:lnTo>
                  <a:lnTo>
                    <a:pt x="33080" y="4403"/>
                  </a:lnTo>
                  <a:lnTo>
                    <a:pt x="33951" y="1438"/>
                  </a:lnTo>
                  <a:lnTo>
                    <a:pt x="29055" y="1"/>
                  </a:ln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4"/>
            <p:cNvSpPr/>
            <p:nvPr/>
          </p:nvSpPr>
          <p:spPr>
            <a:xfrm rot="5400000">
              <a:off x="13014084" y="3883160"/>
              <a:ext cx="521797" cy="55396"/>
            </a:xfrm>
            <a:custGeom>
              <a:avLst/>
              <a:gdLst/>
              <a:ahLst/>
              <a:cxnLst/>
              <a:rect l="l" t="t" r="r" b="b"/>
              <a:pathLst>
                <a:path w="12359" h="1312" extrusionOk="0">
                  <a:moveTo>
                    <a:pt x="1" y="1"/>
                  </a:moveTo>
                  <a:lnTo>
                    <a:pt x="1" y="1312"/>
                  </a:lnTo>
                  <a:lnTo>
                    <a:pt x="12358" y="1312"/>
                  </a:lnTo>
                  <a:lnTo>
                    <a:pt x="12358"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4"/>
            <p:cNvSpPr/>
            <p:nvPr/>
          </p:nvSpPr>
          <p:spPr>
            <a:xfrm rot="5400000">
              <a:off x="13215542" y="3892089"/>
              <a:ext cx="391042" cy="37325"/>
            </a:xfrm>
            <a:custGeom>
              <a:avLst/>
              <a:gdLst/>
              <a:ahLst/>
              <a:cxnLst/>
              <a:rect l="l" t="t" r="r" b="b"/>
              <a:pathLst>
                <a:path w="9262" h="884" extrusionOk="0">
                  <a:moveTo>
                    <a:pt x="385" y="0"/>
                  </a:moveTo>
                  <a:cubicBezTo>
                    <a:pt x="172" y="0"/>
                    <a:pt x="0" y="198"/>
                    <a:pt x="0" y="441"/>
                  </a:cubicBezTo>
                  <a:cubicBezTo>
                    <a:pt x="0" y="686"/>
                    <a:pt x="174" y="884"/>
                    <a:pt x="385" y="884"/>
                  </a:cubicBezTo>
                  <a:lnTo>
                    <a:pt x="8876" y="884"/>
                  </a:lnTo>
                  <a:cubicBezTo>
                    <a:pt x="9087" y="884"/>
                    <a:pt x="9261" y="686"/>
                    <a:pt x="9261" y="441"/>
                  </a:cubicBezTo>
                  <a:cubicBezTo>
                    <a:pt x="9261" y="198"/>
                    <a:pt x="9087" y="0"/>
                    <a:pt x="8876"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4"/>
            <p:cNvSpPr/>
            <p:nvPr/>
          </p:nvSpPr>
          <p:spPr>
            <a:xfrm rot="5400000">
              <a:off x="13014105" y="4404890"/>
              <a:ext cx="521755" cy="55396"/>
            </a:xfrm>
            <a:custGeom>
              <a:avLst/>
              <a:gdLst/>
              <a:ahLst/>
              <a:cxnLst/>
              <a:rect l="l" t="t" r="r" b="b"/>
              <a:pathLst>
                <a:path w="12358" h="1312" extrusionOk="0">
                  <a:moveTo>
                    <a:pt x="0" y="1"/>
                  </a:moveTo>
                  <a:lnTo>
                    <a:pt x="0" y="1312"/>
                  </a:lnTo>
                  <a:lnTo>
                    <a:pt x="12358" y="1312"/>
                  </a:lnTo>
                  <a:lnTo>
                    <a:pt x="12358"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4"/>
            <p:cNvSpPr/>
            <p:nvPr/>
          </p:nvSpPr>
          <p:spPr>
            <a:xfrm rot="5400000">
              <a:off x="13215563" y="4413820"/>
              <a:ext cx="390999" cy="37325"/>
            </a:xfrm>
            <a:custGeom>
              <a:avLst/>
              <a:gdLst/>
              <a:ahLst/>
              <a:cxnLst/>
              <a:rect l="l" t="t" r="r" b="b"/>
              <a:pathLst>
                <a:path w="9261" h="884" extrusionOk="0">
                  <a:moveTo>
                    <a:pt x="385" y="0"/>
                  </a:moveTo>
                  <a:cubicBezTo>
                    <a:pt x="171" y="0"/>
                    <a:pt x="0" y="198"/>
                    <a:pt x="0" y="441"/>
                  </a:cubicBezTo>
                  <a:cubicBezTo>
                    <a:pt x="0" y="686"/>
                    <a:pt x="174" y="884"/>
                    <a:pt x="385" y="884"/>
                  </a:cubicBezTo>
                  <a:lnTo>
                    <a:pt x="8876" y="884"/>
                  </a:lnTo>
                  <a:cubicBezTo>
                    <a:pt x="9087" y="884"/>
                    <a:pt x="9261" y="686"/>
                    <a:pt x="9261" y="441"/>
                  </a:cubicBezTo>
                  <a:cubicBezTo>
                    <a:pt x="9261" y="198"/>
                    <a:pt x="9087" y="0"/>
                    <a:pt x="8876"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4"/>
            <p:cNvSpPr/>
            <p:nvPr/>
          </p:nvSpPr>
          <p:spPr>
            <a:xfrm rot="5400000">
              <a:off x="13285245" y="4655450"/>
              <a:ext cx="389944" cy="466136"/>
            </a:xfrm>
            <a:custGeom>
              <a:avLst/>
              <a:gdLst/>
              <a:ahLst/>
              <a:cxnLst/>
              <a:rect l="l" t="t" r="r" b="b"/>
              <a:pathLst>
                <a:path w="9236" h="11040" extrusionOk="0">
                  <a:moveTo>
                    <a:pt x="7977" y="1"/>
                  </a:moveTo>
                  <a:lnTo>
                    <a:pt x="7107" y="2963"/>
                  </a:lnTo>
                  <a:lnTo>
                    <a:pt x="6671" y="4448"/>
                  </a:lnTo>
                  <a:lnTo>
                    <a:pt x="6452" y="5189"/>
                  </a:lnTo>
                  <a:lnTo>
                    <a:pt x="6426" y="5281"/>
                  </a:lnTo>
                  <a:lnTo>
                    <a:pt x="6392" y="5395"/>
                  </a:lnTo>
                  <a:lnTo>
                    <a:pt x="6315" y="5622"/>
                  </a:lnTo>
                  <a:cubicBezTo>
                    <a:pt x="6268" y="5777"/>
                    <a:pt x="6199" y="5922"/>
                    <a:pt x="6136" y="6070"/>
                  </a:cubicBezTo>
                  <a:cubicBezTo>
                    <a:pt x="5614" y="7246"/>
                    <a:pt x="4706" y="8249"/>
                    <a:pt x="3591" y="8892"/>
                  </a:cubicBezTo>
                  <a:cubicBezTo>
                    <a:pt x="3037" y="9214"/>
                    <a:pt x="2427" y="9449"/>
                    <a:pt x="1797" y="9583"/>
                  </a:cubicBezTo>
                  <a:cubicBezTo>
                    <a:pt x="1639" y="9618"/>
                    <a:pt x="1486" y="9649"/>
                    <a:pt x="1322" y="9668"/>
                  </a:cubicBezTo>
                  <a:cubicBezTo>
                    <a:pt x="1161" y="9686"/>
                    <a:pt x="1003" y="9710"/>
                    <a:pt x="842" y="9713"/>
                  </a:cubicBezTo>
                  <a:cubicBezTo>
                    <a:pt x="642" y="9725"/>
                    <a:pt x="481" y="9727"/>
                    <a:pt x="331" y="9727"/>
                  </a:cubicBezTo>
                  <a:cubicBezTo>
                    <a:pt x="219" y="9727"/>
                    <a:pt x="113" y="9726"/>
                    <a:pt x="1" y="9726"/>
                  </a:cubicBezTo>
                  <a:lnTo>
                    <a:pt x="1" y="11039"/>
                  </a:lnTo>
                  <a:lnTo>
                    <a:pt x="483" y="11039"/>
                  </a:lnTo>
                  <a:lnTo>
                    <a:pt x="618" y="11034"/>
                  </a:lnTo>
                  <a:lnTo>
                    <a:pt x="911" y="11024"/>
                  </a:lnTo>
                  <a:cubicBezTo>
                    <a:pt x="1106" y="11018"/>
                    <a:pt x="1298" y="10992"/>
                    <a:pt x="1494" y="10968"/>
                  </a:cubicBezTo>
                  <a:cubicBezTo>
                    <a:pt x="1689" y="10950"/>
                    <a:pt x="1879" y="10910"/>
                    <a:pt x="2071" y="10871"/>
                  </a:cubicBezTo>
                  <a:cubicBezTo>
                    <a:pt x="2833" y="10710"/>
                    <a:pt x="3572" y="10425"/>
                    <a:pt x="4247" y="10032"/>
                  </a:cubicBezTo>
                  <a:cubicBezTo>
                    <a:pt x="5598" y="9254"/>
                    <a:pt x="6698" y="8040"/>
                    <a:pt x="7333" y="6611"/>
                  </a:cubicBezTo>
                  <a:cubicBezTo>
                    <a:pt x="7410" y="6429"/>
                    <a:pt x="7492" y="6252"/>
                    <a:pt x="7550" y="6067"/>
                  </a:cubicBezTo>
                  <a:lnTo>
                    <a:pt x="7642" y="5790"/>
                  </a:lnTo>
                  <a:lnTo>
                    <a:pt x="7687" y="5653"/>
                  </a:lnTo>
                  <a:lnTo>
                    <a:pt x="7713" y="5561"/>
                  </a:lnTo>
                  <a:lnTo>
                    <a:pt x="7930" y="4820"/>
                  </a:lnTo>
                  <a:lnTo>
                    <a:pt x="8365" y="3337"/>
                  </a:lnTo>
                  <a:lnTo>
                    <a:pt x="9235" y="373"/>
                  </a:lnTo>
                  <a:lnTo>
                    <a:pt x="7977"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4"/>
            <p:cNvSpPr/>
            <p:nvPr/>
          </p:nvSpPr>
          <p:spPr>
            <a:xfrm rot="5400000">
              <a:off x="13451110" y="4692926"/>
              <a:ext cx="178802" cy="282469"/>
            </a:xfrm>
            <a:custGeom>
              <a:avLst/>
              <a:gdLst/>
              <a:ahLst/>
              <a:cxnLst/>
              <a:rect l="l" t="t" r="r" b="b"/>
              <a:pathLst>
                <a:path w="4235" h="6690" extrusionOk="0">
                  <a:moveTo>
                    <a:pt x="3725" y="1"/>
                  </a:moveTo>
                  <a:cubicBezTo>
                    <a:pt x="3542" y="1"/>
                    <a:pt x="3381" y="104"/>
                    <a:pt x="3335" y="264"/>
                  </a:cubicBezTo>
                  <a:lnTo>
                    <a:pt x="2739" y="2303"/>
                  </a:lnTo>
                  <a:lnTo>
                    <a:pt x="2438" y="3321"/>
                  </a:lnTo>
                  <a:lnTo>
                    <a:pt x="2362" y="3574"/>
                  </a:lnTo>
                  <a:lnTo>
                    <a:pt x="2325" y="3701"/>
                  </a:lnTo>
                  <a:lnTo>
                    <a:pt x="2296" y="3780"/>
                  </a:lnTo>
                  <a:lnTo>
                    <a:pt x="2243" y="3941"/>
                  </a:lnTo>
                  <a:lnTo>
                    <a:pt x="2174" y="4097"/>
                  </a:lnTo>
                  <a:cubicBezTo>
                    <a:pt x="1995" y="4516"/>
                    <a:pt x="1710" y="4877"/>
                    <a:pt x="1375" y="5183"/>
                  </a:cubicBezTo>
                  <a:cubicBezTo>
                    <a:pt x="1030" y="5473"/>
                    <a:pt x="629" y="5711"/>
                    <a:pt x="193" y="5835"/>
                  </a:cubicBezTo>
                  <a:cubicBezTo>
                    <a:pt x="67" y="5877"/>
                    <a:pt x="1" y="6088"/>
                    <a:pt x="48" y="6325"/>
                  </a:cubicBezTo>
                  <a:cubicBezTo>
                    <a:pt x="88" y="6532"/>
                    <a:pt x="231" y="6689"/>
                    <a:pt x="379" y="6689"/>
                  </a:cubicBezTo>
                  <a:cubicBezTo>
                    <a:pt x="401" y="6689"/>
                    <a:pt x="422" y="6686"/>
                    <a:pt x="444" y="6679"/>
                  </a:cubicBezTo>
                  <a:cubicBezTo>
                    <a:pt x="1001" y="6518"/>
                    <a:pt x="1512" y="6223"/>
                    <a:pt x="1953" y="5848"/>
                  </a:cubicBezTo>
                  <a:cubicBezTo>
                    <a:pt x="2383" y="5458"/>
                    <a:pt x="2747" y="4991"/>
                    <a:pt x="2976" y="4455"/>
                  </a:cubicBezTo>
                  <a:lnTo>
                    <a:pt x="3061" y="4257"/>
                  </a:lnTo>
                  <a:lnTo>
                    <a:pt x="3129" y="4049"/>
                  </a:lnTo>
                  <a:lnTo>
                    <a:pt x="3166" y="3946"/>
                  </a:lnTo>
                  <a:lnTo>
                    <a:pt x="3203" y="3822"/>
                  </a:lnTo>
                  <a:lnTo>
                    <a:pt x="3280" y="3569"/>
                  </a:lnTo>
                  <a:lnTo>
                    <a:pt x="3578" y="2551"/>
                  </a:lnTo>
                  <a:lnTo>
                    <a:pt x="4176" y="512"/>
                  </a:lnTo>
                  <a:cubicBezTo>
                    <a:pt x="4234" y="311"/>
                    <a:pt x="4092" y="87"/>
                    <a:pt x="3865" y="21"/>
                  </a:cubicBezTo>
                  <a:cubicBezTo>
                    <a:pt x="3818" y="8"/>
                    <a:pt x="3771" y="1"/>
                    <a:pt x="3725" y="1"/>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4"/>
            <p:cNvSpPr/>
            <p:nvPr/>
          </p:nvSpPr>
          <p:spPr>
            <a:xfrm rot="5400000">
              <a:off x="13318237" y="4549210"/>
              <a:ext cx="73294" cy="267564"/>
            </a:xfrm>
            <a:custGeom>
              <a:avLst/>
              <a:gdLst/>
              <a:ahLst/>
              <a:cxnLst/>
              <a:rect l="l" t="t" r="r" b="b"/>
              <a:pathLst>
                <a:path w="1736" h="6337" extrusionOk="0">
                  <a:moveTo>
                    <a:pt x="868" y="1"/>
                  </a:moveTo>
                  <a:cubicBezTo>
                    <a:pt x="391" y="1"/>
                    <a:pt x="0" y="449"/>
                    <a:pt x="0" y="995"/>
                  </a:cubicBezTo>
                  <a:lnTo>
                    <a:pt x="0" y="5342"/>
                  </a:lnTo>
                  <a:cubicBezTo>
                    <a:pt x="0" y="5891"/>
                    <a:pt x="391" y="6337"/>
                    <a:pt x="868" y="6337"/>
                  </a:cubicBezTo>
                  <a:cubicBezTo>
                    <a:pt x="1345" y="6337"/>
                    <a:pt x="1736" y="5888"/>
                    <a:pt x="1736" y="5342"/>
                  </a:cubicBezTo>
                  <a:lnTo>
                    <a:pt x="1736" y="995"/>
                  </a:lnTo>
                  <a:cubicBezTo>
                    <a:pt x="1736" y="449"/>
                    <a:pt x="1345" y="1"/>
                    <a:pt x="868"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4"/>
            <p:cNvSpPr/>
            <p:nvPr/>
          </p:nvSpPr>
          <p:spPr>
            <a:xfrm rot="5400000">
              <a:off x="13310638" y="4556430"/>
              <a:ext cx="73547" cy="252871"/>
            </a:xfrm>
            <a:custGeom>
              <a:avLst/>
              <a:gdLst/>
              <a:ahLst/>
              <a:cxnLst/>
              <a:rect l="l" t="t" r="r" b="b"/>
              <a:pathLst>
                <a:path w="1742" h="5989" extrusionOk="0">
                  <a:moveTo>
                    <a:pt x="212" y="1"/>
                  </a:moveTo>
                  <a:cubicBezTo>
                    <a:pt x="80" y="175"/>
                    <a:pt x="1" y="399"/>
                    <a:pt x="1" y="647"/>
                  </a:cubicBezTo>
                  <a:lnTo>
                    <a:pt x="1" y="4991"/>
                  </a:lnTo>
                  <a:cubicBezTo>
                    <a:pt x="1" y="5540"/>
                    <a:pt x="389" y="5988"/>
                    <a:pt x="869" y="5988"/>
                  </a:cubicBezTo>
                  <a:cubicBezTo>
                    <a:pt x="1346" y="5988"/>
                    <a:pt x="1734" y="5540"/>
                    <a:pt x="1734" y="4991"/>
                  </a:cubicBezTo>
                  <a:lnTo>
                    <a:pt x="1734" y="647"/>
                  </a:lnTo>
                  <a:cubicBezTo>
                    <a:pt x="1742" y="399"/>
                    <a:pt x="1663" y="175"/>
                    <a:pt x="1531" y="1"/>
                  </a:cubicBezTo>
                  <a:lnTo>
                    <a:pt x="1531" y="4100"/>
                  </a:lnTo>
                  <a:cubicBezTo>
                    <a:pt x="1531" y="4137"/>
                    <a:pt x="1528" y="4176"/>
                    <a:pt x="1523" y="4213"/>
                  </a:cubicBezTo>
                  <a:cubicBezTo>
                    <a:pt x="1486" y="4589"/>
                    <a:pt x="1179" y="4777"/>
                    <a:pt x="872" y="4777"/>
                  </a:cubicBezTo>
                  <a:cubicBezTo>
                    <a:pt x="565" y="4777"/>
                    <a:pt x="257" y="4589"/>
                    <a:pt x="217" y="4213"/>
                  </a:cubicBezTo>
                  <a:cubicBezTo>
                    <a:pt x="215" y="4176"/>
                    <a:pt x="212" y="4139"/>
                    <a:pt x="212" y="4100"/>
                  </a:cubicBezTo>
                  <a:lnTo>
                    <a:pt x="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4"/>
            <p:cNvSpPr/>
            <p:nvPr/>
          </p:nvSpPr>
          <p:spPr>
            <a:xfrm rot="5400000">
              <a:off x="13318216" y="4037950"/>
              <a:ext cx="73336" cy="267564"/>
            </a:xfrm>
            <a:custGeom>
              <a:avLst/>
              <a:gdLst/>
              <a:ahLst/>
              <a:cxnLst/>
              <a:rect l="l" t="t" r="r" b="b"/>
              <a:pathLst>
                <a:path w="1737" h="6337" extrusionOk="0">
                  <a:moveTo>
                    <a:pt x="868" y="1"/>
                  </a:moveTo>
                  <a:cubicBezTo>
                    <a:pt x="391" y="1"/>
                    <a:pt x="1" y="449"/>
                    <a:pt x="1" y="995"/>
                  </a:cubicBezTo>
                  <a:lnTo>
                    <a:pt x="1" y="5342"/>
                  </a:lnTo>
                  <a:cubicBezTo>
                    <a:pt x="1" y="5891"/>
                    <a:pt x="391" y="6337"/>
                    <a:pt x="868" y="6337"/>
                  </a:cubicBezTo>
                  <a:cubicBezTo>
                    <a:pt x="1346" y="6337"/>
                    <a:pt x="1736" y="5888"/>
                    <a:pt x="1736" y="5342"/>
                  </a:cubicBezTo>
                  <a:lnTo>
                    <a:pt x="1736" y="995"/>
                  </a:lnTo>
                  <a:cubicBezTo>
                    <a:pt x="1736" y="449"/>
                    <a:pt x="1346" y="1"/>
                    <a:pt x="868"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4"/>
            <p:cNvSpPr/>
            <p:nvPr/>
          </p:nvSpPr>
          <p:spPr>
            <a:xfrm rot="5400000">
              <a:off x="13310638" y="4045191"/>
              <a:ext cx="73547" cy="252871"/>
            </a:xfrm>
            <a:custGeom>
              <a:avLst/>
              <a:gdLst/>
              <a:ahLst/>
              <a:cxnLst/>
              <a:rect l="l" t="t" r="r" b="b"/>
              <a:pathLst>
                <a:path w="1742" h="5989" extrusionOk="0">
                  <a:moveTo>
                    <a:pt x="211" y="1"/>
                  </a:moveTo>
                  <a:cubicBezTo>
                    <a:pt x="79" y="175"/>
                    <a:pt x="0" y="399"/>
                    <a:pt x="0" y="647"/>
                  </a:cubicBezTo>
                  <a:lnTo>
                    <a:pt x="0" y="4991"/>
                  </a:lnTo>
                  <a:cubicBezTo>
                    <a:pt x="0" y="5540"/>
                    <a:pt x="388" y="5988"/>
                    <a:pt x="865" y="5988"/>
                  </a:cubicBezTo>
                  <a:cubicBezTo>
                    <a:pt x="1345" y="5988"/>
                    <a:pt x="1733" y="5540"/>
                    <a:pt x="1733" y="4991"/>
                  </a:cubicBezTo>
                  <a:lnTo>
                    <a:pt x="1733" y="647"/>
                  </a:lnTo>
                  <a:cubicBezTo>
                    <a:pt x="1741" y="399"/>
                    <a:pt x="1662" y="175"/>
                    <a:pt x="1530" y="1"/>
                  </a:cubicBezTo>
                  <a:lnTo>
                    <a:pt x="1530" y="4100"/>
                  </a:lnTo>
                  <a:cubicBezTo>
                    <a:pt x="1530" y="4137"/>
                    <a:pt x="1525" y="4176"/>
                    <a:pt x="1522" y="4213"/>
                  </a:cubicBezTo>
                  <a:cubicBezTo>
                    <a:pt x="1484" y="4589"/>
                    <a:pt x="1177" y="4777"/>
                    <a:pt x="870" y="4777"/>
                  </a:cubicBezTo>
                  <a:cubicBezTo>
                    <a:pt x="563" y="4777"/>
                    <a:pt x="256" y="4589"/>
                    <a:pt x="217" y="4213"/>
                  </a:cubicBezTo>
                  <a:cubicBezTo>
                    <a:pt x="214" y="4176"/>
                    <a:pt x="211" y="4139"/>
                    <a:pt x="211" y="4100"/>
                  </a:cubicBezTo>
                  <a:lnTo>
                    <a:pt x="2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4"/>
            <p:cNvSpPr/>
            <p:nvPr/>
          </p:nvSpPr>
          <p:spPr>
            <a:xfrm rot="5400000">
              <a:off x="13318216" y="3516198"/>
              <a:ext cx="73336" cy="267564"/>
            </a:xfrm>
            <a:custGeom>
              <a:avLst/>
              <a:gdLst/>
              <a:ahLst/>
              <a:cxnLst/>
              <a:rect l="l" t="t" r="r" b="b"/>
              <a:pathLst>
                <a:path w="1737" h="6337" extrusionOk="0">
                  <a:moveTo>
                    <a:pt x="869" y="1"/>
                  </a:moveTo>
                  <a:cubicBezTo>
                    <a:pt x="391" y="1"/>
                    <a:pt x="1" y="449"/>
                    <a:pt x="1" y="995"/>
                  </a:cubicBezTo>
                  <a:lnTo>
                    <a:pt x="1" y="5342"/>
                  </a:lnTo>
                  <a:cubicBezTo>
                    <a:pt x="1" y="5891"/>
                    <a:pt x="391" y="6337"/>
                    <a:pt x="869" y="6337"/>
                  </a:cubicBezTo>
                  <a:cubicBezTo>
                    <a:pt x="1346" y="6337"/>
                    <a:pt x="1737" y="5888"/>
                    <a:pt x="1737" y="5342"/>
                  </a:cubicBezTo>
                  <a:lnTo>
                    <a:pt x="1737" y="995"/>
                  </a:lnTo>
                  <a:cubicBezTo>
                    <a:pt x="1737" y="449"/>
                    <a:pt x="1343" y="1"/>
                    <a:pt x="869"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rot="5400000">
              <a:off x="13310638" y="3523440"/>
              <a:ext cx="73547" cy="252871"/>
            </a:xfrm>
            <a:custGeom>
              <a:avLst/>
              <a:gdLst/>
              <a:ahLst/>
              <a:cxnLst/>
              <a:rect l="l" t="t" r="r" b="b"/>
              <a:pathLst>
                <a:path w="1742" h="5989" extrusionOk="0">
                  <a:moveTo>
                    <a:pt x="212" y="1"/>
                  </a:moveTo>
                  <a:cubicBezTo>
                    <a:pt x="80" y="175"/>
                    <a:pt x="1" y="399"/>
                    <a:pt x="1" y="647"/>
                  </a:cubicBezTo>
                  <a:lnTo>
                    <a:pt x="1" y="4991"/>
                  </a:lnTo>
                  <a:cubicBezTo>
                    <a:pt x="1" y="5540"/>
                    <a:pt x="388" y="5988"/>
                    <a:pt x="866" y="5988"/>
                  </a:cubicBezTo>
                  <a:cubicBezTo>
                    <a:pt x="1346" y="5988"/>
                    <a:pt x="1734" y="5540"/>
                    <a:pt x="1734" y="4991"/>
                  </a:cubicBezTo>
                  <a:lnTo>
                    <a:pt x="1734" y="647"/>
                  </a:lnTo>
                  <a:cubicBezTo>
                    <a:pt x="1742" y="399"/>
                    <a:pt x="1662" y="175"/>
                    <a:pt x="1530" y="1"/>
                  </a:cubicBezTo>
                  <a:lnTo>
                    <a:pt x="1530" y="4100"/>
                  </a:lnTo>
                  <a:cubicBezTo>
                    <a:pt x="1530" y="4137"/>
                    <a:pt x="1525" y="4176"/>
                    <a:pt x="1523" y="4213"/>
                  </a:cubicBezTo>
                  <a:cubicBezTo>
                    <a:pt x="1484" y="4589"/>
                    <a:pt x="1178" y="4777"/>
                    <a:pt x="871" y="4777"/>
                  </a:cubicBezTo>
                  <a:cubicBezTo>
                    <a:pt x="564" y="4777"/>
                    <a:pt x="256" y="4589"/>
                    <a:pt x="217" y="4213"/>
                  </a:cubicBezTo>
                  <a:cubicBezTo>
                    <a:pt x="214" y="4176"/>
                    <a:pt x="212" y="4139"/>
                    <a:pt x="212" y="4100"/>
                  </a:cubicBezTo>
                  <a:lnTo>
                    <a:pt x="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4"/>
            <p:cNvSpPr/>
            <p:nvPr/>
          </p:nvSpPr>
          <p:spPr>
            <a:xfrm rot="5400000">
              <a:off x="13595702" y="4919250"/>
              <a:ext cx="267759" cy="128188"/>
            </a:xfrm>
            <a:custGeom>
              <a:avLst/>
              <a:gdLst/>
              <a:ahLst/>
              <a:cxnLst/>
              <a:rect l="l" t="t" r="r" b="b"/>
              <a:pathLst>
                <a:path w="6342" h="3036" extrusionOk="0">
                  <a:moveTo>
                    <a:pt x="1019" y="0"/>
                  </a:moveTo>
                  <a:cubicBezTo>
                    <a:pt x="616" y="0"/>
                    <a:pt x="255" y="226"/>
                    <a:pt x="143" y="589"/>
                  </a:cubicBezTo>
                  <a:cubicBezTo>
                    <a:pt x="0" y="1042"/>
                    <a:pt x="314" y="1549"/>
                    <a:pt x="839" y="1710"/>
                  </a:cubicBezTo>
                  <a:lnTo>
                    <a:pt x="4994" y="2986"/>
                  </a:lnTo>
                  <a:cubicBezTo>
                    <a:pt x="5103" y="3020"/>
                    <a:pt x="5212" y="3036"/>
                    <a:pt x="5319" y="3036"/>
                  </a:cubicBezTo>
                  <a:cubicBezTo>
                    <a:pt x="5724" y="3036"/>
                    <a:pt x="6086" y="2807"/>
                    <a:pt x="6199" y="2448"/>
                  </a:cubicBezTo>
                  <a:cubicBezTo>
                    <a:pt x="6341" y="1992"/>
                    <a:pt x="6028" y="1488"/>
                    <a:pt x="5503" y="1327"/>
                  </a:cubicBezTo>
                  <a:lnTo>
                    <a:pt x="1348" y="50"/>
                  </a:lnTo>
                  <a:cubicBezTo>
                    <a:pt x="1238" y="17"/>
                    <a:pt x="1127" y="0"/>
                    <a:pt x="1019" y="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4"/>
            <p:cNvSpPr/>
            <p:nvPr/>
          </p:nvSpPr>
          <p:spPr>
            <a:xfrm rot="5400000">
              <a:off x="13601634" y="4925351"/>
              <a:ext cx="255853" cy="128145"/>
            </a:xfrm>
            <a:custGeom>
              <a:avLst/>
              <a:gdLst/>
              <a:ahLst/>
              <a:cxnLst/>
              <a:rect l="l" t="t" r="r" b="b"/>
              <a:pathLst>
                <a:path w="6060" h="3035" extrusionOk="0">
                  <a:moveTo>
                    <a:pt x="734" y="0"/>
                  </a:moveTo>
                  <a:cubicBezTo>
                    <a:pt x="611" y="0"/>
                    <a:pt x="493" y="21"/>
                    <a:pt x="385" y="60"/>
                  </a:cubicBezTo>
                  <a:lnTo>
                    <a:pt x="4305" y="1263"/>
                  </a:lnTo>
                  <a:cubicBezTo>
                    <a:pt x="4342" y="1273"/>
                    <a:pt x="4379" y="1287"/>
                    <a:pt x="4410" y="1302"/>
                  </a:cubicBezTo>
                  <a:cubicBezTo>
                    <a:pt x="5063" y="1577"/>
                    <a:pt x="4805" y="2564"/>
                    <a:pt x="4161" y="2564"/>
                  </a:cubicBezTo>
                  <a:cubicBezTo>
                    <a:pt x="4118" y="2564"/>
                    <a:pt x="4074" y="2559"/>
                    <a:pt x="4028" y="2550"/>
                  </a:cubicBezTo>
                  <a:cubicBezTo>
                    <a:pt x="3991" y="2542"/>
                    <a:pt x="3957" y="2532"/>
                    <a:pt x="3920" y="2524"/>
                  </a:cubicBezTo>
                  <a:lnTo>
                    <a:pt x="0" y="1318"/>
                  </a:lnTo>
                  <a:lnTo>
                    <a:pt x="0" y="1318"/>
                  </a:lnTo>
                  <a:cubicBezTo>
                    <a:pt x="127" y="1495"/>
                    <a:pt x="319" y="1635"/>
                    <a:pt x="557" y="1709"/>
                  </a:cubicBezTo>
                  <a:lnTo>
                    <a:pt x="4711" y="2985"/>
                  </a:lnTo>
                  <a:cubicBezTo>
                    <a:pt x="4821" y="3019"/>
                    <a:pt x="4931" y="3035"/>
                    <a:pt x="5038" y="3035"/>
                  </a:cubicBezTo>
                  <a:cubicBezTo>
                    <a:pt x="5444" y="3035"/>
                    <a:pt x="5806" y="2806"/>
                    <a:pt x="5917" y="2447"/>
                  </a:cubicBezTo>
                  <a:cubicBezTo>
                    <a:pt x="6059" y="1991"/>
                    <a:pt x="5743" y="1487"/>
                    <a:pt x="5223" y="1326"/>
                  </a:cubicBezTo>
                  <a:lnTo>
                    <a:pt x="1069" y="49"/>
                  </a:lnTo>
                  <a:cubicBezTo>
                    <a:pt x="955" y="16"/>
                    <a:pt x="842" y="0"/>
                    <a:pt x="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1" name="Google Shape;2371;p34"/>
          <p:cNvGrpSpPr/>
          <p:nvPr/>
        </p:nvGrpSpPr>
        <p:grpSpPr>
          <a:xfrm rot="10800000" flipH="1">
            <a:off x="-113325" y="2157425"/>
            <a:ext cx="572700" cy="3014050"/>
            <a:chOff x="10589000" y="2103300"/>
            <a:chExt cx="572700" cy="3014050"/>
          </a:xfrm>
        </p:grpSpPr>
        <p:sp>
          <p:nvSpPr>
            <p:cNvPr id="2372" name="Google Shape;2372;p34"/>
            <p:cNvSpPr/>
            <p:nvPr/>
          </p:nvSpPr>
          <p:spPr>
            <a:xfrm rot="-5400000" flipH="1">
              <a:off x="10770927" y="2254490"/>
              <a:ext cx="515990" cy="213610"/>
            </a:xfrm>
            <a:custGeom>
              <a:avLst/>
              <a:gdLst/>
              <a:ahLst/>
              <a:cxnLst/>
              <a:rect l="l" t="t" r="r" b="b"/>
              <a:pathLst>
                <a:path w="12317" h="5099" extrusionOk="0">
                  <a:moveTo>
                    <a:pt x="1" y="0"/>
                  </a:moveTo>
                  <a:lnTo>
                    <a:pt x="1" y="5099"/>
                  </a:lnTo>
                  <a:lnTo>
                    <a:pt x="12316" y="5099"/>
                  </a:lnTo>
                  <a:lnTo>
                    <a:pt x="12316" y="0"/>
                  </a:ln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rot="-5400000" flipH="1">
              <a:off x="10850207" y="2333772"/>
              <a:ext cx="515990" cy="55047"/>
            </a:xfrm>
            <a:custGeom>
              <a:avLst/>
              <a:gdLst/>
              <a:ahLst/>
              <a:cxnLst/>
              <a:rect l="l" t="t" r="r" b="b"/>
              <a:pathLst>
                <a:path w="12317" h="1314" extrusionOk="0">
                  <a:moveTo>
                    <a:pt x="1" y="0"/>
                  </a:moveTo>
                  <a:lnTo>
                    <a:pt x="1" y="1314"/>
                  </a:lnTo>
                  <a:lnTo>
                    <a:pt x="12316" y="1314"/>
                  </a:lnTo>
                  <a:lnTo>
                    <a:pt x="12316"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rot="-5400000" flipH="1">
              <a:off x="10779891" y="2342884"/>
              <a:ext cx="386458" cy="37075"/>
            </a:xfrm>
            <a:custGeom>
              <a:avLst/>
              <a:gdLst/>
              <a:ahLst/>
              <a:cxnLst/>
              <a:rect l="l" t="t" r="r" b="b"/>
              <a:pathLst>
                <a:path w="9225" h="885" extrusionOk="0">
                  <a:moveTo>
                    <a:pt x="383" y="1"/>
                  </a:moveTo>
                  <a:cubicBezTo>
                    <a:pt x="172" y="1"/>
                    <a:pt x="0" y="201"/>
                    <a:pt x="0" y="441"/>
                  </a:cubicBezTo>
                  <a:cubicBezTo>
                    <a:pt x="0" y="687"/>
                    <a:pt x="172" y="884"/>
                    <a:pt x="383" y="884"/>
                  </a:cubicBezTo>
                  <a:lnTo>
                    <a:pt x="8839" y="884"/>
                  </a:lnTo>
                  <a:cubicBezTo>
                    <a:pt x="9050" y="884"/>
                    <a:pt x="9222" y="687"/>
                    <a:pt x="9224" y="441"/>
                  </a:cubicBezTo>
                  <a:cubicBezTo>
                    <a:pt x="9224" y="199"/>
                    <a:pt x="9053" y="1"/>
                    <a:pt x="8842"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4"/>
            <p:cNvSpPr/>
            <p:nvPr/>
          </p:nvSpPr>
          <p:spPr>
            <a:xfrm rot="-5400000" flipH="1">
              <a:off x="10770948" y="2770420"/>
              <a:ext cx="515948" cy="213610"/>
            </a:xfrm>
            <a:custGeom>
              <a:avLst/>
              <a:gdLst/>
              <a:ahLst/>
              <a:cxnLst/>
              <a:rect l="l" t="t" r="r" b="b"/>
              <a:pathLst>
                <a:path w="12316" h="5099" extrusionOk="0">
                  <a:moveTo>
                    <a:pt x="0" y="0"/>
                  </a:moveTo>
                  <a:lnTo>
                    <a:pt x="0" y="5099"/>
                  </a:lnTo>
                  <a:lnTo>
                    <a:pt x="12316" y="5099"/>
                  </a:lnTo>
                  <a:lnTo>
                    <a:pt x="12316" y="0"/>
                  </a:ln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4"/>
            <p:cNvSpPr/>
            <p:nvPr/>
          </p:nvSpPr>
          <p:spPr>
            <a:xfrm rot="-5400000" flipH="1">
              <a:off x="10850228" y="2849702"/>
              <a:ext cx="515948" cy="55047"/>
            </a:xfrm>
            <a:custGeom>
              <a:avLst/>
              <a:gdLst/>
              <a:ahLst/>
              <a:cxnLst/>
              <a:rect l="l" t="t" r="r" b="b"/>
              <a:pathLst>
                <a:path w="12316" h="1314" extrusionOk="0">
                  <a:moveTo>
                    <a:pt x="0" y="0"/>
                  </a:moveTo>
                  <a:lnTo>
                    <a:pt x="0" y="1314"/>
                  </a:lnTo>
                  <a:lnTo>
                    <a:pt x="12316" y="1314"/>
                  </a:lnTo>
                  <a:lnTo>
                    <a:pt x="12316"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4"/>
            <p:cNvSpPr/>
            <p:nvPr/>
          </p:nvSpPr>
          <p:spPr>
            <a:xfrm rot="-5400000" flipH="1">
              <a:off x="10779849" y="2858625"/>
              <a:ext cx="386542" cy="37075"/>
            </a:xfrm>
            <a:custGeom>
              <a:avLst/>
              <a:gdLst/>
              <a:ahLst/>
              <a:cxnLst/>
              <a:rect l="l" t="t" r="r" b="b"/>
              <a:pathLst>
                <a:path w="9227" h="885" extrusionOk="0">
                  <a:moveTo>
                    <a:pt x="383" y="1"/>
                  </a:moveTo>
                  <a:cubicBezTo>
                    <a:pt x="172" y="1"/>
                    <a:pt x="0" y="201"/>
                    <a:pt x="0" y="441"/>
                  </a:cubicBezTo>
                  <a:cubicBezTo>
                    <a:pt x="0" y="687"/>
                    <a:pt x="172" y="884"/>
                    <a:pt x="383" y="884"/>
                  </a:cubicBezTo>
                  <a:lnTo>
                    <a:pt x="8844" y="884"/>
                  </a:lnTo>
                  <a:cubicBezTo>
                    <a:pt x="9056" y="884"/>
                    <a:pt x="9227" y="687"/>
                    <a:pt x="9227" y="441"/>
                  </a:cubicBezTo>
                  <a:cubicBezTo>
                    <a:pt x="9227" y="199"/>
                    <a:pt x="9056" y="1"/>
                    <a:pt x="8844"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4"/>
            <p:cNvSpPr/>
            <p:nvPr/>
          </p:nvSpPr>
          <p:spPr>
            <a:xfrm rot="-5400000" flipH="1">
              <a:off x="10771010" y="3286182"/>
              <a:ext cx="515822" cy="213610"/>
            </a:xfrm>
            <a:custGeom>
              <a:avLst/>
              <a:gdLst/>
              <a:ahLst/>
              <a:cxnLst/>
              <a:rect l="l" t="t" r="r" b="b"/>
              <a:pathLst>
                <a:path w="12313" h="5099" extrusionOk="0">
                  <a:moveTo>
                    <a:pt x="0" y="0"/>
                  </a:moveTo>
                  <a:lnTo>
                    <a:pt x="0" y="5099"/>
                  </a:lnTo>
                  <a:lnTo>
                    <a:pt x="12313" y="5099"/>
                  </a:lnTo>
                  <a:lnTo>
                    <a:pt x="12313" y="0"/>
                  </a:ln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4"/>
            <p:cNvSpPr/>
            <p:nvPr/>
          </p:nvSpPr>
          <p:spPr>
            <a:xfrm rot="-5400000" flipH="1">
              <a:off x="10850290" y="3365464"/>
              <a:ext cx="515822" cy="55047"/>
            </a:xfrm>
            <a:custGeom>
              <a:avLst/>
              <a:gdLst/>
              <a:ahLst/>
              <a:cxnLst/>
              <a:rect l="l" t="t" r="r" b="b"/>
              <a:pathLst>
                <a:path w="12313" h="1314" extrusionOk="0">
                  <a:moveTo>
                    <a:pt x="0" y="0"/>
                  </a:moveTo>
                  <a:lnTo>
                    <a:pt x="0" y="1314"/>
                  </a:lnTo>
                  <a:lnTo>
                    <a:pt x="12313" y="1314"/>
                  </a:lnTo>
                  <a:lnTo>
                    <a:pt x="12313" y="0"/>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4"/>
            <p:cNvSpPr/>
            <p:nvPr/>
          </p:nvSpPr>
          <p:spPr>
            <a:xfrm rot="-5400000" flipH="1">
              <a:off x="10779849" y="3374450"/>
              <a:ext cx="386542" cy="37075"/>
            </a:xfrm>
            <a:custGeom>
              <a:avLst/>
              <a:gdLst/>
              <a:ahLst/>
              <a:cxnLst/>
              <a:rect l="l" t="t" r="r" b="b"/>
              <a:pathLst>
                <a:path w="9227" h="885" extrusionOk="0">
                  <a:moveTo>
                    <a:pt x="383" y="1"/>
                  </a:moveTo>
                  <a:cubicBezTo>
                    <a:pt x="172" y="1"/>
                    <a:pt x="0" y="201"/>
                    <a:pt x="0" y="441"/>
                  </a:cubicBezTo>
                  <a:cubicBezTo>
                    <a:pt x="0" y="687"/>
                    <a:pt x="172" y="884"/>
                    <a:pt x="383" y="884"/>
                  </a:cubicBezTo>
                  <a:lnTo>
                    <a:pt x="8842" y="884"/>
                  </a:lnTo>
                  <a:cubicBezTo>
                    <a:pt x="9053" y="884"/>
                    <a:pt x="9227" y="687"/>
                    <a:pt x="9224" y="441"/>
                  </a:cubicBezTo>
                  <a:cubicBezTo>
                    <a:pt x="9224" y="199"/>
                    <a:pt x="9053" y="1"/>
                    <a:pt x="8842" y="1"/>
                  </a:cubicBezTo>
                  <a:close/>
                </a:path>
              </a:pathLst>
            </a:custGeom>
            <a:gradFill>
              <a:gsLst>
                <a:gs pos="0">
                  <a:srgbClr val="BFBFBF"/>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4"/>
            <p:cNvSpPr/>
            <p:nvPr/>
          </p:nvSpPr>
          <p:spPr>
            <a:xfrm rot="-5400000" flipH="1">
              <a:off x="10992601" y="3002339"/>
              <a:ext cx="72558" cy="265473"/>
            </a:xfrm>
            <a:custGeom>
              <a:avLst/>
              <a:gdLst/>
              <a:ahLst/>
              <a:cxnLst/>
              <a:rect l="l" t="t" r="r" b="b"/>
              <a:pathLst>
                <a:path w="1732" h="6337" extrusionOk="0">
                  <a:moveTo>
                    <a:pt x="866" y="0"/>
                  </a:moveTo>
                  <a:cubicBezTo>
                    <a:pt x="391" y="0"/>
                    <a:pt x="1" y="449"/>
                    <a:pt x="1" y="995"/>
                  </a:cubicBezTo>
                  <a:lnTo>
                    <a:pt x="1" y="5342"/>
                  </a:lnTo>
                  <a:cubicBezTo>
                    <a:pt x="1" y="5890"/>
                    <a:pt x="389" y="6336"/>
                    <a:pt x="866" y="6336"/>
                  </a:cubicBezTo>
                  <a:cubicBezTo>
                    <a:pt x="1341" y="6336"/>
                    <a:pt x="1729" y="5890"/>
                    <a:pt x="1729" y="5342"/>
                  </a:cubicBezTo>
                  <a:lnTo>
                    <a:pt x="1729" y="995"/>
                  </a:lnTo>
                  <a:cubicBezTo>
                    <a:pt x="1731" y="449"/>
                    <a:pt x="1343" y="0"/>
                    <a:pt x="866"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4"/>
            <p:cNvSpPr/>
            <p:nvPr/>
          </p:nvSpPr>
          <p:spPr>
            <a:xfrm rot="-5400000" flipH="1">
              <a:off x="10999995" y="3009650"/>
              <a:ext cx="72558" cy="250852"/>
            </a:xfrm>
            <a:custGeom>
              <a:avLst/>
              <a:gdLst/>
              <a:ahLst/>
              <a:cxnLst/>
              <a:rect l="l" t="t" r="r" b="b"/>
              <a:pathLst>
                <a:path w="1732" h="5988" extrusionOk="0">
                  <a:moveTo>
                    <a:pt x="209" y="0"/>
                  </a:moveTo>
                  <a:cubicBezTo>
                    <a:pt x="80" y="174"/>
                    <a:pt x="1" y="399"/>
                    <a:pt x="1" y="646"/>
                  </a:cubicBezTo>
                  <a:lnTo>
                    <a:pt x="1" y="4991"/>
                  </a:lnTo>
                  <a:cubicBezTo>
                    <a:pt x="1" y="5539"/>
                    <a:pt x="389" y="5988"/>
                    <a:pt x="866" y="5988"/>
                  </a:cubicBezTo>
                  <a:cubicBezTo>
                    <a:pt x="1341" y="5988"/>
                    <a:pt x="1729" y="5539"/>
                    <a:pt x="1729" y="4991"/>
                  </a:cubicBezTo>
                  <a:lnTo>
                    <a:pt x="1729" y="646"/>
                  </a:lnTo>
                  <a:cubicBezTo>
                    <a:pt x="1731" y="401"/>
                    <a:pt x="1652" y="174"/>
                    <a:pt x="1520" y="0"/>
                  </a:cubicBezTo>
                  <a:lnTo>
                    <a:pt x="1520" y="4102"/>
                  </a:lnTo>
                  <a:cubicBezTo>
                    <a:pt x="1520" y="4136"/>
                    <a:pt x="1518" y="4176"/>
                    <a:pt x="1515" y="4213"/>
                  </a:cubicBezTo>
                  <a:cubicBezTo>
                    <a:pt x="1477" y="4587"/>
                    <a:pt x="1171" y="4774"/>
                    <a:pt x="865" y="4774"/>
                  </a:cubicBezTo>
                  <a:cubicBezTo>
                    <a:pt x="559" y="4774"/>
                    <a:pt x="253" y="4587"/>
                    <a:pt x="214" y="4213"/>
                  </a:cubicBezTo>
                  <a:cubicBezTo>
                    <a:pt x="212" y="4176"/>
                    <a:pt x="209" y="4141"/>
                    <a:pt x="209" y="4102"/>
                  </a:cubicBezTo>
                  <a:lnTo>
                    <a:pt x="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4"/>
            <p:cNvSpPr/>
            <p:nvPr/>
          </p:nvSpPr>
          <p:spPr>
            <a:xfrm rot="-5400000" flipH="1">
              <a:off x="10992664" y="2486577"/>
              <a:ext cx="72432" cy="265473"/>
            </a:xfrm>
            <a:custGeom>
              <a:avLst/>
              <a:gdLst/>
              <a:ahLst/>
              <a:cxnLst/>
              <a:rect l="l" t="t" r="r" b="b"/>
              <a:pathLst>
                <a:path w="1729" h="6337" extrusionOk="0">
                  <a:moveTo>
                    <a:pt x="863" y="0"/>
                  </a:moveTo>
                  <a:cubicBezTo>
                    <a:pt x="388" y="0"/>
                    <a:pt x="1" y="449"/>
                    <a:pt x="1" y="995"/>
                  </a:cubicBezTo>
                  <a:lnTo>
                    <a:pt x="1" y="5342"/>
                  </a:lnTo>
                  <a:cubicBezTo>
                    <a:pt x="1" y="5890"/>
                    <a:pt x="388" y="6336"/>
                    <a:pt x="863" y="6336"/>
                  </a:cubicBezTo>
                  <a:cubicBezTo>
                    <a:pt x="1338" y="6336"/>
                    <a:pt x="1728" y="5890"/>
                    <a:pt x="1728" y="5342"/>
                  </a:cubicBezTo>
                  <a:lnTo>
                    <a:pt x="1728" y="995"/>
                  </a:lnTo>
                  <a:cubicBezTo>
                    <a:pt x="1726" y="449"/>
                    <a:pt x="1338" y="0"/>
                    <a:pt x="863"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4"/>
            <p:cNvSpPr/>
            <p:nvPr/>
          </p:nvSpPr>
          <p:spPr>
            <a:xfrm rot="-5400000" flipH="1">
              <a:off x="11000058" y="2493887"/>
              <a:ext cx="72432" cy="250852"/>
            </a:xfrm>
            <a:custGeom>
              <a:avLst/>
              <a:gdLst/>
              <a:ahLst/>
              <a:cxnLst/>
              <a:rect l="l" t="t" r="r" b="b"/>
              <a:pathLst>
                <a:path w="1729" h="5988" extrusionOk="0">
                  <a:moveTo>
                    <a:pt x="206" y="0"/>
                  </a:moveTo>
                  <a:cubicBezTo>
                    <a:pt x="77" y="174"/>
                    <a:pt x="1" y="399"/>
                    <a:pt x="1" y="646"/>
                  </a:cubicBezTo>
                  <a:lnTo>
                    <a:pt x="1" y="4991"/>
                  </a:lnTo>
                  <a:cubicBezTo>
                    <a:pt x="1" y="5539"/>
                    <a:pt x="388" y="5988"/>
                    <a:pt x="863" y="5988"/>
                  </a:cubicBezTo>
                  <a:cubicBezTo>
                    <a:pt x="1338" y="5988"/>
                    <a:pt x="1728" y="5539"/>
                    <a:pt x="1728" y="4991"/>
                  </a:cubicBezTo>
                  <a:lnTo>
                    <a:pt x="1728" y="646"/>
                  </a:lnTo>
                  <a:cubicBezTo>
                    <a:pt x="1726" y="401"/>
                    <a:pt x="1649" y="174"/>
                    <a:pt x="1520" y="0"/>
                  </a:cubicBezTo>
                  <a:lnTo>
                    <a:pt x="1520" y="4102"/>
                  </a:lnTo>
                  <a:cubicBezTo>
                    <a:pt x="1520" y="4136"/>
                    <a:pt x="1517" y="4176"/>
                    <a:pt x="1512" y="4213"/>
                  </a:cubicBezTo>
                  <a:cubicBezTo>
                    <a:pt x="1475" y="4587"/>
                    <a:pt x="1169" y="4774"/>
                    <a:pt x="863" y="4774"/>
                  </a:cubicBezTo>
                  <a:cubicBezTo>
                    <a:pt x="557" y="4774"/>
                    <a:pt x="251" y="4587"/>
                    <a:pt x="214" y="4213"/>
                  </a:cubicBezTo>
                  <a:cubicBezTo>
                    <a:pt x="209" y="4176"/>
                    <a:pt x="206" y="4141"/>
                    <a:pt x="206" y="4102"/>
                  </a:cubicBezTo>
                  <a:lnTo>
                    <a:pt x="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4"/>
            <p:cNvSpPr/>
            <p:nvPr/>
          </p:nvSpPr>
          <p:spPr>
            <a:xfrm rot="-5400000" flipH="1">
              <a:off x="10992685" y="3518207"/>
              <a:ext cx="72390" cy="265473"/>
            </a:xfrm>
            <a:custGeom>
              <a:avLst/>
              <a:gdLst/>
              <a:ahLst/>
              <a:cxnLst/>
              <a:rect l="l" t="t" r="r" b="b"/>
              <a:pathLst>
                <a:path w="1728" h="6337" extrusionOk="0">
                  <a:moveTo>
                    <a:pt x="863" y="0"/>
                  </a:moveTo>
                  <a:cubicBezTo>
                    <a:pt x="388" y="0"/>
                    <a:pt x="0" y="449"/>
                    <a:pt x="0" y="995"/>
                  </a:cubicBezTo>
                  <a:lnTo>
                    <a:pt x="0" y="5342"/>
                  </a:lnTo>
                  <a:cubicBezTo>
                    <a:pt x="0" y="5890"/>
                    <a:pt x="388" y="6336"/>
                    <a:pt x="863" y="6336"/>
                  </a:cubicBezTo>
                  <a:cubicBezTo>
                    <a:pt x="1338" y="6336"/>
                    <a:pt x="1728" y="5890"/>
                    <a:pt x="1728" y="5342"/>
                  </a:cubicBezTo>
                  <a:lnTo>
                    <a:pt x="1728" y="995"/>
                  </a:lnTo>
                  <a:cubicBezTo>
                    <a:pt x="1728" y="449"/>
                    <a:pt x="1338" y="0"/>
                    <a:pt x="863"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4"/>
            <p:cNvSpPr/>
            <p:nvPr/>
          </p:nvSpPr>
          <p:spPr>
            <a:xfrm rot="-5400000" flipH="1">
              <a:off x="11000079" y="3525517"/>
              <a:ext cx="72390" cy="250852"/>
            </a:xfrm>
            <a:custGeom>
              <a:avLst/>
              <a:gdLst/>
              <a:ahLst/>
              <a:cxnLst/>
              <a:rect l="l" t="t" r="r" b="b"/>
              <a:pathLst>
                <a:path w="1728" h="5988" extrusionOk="0">
                  <a:moveTo>
                    <a:pt x="209" y="0"/>
                  </a:moveTo>
                  <a:cubicBezTo>
                    <a:pt x="79" y="174"/>
                    <a:pt x="0" y="399"/>
                    <a:pt x="0" y="646"/>
                  </a:cubicBezTo>
                  <a:lnTo>
                    <a:pt x="0" y="4991"/>
                  </a:lnTo>
                  <a:cubicBezTo>
                    <a:pt x="0" y="5539"/>
                    <a:pt x="388" y="5988"/>
                    <a:pt x="863" y="5988"/>
                  </a:cubicBezTo>
                  <a:cubicBezTo>
                    <a:pt x="1338" y="5988"/>
                    <a:pt x="1728" y="5539"/>
                    <a:pt x="1728" y="4991"/>
                  </a:cubicBezTo>
                  <a:lnTo>
                    <a:pt x="1728" y="646"/>
                  </a:lnTo>
                  <a:cubicBezTo>
                    <a:pt x="1728" y="401"/>
                    <a:pt x="1649" y="174"/>
                    <a:pt x="1520" y="0"/>
                  </a:cubicBezTo>
                  <a:lnTo>
                    <a:pt x="1520" y="4102"/>
                  </a:lnTo>
                  <a:cubicBezTo>
                    <a:pt x="1520" y="4136"/>
                    <a:pt x="1517" y="4176"/>
                    <a:pt x="1514" y="4213"/>
                  </a:cubicBezTo>
                  <a:cubicBezTo>
                    <a:pt x="1476" y="4587"/>
                    <a:pt x="1170" y="4774"/>
                    <a:pt x="864" y="4774"/>
                  </a:cubicBezTo>
                  <a:cubicBezTo>
                    <a:pt x="558" y="4774"/>
                    <a:pt x="252" y="4587"/>
                    <a:pt x="214" y="4213"/>
                  </a:cubicBezTo>
                  <a:cubicBezTo>
                    <a:pt x="211" y="4176"/>
                    <a:pt x="209" y="4141"/>
                    <a:pt x="209" y="4102"/>
                  </a:cubicBezTo>
                  <a:lnTo>
                    <a:pt x="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4"/>
            <p:cNvSpPr/>
            <p:nvPr/>
          </p:nvSpPr>
          <p:spPr>
            <a:xfrm rot="-5400000" flipH="1">
              <a:off x="10163376" y="4111303"/>
              <a:ext cx="1433411" cy="511146"/>
            </a:xfrm>
            <a:custGeom>
              <a:avLst/>
              <a:gdLst/>
              <a:ahLst/>
              <a:cxnLst/>
              <a:rect l="l" t="t" r="r" b="b"/>
              <a:pathLst>
                <a:path w="33951" h="12106" extrusionOk="0">
                  <a:moveTo>
                    <a:pt x="29055" y="1"/>
                  </a:moveTo>
                  <a:lnTo>
                    <a:pt x="28185" y="2966"/>
                  </a:lnTo>
                  <a:lnTo>
                    <a:pt x="27750" y="4448"/>
                  </a:lnTo>
                  <a:lnTo>
                    <a:pt x="27533" y="5192"/>
                  </a:lnTo>
                  <a:lnTo>
                    <a:pt x="27507" y="5284"/>
                  </a:lnTo>
                  <a:lnTo>
                    <a:pt x="27488" y="5332"/>
                  </a:lnTo>
                  <a:lnTo>
                    <a:pt x="27459" y="5421"/>
                  </a:lnTo>
                  <a:cubicBezTo>
                    <a:pt x="27446" y="5485"/>
                    <a:pt x="27415" y="5537"/>
                    <a:pt x="27391" y="5595"/>
                  </a:cubicBezTo>
                  <a:cubicBezTo>
                    <a:pt x="27190" y="6049"/>
                    <a:pt x="26840" y="6437"/>
                    <a:pt x="26407" y="6685"/>
                  </a:cubicBezTo>
                  <a:cubicBezTo>
                    <a:pt x="26193" y="6809"/>
                    <a:pt x="25959" y="6898"/>
                    <a:pt x="25716" y="6951"/>
                  </a:cubicBezTo>
                  <a:cubicBezTo>
                    <a:pt x="25655" y="6964"/>
                    <a:pt x="25595" y="6980"/>
                    <a:pt x="25531" y="6985"/>
                  </a:cubicBezTo>
                  <a:cubicBezTo>
                    <a:pt x="25474" y="6990"/>
                    <a:pt x="25420" y="7002"/>
                    <a:pt x="25363" y="7002"/>
                  </a:cubicBezTo>
                  <a:cubicBezTo>
                    <a:pt x="25358" y="7002"/>
                    <a:pt x="25352" y="7001"/>
                    <a:pt x="25347" y="7001"/>
                  </a:cubicBezTo>
                  <a:lnTo>
                    <a:pt x="25254" y="7004"/>
                  </a:lnTo>
                  <a:cubicBezTo>
                    <a:pt x="25233" y="7004"/>
                    <a:pt x="25233" y="7006"/>
                    <a:pt x="25199" y="7006"/>
                  </a:cubicBezTo>
                  <a:lnTo>
                    <a:pt x="1" y="7006"/>
                  </a:lnTo>
                  <a:lnTo>
                    <a:pt x="1" y="12105"/>
                  </a:lnTo>
                  <a:lnTo>
                    <a:pt x="25199" y="12105"/>
                  </a:lnTo>
                  <a:lnTo>
                    <a:pt x="25333" y="12102"/>
                  </a:lnTo>
                  <a:lnTo>
                    <a:pt x="25626" y="12092"/>
                  </a:lnTo>
                  <a:cubicBezTo>
                    <a:pt x="25821" y="12089"/>
                    <a:pt x="26017" y="12063"/>
                    <a:pt x="26209" y="12037"/>
                  </a:cubicBezTo>
                  <a:cubicBezTo>
                    <a:pt x="26404" y="12015"/>
                    <a:pt x="26597" y="11976"/>
                    <a:pt x="26787" y="11936"/>
                  </a:cubicBezTo>
                  <a:cubicBezTo>
                    <a:pt x="27552" y="11773"/>
                    <a:pt x="28290" y="11488"/>
                    <a:pt x="28963" y="11100"/>
                  </a:cubicBezTo>
                  <a:cubicBezTo>
                    <a:pt x="30316" y="10322"/>
                    <a:pt x="31413" y="9109"/>
                    <a:pt x="32049" y="7676"/>
                  </a:cubicBezTo>
                  <a:cubicBezTo>
                    <a:pt x="32126" y="7500"/>
                    <a:pt x="32207" y="7320"/>
                    <a:pt x="32268" y="7133"/>
                  </a:cubicBezTo>
                  <a:lnTo>
                    <a:pt x="32360" y="6856"/>
                  </a:lnTo>
                  <a:lnTo>
                    <a:pt x="32402" y="6722"/>
                  </a:lnTo>
                  <a:lnTo>
                    <a:pt x="32429" y="6629"/>
                  </a:lnTo>
                  <a:lnTo>
                    <a:pt x="32648" y="5885"/>
                  </a:lnTo>
                  <a:lnTo>
                    <a:pt x="33080" y="4403"/>
                  </a:lnTo>
                  <a:lnTo>
                    <a:pt x="33951" y="1438"/>
                  </a:lnTo>
                  <a:lnTo>
                    <a:pt x="29055" y="1"/>
                  </a:ln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4"/>
            <p:cNvSpPr/>
            <p:nvPr/>
          </p:nvSpPr>
          <p:spPr>
            <a:xfrm rot="-5400000" flipH="1">
              <a:off x="10846795" y="3883160"/>
              <a:ext cx="521797" cy="55396"/>
            </a:xfrm>
            <a:custGeom>
              <a:avLst/>
              <a:gdLst/>
              <a:ahLst/>
              <a:cxnLst/>
              <a:rect l="l" t="t" r="r" b="b"/>
              <a:pathLst>
                <a:path w="12359" h="1312" extrusionOk="0">
                  <a:moveTo>
                    <a:pt x="1" y="1"/>
                  </a:moveTo>
                  <a:lnTo>
                    <a:pt x="1" y="1312"/>
                  </a:lnTo>
                  <a:lnTo>
                    <a:pt x="12358" y="1312"/>
                  </a:lnTo>
                  <a:lnTo>
                    <a:pt x="12358"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4"/>
            <p:cNvSpPr/>
            <p:nvPr/>
          </p:nvSpPr>
          <p:spPr>
            <a:xfrm rot="-5400000" flipH="1">
              <a:off x="10776092" y="3892089"/>
              <a:ext cx="391042" cy="37325"/>
            </a:xfrm>
            <a:custGeom>
              <a:avLst/>
              <a:gdLst/>
              <a:ahLst/>
              <a:cxnLst/>
              <a:rect l="l" t="t" r="r" b="b"/>
              <a:pathLst>
                <a:path w="9262" h="884" extrusionOk="0">
                  <a:moveTo>
                    <a:pt x="385" y="0"/>
                  </a:moveTo>
                  <a:cubicBezTo>
                    <a:pt x="172" y="0"/>
                    <a:pt x="0" y="198"/>
                    <a:pt x="0" y="441"/>
                  </a:cubicBezTo>
                  <a:cubicBezTo>
                    <a:pt x="0" y="686"/>
                    <a:pt x="174" y="884"/>
                    <a:pt x="385" y="884"/>
                  </a:cubicBezTo>
                  <a:lnTo>
                    <a:pt x="8876" y="884"/>
                  </a:lnTo>
                  <a:cubicBezTo>
                    <a:pt x="9087" y="884"/>
                    <a:pt x="9261" y="686"/>
                    <a:pt x="9261" y="441"/>
                  </a:cubicBezTo>
                  <a:cubicBezTo>
                    <a:pt x="9261" y="198"/>
                    <a:pt x="9087" y="0"/>
                    <a:pt x="8876"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4"/>
            <p:cNvSpPr/>
            <p:nvPr/>
          </p:nvSpPr>
          <p:spPr>
            <a:xfrm rot="-5400000" flipH="1">
              <a:off x="10846816" y="4404890"/>
              <a:ext cx="521755" cy="55396"/>
            </a:xfrm>
            <a:custGeom>
              <a:avLst/>
              <a:gdLst/>
              <a:ahLst/>
              <a:cxnLst/>
              <a:rect l="l" t="t" r="r" b="b"/>
              <a:pathLst>
                <a:path w="12358" h="1312" extrusionOk="0">
                  <a:moveTo>
                    <a:pt x="0" y="1"/>
                  </a:moveTo>
                  <a:lnTo>
                    <a:pt x="0" y="1312"/>
                  </a:lnTo>
                  <a:lnTo>
                    <a:pt x="12358" y="1312"/>
                  </a:lnTo>
                  <a:lnTo>
                    <a:pt x="12358"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4"/>
            <p:cNvSpPr/>
            <p:nvPr/>
          </p:nvSpPr>
          <p:spPr>
            <a:xfrm rot="-5400000" flipH="1">
              <a:off x="10776113" y="4413820"/>
              <a:ext cx="390999" cy="37325"/>
            </a:xfrm>
            <a:custGeom>
              <a:avLst/>
              <a:gdLst/>
              <a:ahLst/>
              <a:cxnLst/>
              <a:rect l="l" t="t" r="r" b="b"/>
              <a:pathLst>
                <a:path w="9261" h="884" extrusionOk="0">
                  <a:moveTo>
                    <a:pt x="385" y="0"/>
                  </a:moveTo>
                  <a:cubicBezTo>
                    <a:pt x="171" y="0"/>
                    <a:pt x="0" y="198"/>
                    <a:pt x="0" y="441"/>
                  </a:cubicBezTo>
                  <a:cubicBezTo>
                    <a:pt x="0" y="686"/>
                    <a:pt x="174" y="884"/>
                    <a:pt x="385" y="884"/>
                  </a:cubicBezTo>
                  <a:lnTo>
                    <a:pt x="8876" y="884"/>
                  </a:lnTo>
                  <a:cubicBezTo>
                    <a:pt x="9087" y="884"/>
                    <a:pt x="9261" y="686"/>
                    <a:pt x="9261" y="441"/>
                  </a:cubicBezTo>
                  <a:cubicBezTo>
                    <a:pt x="9261" y="198"/>
                    <a:pt x="9087" y="0"/>
                    <a:pt x="8876"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4"/>
            <p:cNvSpPr/>
            <p:nvPr/>
          </p:nvSpPr>
          <p:spPr>
            <a:xfrm rot="-5400000" flipH="1">
              <a:off x="10707486" y="4655450"/>
              <a:ext cx="389944" cy="466136"/>
            </a:xfrm>
            <a:custGeom>
              <a:avLst/>
              <a:gdLst/>
              <a:ahLst/>
              <a:cxnLst/>
              <a:rect l="l" t="t" r="r" b="b"/>
              <a:pathLst>
                <a:path w="9236" h="11040" extrusionOk="0">
                  <a:moveTo>
                    <a:pt x="7977" y="1"/>
                  </a:moveTo>
                  <a:lnTo>
                    <a:pt x="7107" y="2963"/>
                  </a:lnTo>
                  <a:lnTo>
                    <a:pt x="6671" y="4448"/>
                  </a:lnTo>
                  <a:lnTo>
                    <a:pt x="6452" y="5189"/>
                  </a:lnTo>
                  <a:lnTo>
                    <a:pt x="6426" y="5281"/>
                  </a:lnTo>
                  <a:lnTo>
                    <a:pt x="6392" y="5395"/>
                  </a:lnTo>
                  <a:lnTo>
                    <a:pt x="6315" y="5622"/>
                  </a:lnTo>
                  <a:cubicBezTo>
                    <a:pt x="6268" y="5777"/>
                    <a:pt x="6199" y="5922"/>
                    <a:pt x="6136" y="6070"/>
                  </a:cubicBezTo>
                  <a:cubicBezTo>
                    <a:pt x="5614" y="7246"/>
                    <a:pt x="4706" y="8249"/>
                    <a:pt x="3591" y="8892"/>
                  </a:cubicBezTo>
                  <a:cubicBezTo>
                    <a:pt x="3037" y="9214"/>
                    <a:pt x="2427" y="9449"/>
                    <a:pt x="1797" y="9583"/>
                  </a:cubicBezTo>
                  <a:cubicBezTo>
                    <a:pt x="1639" y="9618"/>
                    <a:pt x="1486" y="9649"/>
                    <a:pt x="1322" y="9668"/>
                  </a:cubicBezTo>
                  <a:cubicBezTo>
                    <a:pt x="1161" y="9686"/>
                    <a:pt x="1003" y="9710"/>
                    <a:pt x="842" y="9713"/>
                  </a:cubicBezTo>
                  <a:cubicBezTo>
                    <a:pt x="642" y="9725"/>
                    <a:pt x="481" y="9727"/>
                    <a:pt x="331" y="9727"/>
                  </a:cubicBezTo>
                  <a:cubicBezTo>
                    <a:pt x="219" y="9727"/>
                    <a:pt x="113" y="9726"/>
                    <a:pt x="1" y="9726"/>
                  </a:cubicBezTo>
                  <a:lnTo>
                    <a:pt x="1" y="11039"/>
                  </a:lnTo>
                  <a:lnTo>
                    <a:pt x="483" y="11039"/>
                  </a:lnTo>
                  <a:lnTo>
                    <a:pt x="618" y="11034"/>
                  </a:lnTo>
                  <a:lnTo>
                    <a:pt x="911" y="11024"/>
                  </a:lnTo>
                  <a:cubicBezTo>
                    <a:pt x="1106" y="11018"/>
                    <a:pt x="1298" y="10992"/>
                    <a:pt x="1494" y="10968"/>
                  </a:cubicBezTo>
                  <a:cubicBezTo>
                    <a:pt x="1689" y="10950"/>
                    <a:pt x="1879" y="10910"/>
                    <a:pt x="2071" y="10871"/>
                  </a:cubicBezTo>
                  <a:cubicBezTo>
                    <a:pt x="2833" y="10710"/>
                    <a:pt x="3572" y="10425"/>
                    <a:pt x="4247" y="10032"/>
                  </a:cubicBezTo>
                  <a:cubicBezTo>
                    <a:pt x="5598" y="9254"/>
                    <a:pt x="6698" y="8040"/>
                    <a:pt x="7333" y="6611"/>
                  </a:cubicBezTo>
                  <a:cubicBezTo>
                    <a:pt x="7410" y="6429"/>
                    <a:pt x="7492" y="6252"/>
                    <a:pt x="7550" y="6067"/>
                  </a:cubicBezTo>
                  <a:lnTo>
                    <a:pt x="7642" y="5790"/>
                  </a:lnTo>
                  <a:lnTo>
                    <a:pt x="7687" y="5653"/>
                  </a:lnTo>
                  <a:lnTo>
                    <a:pt x="7713" y="5561"/>
                  </a:lnTo>
                  <a:lnTo>
                    <a:pt x="7930" y="4820"/>
                  </a:lnTo>
                  <a:lnTo>
                    <a:pt x="8365" y="3337"/>
                  </a:lnTo>
                  <a:lnTo>
                    <a:pt x="9235" y="373"/>
                  </a:lnTo>
                  <a:lnTo>
                    <a:pt x="7977"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4"/>
            <p:cNvSpPr/>
            <p:nvPr/>
          </p:nvSpPr>
          <p:spPr>
            <a:xfrm rot="-5400000" flipH="1">
              <a:off x="10752763" y="4692926"/>
              <a:ext cx="178802" cy="282469"/>
            </a:xfrm>
            <a:custGeom>
              <a:avLst/>
              <a:gdLst/>
              <a:ahLst/>
              <a:cxnLst/>
              <a:rect l="l" t="t" r="r" b="b"/>
              <a:pathLst>
                <a:path w="4235" h="6690" extrusionOk="0">
                  <a:moveTo>
                    <a:pt x="3725" y="1"/>
                  </a:moveTo>
                  <a:cubicBezTo>
                    <a:pt x="3542" y="1"/>
                    <a:pt x="3381" y="104"/>
                    <a:pt x="3335" y="264"/>
                  </a:cubicBezTo>
                  <a:lnTo>
                    <a:pt x="2739" y="2303"/>
                  </a:lnTo>
                  <a:lnTo>
                    <a:pt x="2438" y="3321"/>
                  </a:lnTo>
                  <a:lnTo>
                    <a:pt x="2362" y="3574"/>
                  </a:lnTo>
                  <a:lnTo>
                    <a:pt x="2325" y="3701"/>
                  </a:lnTo>
                  <a:lnTo>
                    <a:pt x="2296" y="3780"/>
                  </a:lnTo>
                  <a:lnTo>
                    <a:pt x="2243" y="3941"/>
                  </a:lnTo>
                  <a:lnTo>
                    <a:pt x="2174" y="4097"/>
                  </a:lnTo>
                  <a:cubicBezTo>
                    <a:pt x="1995" y="4516"/>
                    <a:pt x="1710" y="4877"/>
                    <a:pt x="1375" y="5183"/>
                  </a:cubicBezTo>
                  <a:cubicBezTo>
                    <a:pt x="1030" y="5473"/>
                    <a:pt x="629" y="5711"/>
                    <a:pt x="193" y="5835"/>
                  </a:cubicBezTo>
                  <a:cubicBezTo>
                    <a:pt x="67" y="5877"/>
                    <a:pt x="1" y="6088"/>
                    <a:pt x="48" y="6325"/>
                  </a:cubicBezTo>
                  <a:cubicBezTo>
                    <a:pt x="88" y="6532"/>
                    <a:pt x="231" y="6689"/>
                    <a:pt x="379" y="6689"/>
                  </a:cubicBezTo>
                  <a:cubicBezTo>
                    <a:pt x="401" y="6689"/>
                    <a:pt x="422" y="6686"/>
                    <a:pt x="444" y="6679"/>
                  </a:cubicBezTo>
                  <a:cubicBezTo>
                    <a:pt x="1001" y="6518"/>
                    <a:pt x="1512" y="6223"/>
                    <a:pt x="1953" y="5848"/>
                  </a:cubicBezTo>
                  <a:cubicBezTo>
                    <a:pt x="2383" y="5458"/>
                    <a:pt x="2747" y="4991"/>
                    <a:pt x="2976" y="4455"/>
                  </a:cubicBezTo>
                  <a:lnTo>
                    <a:pt x="3061" y="4257"/>
                  </a:lnTo>
                  <a:lnTo>
                    <a:pt x="3129" y="4049"/>
                  </a:lnTo>
                  <a:lnTo>
                    <a:pt x="3166" y="3946"/>
                  </a:lnTo>
                  <a:lnTo>
                    <a:pt x="3203" y="3822"/>
                  </a:lnTo>
                  <a:lnTo>
                    <a:pt x="3280" y="3569"/>
                  </a:lnTo>
                  <a:lnTo>
                    <a:pt x="3578" y="2551"/>
                  </a:lnTo>
                  <a:lnTo>
                    <a:pt x="4176" y="512"/>
                  </a:lnTo>
                  <a:cubicBezTo>
                    <a:pt x="4234" y="311"/>
                    <a:pt x="4092" y="87"/>
                    <a:pt x="3865" y="21"/>
                  </a:cubicBezTo>
                  <a:cubicBezTo>
                    <a:pt x="3818" y="8"/>
                    <a:pt x="3771" y="1"/>
                    <a:pt x="3725" y="1"/>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4"/>
            <p:cNvSpPr/>
            <p:nvPr/>
          </p:nvSpPr>
          <p:spPr>
            <a:xfrm rot="-5400000" flipH="1">
              <a:off x="10991144" y="4549210"/>
              <a:ext cx="73294" cy="267564"/>
            </a:xfrm>
            <a:custGeom>
              <a:avLst/>
              <a:gdLst/>
              <a:ahLst/>
              <a:cxnLst/>
              <a:rect l="l" t="t" r="r" b="b"/>
              <a:pathLst>
                <a:path w="1736" h="6337" extrusionOk="0">
                  <a:moveTo>
                    <a:pt x="868" y="1"/>
                  </a:moveTo>
                  <a:cubicBezTo>
                    <a:pt x="391" y="1"/>
                    <a:pt x="0" y="449"/>
                    <a:pt x="0" y="995"/>
                  </a:cubicBezTo>
                  <a:lnTo>
                    <a:pt x="0" y="5342"/>
                  </a:lnTo>
                  <a:cubicBezTo>
                    <a:pt x="0" y="5891"/>
                    <a:pt x="391" y="6337"/>
                    <a:pt x="868" y="6337"/>
                  </a:cubicBezTo>
                  <a:cubicBezTo>
                    <a:pt x="1345" y="6337"/>
                    <a:pt x="1736" y="5888"/>
                    <a:pt x="1736" y="5342"/>
                  </a:cubicBezTo>
                  <a:lnTo>
                    <a:pt x="1736" y="995"/>
                  </a:lnTo>
                  <a:cubicBezTo>
                    <a:pt x="1736" y="449"/>
                    <a:pt x="1345" y="1"/>
                    <a:pt x="868"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4"/>
            <p:cNvSpPr/>
            <p:nvPr/>
          </p:nvSpPr>
          <p:spPr>
            <a:xfrm rot="-5400000" flipH="1">
              <a:off x="10998490" y="4556430"/>
              <a:ext cx="73547" cy="252871"/>
            </a:xfrm>
            <a:custGeom>
              <a:avLst/>
              <a:gdLst/>
              <a:ahLst/>
              <a:cxnLst/>
              <a:rect l="l" t="t" r="r" b="b"/>
              <a:pathLst>
                <a:path w="1742" h="5989" extrusionOk="0">
                  <a:moveTo>
                    <a:pt x="212" y="1"/>
                  </a:moveTo>
                  <a:cubicBezTo>
                    <a:pt x="80" y="175"/>
                    <a:pt x="1" y="399"/>
                    <a:pt x="1" y="647"/>
                  </a:cubicBezTo>
                  <a:lnTo>
                    <a:pt x="1" y="4991"/>
                  </a:lnTo>
                  <a:cubicBezTo>
                    <a:pt x="1" y="5540"/>
                    <a:pt x="389" y="5988"/>
                    <a:pt x="869" y="5988"/>
                  </a:cubicBezTo>
                  <a:cubicBezTo>
                    <a:pt x="1346" y="5988"/>
                    <a:pt x="1734" y="5540"/>
                    <a:pt x="1734" y="4991"/>
                  </a:cubicBezTo>
                  <a:lnTo>
                    <a:pt x="1734" y="647"/>
                  </a:lnTo>
                  <a:cubicBezTo>
                    <a:pt x="1742" y="399"/>
                    <a:pt x="1663" y="175"/>
                    <a:pt x="1531" y="1"/>
                  </a:cubicBezTo>
                  <a:lnTo>
                    <a:pt x="1531" y="4100"/>
                  </a:lnTo>
                  <a:cubicBezTo>
                    <a:pt x="1531" y="4137"/>
                    <a:pt x="1528" y="4176"/>
                    <a:pt x="1523" y="4213"/>
                  </a:cubicBezTo>
                  <a:cubicBezTo>
                    <a:pt x="1486" y="4589"/>
                    <a:pt x="1179" y="4777"/>
                    <a:pt x="872" y="4777"/>
                  </a:cubicBezTo>
                  <a:cubicBezTo>
                    <a:pt x="565" y="4777"/>
                    <a:pt x="257" y="4589"/>
                    <a:pt x="217" y="4213"/>
                  </a:cubicBezTo>
                  <a:cubicBezTo>
                    <a:pt x="215" y="4176"/>
                    <a:pt x="212" y="4139"/>
                    <a:pt x="212" y="4100"/>
                  </a:cubicBezTo>
                  <a:lnTo>
                    <a:pt x="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4"/>
            <p:cNvSpPr/>
            <p:nvPr/>
          </p:nvSpPr>
          <p:spPr>
            <a:xfrm rot="-5400000" flipH="1">
              <a:off x="10991123" y="4037950"/>
              <a:ext cx="73336" cy="267564"/>
            </a:xfrm>
            <a:custGeom>
              <a:avLst/>
              <a:gdLst/>
              <a:ahLst/>
              <a:cxnLst/>
              <a:rect l="l" t="t" r="r" b="b"/>
              <a:pathLst>
                <a:path w="1737" h="6337" extrusionOk="0">
                  <a:moveTo>
                    <a:pt x="868" y="1"/>
                  </a:moveTo>
                  <a:cubicBezTo>
                    <a:pt x="391" y="1"/>
                    <a:pt x="1" y="449"/>
                    <a:pt x="1" y="995"/>
                  </a:cubicBezTo>
                  <a:lnTo>
                    <a:pt x="1" y="5342"/>
                  </a:lnTo>
                  <a:cubicBezTo>
                    <a:pt x="1" y="5891"/>
                    <a:pt x="391" y="6337"/>
                    <a:pt x="868" y="6337"/>
                  </a:cubicBezTo>
                  <a:cubicBezTo>
                    <a:pt x="1346" y="6337"/>
                    <a:pt x="1736" y="5888"/>
                    <a:pt x="1736" y="5342"/>
                  </a:cubicBezTo>
                  <a:lnTo>
                    <a:pt x="1736" y="995"/>
                  </a:lnTo>
                  <a:cubicBezTo>
                    <a:pt x="1736" y="449"/>
                    <a:pt x="1346" y="1"/>
                    <a:pt x="868"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4"/>
            <p:cNvSpPr/>
            <p:nvPr/>
          </p:nvSpPr>
          <p:spPr>
            <a:xfrm rot="-5400000" flipH="1">
              <a:off x="10998490" y="4045191"/>
              <a:ext cx="73547" cy="252871"/>
            </a:xfrm>
            <a:custGeom>
              <a:avLst/>
              <a:gdLst/>
              <a:ahLst/>
              <a:cxnLst/>
              <a:rect l="l" t="t" r="r" b="b"/>
              <a:pathLst>
                <a:path w="1742" h="5989" extrusionOk="0">
                  <a:moveTo>
                    <a:pt x="211" y="1"/>
                  </a:moveTo>
                  <a:cubicBezTo>
                    <a:pt x="79" y="175"/>
                    <a:pt x="0" y="399"/>
                    <a:pt x="0" y="647"/>
                  </a:cubicBezTo>
                  <a:lnTo>
                    <a:pt x="0" y="4991"/>
                  </a:lnTo>
                  <a:cubicBezTo>
                    <a:pt x="0" y="5540"/>
                    <a:pt x="388" y="5988"/>
                    <a:pt x="865" y="5988"/>
                  </a:cubicBezTo>
                  <a:cubicBezTo>
                    <a:pt x="1345" y="5988"/>
                    <a:pt x="1733" y="5540"/>
                    <a:pt x="1733" y="4991"/>
                  </a:cubicBezTo>
                  <a:lnTo>
                    <a:pt x="1733" y="647"/>
                  </a:lnTo>
                  <a:cubicBezTo>
                    <a:pt x="1741" y="399"/>
                    <a:pt x="1662" y="175"/>
                    <a:pt x="1530" y="1"/>
                  </a:cubicBezTo>
                  <a:lnTo>
                    <a:pt x="1530" y="4100"/>
                  </a:lnTo>
                  <a:cubicBezTo>
                    <a:pt x="1530" y="4137"/>
                    <a:pt x="1525" y="4176"/>
                    <a:pt x="1522" y="4213"/>
                  </a:cubicBezTo>
                  <a:cubicBezTo>
                    <a:pt x="1484" y="4589"/>
                    <a:pt x="1177" y="4777"/>
                    <a:pt x="870" y="4777"/>
                  </a:cubicBezTo>
                  <a:cubicBezTo>
                    <a:pt x="563" y="4777"/>
                    <a:pt x="256" y="4589"/>
                    <a:pt x="217" y="4213"/>
                  </a:cubicBezTo>
                  <a:cubicBezTo>
                    <a:pt x="214" y="4176"/>
                    <a:pt x="211" y="4139"/>
                    <a:pt x="211" y="4100"/>
                  </a:cubicBezTo>
                  <a:lnTo>
                    <a:pt x="2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4"/>
            <p:cNvSpPr/>
            <p:nvPr/>
          </p:nvSpPr>
          <p:spPr>
            <a:xfrm rot="-5400000" flipH="1">
              <a:off x="10991123" y="3516198"/>
              <a:ext cx="73336" cy="267564"/>
            </a:xfrm>
            <a:custGeom>
              <a:avLst/>
              <a:gdLst/>
              <a:ahLst/>
              <a:cxnLst/>
              <a:rect l="l" t="t" r="r" b="b"/>
              <a:pathLst>
                <a:path w="1737" h="6337" extrusionOk="0">
                  <a:moveTo>
                    <a:pt x="869" y="1"/>
                  </a:moveTo>
                  <a:cubicBezTo>
                    <a:pt x="391" y="1"/>
                    <a:pt x="1" y="449"/>
                    <a:pt x="1" y="995"/>
                  </a:cubicBezTo>
                  <a:lnTo>
                    <a:pt x="1" y="5342"/>
                  </a:lnTo>
                  <a:cubicBezTo>
                    <a:pt x="1" y="5891"/>
                    <a:pt x="391" y="6337"/>
                    <a:pt x="869" y="6337"/>
                  </a:cubicBezTo>
                  <a:cubicBezTo>
                    <a:pt x="1346" y="6337"/>
                    <a:pt x="1737" y="5888"/>
                    <a:pt x="1737" y="5342"/>
                  </a:cubicBezTo>
                  <a:lnTo>
                    <a:pt x="1737" y="995"/>
                  </a:lnTo>
                  <a:cubicBezTo>
                    <a:pt x="1737" y="449"/>
                    <a:pt x="1343" y="1"/>
                    <a:pt x="869"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4"/>
            <p:cNvSpPr/>
            <p:nvPr/>
          </p:nvSpPr>
          <p:spPr>
            <a:xfrm rot="-5400000" flipH="1">
              <a:off x="10998490" y="3523440"/>
              <a:ext cx="73547" cy="252871"/>
            </a:xfrm>
            <a:custGeom>
              <a:avLst/>
              <a:gdLst/>
              <a:ahLst/>
              <a:cxnLst/>
              <a:rect l="l" t="t" r="r" b="b"/>
              <a:pathLst>
                <a:path w="1742" h="5989" extrusionOk="0">
                  <a:moveTo>
                    <a:pt x="212" y="1"/>
                  </a:moveTo>
                  <a:cubicBezTo>
                    <a:pt x="80" y="175"/>
                    <a:pt x="1" y="399"/>
                    <a:pt x="1" y="647"/>
                  </a:cubicBezTo>
                  <a:lnTo>
                    <a:pt x="1" y="4991"/>
                  </a:lnTo>
                  <a:cubicBezTo>
                    <a:pt x="1" y="5540"/>
                    <a:pt x="388" y="5988"/>
                    <a:pt x="866" y="5988"/>
                  </a:cubicBezTo>
                  <a:cubicBezTo>
                    <a:pt x="1346" y="5988"/>
                    <a:pt x="1734" y="5540"/>
                    <a:pt x="1734" y="4991"/>
                  </a:cubicBezTo>
                  <a:lnTo>
                    <a:pt x="1734" y="647"/>
                  </a:lnTo>
                  <a:cubicBezTo>
                    <a:pt x="1742" y="399"/>
                    <a:pt x="1662" y="175"/>
                    <a:pt x="1530" y="1"/>
                  </a:cubicBezTo>
                  <a:lnTo>
                    <a:pt x="1530" y="4100"/>
                  </a:lnTo>
                  <a:cubicBezTo>
                    <a:pt x="1530" y="4137"/>
                    <a:pt x="1525" y="4176"/>
                    <a:pt x="1523" y="4213"/>
                  </a:cubicBezTo>
                  <a:cubicBezTo>
                    <a:pt x="1484" y="4589"/>
                    <a:pt x="1178" y="4777"/>
                    <a:pt x="871" y="4777"/>
                  </a:cubicBezTo>
                  <a:cubicBezTo>
                    <a:pt x="564" y="4777"/>
                    <a:pt x="256" y="4589"/>
                    <a:pt x="217" y="4213"/>
                  </a:cubicBezTo>
                  <a:cubicBezTo>
                    <a:pt x="214" y="4176"/>
                    <a:pt x="212" y="4139"/>
                    <a:pt x="212" y="4100"/>
                  </a:cubicBezTo>
                  <a:lnTo>
                    <a:pt x="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4"/>
            <p:cNvSpPr/>
            <p:nvPr/>
          </p:nvSpPr>
          <p:spPr>
            <a:xfrm rot="-5400000" flipH="1">
              <a:off x="10519214" y="4919250"/>
              <a:ext cx="267759" cy="128188"/>
            </a:xfrm>
            <a:custGeom>
              <a:avLst/>
              <a:gdLst/>
              <a:ahLst/>
              <a:cxnLst/>
              <a:rect l="l" t="t" r="r" b="b"/>
              <a:pathLst>
                <a:path w="6342" h="3036" extrusionOk="0">
                  <a:moveTo>
                    <a:pt x="1019" y="0"/>
                  </a:moveTo>
                  <a:cubicBezTo>
                    <a:pt x="616" y="0"/>
                    <a:pt x="255" y="226"/>
                    <a:pt x="143" y="589"/>
                  </a:cubicBezTo>
                  <a:cubicBezTo>
                    <a:pt x="0" y="1042"/>
                    <a:pt x="314" y="1549"/>
                    <a:pt x="839" y="1710"/>
                  </a:cubicBezTo>
                  <a:lnTo>
                    <a:pt x="4994" y="2986"/>
                  </a:lnTo>
                  <a:cubicBezTo>
                    <a:pt x="5103" y="3020"/>
                    <a:pt x="5212" y="3036"/>
                    <a:pt x="5319" y="3036"/>
                  </a:cubicBezTo>
                  <a:cubicBezTo>
                    <a:pt x="5724" y="3036"/>
                    <a:pt x="6086" y="2807"/>
                    <a:pt x="6199" y="2448"/>
                  </a:cubicBezTo>
                  <a:cubicBezTo>
                    <a:pt x="6341" y="1992"/>
                    <a:pt x="6028" y="1488"/>
                    <a:pt x="5503" y="1327"/>
                  </a:cubicBezTo>
                  <a:lnTo>
                    <a:pt x="1348" y="50"/>
                  </a:lnTo>
                  <a:cubicBezTo>
                    <a:pt x="1238" y="17"/>
                    <a:pt x="1127" y="0"/>
                    <a:pt x="1019" y="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4"/>
            <p:cNvSpPr/>
            <p:nvPr/>
          </p:nvSpPr>
          <p:spPr>
            <a:xfrm rot="-5400000" flipH="1">
              <a:off x="10525188" y="4925351"/>
              <a:ext cx="255853" cy="128145"/>
            </a:xfrm>
            <a:custGeom>
              <a:avLst/>
              <a:gdLst/>
              <a:ahLst/>
              <a:cxnLst/>
              <a:rect l="l" t="t" r="r" b="b"/>
              <a:pathLst>
                <a:path w="6060" h="3035" extrusionOk="0">
                  <a:moveTo>
                    <a:pt x="734" y="0"/>
                  </a:moveTo>
                  <a:cubicBezTo>
                    <a:pt x="611" y="0"/>
                    <a:pt x="493" y="21"/>
                    <a:pt x="385" y="60"/>
                  </a:cubicBezTo>
                  <a:lnTo>
                    <a:pt x="4305" y="1263"/>
                  </a:lnTo>
                  <a:cubicBezTo>
                    <a:pt x="4342" y="1273"/>
                    <a:pt x="4379" y="1287"/>
                    <a:pt x="4410" y="1302"/>
                  </a:cubicBezTo>
                  <a:cubicBezTo>
                    <a:pt x="5063" y="1577"/>
                    <a:pt x="4805" y="2564"/>
                    <a:pt x="4161" y="2564"/>
                  </a:cubicBezTo>
                  <a:cubicBezTo>
                    <a:pt x="4118" y="2564"/>
                    <a:pt x="4074" y="2559"/>
                    <a:pt x="4028" y="2550"/>
                  </a:cubicBezTo>
                  <a:cubicBezTo>
                    <a:pt x="3991" y="2542"/>
                    <a:pt x="3957" y="2532"/>
                    <a:pt x="3920" y="2524"/>
                  </a:cubicBezTo>
                  <a:lnTo>
                    <a:pt x="0" y="1318"/>
                  </a:lnTo>
                  <a:lnTo>
                    <a:pt x="0" y="1318"/>
                  </a:lnTo>
                  <a:cubicBezTo>
                    <a:pt x="127" y="1495"/>
                    <a:pt x="319" y="1635"/>
                    <a:pt x="557" y="1709"/>
                  </a:cubicBezTo>
                  <a:lnTo>
                    <a:pt x="4711" y="2985"/>
                  </a:lnTo>
                  <a:cubicBezTo>
                    <a:pt x="4821" y="3019"/>
                    <a:pt x="4931" y="3035"/>
                    <a:pt x="5038" y="3035"/>
                  </a:cubicBezTo>
                  <a:cubicBezTo>
                    <a:pt x="5444" y="3035"/>
                    <a:pt x="5806" y="2806"/>
                    <a:pt x="5917" y="2447"/>
                  </a:cubicBezTo>
                  <a:cubicBezTo>
                    <a:pt x="6059" y="1991"/>
                    <a:pt x="5743" y="1487"/>
                    <a:pt x="5223" y="1326"/>
                  </a:cubicBezTo>
                  <a:lnTo>
                    <a:pt x="1069" y="49"/>
                  </a:lnTo>
                  <a:cubicBezTo>
                    <a:pt x="955" y="16"/>
                    <a:pt x="842" y="0"/>
                    <a:pt x="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2" name="Google Shape;2402;p34"/>
          <p:cNvSpPr/>
          <p:nvPr/>
        </p:nvSpPr>
        <p:spPr>
          <a:xfrm flipH="1">
            <a:off x="7004388" y="-27975"/>
            <a:ext cx="2189712" cy="1250233"/>
          </a:xfrm>
          <a:custGeom>
            <a:avLst/>
            <a:gdLst/>
            <a:ahLst/>
            <a:cxnLst/>
            <a:rect l="l" t="t" r="r" b="b"/>
            <a:pathLst>
              <a:path w="12747" h="7278" extrusionOk="0">
                <a:moveTo>
                  <a:pt x="1" y="0"/>
                </a:moveTo>
                <a:lnTo>
                  <a:pt x="1" y="4790"/>
                </a:lnTo>
                <a:cubicBezTo>
                  <a:pt x="948" y="6643"/>
                  <a:pt x="2001" y="7277"/>
                  <a:pt x="3001" y="7277"/>
                </a:cubicBezTo>
                <a:cubicBezTo>
                  <a:pt x="4349" y="7277"/>
                  <a:pt x="5601" y="6125"/>
                  <a:pt x="6365" y="5246"/>
                </a:cubicBezTo>
                <a:cubicBezTo>
                  <a:pt x="8114" y="3236"/>
                  <a:pt x="8642" y="3993"/>
                  <a:pt x="10744" y="2638"/>
                </a:cubicBezTo>
                <a:cubicBezTo>
                  <a:pt x="12008" y="1823"/>
                  <a:pt x="12746" y="0"/>
                  <a:pt x="12746" y="0"/>
                </a:cubicBezTo>
                <a:close/>
              </a:path>
            </a:pathLst>
          </a:custGeom>
          <a:gradFill>
            <a:gsLst>
              <a:gs pos="0">
                <a:srgbClr val="999999">
                  <a:alpha val="43137"/>
                </a:srgbClr>
              </a:gs>
              <a:gs pos="100000">
                <a:srgbClr val="FFFFFF">
                  <a:alpha val="51372"/>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4"/>
          <p:cNvSpPr/>
          <p:nvPr/>
        </p:nvSpPr>
        <p:spPr>
          <a:xfrm flipH="1">
            <a:off x="7246945" y="-27975"/>
            <a:ext cx="1947155" cy="920926"/>
          </a:xfrm>
          <a:custGeom>
            <a:avLst/>
            <a:gdLst/>
            <a:ahLst/>
            <a:cxnLst/>
            <a:rect l="l" t="t" r="r" b="b"/>
            <a:pathLst>
              <a:path w="11335" h="5361" extrusionOk="0">
                <a:moveTo>
                  <a:pt x="1" y="0"/>
                </a:moveTo>
                <a:lnTo>
                  <a:pt x="1" y="3577"/>
                </a:lnTo>
                <a:cubicBezTo>
                  <a:pt x="825" y="4914"/>
                  <a:pt x="1719" y="5360"/>
                  <a:pt x="2577" y="5360"/>
                </a:cubicBezTo>
                <a:cubicBezTo>
                  <a:pt x="3807" y="5360"/>
                  <a:pt x="4962" y="4445"/>
                  <a:pt x="5732" y="3920"/>
                </a:cubicBezTo>
                <a:cubicBezTo>
                  <a:pt x="7745" y="2553"/>
                  <a:pt x="8299" y="3189"/>
                  <a:pt x="10195" y="2176"/>
                </a:cubicBezTo>
                <a:cubicBezTo>
                  <a:pt x="11335" y="1569"/>
                  <a:pt x="10644" y="0"/>
                  <a:pt x="10644" y="0"/>
                </a:cubicBezTo>
                <a:close/>
              </a:path>
            </a:pathLst>
          </a:custGeom>
          <a:gradFill>
            <a:gsLst>
              <a:gs pos="0">
                <a:schemeClr val="dk2">
                  <a:alpha val="44440"/>
                </a:schemeClr>
              </a:gs>
              <a:gs pos="100000">
                <a:schemeClr val="lt1">
                  <a:alpha val="4444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4"/>
          <p:cNvSpPr/>
          <p:nvPr/>
        </p:nvSpPr>
        <p:spPr>
          <a:xfrm>
            <a:off x="-27387" y="-27975"/>
            <a:ext cx="2189712" cy="1250233"/>
          </a:xfrm>
          <a:custGeom>
            <a:avLst/>
            <a:gdLst/>
            <a:ahLst/>
            <a:cxnLst/>
            <a:rect l="l" t="t" r="r" b="b"/>
            <a:pathLst>
              <a:path w="12747" h="7278" extrusionOk="0">
                <a:moveTo>
                  <a:pt x="1" y="0"/>
                </a:moveTo>
                <a:lnTo>
                  <a:pt x="1" y="4790"/>
                </a:lnTo>
                <a:cubicBezTo>
                  <a:pt x="948" y="6643"/>
                  <a:pt x="2001" y="7277"/>
                  <a:pt x="3001" y="7277"/>
                </a:cubicBezTo>
                <a:cubicBezTo>
                  <a:pt x="4349" y="7277"/>
                  <a:pt x="5601" y="6125"/>
                  <a:pt x="6365" y="5246"/>
                </a:cubicBezTo>
                <a:cubicBezTo>
                  <a:pt x="8114" y="3236"/>
                  <a:pt x="8642" y="3993"/>
                  <a:pt x="10744" y="2638"/>
                </a:cubicBezTo>
                <a:cubicBezTo>
                  <a:pt x="12008" y="1823"/>
                  <a:pt x="12746" y="0"/>
                  <a:pt x="12746" y="0"/>
                </a:cubicBezTo>
                <a:close/>
              </a:path>
            </a:pathLst>
          </a:custGeom>
          <a:gradFill>
            <a:gsLst>
              <a:gs pos="0">
                <a:srgbClr val="999999">
                  <a:alpha val="43137"/>
                </a:srgbClr>
              </a:gs>
              <a:gs pos="100000">
                <a:srgbClr val="FFFFFF">
                  <a:alpha val="51372"/>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4"/>
          <p:cNvSpPr/>
          <p:nvPr/>
        </p:nvSpPr>
        <p:spPr>
          <a:xfrm>
            <a:off x="-27387" y="-27975"/>
            <a:ext cx="1947155" cy="920926"/>
          </a:xfrm>
          <a:custGeom>
            <a:avLst/>
            <a:gdLst/>
            <a:ahLst/>
            <a:cxnLst/>
            <a:rect l="l" t="t" r="r" b="b"/>
            <a:pathLst>
              <a:path w="11335" h="5361" extrusionOk="0">
                <a:moveTo>
                  <a:pt x="1" y="0"/>
                </a:moveTo>
                <a:lnTo>
                  <a:pt x="1" y="3577"/>
                </a:lnTo>
                <a:cubicBezTo>
                  <a:pt x="825" y="4914"/>
                  <a:pt x="1719" y="5360"/>
                  <a:pt x="2577" y="5360"/>
                </a:cubicBezTo>
                <a:cubicBezTo>
                  <a:pt x="3807" y="5360"/>
                  <a:pt x="4962" y="4445"/>
                  <a:pt x="5732" y="3920"/>
                </a:cubicBezTo>
                <a:cubicBezTo>
                  <a:pt x="7745" y="2553"/>
                  <a:pt x="8299" y="3189"/>
                  <a:pt x="10195" y="2176"/>
                </a:cubicBezTo>
                <a:cubicBezTo>
                  <a:pt x="11335" y="1569"/>
                  <a:pt x="10644" y="0"/>
                  <a:pt x="10644" y="0"/>
                </a:cubicBezTo>
                <a:close/>
              </a:path>
            </a:pathLst>
          </a:custGeom>
          <a:gradFill>
            <a:gsLst>
              <a:gs pos="0">
                <a:schemeClr val="dk2">
                  <a:alpha val="44440"/>
                </a:schemeClr>
              </a:gs>
              <a:gs pos="100000">
                <a:schemeClr val="lt1">
                  <a:alpha val="4444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FFFFFF"/>
            </a:gs>
            <a:gs pos="100000">
              <a:srgbClr val="B3B3B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5400" y="380650"/>
            <a:ext cx="80532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700"/>
              <a:buFont typeface="Days One"/>
              <a:buNone/>
              <a:defRPr sz="2700">
                <a:solidFill>
                  <a:schemeClr val="dk1"/>
                </a:solidFill>
                <a:latin typeface="Days One"/>
                <a:ea typeface="Days One"/>
                <a:cs typeface="Days One"/>
                <a:sym typeface="Days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45400" y="1470100"/>
            <a:ext cx="8053200" cy="2982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66" r:id="rId5"/>
    <p:sldLayoutId id="2147483679" r:id="rId6"/>
    <p:sldLayoutId id="214748368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5"/>
        <p:cNvGrpSpPr/>
        <p:nvPr/>
      </p:nvGrpSpPr>
      <p:grpSpPr>
        <a:xfrm>
          <a:off x="0" y="0"/>
          <a:ext cx="0" cy="0"/>
          <a:chOff x="0" y="0"/>
          <a:chExt cx="0" cy="0"/>
        </a:xfrm>
      </p:grpSpPr>
      <p:grpSp>
        <p:nvGrpSpPr>
          <p:cNvPr id="2467" name="Google Shape;2467;p38"/>
          <p:cNvGrpSpPr/>
          <p:nvPr/>
        </p:nvGrpSpPr>
        <p:grpSpPr>
          <a:xfrm>
            <a:off x="5957580" y="2750820"/>
            <a:ext cx="1604548" cy="2896664"/>
            <a:chOff x="5683625" y="2267486"/>
            <a:chExt cx="1287976" cy="2851800"/>
          </a:xfrm>
        </p:grpSpPr>
        <p:sp>
          <p:nvSpPr>
            <p:cNvPr id="2468" name="Google Shape;2468;p38"/>
            <p:cNvSpPr/>
            <p:nvPr/>
          </p:nvSpPr>
          <p:spPr>
            <a:xfrm>
              <a:off x="5719133" y="3321633"/>
              <a:ext cx="1195135" cy="1797643"/>
            </a:xfrm>
            <a:custGeom>
              <a:avLst/>
              <a:gdLst/>
              <a:ahLst/>
              <a:cxnLst/>
              <a:rect l="l" t="t" r="r" b="b"/>
              <a:pathLst>
                <a:path w="9256" h="13922" extrusionOk="0">
                  <a:moveTo>
                    <a:pt x="0" y="0"/>
                  </a:moveTo>
                  <a:lnTo>
                    <a:pt x="9256" y="0"/>
                  </a:lnTo>
                  <a:lnTo>
                    <a:pt x="9256" y="13922"/>
                  </a:lnTo>
                  <a:lnTo>
                    <a:pt x="0" y="1392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8"/>
            <p:cNvSpPr/>
            <p:nvPr/>
          </p:nvSpPr>
          <p:spPr>
            <a:xfrm>
              <a:off x="6380231" y="3321633"/>
              <a:ext cx="533395" cy="1797643"/>
            </a:xfrm>
            <a:custGeom>
              <a:avLst/>
              <a:gdLst/>
              <a:ahLst/>
              <a:cxnLst/>
              <a:rect l="l" t="t" r="r" b="b"/>
              <a:pathLst>
                <a:path w="4131" h="13922" extrusionOk="0">
                  <a:moveTo>
                    <a:pt x="0" y="0"/>
                  </a:moveTo>
                  <a:lnTo>
                    <a:pt x="4131" y="0"/>
                  </a:lnTo>
                  <a:lnTo>
                    <a:pt x="4131" y="13922"/>
                  </a:lnTo>
                  <a:lnTo>
                    <a:pt x="0" y="1392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8"/>
            <p:cNvSpPr/>
            <p:nvPr/>
          </p:nvSpPr>
          <p:spPr>
            <a:xfrm>
              <a:off x="6633179" y="3321633"/>
              <a:ext cx="280449" cy="1797643"/>
            </a:xfrm>
            <a:custGeom>
              <a:avLst/>
              <a:gdLst/>
              <a:ahLst/>
              <a:cxnLst/>
              <a:rect l="l" t="t" r="r" b="b"/>
              <a:pathLst>
                <a:path w="2172" h="13922" extrusionOk="0">
                  <a:moveTo>
                    <a:pt x="1" y="0"/>
                  </a:moveTo>
                  <a:lnTo>
                    <a:pt x="2172" y="0"/>
                  </a:lnTo>
                  <a:lnTo>
                    <a:pt x="2172" y="13922"/>
                  </a:lnTo>
                  <a:lnTo>
                    <a:pt x="1" y="13922"/>
                  </a:lnTo>
                  <a:close/>
                </a:path>
              </a:pathLst>
            </a:custGeom>
            <a:solidFill>
              <a:srgbClr val="B6B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8"/>
            <p:cNvSpPr/>
            <p:nvPr/>
          </p:nvSpPr>
          <p:spPr>
            <a:xfrm>
              <a:off x="6506511" y="3321633"/>
              <a:ext cx="280836" cy="1797643"/>
            </a:xfrm>
            <a:custGeom>
              <a:avLst/>
              <a:gdLst/>
              <a:ahLst/>
              <a:cxnLst/>
              <a:rect l="l" t="t" r="r" b="b"/>
              <a:pathLst>
                <a:path w="2175" h="13922" extrusionOk="0">
                  <a:moveTo>
                    <a:pt x="1" y="0"/>
                  </a:moveTo>
                  <a:lnTo>
                    <a:pt x="2174" y="0"/>
                  </a:lnTo>
                  <a:lnTo>
                    <a:pt x="2174" y="13922"/>
                  </a:lnTo>
                  <a:lnTo>
                    <a:pt x="1" y="13922"/>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8"/>
            <p:cNvSpPr/>
            <p:nvPr/>
          </p:nvSpPr>
          <p:spPr>
            <a:xfrm>
              <a:off x="5824625" y="3321633"/>
              <a:ext cx="206205" cy="1797643"/>
            </a:xfrm>
            <a:custGeom>
              <a:avLst/>
              <a:gdLst/>
              <a:ahLst/>
              <a:cxnLst/>
              <a:rect l="l" t="t" r="r" b="b"/>
              <a:pathLst>
                <a:path w="1597" h="13922" extrusionOk="0">
                  <a:moveTo>
                    <a:pt x="1" y="0"/>
                  </a:moveTo>
                  <a:lnTo>
                    <a:pt x="1597" y="0"/>
                  </a:lnTo>
                  <a:lnTo>
                    <a:pt x="1597" y="13922"/>
                  </a:lnTo>
                  <a:lnTo>
                    <a:pt x="1" y="13922"/>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8"/>
            <p:cNvSpPr/>
            <p:nvPr/>
          </p:nvSpPr>
          <p:spPr>
            <a:xfrm>
              <a:off x="5913202" y="3321633"/>
              <a:ext cx="206205" cy="1797643"/>
            </a:xfrm>
            <a:custGeom>
              <a:avLst/>
              <a:gdLst/>
              <a:ahLst/>
              <a:cxnLst/>
              <a:rect l="l" t="t" r="r" b="b"/>
              <a:pathLst>
                <a:path w="1597" h="13922" extrusionOk="0">
                  <a:moveTo>
                    <a:pt x="1" y="0"/>
                  </a:moveTo>
                  <a:lnTo>
                    <a:pt x="1597" y="0"/>
                  </a:lnTo>
                  <a:lnTo>
                    <a:pt x="1597" y="13922"/>
                  </a:lnTo>
                  <a:lnTo>
                    <a:pt x="1" y="13922"/>
                  </a:lnTo>
                  <a:close/>
                </a:path>
              </a:pathLst>
            </a:custGeom>
            <a:solidFill>
              <a:srgbClr val="51555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8"/>
            <p:cNvSpPr/>
            <p:nvPr/>
          </p:nvSpPr>
          <p:spPr>
            <a:xfrm>
              <a:off x="5683625" y="3265336"/>
              <a:ext cx="1287972" cy="56427"/>
            </a:xfrm>
            <a:custGeom>
              <a:avLst/>
              <a:gdLst/>
              <a:ahLst/>
              <a:cxnLst/>
              <a:rect l="l" t="t" r="r" b="b"/>
              <a:pathLst>
                <a:path w="9975" h="437" extrusionOk="0">
                  <a:moveTo>
                    <a:pt x="1" y="1"/>
                  </a:moveTo>
                  <a:lnTo>
                    <a:pt x="9974" y="1"/>
                  </a:lnTo>
                  <a:lnTo>
                    <a:pt x="9974" y="436"/>
                  </a:lnTo>
                  <a:lnTo>
                    <a:pt x="1" y="436"/>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8"/>
            <p:cNvSpPr/>
            <p:nvPr/>
          </p:nvSpPr>
          <p:spPr>
            <a:xfrm>
              <a:off x="6396501" y="3265336"/>
              <a:ext cx="575100" cy="56427"/>
            </a:xfrm>
            <a:custGeom>
              <a:avLst/>
              <a:gdLst/>
              <a:ahLst/>
              <a:cxnLst/>
              <a:rect l="l" t="t" r="r" b="b"/>
              <a:pathLst>
                <a:path w="4454" h="437" extrusionOk="0">
                  <a:moveTo>
                    <a:pt x="1" y="1"/>
                  </a:moveTo>
                  <a:lnTo>
                    <a:pt x="4453" y="1"/>
                  </a:lnTo>
                  <a:lnTo>
                    <a:pt x="4453" y="436"/>
                  </a:lnTo>
                  <a:lnTo>
                    <a:pt x="1" y="436"/>
                  </a:lnTo>
                  <a:close/>
                </a:path>
              </a:pathLst>
            </a:custGeom>
            <a:solidFill>
              <a:srgbClr val="8F8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8"/>
            <p:cNvSpPr/>
            <p:nvPr/>
          </p:nvSpPr>
          <p:spPr>
            <a:xfrm>
              <a:off x="6668945" y="3265336"/>
              <a:ext cx="302270" cy="56427"/>
            </a:xfrm>
            <a:custGeom>
              <a:avLst/>
              <a:gdLst/>
              <a:ahLst/>
              <a:cxnLst/>
              <a:rect l="l" t="t" r="r" b="b"/>
              <a:pathLst>
                <a:path w="2341" h="437" extrusionOk="0">
                  <a:moveTo>
                    <a:pt x="1" y="1"/>
                  </a:moveTo>
                  <a:lnTo>
                    <a:pt x="2340" y="1"/>
                  </a:lnTo>
                  <a:lnTo>
                    <a:pt x="2340" y="436"/>
                  </a:lnTo>
                  <a:lnTo>
                    <a:pt x="1" y="436"/>
                  </a:lnTo>
                  <a:close/>
                </a:path>
              </a:pathLst>
            </a:custGeom>
            <a:solidFill>
              <a:srgbClr val="B6B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8"/>
            <p:cNvSpPr/>
            <p:nvPr/>
          </p:nvSpPr>
          <p:spPr>
            <a:xfrm>
              <a:off x="6532723" y="3265336"/>
              <a:ext cx="302270" cy="56427"/>
            </a:xfrm>
            <a:custGeom>
              <a:avLst/>
              <a:gdLst/>
              <a:ahLst/>
              <a:cxnLst/>
              <a:rect l="l" t="t" r="r" b="b"/>
              <a:pathLst>
                <a:path w="2341" h="437" extrusionOk="0">
                  <a:moveTo>
                    <a:pt x="1" y="1"/>
                  </a:moveTo>
                  <a:lnTo>
                    <a:pt x="2340" y="1"/>
                  </a:lnTo>
                  <a:lnTo>
                    <a:pt x="2340" y="436"/>
                  </a:lnTo>
                  <a:lnTo>
                    <a:pt x="1" y="436"/>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8"/>
            <p:cNvSpPr/>
            <p:nvPr/>
          </p:nvSpPr>
          <p:spPr>
            <a:xfrm>
              <a:off x="5797381" y="3265336"/>
              <a:ext cx="222216" cy="56427"/>
            </a:xfrm>
            <a:custGeom>
              <a:avLst/>
              <a:gdLst/>
              <a:ahLst/>
              <a:cxnLst/>
              <a:rect l="l" t="t" r="r" b="b"/>
              <a:pathLst>
                <a:path w="1721" h="437" extrusionOk="0">
                  <a:moveTo>
                    <a:pt x="1" y="1"/>
                  </a:moveTo>
                  <a:lnTo>
                    <a:pt x="1721" y="1"/>
                  </a:lnTo>
                  <a:lnTo>
                    <a:pt x="1721" y="436"/>
                  </a:lnTo>
                  <a:lnTo>
                    <a:pt x="1" y="436"/>
                  </a:lnTo>
                  <a:close/>
                </a:path>
              </a:pathLst>
            </a:custGeom>
            <a:solidFill>
              <a:srgbClr val="B6B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8"/>
            <p:cNvSpPr/>
            <p:nvPr/>
          </p:nvSpPr>
          <p:spPr>
            <a:xfrm>
              <a:off x="5892801" y="3265336"/>
              <a:ext cx="222216" cy="56427"/>
            </a:xfrm>
            <a:custGeom>
              <a:avLst/>
              <a:gdLst/>
              <a:ahLst/>
              <a:cxnLst/>
              <a:rect l="l" t="t" r="r" b="b"/>
              <a:pathLst>
                <a:path w="1721" h="437" extrusionOk="0">
                  <a:moveTo>
                    <a:pt x="0" y="1"/>
                  </a:moveTo>
                  <a:lnTo>
                    <a:pt x="1720" y="1"/>
                  </a:lnTo>
                  <a:lnTo>
                    <a:pt x="1720" y="436"/>
                  </a:lnTo>
                  <a:lnTo>
                    <a:pt x="0" y="436"/>
                  </a:lnTo>
                  <a:close/>
                </a:path>
              </a:pathLst>
            </a:custGeom>
            <a:solidFill>
              <a:srgbClr val="20124D">
                <a:alpha val="4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8"/>
            <p:cNvSpPr/>
            <p:nvPr/>
          </p:nvSpPr>
          <p:spPr>
            <a:xfrm>
              <a:off x="5719133" y="3321633"/>
              <a:ext cx="1195135" cy="42610"/>
            </a:xfrm>
            <a:custGeom>
              <a:avLst/>
              <a:gdLst/>
              <a:ahLst/>
              <a:cxnLst/>
              <a:rect l="l" t="t" r="r" b="b"/>
              <a:pathLst>
                <a:path w="9256" h="330" extrusionOk="0">
                  <a:moveTo>
                    <a:pt x="0" y="0"/>
                  </a:moveTo>
                  <a:lnTo>
                    <a:pt x="9256" y="0"/>
                  </a:lnTo>
                  <a:lnTo>
                    <a:pt x="9256" y="330"/>
                  </a:lnTo>
                  <a:lnTo>
                    <a:pt x="0" y="330"/>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8"/>
            <p:cNvSpPr/>
            <p:nvPr/>
          </p:nvSpPr>
          <p:spPr>
            <a:xfrm>
              <a:off x="5719133" y="3702025"/>
              <a:ext cx="1195135" cy="42740"/>
            </a:xfrm>
            <a:custGeom>
              <a:avLst/>
              <a:gdLst/>
              <a:ahLst/>
              <a:cxnLst/>
              <a:rect l="l" t="t" r="r" b="b"/>
              <a:pathLst>
                <a:path w="9256" h="331" extrusionOk="0">
                  <a:moveTo>
                    <a:pt x="0" y="0"/>
                  </a:moveTo>
                  <a:lnTo>
                    <a:pt x="9256" y="0"/>
                  </a:lnTo>
                  <a:lnTo>
                    <a:pt x="9256" y="330"/>
                  </a:lnTo>
                  <a:lnTo>
                    <a:pt x="0" y="3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8"/>
            <p:cNvSpPr/>
            <p:nvPr/>
          </p:nvSpPr>
          <p:spPr>
            <a:xfrm>
              <a:off x="5719133" y="4082029"/>
              <a:ext cx="1195135" cy="42740"/>
            </a:xfrm>
            <a:custGeom>
              <a:avLst/>
              <a:gdLst/>
              <a:ahLst/>
              <a:cxnLst/>
              <a:rect l="l" t="t" r="r" b="b"/>
              <a:pathLst>
                <a:path w="9256" h="331" extrusionOk="0">
                  <a:moveTo>
                    <a:pt x="0" y="1"/>
                  </a:moveTo>
                  <a:lnTo>
                    <a:pt x="9256" y="1"/>
                  </a:lnTo>
                  <a:lnTo>
                    <a:pt x="9256" y="331"/>
                  </a:lnTo>
                  <a:lnTo>
                    <a:pt x="0" y="3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8"/>
            <p:cNvSpPr/>
            <p:nvPr/>
          </p:nvSpPr>
          <p:spPr>
            <a:xfrm>
              <a:off x="5719133" y="4462162"/>
              <a:ext cx="1195135" cy="42740"/>
            </a:xfrm>
            <a:custGeom>
              <a:avLst/>
              <a:gdLst/>
              <a:ahLst/>
              <a:cxnLst/>
              <a:rect l="l" t="t" r="r" b="b"/>
              <a:pathLst>
                <a:path w="9256" h="331" extrusionOk="0">
                  <a:moveTo>
                    <a:pt x="0" y="1"/>
                  </a:moveTo>
                  <a:lnTo>
                    <a:pt x="9256" y="1"/>
                  </a:lnTo>
                  <a:lnTo>
                    <a:pt x="9256" y="330"/>
                  </a:lnTo>
                  <a:lnTo>
                    <a:pt x="0" y="3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8"/>
            <p:cNvSpPr/>
            <p:nvPr/>
          </p:nvSpPr>
          <p:spPr>
            <a:xfrm>
              <a:off x="5719133" y="4842296"/>
              <a:ext cx="1195135" cy="42740"/>
            </a:xfrm>
            <a:custGeom>
              <a:avLst/>
              <a:gdLst/>
              <a:ahLst/>
              <a:cxnLst/>
              <a:rect l="l" t="t" r="r" b="b"/>
              <a:pathLst>
                <a:path w="9256" h="331" extrusionOk="0">
                  <a:moveTo>
                    <a:pt x="0" y="0"/>
                  </a:moveTo>
                  <a:lnTo>
                    <a:pt x="9256" y="0"/>
                  </a:lnTo>
                  <a:lnTo>
                    <a:pt x="9256" y="330"/>
                  </a:lnTo>
                  <a:lnTo>
                    <a:pt x="0" y="3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8"/>
            <p:cNvSpPr/>
            <p:nvPr/>
          </p:nvSpPr>
          <p:spPr>
            <a:xfrm>
              <a:off x="6163567" y="2267486"/>
              <a:ext cx="255916" cy="2851800"/>
            </a:xfrm>
            <a:custGeom>
              <a:avLst/>
              <a:gdLst/>
              <a:ahLst/>
              <a:cxnLst/>
              <a:rect l="l" t="t" r="r" b="b"/>
              <a:pathLst>
                <a:path w="1982" h="22086" extrusionOk="0">
                  <a:moveTo>
                    <a:pt x="0" y="0"/>
                  </a:moveTo>
                  <a:lnTo>
                    <a:pt x="1981" y="0"/>
                  </a:lnTo>
                  <a:lnTo>
                    <a:pt x="1981" y="22086"/>
                  </a:lnTo>
                  <a:lnTo>
                    <a:pt x="0" y="22086"/>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8"/>
            <p:cNvSpPr/>
            <p:nvPr/>
          </p:nvSpPr>
          <p:spPr>
            <a:xfrm>
              <a:off x="6315800" y="2267486"/>
              <a:ext cx="103296" cy="2851800"/>
            </a:xfrm>
            <a:custGeom>
              <a:avLst/>
              <a:gdLst/>
              <a:ahLst/>
              <a:cxnLst/>
              <a:rect l="l" t="t" r="r" b="b"/>
              <a:pathLst>
                <a:path w="800" h="22086" extrusionOk="0">
                  <a:moveTo>
                    <a:pt x="1" y="0"/>
                  </a:moveTo>
                  <a:lnTo>
                    <a:pt x="800" y="0"/>
                  </a:lnTo>
                  <a:lnTo>
                    <a:pt x="800" y="22086"/>
                  </a:lnTo>
                  <a:lnTo>
                    <a:pt x="1" y="22086"/>
                  </a:lnTo>
                  <a:close/>
                </a:path>
              </a:pathLst>
            </a:custGeom>
            <a:solidFill>
              <a:srgbClr val="B4B7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8"/>
            <p:cNvSpPr/>
            <p:nvPr/>
          </p:nvSpPr>
          <p:spPr>
            <a:xfrm>
              <a:off x="6358410" y="2267486"/>
              <a:ext cx="60686" cy="2851800"/>
            </a:xfrm>
            <a:custGeom>
              <a:avLst/>
              <a:gdLst/>
              <a:ahLst/>
              <a:cxnLst/>
              <a:rect l="l" t="t" r="r" b="b"/>
              <a:pathLst>
                <a:path w="470" h="22086" extrusionOk="0">
                  <a:moveTo>
                    <a:pt x="0" y="0"/>
                  </a:moveTo>
                  <a:lnTo>
                    <a:pt x="470" y="0"/>
                  </a:lnTo>
                  <a:lnTo>
                    <a:pt x="470" y="22086"/>
                  </a:lnTo>
                  <a:lnTo>
                    <a:pt x="0" y="22086"/>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8"/>
            <p:cNvSpPr/>
            <p:nvPr/>
          </p:nvSpPr>
          <p:spPr>
            <a:xfrm>
              <a:off x="6188100" y="2267486"/>
              <a:ext cx="90384" cy="2851800"/>
            </a:xfrm>
            <a:custGeom>
              <a:avLst/>
              <a:gdLst/>
              <a:ahLst/>
              <a:cxnLst/>
              <a:rect l="l" t="t" r="r" b="b"/>
              <a:pathLst>
                <a:path w="700" h="22086" extrusionOk="0">
                  <a:moveTo>
                    <a:pt x="0" y="0"/>
                  </a:moveTo>
                  <a:lnTo>
                    <a:pt x="699" y="0"/>
                  </a:lnTo>
                  <a:lnTo>
                    <a:pt x="699" y="22086"/>
                  </a:lnTo>
                  <a:lnTo>
                    <a:pt x="0" y="22086"/>
                  </a:lnTo>
                  <a:close/>
                </a:path>
              </a:pathLst>
            </a:custGeom>
            <a:solidFill>
              <a:srgbClr val="B4B7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8"/>
            <p:cNvSpPr/>
            <p:nvPr/>
          </p:nvSpPr>
          <p:spPr>
            <a:xfrm>
              <a:off x="6210567" y="2267486"/>
              <a:ext cx="45450" cy="2851800"/>
            </a:xfrm>
            <a:custGeom>
              <a:avLst/>
              <a:gdLst/>
              <a:ahLst/>
              <a:cxnLst/>
              <a:rect l="l" t="t" r="r" b="b"/>
              <a:pathLst>
                <a:path w="352" h="22086" extrusionOk="0">
                  <a:moveTo>
                    <a:pt x="0" y="0"/>
                  </a:moveTo>
                  <a:lnTo>
                    <a:pt x="351" y="0"/>
                  </a:lnTo>
                  <a:lnTo>
                    <a:pt x="351" y="22086"/>
                  </a:lnTo>
                  <a:lnTo>
                    <a:pt x="0" y="22086"/>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8"/>
            <p:cNvSpPr/>
            <p:nvPr/>
          </p:nvSpPr>
          <p:spPr>
            <a:xfrm>
              <a:off x="6146910" y="2267486"/>
              <a:ext cx="286517" cy="40028"/>
            </a:xfrm>
            <a:custGeom>
              <a:avLst/>
              <a:gdLst/>
              <a:ahLst/>
              <a:cxnLst/>
              <a:rect l="l" t="t" r="r" b="b"/>
              <a:pathLst>
                <a:path w="2219" h="310" extrusionOk="0">
                  <a:moveTo>
                    <a:pt x="0" y="0"/>
                  </a:moveTo>
                  <a:lnTo>
                    <a:pt x="2219" y="0"/>
                  </a:lnTo>
                  <a:lnTo>
                    <a:pt x="2219" y="309"/>
                  </a:lnTo>
                  <a:lnTo>
                    <a:pt x="0" y="309"/>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8"/>
            <p:cNvSpPr/>
            <p:nvPr/>
          </p:nvSpPr>
          <p:spPr>
            <a:xfrm>
              <a:off x="6327421" y="2267486"/>
              <a:ext cx="106008" cy="40028"/>
            </a:xfrm>
            <a:custGeom>
              <a:avLst/>
              <a:gdLst/>
              <a:ahLst/>
              <a:cxnLst/>
              <a:rect l="l" t="t" r="r" b="b"/>
              <a:pathLst>
                <a:path w="821" h="310" extrusionOk="0">
                  <a:moveTo>
                    <a:pt x="0" y="0"/>
                  </a:moveTo>
                  <a:lnTo>
                    <a:pt x="821" y="0"/>
                  </a:lnTo>
                  <a:lnTo>
                    <a:pt x="821" y="309"/>
                  </a:lnTo>
                  <a:lnTo>
                    <a:pt x="0" y="309"/>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8"/>
            <p:cNvSpPr/>
            <p:nvPr/>
          </p:nvSpPr>
          <p:spPr>
            <a:xfrm>
              <a:off x="6370935" y="2267486"/>
              <a:ext cx="62107" cy="40028"/>
            </a:xfrm>
            <a:custGeom>
              <a:avLst/>
              <a:gdLst/>
              <a:ahLst/>
              <a:cxnLst/>
              <a:rect l="l" t="t" r="r" b="b"/>
              <a:pathLst>
                <a:path w="481" h="310" extrusionOk="0">
                  <a:moveTo>
                    <a:pt x="1" y="0"/>
                  </a:moveTo>
                  <a:lnTo>
                    <a:pt x="481" y="0"/>
                  </a:lnTo>
                  <a:lnTo>
                    <a:pt x="481" y="309"/>
                  </a:lnTo>
                  <a:lnTo>
                    <a:pt x="1" y="309"/>
                  </a:lnTo>
                  <a:close/>
                </a:path>
              </a:pathLst>
            </a:custGeom>
            <a:solidFill>
              <a:srgbClr val="FFFFF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8"/>
            <p:cNvSpPr/>
            <p:nvPr/>
          </p:nvSpPr>
          <p:spPr>
            <a:xfrm>
              <a:off x="6177512" y="2267486"/>
              <a:ext cx="93096" cy="40028"/>
            </a:xfrm>
            <a:custGeom>
              <a:avLst/>
              <a:gdLst/>
              <a:ahLst/>
              <a:cxnLst/>
              <a:rect l="l" t="t" r="r" b="b"/>
              <a:pathLst>
                <a:path w="721" h="310" extrusionOk="0">
                  <a:moveTo>
                    <a:pt x="1" y="0"/>
                  </a:moveTo>
                  <a:lnTo>
                    <a:pt x="721" y="0"/>
                  </a:lnTo>
                  <a:lnTo>
                    <a:pt x="721" y="309"/>
                  </a:lnTo>
                  <a:lnTo>
                    <a:pt x="1" y="309"/>
                  </a:lnTo>
                  <a:close/>
                </a:path>
              </a:pathLst>
            </a:custGeom>
            <a:solidFill>
              <a:srgbClr val="E431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8"/>
            <p:cNvSpPr/>
            <p:nvPr/>
          </p:nvSpPr>
          <p:spPr>
            <a:xfrm>
              <a:off x="6200625" y="2267486"/>
              <a:ext cx="51906" cy="40028"/>
            </a:xfrm>
            <a:custGeom>
              <a:avLst/>
              <a:gdLst/>
              <a:ahLst/>
              <a:cxnLst/>
              <a:rect l="l" t="t" r="r" b="b"/>
              <a:pathLst>
                <a:path w="402" h="310" extrusionOk="0">
                  <a:moveTo>
                    <a:pt x="1" y="0"/>
                  </a:moveTo>
                  <a:lnTo>
                    <a:pt x="402" y="0"/>
                  </a:lnTo>
                  <a:lnTo>
                    <a:pt x="402" y="309"/>
                  </a:lnTo>
                  <a:lnTo>
                    <a:pt x="1" y="309"/>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8"/>
            <p:cNvSpPr/>
            <p:nvPr/>
          </p:nvSpPr>
          <p:spPr>
            <a:xfrm>
              <a:off x="6146910" y="2580089"/>
              <a:ext cx="286517" cy="39641"/>
            </a:xfrm>
            <a:custGeom>
              <a:avLst/>
              <a:gdLst/>
              <a:ahLst/>
              <a:cxnLst/>
              <a:rect l="l" t="t" r="r" b="b"/>
              <a:pathLst>
                <a:path w="2219" h="307" extrusionOk="0">
                  <a:moveTo>
                    <a:pt x="0" y="1"/>
                  </a:moveTo>
                  <a:lnTo>
                    <a:pt x="2219" y="1"/>
                  </a:lnTo>
                  <a:lnTo>
                    <a:pt x="2219" y="307"/>
                  </a:lnTo>
                  <a:lnTo>
                    <a:pt x="0" y="307"/>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8"/>
            <p:cNvSpPr/>
            <p:nvPr/>
          </p:nvSpPr>
          <p:spPr>
            <a:xfrm>
              <a:off x="6327421" y="2580089"/>
              <a:ext cx="106008" cy="39641"/>
            </a:xfrm>
            <a:custGeom>
              <a:avLst/>
              <a:gdLst/>
              <a:ahLst/>
              <a:cxnLst/>
              <a:rect l="l" t="t" r="r" b="b"/>
              <a:pathLst>
                <a:path w="821" h="307" extrusionOk="0">
                  <a:moveTo>
                    <a:pt x="0" y="1"/>
                  </a:moveTo>
                  <a:lnTo>
                    <a:pt x="821" y="1"/>
                  </a:lnTo>
                  <a:lnTo>
                    <a:pt x="821" y="307"/>
                  </a:lnTo>
                  <a:lnTo>
                    <a:pt x="0" y="307"/>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8"/>
            <p:cNvSpPr/>
            <p:nvPr/>
          </p:nvSpPr>
          <p:spPr>
            <a:xfrm>
              <a:off x="6370935" y="2580089"/>
              <a:ext cx="62107" cy="39641"/>
            </a:xfrm>
            <a:custGeom>
              <a:avLst/>
              <a:gdLst/>
              <a:ahLst/>
              <a:cxnLst/>
              <a:rect l="l" t="t" r="r" b="b"/>
              <a:pathLst>
                <a:path w="481" h="307" extrusionOk="0">
                  <a:moveTo>
                    <a:pt x="1" y="1"/>
                  </a:moveTo>
                  <a:lnTo>
                    <a:pt x="481" y="1"/>
                  </a:lnTo>
                  <a:lnTo>
                    <a:pt x="481" y="307"/>
                  </a:lnTo>
                  <a:lnTo>
                    <a:pt x="1" y="307"/>
                  </a:lnTo>
                  <a:close/>
                </a:path>
              </a:pathLst>
            </a:custGeom>
            <a:solidFill>
              <a:srgbClr val="FFFFF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8"/>
            <p:cNvSpPr/>
            <p:nvPr/>
          </p:nvSpPr>
          <p:spPr>
            <a:xfrm>
              <a:off x="6177512" y="2580089"/>
              <a:ext cx="93096" cy="39641"/>
            </a:xfrm>
            <a:custGeom>
              <a:avLst/>
              <a:gdLst/>
              <a:ahLst/>
              <a:cxnLst/>
              <a:rect l="l" t="t" r="r" b="b"/>
              <a:pathLst>
                <a:path w="721" h="307" extrusionOk="0">
                  <a:moveTo>
                    <a:pt x="1" y="1"/>
                  </a:moveTo>
                  <a:lnTo>
                    <a:pt x="721" y="1"/>
                  </a:lnTo>
                  <a:lnTo>
                    <a:pt x="721" y="307"/>
                  </a:lnTo>
                  <a:lnTo>
                    <a:pt x="1" y="307"/>
                  </a:lnTo>
                  <a:close/>
                </a:path>
              </a:pathLst>
            </a:custGeom>
            <a:solidFill>
              <a:srgbClr val="E431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8"/>
            <p:cNvSpPr/>
            <p:nvPr/>
          </p:nvSpPr>
          <p:spPr>
            <a:xfrm>
              <a:off x="6200625" y="2580089"/>
              <a:ext cx="51906" cy="39641"/>
            </a:xfrm>
            <a:custGeom>
              <a:avLst/>
              <a:gdLst/>
              <a:ahLst/>
              <a:cxnLst/>
              <a:rect l="l" t="t" r="r" b="b"/>
              <a:pathLst>
                <a:path w="402" h="307" extrusionOk="0">
                  <a:moveTo>
                    <a:pt x="1" y="1"/>
                  </a:moveTo>
                  <a:lnTo>
                    <a:pt x="402" y="1"/>
                  </a:lnTo>
                  <a:lnTo>
                    <a:pt x="402" y="307"/>
                  </a:lnTo>
                  <a:lnTo>
                    <a:pt x="1" y="307"/>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8"/>
            <p:cNvSpPr/>
            <p:nvPr/>
          </p:nvSpPr>
          <p:spPr>
            <a:xfrm>
              <a:off x="6146910" y="2892433"/>
              <a:ext cx="286517" cy="40028"/>
            </a:xfrm>
            <a:custGeom>
              <a:avLst/>
              <a:gdLst/>
              <a:ahLst/>
              <a:cxnLst/>
              <a:rect l="l" t="t" r="r" b="b"/>
              <a:pathLst>
                <a:path w="2219" h="310" extrusionOk="0">
                  <a:moveTo>
                    <a:pt x="0" y="1"/>
                  </a:moveTo>
                  <a:lnTo>
                    <a:pt x="2219" y="1"/>
                  </a:lnTo>
                  <a:lnTo>
                    <a:pt x="2219" y="309"/>
                  </a:lnTo>
                  <a:lnTo>
                    <a:pt x="0" y="309"/>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8"/>
            <p:cNvSpPr/>
            <p:nvPr/>
          </p:nvSpPr>
          <p:spPr>
            <a:xfrm>
              <a:off x="6327421" y="2892433"/>
              <a:ext cx="106008" cy="40028"/>
            </a:xfrm>
            <a:custGeom>
              <a:avLst/>
              <a:gdLst/>
              <a:ahLst/>
              <a:cxnLst/>
              <a:rect l="l" t="t" r="r" b="b"/>
              <a:pathLst>
                <a:path w="821" h="310" extrusionOk="0">
                  <a:moveTo>
                    <a:pt x="0" y="1"/>
                  </a:moveTo>
                  <a:lnTo>
                    <a:pt x="821" y="1"/>
                  </a:lnTo>
                  <a:lnTo>
                    <a:pt x="821" y="309"/>
                  </a:lnTo>
                  <a:lnTo>
                    <a:pt x="0" y="309"/>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8"/>
            <p:cNvSpPr/>
            <p:nvPr/>
          </p:nvSpPr>
          <p:spPr>
            <a:xfrm>
              <a:off x="6370935" y="2892433"/>
              <a:ext cx="62107" cy="40028"/>
            </a:xfrm>
            <a:custGeom>
              <a:avLst/>
              <a:gdLst/>
              <a:ahLst/>
              <a:cxnLst/>
              <a:rect l="l" t="t" r="r" b="b"/>
              <a:pathLst>
                <a:path w="481" h="310" extrusionOk="0">
                  <a:moveTo>
                    <a:pt x="1" y="1"/>
                  </a:moveTo>
                  <a:lnTo>
                    <a:pt x="481" y="1"/>
                  </a:lnTo>
                  <a:lnTo>
                    <a:pt x="481" y="309"/>
                  </a:lnTo>
                  <a:lnTo>
                    <a:pt x="1" y="309"/>
                  </a:lnTo>
                  <a:close/>
                </a:path>
              </a:pathLst>
            </a:custGeom>
            <a:solidFill>
              <a:srgbClr val="FFFFF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8"/>
            <p:cNvSpPr/>
            <p:nvPr/>
          </p:nvSpPr>
          <p:spPr>
            <a:xfrm>
              <a:off x="6177512" y="2892433"/>
              <a:ext cx="93096" cy="40028"/>
            </a:xfrm>
            <a:custGeom>
              <a:avLst/>
              <a:gdLst/>
              <a:ahLst/>
              <a:cxnLst/>
              <a:rect l="l" t="t" r="r" b="b"/>
              <a:pathLst>
                <a:path w="721" h="310" extrusionOk="0">
                  <a:moveTo>
                    <a:pt x="1" y="1"/>
                  </a:moveTo>
                  <a:lnTo>
                    <a:pt x="721" y="1"/>
                  </a:lnTo>
                  <a:lnTo>
                    <a:pt x="721" y="309"/>
                  </a:lnTo>
                  <a:lnTo>
                    <a:pt x="1" y="309"/>
                  </a:lnTo>
                  <a:close/>
                </a:path>
              </a:pathLst>
            </a:custGeom>
            <a:solidFill>
              <a:srgbClr val="E431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8"/>
            <p:cNvSpPr/>
            <p:nvPr/>
          </p:nvSpPr>
          <p:spPr>
            <a:xfrm>
              <a:off x="6200625" y="2892433"/>
              <a:ext cx="51906" cy="40028"/>
            </a:xfrm>
            <a:custGeom>
              <a:avLst/>
              <a:gdLst/>
              <a:ahLst/>
              <a:cxnLst/>
              <a:rect l="l" t="t" r="r" b="b"/>
              <a:pathLst>
                <a:path w="402" h="310" extrusionOk="0">
                  <a:moveTo>
                    <a:pt x="1" y="1"/>
                  </a:moveTo>
                  <a:lnTo>
                    <a:pt x="402" y="1"/>
                  </a:lnTo>
                  <a:lnTo>
                    <a:pt x="402" y="309"/>
                  </a:lnTo>
                  <a:lnTo>
                    <a:pt x="1" y="309"/>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8"/>
            <p:cNvSpPr/>
            <p:nvPr/>
          </p:nvSpPr>
          <p:spPr>
            <a:xfrm>
              <a:off x="6146910" y="3205036"/>
              <a:ext cx="286517" cy="39641"/>
            </a:xfrm>
            <a:custGeom>
              <a:avLst/>
              <a:gdLst/>
              <a:ahLst/>
              <a:cxnLst/>
              <a:rect l="l" t="t" r="r" b="b"/>
              <a:pathLst>
                <a:path w="2219" h="307" extrusionOk="0">
                  <a:moveTo>
                    <a:pt x="0" y="1"/>
                  </a:moveTo>
                  <a:lnTo>
                    <a:pt x="2219" y="1"/>
                  </a:lnTo>
                  <a:lnTo>
                    <a:pt x="2219" y="307"/>
                  </a:lnTo>
                  <a:lnTo>
                    <a:pt x="0" y="307"/>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8"/>
            <p:cNvSpPr/>
            <p:nvPr/>
          </p:nvSpPr>
          <p:spPr>
            <a:xfrm>
              <a:off x="6327421" y="3205036"/>
              <a:ext cx="106008" cy="39641"/>
            </a:xfrm>
            <a:custGeom>
              <a:avLst/>
              <a:gdLst/>
              <a:ahLst/>
              <a:cxnLst/>
              <a:rect l="l" t="t" r="r" b="b"/>
              <a:pathLst>
                <a:path w="821" h="307" extrusionOk="0">
                  <a:moveTo>
                    <a:pt x="0" y="1"/>
                  </a:moveTo>
                  <a:lnTo>
                    <a:pt x="821" y="1"/>
                  </a:lnTo>
                  <a:lnTo>
                    <a:pt x="821" y="307"/>
                  </a:lnTo>
                  <a:lnTo>
                    <a:pt x="0" y="307"/>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8"/>
            <p:cNvSpPr/>
            <p:nvPr/>
          </p:nvSpPr>
          <p:spPr>
            <a:xfrm>
              <a:off x="6370935" y="3205036"/>
              <a:ext cx="62107" cy="39641"/>
            </a:xfrm>
            <a:custGeom>
              <a:avLst/>
              <a:gdLst/>
              <a:ahLst/>
              <a:cxnLst/>
              <a:rect l="l" t="t" r="r" b="b"/>
              <a:pathLst>
                <a:path w="481" h="307" extrusionOk="0">
                  <a:moveTo>
                    <a:pt x="1" y="1"/>
                  </a:moveTo>
                  <a:lnTo>
                    <a:pt x="481" y="1"/>
                  </a:lnTo>
                  <a:lnTo>
                    <a:pt x="481" y="307"/>
                  </a:lnTo>
                  <a:lnTo>
                    <a:pt x="1" y="307"/>
                  </a:lnTo>
                  <a:close/>
                </a:path>
              </a:pathLst>
            </a:custGeom>
            <a:solidFill>
              <a:srgbClr val="FFFFF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8"/>
            <p:cNvSpPr/>
            <p:nvPr/>
          </p:nvSpPr>
          <p:spPr>
            <a:xfrm>
              <a:off x="6177512" y="3205036"/>
              <a:ext cx="93096" cy="39641"/>
            </a:xfrm>
            <a:custGeom>
              <a:avLst/>
              <a:gdLst/>
              <a:ahLst/>
              <a:cxnLst/>
              <a:rect l="l" t="t" r="r" b="b"/>
              <a:pathLst>
                <a:path w="721" h="307" extrusionOk="0">
                  <a:moveTo>
                    <a:pt x="1" y="1"/>
                  </a:moveTo>
                  <a:lnTo>
                    <a:pt x="721" y="1"/>
                  </a:lnTo>
                  <a:lnTo>
                    <a:pt x="721" y="307"/>
                  </a:lnTo>
                  <a:lnTo>
                    <a:pt x="1" y="307"/>
                  </a:lnTo>
                  <a:close/>
                </a:path>
              </a:pathLst>
            </a:custGeom>
            <a:solidFill>
              <a:srgbClr val="E431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8"/>
            <p:cNvSpPr/>
            <p:nvPr/>
          </p:nvSpPr>
          <p:spPr>
            <a:xfrm>
              <a:off x="6200625" y="3205036"/>
              <a:ext cx="51906" cy="39641"/>
            </a:xfrm>
            <a:custGeom>
              <a:avLst/>
              <a:gdLst/>
              <a:ahLst/>
              <a:cxnLst/>
              <a:rect l="l" t="t" r="r" b="b"/>
              <a:pathLst>
                <a:path w="402" h="307" extrusionOk="0">
                  <a:moveTo>
                    <a:pt x="1" y="1"/>
                  </a:moveTo>
                  <a:lnTo>
                    <a:pt x="402" y="1"/>
                  </a:lnTo>
                  <a:lnTo>
                    <a:pt x="402" y="307"/>
                  </a:lnTo>
                  <a:lnTo>
                    <a:pt x="1" y="307"/>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8"/>
            <p:cNvSpPr/>
            <p:nvPr/>
          </p:nvSpPr>
          <p:spPr>
            <a:xfrm>
              <a:off x="6146910" y="3517381"/>
              <a:ext cx="286517" cy="39641"/>
            </a:xfrm>
            <a:custGeom>
              <a:avLst/>
              <a:gdLst/>
              <a:ahLst/>
              <a:cxnLst/>
              <a:rect l="l" t="t" r="r" b="b"/>
              <a:pathLst>
                <a:path w="2219" h="307" extrusionOk="0">
                  <a:moveTo>
                    <a:pt x="0" y="1"/>
                  </a:moveTo>
                  <a:lnTo>
                    <a:pt x="2219" y="1"/>
                  </a:lnTo>
                  <a:lnTo>
                    <a:pt x="2219" y="307"/>
                  </a:lnTo>
                  <a:lnTo>
                    <a:pt x="0" y="307"/>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8"/>
            <p:cNvSpPr/>
            <p:nvPr/>
          </p:nvSpPr>
          <p:spPr>
            <a:xfrm>
              <a:off x="6327421" y="3517381"/>
              <a:ext cx="106008" cy="39641"/>
            </a:xfrm>
            <a:custGeom>
              <a:avLst/>
              <a:gdLst/>
              <a:ahLst/>
              <a:cxnLst/>
              <a:rect l="l" t="t" r="r" b="b"/>
              <a:pathLst>
                <a:path w="821" h="307" extrusionOk="0">
                  <a:moveTo>
                    <a:pt x="0" y="1"/>
                  </a:moveTo>
                  <a:lnTo>
                    <a:pt x="821" y="1"/>
                  </a:lnTo>
                  <a:lnTo>
                    <a:pt x="821" y="307"/>
                  </a:lnTo>
                  <a:lnTo>
                    <a:pt x="0" y="307"/>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8"/>
            <p:cNvSpPr/>
            <p:nvPr/>
          </p:nvSpPr>
          <p:spPr>
            <a:xfrm>
              <a:off x="6370935" y="3517381"/>
              <a:ext cx="62107" cy="39641"/>
            </a:xfrm>
            <a:custGeom>
              <a:avLst/>
              <a:gdLst/>
              <a:ahLst/>
              <a:cxnLst/>
              <a:rect l="l" t="t" r="r" b="b"/>
              <a:pathLst>
                <a:path w="481" h="307" extrusionOk="0">
                  <a:moveTo>
                    <a:pt x="1" y="1"/>
                  </a:moveTo>
                  <a:lnTo>
                    <a:pt x="481" y="1"/>
                  </a:lnTo>
                  <a:lnTo>
                    <a:pt x="481" y="307"/>
                  </a:lnTo>
                  <a:lnTo>
                    <a:pt x="1" y="307"/>
                  </a:lnTo>
                  <a:close/>
                </a:path>
              </a:pathLst>
            </a:custGeom>
            <a:solidFill>
              <a:srgbClr val="FFFFF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8"/>
            <p:cNvSpPr/>
            <p:nvPr/>
          </p:nvSpPr>
          <p:spPr>
            <a:xfrm>
              <a:off x="6177512" y="3517381"/>
              <a:ext cx="93096" cy="39641"/>
            </a:xfrm>
            <a:custGeom>
              <a:avLst/>
              <a:gdLst/>
              <a:ahLst/>
              <a:cxnLst/>
              <a:rect l="l" t="t" r="r" b="b"/>
              <a:pathLst>
                <a:path w="721" h="307" extrusionOk="0">
                  <a:moveTo>
                    <a:pt x="1" y="1"/>
                  </a:moveTo>
                  <a:lnTo>
                    <a:pt x="721" y="1"/>
                  </a:lnTo>
                  <a:lnTo>
                    <a:pt x="721" y="307"/>
                  </a:lnTo>
                  <a:lnTo>
                    <a:pt x="1" y="307"/>
                  </a:lnTo>
                  <a:close/>
                </a:path>
              </a:pathLst>
            </a:custGeom>
            <a:solidFill>
              <a:srgbClr val="E431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8"/>
            <p:cNvSpPr/>
            <p:nvPr/>
          </p:nvSpPr>
          <p:spPr>
            <a:xfrm>
              <a:off x="6200625" y="3517381"/>
              <a:ext cx="51906" cy="39641"/>
            </a:xfrm>
            <a:custGeom>
              <a:avLst/>
              <a:gdLst/>
              <a:ahLst/>
              <a:cxnLst/>
              <a:rect l="l" t="t" r="r" b="b"/>
              <a:pathLst>
                <a:path w="402" h="307" extrusionOk="0">
                  <a:moveTo>
                    <a:pt x="1" y="1"/>
                  </a:moveTo>
                  <a:lnTo>
                    <a:pt x="402" y="1"/>
                  </a:lnTo>
                  <a:lnTo>
                    <a:pt x="402" y="307"/>
                  </a:lnTo>
                  <a:lnTo>
                    <a:pt x="1" y="307"/>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8"/>
            <p:cNvSpPr/>
            <p:nvPr/>
          </p:nvSpPr>
          <p:spPr>
            <a:xfrm>
              <a:off x="6146910" y="3830113"/>
              <a:ext cx="286517" cy="39641"/>
            </a:xfrm>
            <a:custGeom>
              <a:avLst/>
              <a:gdLst/>
              <a:ahLst/>
              <a:cxnLst/>
              <a:rect l="l" t="t" r="r" b="b"/>
              <a:pathLst>
                <a:path w="2219" h="307" extrusionOk="0">
                  <a:moveTo>
                    <a:pt x="0" y="0"/>
                  </a:moveTo>
                  <a:lnTo>
                    <a:pt x="2219" y="0"/>
                  </a:lnTo>
                  <a:lnTo>
                    <a:pt x="2219" y="306"/>
                  </a:lnTo>
                  <a:lnTo>
                    <a:pt x="0" y="306"/>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8"/>
            <p:cNvSpPr/>
            <p:nvPr/>
          </p:nvSpPr>
          <p:spPr>
            <a:xfrm>
              <a:off x="6327421" y="3830113"/>
              <a:ext cx="106008" cy="39641"/>
            </a:xfrm>
            <a:custGeom>
              <a:avLst/>
              <a:gdLst/>
              <a:ahLst/>
              <a:cxnLst/>
              <a:rect l="l" t="t" r="r" b="b"/>
              <a:pathLst>
                <a:path w="821" h="307" extrusionOk="0">
                  <a:moveTo>
                    <a:pt x="0" y="0"/>
                  </a:moveTo>
                  <a:lnTo>
                    <a:pt x="821" y="0"/>
                  </a:lnTo>
                  <a:lnTo>
                    <a:pt x="821" y="306"/>
                  </a:lnTo>
                  <a:lnTo>
                    <a:pt x="0" y="306"/>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8"/>
            <p:cNvSpPr/>
            <p:nvPr/>
          </p:nvSpPr>
          <p:spPr>
            <a:xfrm>
              <a:off x="6370935" y="3830113"/>
              <a:ext cx="62107" cy="39641"/>
            </a:xfrm>
            <a:custGeom>
              <a:avLst/>
              <a:gdLst/>
              <a:ahLst/>
              <a:cxnLst/>
              <a:rect l="l" t="t" r="r" b="b"/>
              <a:pathLst>
                <a:path w="481" h="307" extrusionOk="0">
                  <a:moveTo>
                    <a:pt x="1" y="0"/>
                  </a:moveTo>
                  <a:lnTo>
                    <a:pt x="481" y="0"/>
                  </a:lnTo>
                  <a:lnTo>
                    <a:pt x="481" y="306"/>
                  </a:lnTo>
                  <a:lnTo>
                    <a:pt x="1" y="306"/>
                  </a:lnTo>
                  <a:close/>
                </a:path>
              </a:pathLst>
            </a:custGeom>
            <a:solidFill>
              <a:srgbClr val="FFFFF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8"/>
            <p:cNvSpPr/>
            <p:nvPr/>
          </p:nvSpPr>
          <p:spPr>
            <a:xfrm>
              <a:off x="6177512" y="3830113"/>
              <a:ext cx="93096" cy="39641"/>
            </a:xfrm>
            <a:custGeom>
              <a:avLst/>
              <a:gdLst/>
              <a:ahLst/>
              <a:cxnLst/>
              <a:rect l="l" t="t" r="r" b="b"/>
              <a:pathLst>
                <a:path w="721" h="307" extrusionOk="0">
                  <a:moveTo>
                    <a:pt x="1" y="0"/>
                  </a:moveTo>
                  <a:lnTo>
                    <a:pt x="721" y="0"/>
                  </a:lnTo>
                  <a:lnTo>
                    <a:pt x="721" y="306"/>
                  </a:lnTo>
                  <a:lnTo>
                    <a:pt x="1" y="306"/>
                  </a:lnTo>
                  <a:close/>
                </a:path>
              </a:pathLst>
            </a:custGeom>
            <a:solidFill>
              <a:srgbClr val="E431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8"/>
            <p:cNvSpPr/>
            <p:nvPr/>
          </p:nvSpPr>
          <p:spPr>
            <a:xfrm>
              <a:off x="6200625" y="3830113"/>
              <a:ext cx="51906" cy="39641"/>
            </a:xfrm>
            <a:custGeom>
              <a:avLst/>
              <a:gdLst/>
              <a:ahLst/>
              <a:cxnLst/>
              <a:rect l="l" t="t" r="r" b="b"/>
              <a:pathLst>
                <a:path w="402" h="307" extrusionOk="0">
                  <a:moveTo>
                    <a:pt x="1" y="0"/>
                  </a:moveTo>
                  <a:lnTo>
                    <a:pt x="402" y="0"/>
                  </a:lnTo>
                  <a:lnTo>
                    <a:pt x="402" y="306"/>
                  </a:lnTo>
                  <a:lnTo>
                    <a:pt x="1" y="306"/>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8"/>
            <p:cNvSpPr/>
            <p:nvPr/>
          </p:nvSpPr>
          <p:spPr>
            <a:xfrm>
              <a:off x="6146910" y="4142329"/>
              <a:ext cx="286517" cy="40028"/>
            </a:xfrm>
            <a:custGeom>
              <a:avLst/>
              <a:gdLst/>
              <a:ahLst/>
              <a:cxnLst/>
              <a:rect l="l" t="t" r="r" b="b"/>
              <a:pathLst>
                <a:path w="2219" h="310" extrusionOk="0">
                  <a:moveTo>
                    <a:pt x="0" y="1"/>
                  </a:moveTo>
                  <a:lnTo>
                    <a:pt x="2219" y="1"/>
                  </a:lnTo>
                  <a:lnTo>
                    <a:pt x="2219" y="309"/>
                  </a:lnTo>
                  <a:lnTo>
                    <a:pt x="0" y="309"/>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8"/>
            <p:cNvSpPr/>
            <p:nvPr/>
          </p:nvSpPr>
          <p:spPr>
            <a:xfrm>
              <a:off x="6327421" y="4142329"/>
              <a:ext cx="106008" cy="40028"/>
            </a:xfrm>
            <a:custGeom>
              <a:avLst/>
              <a:gdLst/>
              <a:ahLst/>
              <a:cxnLst/>
              <a:rect l="l" t="t" r="r" b="b"/>
              <a:pathLst>
                <a:path w="821" h="310" extrusionOk="0">
                  <a:moveTo>
                    <a:pt x="0" y="1"/>
                  </a:moveTo>
                  <a:lnTo>
                    <a:pt x="821" y="1"/>
                  </a:lnTo>
                  <a:lnTo>
                    <a:pt x="821" y="309"/>
                  </a:lnTo>
                  <a:lnTo>
                    <a:pt x="0" y="309"/>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8"/>
            <p:cNvSpPr/>
            <p:nvPr/>
          </p:nvSpPr>
          <p:spPr>
            <a:xfrm>
              <a:off x="6370935" y="4142329"/>
              <a:ext cx="62107" cy="40028"/>
            </a:xfrm>
            <a:custGeom>
              <a:avLst/>
              <a:gdLst/>
              <a:ahLst/>
              <a:cxnLst/>
              <a:rect l="l" t="t" r="r" b="b"/>
              <a:pathLst>
                <a:path w="481" h="310" extrusionOk="0">
                  <a:moveTo>
                    <a:pt x="1" y="1"/>
                  </a:moveTo>
                  <a:lnTo>
                    <a:pt x="481" y="1"/>
                  </a:lnTo>
                  <a:lnTo>
                    <a:pt x="481" y="309"/>
                  </a:lnTo>
                  <a:lnTo>
                    <a:pt x="1" y="309"/>
                  </a:lnTo>
                  <a:close/>
                </a:path>
              </a:pathLst>
            </a:custGeom>
            <a:solidFill>
              <a:srgbClr val="FFFFF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8"/>
            <p:cNvSpPr/>
            <p:nvPr/>
          </p:nvSpPr>
          <p:spPr>
            <a:xfrm>
              <a:off x="6177512" y="4142329"/>
              <a:ext cx="93096" cy="40028"/>
            </a:xfrm>
            <a:custGeom>
              <a:avLst/>
              <a:gdLst/>
              <a:ahLst/>
              <a:cxnLst/>
              <a:rect l="l" t="t" r="r" b="b"/>
              <a:pathLst>
                <a:path w="721" h="310" extrusionOk="0">
                  <a:moveTo>
                    <a:pt x="1" y="1"/>
                  </a:moveTo>
                  <a:lnTo>
                    <a:pt x="721" y="1"/>
                  </a:lnTo>
                  <a:lnTo>
                    <a:pt x="721" y="309"/>
                  </a:lnTo>
                  <a:lnTo>
                    <a:pt x="1" y="309"/>
                  </a:lnTo>
                  <a:close/>
                </a:path>
              </a:pathLst>
            </a:custGeom>
            <a:solidFill>
              <a:srgbClr val="E431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8"/>
            <p:cNvSpPr/>
            <p:nvPr/>
          </p:nvSpPr>
          <p:spPr>
            <a:xfrm>
              <a:off x="6200625" y="4142329"/>
              <a:ext cx="51906" cy="40028"/>
            </a:xfrm>
            <a:custGeom>
              <a:avLst/>
              <a:gdLst/>
              <a:ahLst/>
              <a:cxnLst/>
              <a:rect l="l" t="t" r="r" b="b"/>
              <a:pathLst>
                <a:path w="402" h="310" extrusionOk="0">
                  <a:moveTo>
                    <a:pt x="1" y="1"/>
                  </a:moveTo>
                  <a:lnTo>
                    <a:pt x="402" y="1"/>
                  </a:lnTo>
                  <a:lnTo>
                    <a:pt x="402" y="309"/>
                  </a:lnTo>
                  <a:lnTo>
                    <a:pt x="1" y="309"/>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8"/>
            <p:cNvSpPr/>
            <p:nvPr/>
          </p:nvSpPr>
          <p:spPr>
            <a:xfrm>
              <a:off x="6146910" y="4454286"/>
              <a:ext cx="286517" cy="40028"/>
            </a:xfrm>
            <a:custGeom>
              <a:avLst/>
              <a:gdLst/>
              <a:ahLst/>
              <a:cxnLst/>
              <a:rect l="l" t="t" r="r" b="b"/>
              <a:pathLst>
                <a:path w="2219" h="310" extrusionOk="0">
                  <a:moveTo>
                    <a:pt x="0" y="1"/>
                  </a:moveTo>
                  <a:lnTo>
                    <a:pt x="2219" y="1"/>
                  </a:lnTo>
                  <a:lnTo>
                    <a:pt x="2219" y="310"/>
                  </a:lnTo>
                  <a:lnTo>
                    <a:pt x="0" y="310"/>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8"/>
            <p:cNvSpPr/>
            <p:nvPr/>
          </p:nvSpPr>
          <p:spPr>
            <a:xfrm>
              <a:off x="6327421" y="4454286"/>
              <a:ext cx="106008" cy="40028"/>
            </a:xfrm>
            <a:custGeom>
              <a:avLst/>
              <a:gdLst/>
              <a:ahLst/>
              <a:cxnLst/>
              <a:rect l="l" t="t" r="r" b="b"/>
              <a:pathLst>
                <a:path w="821" h="310" extrusionOk="0">
                  <a:moveTo>
                    <a:pt x="0" y="1"/>
                  </a:moveTo>
                  <a:lnTo>
                    <a:pt x="821" y="1"/>
                  </a:lnTo>
                  <a:lnTo>
                    <a:pt x="821" y="310"/>
                  </a:lnTo>
                  <a:lnTo>
                    <a:pt x="0" y="310"/>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8"/>
            <p:cNvSpPr/>
            <p:nvPr/>
          </p:nvSpPr>
          <p:spPr>
            <a:xfrm>
              <a:off x="6370935" y="4454286"/>
              <a:ext cx="62107" cy="40028"/>
            </a:xfrm>
            <a:custGeom>
              <a:avLst/>
              <a:gdLst/>
              <a:ahLst/>
              <a:cxnLst/>
              <a:rect l="l" t="t" r="r" b="b"/>
              <a:pathLst>
                <a:path w="481" h="310" extrusionOk="0">
                  <a:moveTo>
                    <a:pt x="1" y="1"/>
                  </a:moveTo>
                  <a:lnTo>
                    <a:pt x="481" y="1"/>
                  </a:lnTo>
                  <a:lnTo>
                    <a:pt x="481" y="310"/>
                  </a:lnTo>
                  <a:lnTo>
                    <a:pt x="1" y="310"/>
                  </a:lnTo>
                  <a:close/>
                </a:path>
              </a:pathLst>
            </a:custGeom>
            <a:solidFill>
              <a:srgbClr val="FFFFF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8"/>
            <p:cNvSpPr/>
            <p:nvPr/>
          </p:nvSpPr>
          <p:spPr>
            <a:xfrm>
              <a:off x="6177512" y="4454286"/>
              <a:ext cx="93096" cy="40028"/>
            </a:xfrm>
            <a:custGeom>
              <a:avLst/>
              <a:gdLst/>
              <a:ahLst/>
              <a:cxnLst/>
              <a:rect l="l" t="t" r="r" b="b"/>
              <a:pathLst>
                <a:path w="721" h="310" extrusionOk="0">
                  <a:moveTo>
                    <a:pt x="1" y="1"/>
                  </a:moveTo>
                  <a:lnTo>
                    <a:pt x="721" y="1"/>
                  </a:lnTo>
                  <a:lnTo>
                    <a:pt x="721" y="310"/>
                  </a:lnTo>
                  <a:lnTo>
                    <a:pt x="1" y="310"/>
                  </a:lnTo>
                  <a:close/>
                </a:path>
              </a:pathLst>
            </a:custGeom>
            <a:solidFill>
              <a:srgbClr val="E431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8"/>
            <p:cNvSpPr/>
            <p:nvPr/>
          </p:nvSpPr>
          <p:spPr>
            <a:xfrm>
              <a:off x="6200625" y="4454286"/>
              <a:ext cx="51906" cy="40028"/>
            </a:xfrm>
            <a:custGeom>
              <a:avLst/>
              <a:gdLst/>
              <a:ahLst/>
              <a:cxnLst/>
              <a:rect l="l" t="t" r="r" b="b"/>
              <a:pathLst>
                <a:path w="402" h="310" extrusionOk="0">
                  <a:moveTo>
                    <a:pt x="1" y="1"/>
                  </a:moveTo>
                  <a:lnTo>
                    <a:pt x="402" y="1"/>
                  </a:lnTo>
                  <a:lnTo>
                    <a:pt x="402" y="310"/>
                  </a:lnTo>
                  <a:lnTo>
                    <a:pt x="1" y="310"/>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8"/>
            <p:cNvSpPr/>
            <p:nvPr/>
          </p:nvSpPr>
          <p:spPr>
            <a:xfrm>
              <a:off x="6146910" y="4767018"/>
              <a:ext cx="286517" cy="39641"/>
            </a:xfrm>
            <a:custGeom>
              <a:avLst/>
              <a:gdLst/>
              <a:ahLst/>
              <a:cxnLst/>
              <a:rect l="l" t="t" r="r" b="b"/>
              <a:pathLst>
                <a:path w="2219" h="307" extrusionOk="0">
                  <a:moveTo>
                    <a:pt x="0" y="0"/>
                  </a:moveTo>
                  <a:lnTo>
                    <a:pt x="2219" y="0"/>
                  </a:lnTo>
                  <a:lnTo>
                    <a:pt x="2219" y="306"/>
                  </a:lnTo>
                  <a:lnTo>
                    <a:pt x="0" y="306"/>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8"/>
            <p:cNvSpPr/>
            <p:nvPr/>
          </p:nvSpPr>
          <p:spPr>
            <a:xfrm>
              <a:off x="6327421" y="4767018"/>
              <a:ext cx="106008" cy="39641"/>
            </a:xfrm>
            <a:custGeom>
              <a:avLst/>
              <a:gdLst/>
              <a:ahLst/>
              <a:cxnLst/>
              <a:rect l="l" t="t" r="r" b="b"/>
              <a:pathLst>
                <a:path w="821" h="307" extrusionOk="0">
                  <a:moveTo>
                    <a:pt x="0" y="0"/>
                  </a:moveTo>
                  <a:lnTo>
                    <a:pt x="821" y="0"/>
                  </a:lnTo>
                  <a:lnTo>
                    <a:pt x="821" y="306"/>
                  </a:lnTo>
                  <a:lnTo>
                    <a:pt x="0" y="306"/>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8"/>
            <p:cNvSpPr/>
            <p:nvPr/>
          </p:nvSpPr>
          <p:spPr>
            <a:xfrm>
              <a:off x="6370935" y="4767018"/>
              <a:ext cx="62107" cy="39641"/>
            </a:xfrm>
            <a:custGeom>
              <a:avLst/>
              <a:gdLst/>
              <a:ahLst/>
              <a:cxnLst/>
              <a:rect l="l" t="t" r="r" b="b"/>
              <a:pathLst>
                <a:path w="481" h="307" extrusionOk="0">
                  <a:moveTo>
                    <a:pt x="1" y="0"/>
                  </a:moveTo>
                  <a:lnTo>
                    <a:pt x="481" y="0"/>
                  </a:lnTo>
                  <a:lnTo>
                    <a:pt x="481" y="306"/>
                  </a:lnTo>
                  <a:lnTo>
                    <a:pt x="1" y="306"/>
                  </a:lnTo>
                  <a:close/>
                </a:path>
              </a:pathLst>
            </a:custGeom>
            <a:solidFill>
              <a:srgbClr val="FFFFF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8"/>
            <p:cNvSpPr/>
            <p:nvPr/>
          </p:nvSpPr>
          <p:spPr>
            <a:xfrm>
              <a:off x="6177512" y="4767018"/>
              <a:ext cx="93096" cy="39641"/>
            </a:xfrm>
            <a:custGeom>
              <a:avLst/>
              <a:gdLst/>
              <a:ahLst/>
              <a:cxnLst/>
              <a:rect l="l" t="t" r="r" b="b"/>
              <a:pathLst>
                <a:path w="721" h="307" extrusionOk="0">
                  <a:moveTo>
                    <a:pt x="1" y="0"/>
                  </a:moveTo>
                  <a:lnTo>
                    <a:pt x="721" y="0"/>
                  </a:lnTo>
                  <a:lnTo>
                    <a:pt x="721" y="306"/>
                  </a:lnTo>
                  <a:lnTo>
                    <a:pt x="1" y="306"/>
                  </a:lnTo>
                  <a:close/>
                </a:path>
              </a:pathLst>
            </a:custGeom>
            <a:solidFill>
              <a:srgbClr val="E431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8"/>
            <p:cNvSpPr/>
            <p:nvPr/>
          </p:nvSpPr>
          <p:spPr>
            <a:xfrm>
              <a:off x="6200625" y="4767018"/>
              <a:ext cx="51906" cy="39641"/>
            </a:xfrm>
            <a:custGeom>
              <a:avLst/>
              <a:gdLst/>
              <a:ahLst/>
              <a:cxnLst/>
              <a:rect l="l" t="t" r="r" b="b"/>
              <a:pathLst>
                <a:path w="402" h="307" extrusionOk="0">
                  <a:moveTo>
                    <a:pt x="1" y="0"/>
                  </a:moveTo>
                  <a:lnTo>
                    <a:pt x="402" y="0"/>
                  </a:lnTo>
                  <a:lnTo>
                    <a:pt x="402" y="306"/>
                  </a:lnTo>
                  <a:lnTo>
                    <a:pt x="1" y="306"/>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8"/>
            <p:cNvSpPr/>
            <p:nvPr/>
          </p:nvSpPr>
          <p:spPr>
            <a:xfrm>
              <a:off x="6146910" y="5079621"/>
              <a:ext cx="286517" cy="39641"/>
            </a:xfrm>
            <a:custGeom>
              <a:avLst/>
              <a:gdLst/>
              <a:ahLst/>
              <a:cxnLst/>
              <a:rect l="l" t="t" r="r" b="b"/>
              <a:pathLst>
                <a:path w="2219" h="307" extrusionOk="0">
                  <a:moveTo>
                    <a:pt x="0" y="1"/>
                  </a:moveTo>
                  <a:lnTo>
                    <a:pt x="2219" y="1"/>
                  </a:lnTo>
                  <a:lnTo>
                    <a:pt x="2219" y="307"/>
                  </a:lnTo>
                  <a:lnTo>
                    <a:pt x="0" y="307"/>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8"/>
            <p:cNvSpPr/>
            <p:nvPr/>
          </p:nvSpPr>
          <p:spPr>
            <a:xfrm>
              <a:off x="6327421" y="5079621"/>
              <a:ext cx="106008" cy="39641"/>
            </a:xfrm>
            <a:custGeom>
              <a:avLst/>
              <a:gdLst/>
              <a:ahLst/>
              <a:cxnLst/>
              <a:rect l="l" t="t" r="r" b="b"/>
              <a:pathLst>
                <a:path w="821" h="307" extrusionOk="0">
                  <a:moveTo>
                    <a:pt x="0" y="1"/>
                  </a:moveTo>
                  <a:lnTo>
                    <a:pt x="821" y="1"/>
                  </a:lnTo>
                  <a:lnTo>
                    <a:pt x="821" y="307"/>
                  </a:lnTo>
                  <a:lnTo>
                    <a:pt x="0" y="307"/>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8"/>
            <p:cNvSpPr/>
            <p:nvPr/>
          </p:nvSpPr>
          <p:spPr>
            <a:xfrm>
              <a:off x="6370935" y="5079621"/>
              <a:ext cx="62107" cy="39641"/>
            </a:xfrm>
            <a:custGeom>
              <a:avLst/>
              <a:gdLst/>
              <a:ahLst/>
              <a:cxnLst/>
              <a:rect l="l" t="t" r="r" b="b"/>
              <a:pathLst>
                <a:path w="481" h="307" extrusionOk="0">
                  <a:moveTo>
                    <a:pt x="1" y="1"/>
                  </a:moveTo>
                  <a:lnTo>
                    <a:pt x="481" y="1"/>
                  </a:lnTo>
                  <a:lnTo>
                    <a:pt x="481" y="307"/>
                  </a:lnTo>
                  <a:lnTo>
                    <a:pt x="1" y="307"/>
                  </a:lnTo>
                  <a:close/>
                </a:path>
              </a:pathLst>
            </a:custGeom>
            <a:solidFill>
              <a:srgbClr val="FFFFF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8"/>
            <p:cNvSpPr/>
            <p:nvPr/>
          </p:nvSpPr>
          <p:spPr>
            <a:xfrm>
              <a:off x="6177512" y="5079621"/>
              <a:ext cx="93096" cy="39641"/>
            </a:xfrm>
            <a:custGeom>
              <a:avLst/>
              <a:gdLst/>
              <a:ahLst/>
              <a:cxnLst/>
              <a:rect l="l" t="t" r="r" b="b"/>
              <a:pathLst>
                <a:path w="721" h="307" extrusionOk="0">
                  <a:moveTo>
                    <a:pt x="1" y="1"/>
                  </a:moveTo>
                  <a:lnTo>
                    <a:pt x="721" y="1"/>
                  </a:lnTo>
                  <a:lnTo>
                    <a:pt x="721" y="307"/>
                  </a:lnTo>
                  <a:lnTo>
                    <a:pt x="1" y="307"/>
                  </a:lnTo>
                  <a:close/>
                </a:path>
              </a:pathLst>
            </a:custGeom>
            <a:solidFill>
              <a:srgbClr val="E431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8"/>
            <p:cNvSpPr/>
            <p:nvPr/>
          </p:nvSpPr>
          <p:spPr>
            <a:xfrm>
              <a:off x="6200625" y="5079621"/>
              <a:ext cx="51906" cy="39641"/>
            </a:xfrm>
            <a:custGeom>
              <a:avLst/>
              <a:gdLst/>
              <a:ahLst/>
              <a:cxnLst/>
              <a:rect l="l" t="t" r="r" b="b"/>
              <a:pathLst>
                <a:path w="402" h="307" extrusionOk="0">
                  <a:moveTo>
                    <a:pt x="1" y="1"/>
                  </a:moveTo>
                  <a:lnTo>
                    <a:pt x="402" y="1"/>
                  </a:lnTo>
                  <a:lnTo>
                    <a:pt x="402" y="307"/>
                  </a:lnTo>
                  <a:lnTo>
                    <a:pt x="1" y="307"/>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6" name="Google Shape;2416;p38"/>
          <p:cNvGrpSpPr/>
          <p:nvPr/>
        </p:nvGrpSpPr>
        <p:grpSpPr>
          <a:xfrm>
            <a:off x="3954783" y="4170264"/>
            <a:ext cx="926120" cy="1731810"/>
            <a:chOff x="4221483" y="3393024"/>
            <a:chExt cx="926120" cy="1731810"/>
          </a:xfrm>
        </p:grpSpPr>
        <p:sp>
          <p:nvSpPr>
            <p:cNvPr id="2417" name="Google Shape;2417;p38"/>
            <p:cNvSpPr/>
            <p:nvPr/>
          </p:nvSpPr>
          <p:spPr>
            <a:xfrm flipH="1">
              <a:off x="4234703" y="3403175"/>
              <a:ext cx="899073" cy="1686133"/>
            </a:xfrm>
            <a:custGeom>
              <a:avLst/>
              <a:gdLst/>
              <a:ahLst/>
              <a:cxnLst/>
              <a:rect l="l" t="t" r="r" b="b"/>
              <a:pathLst>
                <a:path w="5137" h="9634" extrusionOk="0">
                  <a:moveTo>
                    <a:pt x="5136" y="1079"/>
                  </a:moveTo>
                  <a:lnTo>
                    <a:pt x="5136" y="9633"/>
                  </a:lnTo>
                  <a:lnTo>
                    <a:pt x="4656" y="9633"/>
                  </a:lnTo>
                  <a:lnTo>
                    <a:pt x="4656" y="1079"/>
                  </a:lnTo>
                  <a:cubicBezTo>
                    <a:pt x="4656" y="747"/>
                    <a:pt x="4387" y="478"/>
                    <a:pt x="4058" y="478"/>
                  </a:cubicBezTo>
                  <a:lnTo>
                    <a:pt x="1080" y="478"/>
                  </a:lnTo>
                  <a:cubicBezTo>
                    <a:pt x="747" y="478"/>
                    <a:pt x="481" y="750"/>
                    <a:pt x="481" y="1079"/>
                  </a:cubicBezTo>
                  <a:lnTo>
                    <a:pt x="481" y="9633"/>
                  </a:lnTo>
                  <a:lnTo>
                    <a:pt x="1" y="9633"/>
                  </a:lnTo>
                  <a:lnTo>
                    <a:pt x="1" y="1079"/>
                  </a:lnTo>
                  <a:cubicBezTo>
                    <a:pt x="1" y="483"/>
                    <a:pt x="486" y="1"/>
                    <a:pt x="1080" y="1"/>
                  </a:cubicBezTo>
                  <a:lnTo>
                    <a:pt x="4058" y="1"/>
                  </a:lnTo>
                  <a:cubicBezTo>
                    <a:pt x="4651" y="1"/>
                    <a:pt x="5136" y="483"/>
                    <a:pt x="5136" y="10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8"/>
            <p:cNvSpPr/>
            <p:nvPr/>
          </p:nvSpPr>
          <p:spPr>
            <a:xfrm flipH="1">
              <a:off x="4248530" y="3414201"/>
              <a:ext cx="871420" cy="1675107"/>
            </a:xfrm>
            <a:custGeom>
              <a:avLst/>
              <a:gdLst/>
              <a:ahLst/>
              <a:cxnLst/>
              <a:rect l="l" t="t" r="r" b="b"/>
              <a:pathLst>
                <a:path w="4979" h="9571" extrusionOk="0">
                  <a:moveTo>
                    <a:pt x="4978" y="1045"/>
                  </a:moveTo>
                  <a:lnTo>
                    <a:pt x="4978" y="9570"/>
                  </a:lnTo>
                  <a:lnTo>
                    <a:pt x="4891" y="9570"/>
                  </a:lnTo>
                  <a:lnTo>
                    <a:pt x="4891" y="1080"/>
                  </a:lnTo>
                  <a:cubicBezTo>
                    <a:pt x="4891" y="470"/>
                    <a:pt x="4440" y="69"/>
                    <a:pt x="3884" y="69"/>
                  </a:cubicBezTo>
                  <a:lnTo>
                    <a:pt x="1095" y="69"/>
                  </a:lnTo>
                  <a:cubicBezTo>
                    <a:pt x="481" y="69"/>
                    <a:pt x="88" y="523"/>
                    <a:pt x="88" y="1080"/>
                  </a:cubicBezTo>
                  <a:lnTo>
                    <a:pt x="88" y="9570"/>
                  </a:lnTo>
                  <a:lnTo>
                    <a:pt x="1" y="9570"/>
                  </a:lnTo>
                  <a:lnTo>
                    <a:pt x="1" y="1045"/>
                  </a:lnTo>
                  <a:cubicBezTo>
                    <a:pt x="1" y="433"/>
                    <a:pt x="470" y="1"/>
                    <a:pt x="1048" y="1"/>
                  </a:cubicBezTo>
                  <a:lnTo>
                    <a:pt x="3931" y="1"/>
                  </a:lnTo>
                  <a:cubicBezTo>
                    <a:pt x="4506" y="1"/>
                    <a:pt x="4978" y="439"/>
                    <a:pt x="4978" y="1045"/>
                  </a:cubicBez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8"/>
            <p:cNvSpPr/>
            <p:nvPr/>
          </p:nvSpPr>
          <p:spPr>
            <a:xfrm flipH="1">
              <a:off x="4281783" y="3451130"/>
              <a:ext cx="805787" cy="1638178"/>
            </a:xfrm>
            <a:custGeom>
              <a:avLst/>
              <a:gdLst/>
              <a:ahLst/>
              <a:cxnLst/>
              <a:rect l="l" t="t" r="r" b="b"/>
              <a:pathLst>
                <a:path w="4604" h="9360" extrusionOk="0">
                  <a:moveTo>
                    <a:pt x="4603" y="966"/>
                  </a:moveTo>
                  <a:lnTo>
                    <a:pt x="4603" y="9359"/>
                  </a:lnTo>
                  <a:lnTo>
                    <a:pt x="4392" y="9359"/>
                  </a:lnTo>
                  <a:lnTo>
                    <a:pt x="4392" y="805"/>
                  </a:lnTo>
                  <a:cubicBezTo>
                    <a:pt x="4392" y="473"/>
                    <a:pt x="4123" y="204"/>
                    <a:pt x="3794" y="204"/>
                  </a:cubicBezTo>
                  <a:lnTo>
                    <a:pt x="816" y="204"/>
                  </a:lnTo>
                  <a:cubicBezTo>
                    <a:pt x="483" y="204"/>
                    <a:pt x="217" y="476"/>
                    <a:pt x="217" y="805"/>
                  </a:cubicBezTo>
                  <a:lnTo>
                    <a:pt x="217" y="9359"/>
                  </a:lnTo>
                  <a:lnTo>
                    <a:pt x="0" y="9359"/>
                  </a:lnTo>
                  <a:lnTo>
                    <a:pt x="0" y="966"/>
                  </a:lnTo>
                  <a:cubicBezTo>
                    <a:pt x="0" y="433"/>
                    <a:pt x="235" y="1"/>
                    <a:pt x="971" y="1"/>
                  </a:cubicBezTo>
                  <a:lnTo>
                    <a:pt x="3641" y="1"/>
                  </a:lnTo>
                  <a:cubicBezTo>
                    <a:pt x="4374" y="1"/>
                    <a:pt x="4603" y="433"/>
                    <a:pt x="4603" y="966"/>
                  </a:cubicBezTo>
                  <a:close/>
                </a:path>
              </a:pathLst>
            </a:custGeom>
            <a:solidFill>
              <a:srgbClr val="666666">
                <a:alpha val="6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8"/>
            <p:cNvSpPr/>
            <p:nvPr/>
          </p:nvSpPr>
          <p:spPr>
            <a:xfrm flipH="1">
              <a:off x="4300685" y="3466356"/>
              <a:ext cx="767458" cy="1622951"/>
            </a:xfrm>
            <a:custGeom>
              <a:avLst/>
              <a:gdLst/>
              <a:ahLst/>
              <a:cxnLst/>
              <a:rect l="l" t="t" r="r" b="b"/>
              <a:pathLst>
                <a:path w="4385" h="9273" extrusionOk="0">
                  <a:moveTo>
                    <a:pt x="4384" y="924"/>
                  </a:moveTo>
                  <a:lnTo>
                    <a:pt x="4384" y="9272"/>
                  </a:lnTo>
                  <a:lnTo>
                    <a:pt x="4281" y="9272"/>
                  </a:lnTo>
                  <a:lnTo>
                    <a:pt x="4281" y="718"/>
                  </a:lnTo>
                  <a:cubicBezTo>
                    <a:pt x="4281" y="386"/>
                    <a:pt x="4012" y="117"/>
                    <a:pt x="3683" y="117"/>
                  </a:cubicBezTo>
                  <a:lnTo>
                    <a:pt x="705" y="117"/>
                  </a:lnTo>
                  <a:cubicBezTo>
                    <a:pt x="372" y="117"/>
                    <a:pt x="106" y="389"/>
                    <a:pt x="106" y="718"/>
                  </a:cubicBezTo>
                  <a:lnTo>
                    <a:pt x="106" y="9272"/>
                  </a:lnTo>
                  <a:lnTo>
                    <a:pt x="0" y="9272"/>
                  </a:lnTo>
                  <a:lnTo>
                    <a:pt x="0" y="924"/>
                  </a:lnTo>
                  <a:cubicBezTo>
                    <a:pt x="0" y="320"/>
                    <a:pt x="224" y="1"/>
                    <a:pt x="923" y="1"/>
                  </a:cubicBezTo>
                  <a:lnTo>
                    <a:pt x="3469" y="1"/>
                  </a:lnTo>
                  <a:cubicBezTo>
                    <a:pt x="4163" y="4"/>
                    <a:pt x="4384" y="304"/>
                    <a:pt x="4384" y="9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8"/>
            <p:cNvSpPr/>
            <p:nvPr/>
          </p:nvSpPr>
          <p:spPr>
            <a:xfrm flipH="1">
              <a:off x="4903275" y="3393024"/>
              <a:ext cx="35179" cy="109562"/>
            </a:xfrm>
            <a:custGeom>
              <a:avLst/>
              <a:gdLst/>
              <a:ahLst/>
              <a:cxnLst/>
              <a:rect l="l" t="t" r="r" b="b"/>
              <a:pathLst>
                <a:path w="201" h="626" extrusionOk="0">
                  <a:moveTo>
                    <a:pt x="0" y="1"/>
                  </a:moveTo>
                  <a:lnTo>
                    <a:pt x="201" y="1"/>
                  </a:lnTo>
                  <a:lnTo>
                    <a:pt x="201" y="626"/>
                  </a:lnTo>
                  <a:lnTo>
                    <a:pt x="0" y="626"/>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8"/>
            <p:cNvSpPr/>
            <p:nvPr/>
          </p:nvSpPr>
          <p:spPr>
            <a:xfrm flipH="1">
              <a:off x="4903275" y="3477908"/>
              <a:ext cx="35179" cy="24678"/>
            </a:xfrm>
            <a:custGeom>
              <a:avLst/>
              <a:gdLst/>
              <a:ahLst/>
              <a:cxnLst/>
              <a:rect l="l" t="t" r="r" b="b"/>
              <a:pathLst>
                <a:path w="201" h="141" extrusionOk="0">
                  <a:moveTo>
                    <a:pt x="0" y="1"/>
                  </a:moveTo>
                  <a:lnTo>
                    <a:pt x="201" y="1"/>
                  </a:lnTo>
                  <a:lnTo>
                    <a:pt x="201" y="141"/>
                  </a:lnTo>
                  <a:lnTo>
                    <a:pt x="0" y="1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8"/>
            <p:cNvSpPr/>
            <p:nvPr/>
          </p:nvSpPr>
          <p:spPr>
            <a:xfrm flipH="1">
              <a:off x="4430896" y="3393024"/>
              <a:ext cx="35704" cy="109562"/>
            </a:xfrm>
            <a:custGeom>
              <a:avLst/>
              <a:gdLst/>
              <a:ahLst/>
              <a:cxnLst/>
              <a:rect l="l" t="t" r="r" b="b"/>
              <a:pathLst>
                <a:path w="204" h="626" extrusionOk="0">
                  <a:moveTo>
                    <a:pt x="0" y="1"/>
                  </a:moveTo>
                  <a:lnTo>
                    <a:pt x="203" y="1"/>
                  </a:lnTo>
                  <a:lnTo>
                    <a:pt x="203" y="626"/>
                  </a:lnTo>
                  <a:lnTo>
                    <a:pt x="0" y="626"/>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8"/>
            <p:cNvSpPr/>
            <p:nvPr/>
          </p:nvSpPr>
          <p:spPr>
            <a:xfrm flipH="1">
              <a:off x="4430896" y="3477908"/>
              <a:ext cx="35704" cy="24678"/>
            </a:xfrm>
            <a:custGeom>
              <a:avLst/>
              <a:gdLst/>
              <a:ahLst/>
              <a:cxnLst/>
              <a:rect l="l" t="t" r="r" b="b"/>
              <a:pathLst>
                <a:path w="204" h="141" extrusionOk="0">
                  <a:moveTo>
                    <a:pt x="0" y="1"/>
                  </a:moveTo>
                  <a:lnTo>
                    <a:pt x="203" y="1"/>
                  </a:lnTo>
                  <a:lnTo>
                    <a:pt x="203" y="141"/>
                  </a:lnTo>
                  <a:lnTo>
                    <a:pt x="0" y="1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8"/>
            <p:cNvSpPr/>
            <p:nvPr/>
          </p:nvSpPr>
          <p:spPr>
            <a:xfrm flipH="1">
              <a:off x="4903275" y="3407375"/>
              <a:ext cx="35179" cy="12076"/>
            </a:xfrm>
            <a:custGeom>
              <a:avLst/>
              <a:gdLst/>
              <a:ahLst/>
              <a:cxnLst/>
              <a:rect l="l" t="t" r="r" b="b"/>
              <a:pathLst>
                <a:path w="201" h="69" extrusionOk="0">
                  <a:moveTo>
                    <a:pt x="0" y="0"/>
                  </a:moveTo>
                  <a:lnTo>
                    <a:pt x="201" y="0"/>
                  </a:lnTo>
                  <a:lnTo>
                    <a:pt x="201" y="69"/>
                  </a:lnTo>
                  <a:lnTo>
                    <a:pt x="0" y="69"/>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8"/>
            <p:cNvSpPr/>
            <p:nvPr/>
          </p:nvSpPr>
          <p:spPr>
            <a:xfrm flipH="1">
              <a:off x="5037515" y="3626673"/>
              <a:ext cx="110087" cy="35179"/>
            </a:xfrm>
            <a:custGeom>
              <a:avLst/>
              <a:gdLst/>
              <a:ahLst/>
              <a:cxnLst/>
              <a:rect l="l" t="t" r="r" b="b"/>
              <a:pathLst>
                <a:path w="629" h="201" extrusionOk="0">
                  <a:moveTo>
                    <a:pt x="628" y="201"/>
                  </a:moveTo>
                  <a:lnTo>
                    <a:pt x="628" y="0"/>
                  </a:lnTo>
                  <a:lnTo>
                    <a:pt x="1" y="0"/>
                  </a:lnTo>
                  <a:lnTo>
                    <a:pt x="1" y="201"/>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8"/>
            <p:cNvSpPr/>
            <p:nvPr/>
          </p:nvSpPr>
          <p:spPr>
            <a:xfrm flipH="1">
              <a:off x="5037515" y="3626673"/>
              <a:ext cx="25203" cy="35179"/>
            </a:xfrm>
            <a:custGeom>
              <a:avLst/>
              <a:gdLst/>
              <a:ahLst/>
              <a:cxnLst/>
              <a:rect l="l" t="t" r="r" b="b"/>
              <a:pathLst>
                <a:path w="144" h="201" extrusionOk="0">
                  <a:moveTo>
                    <a:pt x="143" y="201"/>
                  </a:moveTo>
                  <a:lnTo>
                    <a:pt x="143" y="0"/>
                  </a:lnTo>
                  <a:lnTo>
                    <a:pt x="1" y="0"/>
                  </a:lnTo>
                  <a:lnTo>
                    <a:pt x="1" y="2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8"/>
            <p:cNvSpPr/>
            <p:nvPr/>
          </p:nvSpPr>
          <p:spPr>
            <a:xfrm flipH="1">
              <a:off x="5120124" y="3626673"/>
              <a:ext cx="12776" cy="35179"/>
            </a:xfrm>
            <a:custGeom>
              <a:avLst/>
              <a:gdLst/>
              <a:ahLst/>
              <a:cxnLst/>
              <a:rect l="l" t="t" r="r" b="b"/>
              <a:pathLst>
                <a:path w="73" h="201" extrusionOk="0">
                  <a:moveTo>
                    <a:pt x="72" y="201"/>
                  </a:moveTo>
                  <a:lnTo>
                    <a:pt x="72" y="0"/>
                  </a:lnTo>
                  <a:lnTo>
                    <a:pt x="1" y="0"/>
                  </a:lnTo>
                  <a:lnTo>
                    <a:pt x="1" y="201"/>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8"/>
            <p:cNvSpPr/>
            <p:nvPr/>
          </p:nvSpPr>
          <p:spPr>
            <a:xfrm flipH="1">
              <a:off x="5037515" y="4110425"/>
              <a:ext cx="110087" cy="35179"/>
            </a:xfrm>
            <a:custGeom>
              <a:avLst/>
              <a:gdLst/>
              <a:ahLst/>
              <a:cxnLst/>
              <a:rect l="l" t="t" r="r" b="b"/>
              <a:pathLst>
                <a:path w="629" h="201" extrusionOk="0">
                  <a:moveTo>
                    <a:pt x="628" y="201"/>
                  </a:moveTo>
                  <a:lnTo>
                    <a:pt x="628" y="0"/>
                  </a:lnTo>
                  <a:lnTo>
                    <a:pt x="1" y="0"/>
                  </a:lnTo>
                  <a:lnTo>
                    <a:pt x="1" y="201"/>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8"/>
            <p:cNvSpPr/>
            <p:nvPr/>
          </p:nvSpPr>
          <p:spPr>
            <a:xfrm flipH="1">
              <a:off x="5037515" y="4110425"/>
              <a:ext cx="25203" cy="35179"/>
            </a:xfrm>
            <a:custGeom>
              <a:avLst/>
              <a:gdLst/>
              <a:ahLst/>
              <a:cxnLst/>
              <a:rect l="l" t="t" r="r" b="b"/>
              <a:pathLst>
                <a:path w="144" h="201" extrusionOk="0">
                  <a:moveTo>
                    <a:pt x="143" y="201"/>
                  </a:moveTo>
                  <a:lnTo>
                    <a:pt x="143" y="0"/>
                  </a:lnTo>
                  <a:lnTo>
                    <a:pt x="1" y="0"/>
                  </a:lnTo>
                  <a:lnTo>
                    <a:pt x="1" y="2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8"/>
            <p:cNvSpPr/>
            <p:nvPr/>
          </p:nvSpPr>
          <p:spPr>
            <a:xfrm flipH="1">
              <a:off x="5120124" y="4110425"/>
              <a:ext cx="12776" cy="35179"/>
            </a:xfrm>
            <a:custGeom>
              <a:avLst/>
              <a:gdLst/>
              <a:ahLst/>
              <a:cxnLst/>
              <a:rect l="l" t="t" r="r" b="b"/>
              <a:pathLst>
                <a:path w="73" h="201" extrusionOk="0">
                  <a:moveTo>
                    <a:pt x="72" y="201"/>
                  </a:moveTo>
                  <a:lnTo>
                    <a:pt x="72" y="0"/>
                  </a:lnTo>
                  <a:lnTo>
                    <a:pt x="1" y="0"/>
                  </a:lnTo>
                  <a:lnTo>
                    <a:pt x="1" y="201"/>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8"/>
            <p:cNvSpPr/>
            <p:nvPr/>
          </p:nvSpPr>
          <p:spPr>
            <a:xfrm flipH="1">
              <a:off x="5037515" y="4593827"/>
              <a:ext cx="110087" cy="35179"/>
            </a:xfrm>
            <a:custGeom>
              <a:avLst/>
              <a:gdLst/>
              <a:ahLst/>
              <a:cxnLst/>
              <a:rect l="l" t="t" r="r" b="b"/>
              <a:pathLst>
                <a:path w="629" h="201" extrusionOk="0">
                  <a:moveTo>
                    <a:pt x="628" y="201"/>
                  </a:moveTo>
                  <a:lnTo>
                    <a:pt x="628" y="0"/>
                  </a:lnTo>
                  <a:lnTo>
                    <a:pt x="1" y="0"/>
                  </a:lnTo>
                  <a:lnTo>
                    <a:pt x="1" y="201"/>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8"/>
            <p:cNvSpPr/>
            <p:nvPr/>
          </p:nvSpPr>
          <p:spPr>
            <a:xfrm flipH="1">
              <a:off x="5037515" y="4593827"/>
              <a:ext cx="25203" cy="35179"/>
            </a:xfrm>
            <a:custGeom>
              <a:avLst/>
              <a:gdLst/>
              <a:ahLst/>
              <a:cxnLst/>
              <a:rect l="l" t="t" r="r" b="b"/>
              <a:pathLst>
                <a:path w="144" h="201" extrusionOk="0">
                  <a:moveTo>
                    <a:pt x="143" y="201"/>
                  </a:moveTo>
                  <a:lnTo>
                    <a:pt x="143" y="0"/>
                  </a:lnTo>
                  <a:lnTo>
                    <a:pt x="1" y="0"/>
                  </a:lnTo>
                  <a:lnTo>
                    <a:pt x="1" y="2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8"/>
            <p:cNvSpPr/>
            <p:nvPr/>
          </p:nvSpPr>
          <p:spPr>
            <a:xfrm flipH="1">
              <a:off x="5120124" y="4593827"/>
              <a:ext cx="12776" cy="35179"/>
            </a:xfrm>
            <a:custGeom>
              <a:avLst/>
              <a:gdLst/>
              <a:ahLst/>
              <a:cxnLst/>
              <a:rect l="l" t="t" r="r" b="b"/>
              <a:pathLst>
                <a:path w="73" h="201" extrusionOk="0">
                  <a:moveTo>
                    <a:pt x="72" y="201"/>
                  </a:moveTo>
                  <a:lnTo>
                    <a:pt x="72" y="0"/>
                  </a:lnTo>
                  <a:lnTo>
                    <a:pt x="1" y="0"/>
                  </a:lnTo>
                  <a:lnTo>
                    <a:pt x="1" y="201"/>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8"/>
            <p:cNvSpPr/>
            <p:nvPr/>
          </p:nvSpPr>
          <p:spPr>
            <a:xfrm flipH="1">
              <a:off x="5037515" y="5089129"/>
              <a:ext cx="110087" cy="35704"/>
            </a:xfrm>
            <a:custGeom>
              <a:avLst/>
              <a:gdLst/>
              <a:ahLst/>
              <a:cxnLst/>
              <a:rect l="l" t="t" r="r" b="b"/>
              <a:pathLst>
                <a:path w="629" h="204" extrusionOk="0">
                  <a:moveTo>
                    <a:pt x="628" y="203"/>
                  </a:moveTo>
                  <a:lnTo>
                    <a:pt x="628" y="0"/>
                  </a:lnTo>
                  <a:lnTo>
                    <a:pt x="1" y="0"/>
                  </a:lnTo>
                  <a:lnTo>
                    <a:pt x="1" y="203"/>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8"/>
            <p:cNvSpPr/>
            <p:nvPr/>
          </p:nvSpPr>
          <p:spPr>
            <a:xfrm flipH="1">
              <a:off x="5037515" y="5089129"/>
              <a:ext cx="25203" cy="35704"/>
            </a:xfrm>
            <a:custGeom>
              <a:avLst/>
              <a:gdLst/>
              <a:ahLst/>
              <a:cxnLst/>
              <a:rect l="l" t="t" r="r" b="b"/>
              <a:pathLst>
                <a:path w="144" h="204" extrusionOk="0">
                  <a:moveTo>
                    <a:pt x="143" y="203"/>
                  </a:moveTo>
                  <a:lnTo>
                    <a:pt x="143" y="0"/>
                  </a:lnTo>
                  <a:lnTo>
                    <a:pt x="1" y="0"/>
                  </a:lnTo>
                  <a:lnTo>
                    <a:pt x="1" y="20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8"/>
            <p:cNvSpPr/>
            <p:nvPr/>
          </p:nvSpPr>
          <p:spPr>
            <a:xfrm flipH="1">
              <a:off x="5120124" y="5089129"/>
              <a:ext cx="12776" cy="35704"/>
            </a:xfrm>
            <a:custGeom>
              <a:avLst/>
              <a:gdLst/>
              <a:ahLst/>
              <a:cxnLst/>
              <a:rect l="l" t="t" r="r" b="b"/>
              <a:pathLst>
                <a:path w="73" h="204" extrusionOk="0">
                  <a:moveTo>
                    <a:pt x="72" y="203"/>
                  </a:moveTo>
                  <a:lnTo>
                    <a:pt x="72" y="0"/>
                  </a:lnTo>
                  <a:lnTo>
                    <a:pt x="1" y="0"/>
                  </a:lnTo>
                  <a:lnTo>
                    <a:pt x="1" y="203"/>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8"/>
            <p:cNvSpPr/>
            <p:nvPr/>
          </p:nvSpPr>
          <p:spPr>
            <a:xfrm flipH="1">
              <a:off x="4221747" y="5089129"/>
              <a:ext cx="109562" cy="35704"/>
            </a:xfrm>
            <a:custGeom>
              <a:avLst/>
              <a:gdLst/>
              <a:ahLst/>
              <a:cxnLst/>
              <a:rect l="l" t="t" r="r" b="b"/>
              <a:pathLst>
                <a:path w="626" h="204" extrusionOk="0">
                  <a:moveTo>
                    <a:pt x="625" y="203"/>
                  </a:moveTo>
                  <a:lnTo>
                    <a:pt x="625" y="0"/>
                  </a:lnTo>
                  <a:lnTo>
                    <a:pt x="0" y="0"/>
                  </a:lnTo>
                  <a:lnTo>
                    <a:pt x="0" y="203"/>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8"/>
            <p:cNvSpPr/>
            <p:nvPr/>
          </p:nvSpPr>
          <p:spPr>
            <a:xfrm flipH="1">
              <a:off x="4221747" y="5089129"/>
              <a:ext cx="24678" cy="35704"/>
            </a:xfrm>
            <a:custGeom>
              <a:avLst/>
              <a:gdLst/>
              <a:ahLst/>
              <a:cxnLst/>
              <a:rect l="l" t="t" r="r" b="b"/>
              <a:pathLst>
                <a:path w="141" h="204" extrusionOk="0">
                  <a:moveTo>
                    <a:pt x="140" y="203"/>
                  </a:moveTo>
                  <a:lnTo>
                    <a:pt x="140" y="0"/>
                  </a:lnTo>
                  <a:lnTo>
                    <a:pt x="0" y="0"/>
                  </a:lnTo>
                  <a:lnTo>
                    <a:pt x="0" y="20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8"/>
            <p:cNvSpPr/>
            <p:nvPr/>
          </p:nvSpPr>
          <p:spPr>
            <a:xfrm flipH="1">
              <a:off x="4304881" y="5089129"/>
              <a:ext cx="12251" cy="35704"/>
            </a:xfrm>
            <a:custGeom>
              <a:avLst/>
              <a:gdLst/>
              <a:ahLst/>
              <a:cxnLst/>
              <a:rect l="l" t="t" r="r" b="b"/>
              <a:pathLst>
                <a:path w="70" h="204" extrusionOk="0">
                  <a:moveTo>
                    <a:pt x="69" y="203"/>
                  </a:moveTo>
                  <a:lnTo>
                    <a:pt x="69" y="0"/>
                  </a:lnTo>
                  <a:lnTo>
                    <a:pt x="1" y="0"/>
                  </a:lnTo>
                  <a:lnTo>
                    <a:pt x="1" y="203"/>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8"/>
            <p:cNvSpPr/>
            <p:nvPr/>
          </p:nvSpPr>
          <p:spPr>
            <a:xfrm flipH="1">
              <a:off x="4221747" y="4110425"/>
              <a:ext cx="109562" cy="35179"/>
            </a:xfrm>
            <a:custGeom>
              <a:avLst/>
              <a:gdLst/>
              <a:ahLst/>
              <a:cxnLst/>
              <a:rect l="l" t="t" r="r" b="b"/>
              <a:pathLst>
                <a:path w="626" h="201" extrusionOk="0">
                  <a:moveTo>
                    <a:pt x="625" y="201"/>
                  </a:moveTo>
                  <a:lnTo>
                    <a:pt x="625" y="0"/>
                  </a:lnTo>
                  <a:lnTo>
                    <a:pt x="0" y="0"/>
                  </a:lnTo>
                  <a:lnTo>
                    <a:pt x="0" y="201"/>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8"/>
            <p:cNvSpPr/>
            <p:nvPr/>
          </p:nvSpPr>
          <p:spPr>
            <a:xfrm flipH="1">
              <a:off x="4221747" y="4110425"/>
              <a:ext cx="24678" cy="35179"/>
            </a:xfrm>
            <a:custGeom>
              <a:avLst/>
              <a:gdLst/>
              <a:ahLst/>
              <a:cxnLst/>
              <a:rect l="l" t="t" r="r" b="b"/>
              <a:pathLst>
                <a:path w="141" h="201" extrusionOk="0">
                  <a:moveTo>
                    <a:pt x="140" y="201"/>
                  </a:moveTo>
                  <a:lnTo>
                    <a:pt x="140" y="0"/>
                  </a:lnTo>
                  <a:lnTo>
                    <a:pt x="0" y="0"/>
                  </a:lnTo>
                  <a:lnTo>
                    <a:pt x="0" y="2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8"/>
            <p:cNvSpPr/>
            <p:nvPr/>
          </p:nvSpPr>
          <p:spPr>
            <a:xfrm flipH="1">
              <a:off x="4304881" y="4110425"/>
              <a:ext cx="12251" cy="35179"/>
            </a:xfrm>
            <a:custGeom>
              <a:avLst/>
              <a:gdLst/>
              <a:ahLst/>
              <a:cxnLst/>
              <a:rect l="l" t="t" r="r" b="b"/>
              <a:pathLst>
                <a:path w="70" h="201" extrusionOk="0">
                  <a:moveTo>
                    <a:pt x="69" y="201"/>
                  </a:moveTo>
                  <a:lnTo>
                    <a:pt x="69" y="0"/>
                  </a:lnTo>
                  <a:lnTo>
                    <a:pt x="1" y="0"/>
                  </a:lnTo>
                  <a:lnTo>
                    <a:pt x="1" y="201"/>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8"/>
            <p:cNvSpPr/>
            <p:nvPr/>
          </p:nvSpPr>
          <p:spPr>
            <a:xfrm flipH="1">
              <a:off x="4430896" y="3407375"/>
              <a:ext cx="35704" cy="12076"/>
            </a:xfrm>
            <a:custGeom>
              <a:avLst/>
              <a:gdLst/>
              <a:ahLst/>
              <a:cxnLst/>
              <a:rect l="l" t="t" r="r" b="b"/>
              <a:pathLst>
                <a:path w="204" h="69" extrusionOk="0">
                  <a:moveTo>
                    <a:pt x="0" y="0"/>
                  </a:moveTo>
                  <a:lnTo>
                    <a:pt x="203" y="0"/>
                  </a:lnTo>
                  <a:lnTo>
                    <a:pt x="203" y="69"/>
                  </a:lnTo>
                  <a:lnTo>
                    <a:pt x="0" y="69"/>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8"/>
            <p:cNvSpPr/>
            <p:nvPr/>
          </p:nvSpPr>
          <p:spPr>
            <a:xfrm flipH="1">
              <a:off x="4221747" y="3626673"/>
              <a:ext cx="109562" cy="35179"/>
            </a:xfrm>
            <a:custGeom>
              <a:avLst/>
              <a:gdLst/>
              <a:ahLst/>
              <a:cxnLst/>
              <a:rect l="l" t="t" r="r" b="b"/>
              <a:pathLst>
                <a:path w="626" h="201" extrusionOk="0">
                  <a:moveTo>
                    <a:pt x="625" y="0"/>
                  </a:moveTo>
                  <a:lnTo>
                    <a:pt x="625" y="201"/>
                  </a:lnTo>
                  <a:lnTo>
                    <a:pt x="0" y="201"/>
                  </a:lnTo>
                  <a:lnTo>
                    <a:pt x="0" y="0"/>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8"/>
            <p:cNvSpPr/>
            <p:nvPr/>
          </p:nvSpPr>
          <p:spPr>
            <a:xfrm flipH="1">
              <a:off x="4221747" y="3626673"/>
              <a:ext cx="24678" cy="35179"/>
            </a:xfrm>
            <a:custGeom>
              <a:avLst/>
              <a:gdLst/>
              <a:ahLst/>
              <a:cxnLst/>
              <a:rect l="l" t="t" r="r" b="b"/>
              <a:pathLst>
                <a:path w="141" h="201" extrusionOk="0">
                  <a:moveTo>
                    <a:pt x="140" y="0"/>
                  </a:moveTo>
                  <a:lnTo>
                    <a:pt x="140" y="201"/>
                  </a:lnTo>
                  <a:lnTo>
                    <a:pt x="0" y="20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8"/>
            <p:cNvSpPr/>
            <p:nvPr/>
          </p:nvSpPr>
          <p:spPr>
            <a:xfrm flipH="1">
              <a:off x="4304881" y="3626673"/>
              <a:ext cx="12251" cy="35179"/>
            </a:xfrm>
            <a:custGeom>
              <a:avLst/>
              <a:gdLst/>
              <a:ahLst/>
              <a:cxnLst/>
              <a:rect l="l" t="t" r="r" b="b"/>
              <a:pathLst>
                <a:path w="70" h="201" extrusionOk="0">
                  <a:moveTo>
                    <a:pt x="69" y="0"/>
                  </a:moveTo>
                  <a:lnTo>
                    <a:pt x="69" y="201"/>
                  </a:lnTo>
                  <a:lnTo>
                    <a:pt x="1" y="201"/>
                  </a:lnTo>
                  <a:lnTo>
                    <a:pt x="1" y="0"/>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8"/>
            <p:cNvSpPr/>
            <p:nvPr/>
          </p:nvSpPr>
          <p:spPr>
            <a:xfrm flipH="1">
              <a:off x="4221483" y="4593827"/>
              <a:ext cx="110087" cy="35179"/>
            </a:xfrm>
            <a:custGeom>
              <a:avLst/>
              <a:gdLst/>
              <a:ahLst/>
              <a:cxnLst/>
              <a:rect l="l" t="t" r="r" b="b"/>
              <a:pathLst>
                <a:path w="629" h="201" extrusionOk="0">
                  <a:moveTo>
                    <a:pt x="628" y="201"/>
                  </a:moveTo>
                  <a:lnTo>
                    <a:pt x="628" y="0"/>
                  </a:lnTo>
                  <a:lnTo>
                    <a:pt x="1" y="0"/>
                  </a:lnTo>
                  <a:lnTo>
                    <a:pt x="1" y="201"/>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8"/>
            <p:cNvSpPr/>
            <p:nvPr/>
          </p:nvSpPr>
          <p:spPr>
            <a:xfrm flipH="1">
              <a:off x="4221483" y="4593827"/>
              <a:ext cx="25203" cy="35179"/>
            </a:xfrm>
            <a:custGeom>
              <a:avLst/>
              <a:gdLst/>
              <a:ahLst/>
              <a:cxnLst/>
              <a:rect l="l" t="t" r="r" b="b"/>
              <a:pathLst>
                <a:path w="144" h="201" extrusionOk="0">
                  <a:moveTo>
                    <a:pt x="143" y="201"/>
                  </a:moveTo>
                  <a:lnTo>
                    <a:pt x="143" y="0"/>
                  </a:lnTo>
                  <a:lnTo>
                    <a:pt x="1" y="0"/>
                  </a:lnTo>
                  <a:lnTo>
                    <a:pt x="1" y="2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8"/>
            <p:cNvSpPr/>
            <p:nvPr/>
          </p:nvSpPr>
          <p:spPr>
            <a:xfrm flipH="1">
              <a:off x="4304092" y="4593827"/>
              <a:ext cx="12776" cy="35179"/>
            </a:xfrm>
            <a:custGeom>
              <a:avLst/>
              <a:gdLst/>
              <a:ahLst/>
              <a:cxnLst/>
              <a:rect l="l" t="t" r="r" b="b"/>
              <a:pathLst>
                <a:path w="73" h="201" extrusionOk="0">
                  <a:moveTo>
                    <a:pt x="72" y="201"/>
                  </a:moveTo>
                  <a:lnTo>
                    <a:pt x="72" y="0"/>
                  </a:lnTo>
                  <a:lnTo>
                    <a:pt x="1" y="0"/>
                  </a:lnTo>
                  <a:lnTo>
                    <a:pt x="1" y="201"/>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1" name="Google Shape;2451;p38"/>
          <p:cNvSpPr txBox="1">
            <a:spLocks noGrp="1"/>
          </p:cNvSpPr>
          <p:nvPr>
            <p:ph type="ctrTitle"/>
          </p:nvPr>
        </p:nvSpPr>
        <p:spPr>
          <a:xfrm>
            <a:off x="1427170" y="732601"/>
            <a:ext cx="7040314" cy="1378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800" dirty="0" smtClean="0">
                <a:solidFill>
                  <a:srgbClr val="E95A38"/>
                </a:solidFill>
              </a:rPr>
              <a:t>WELCOME</a:t>
            </a:r>
            <a:endParaRPr sz="8800" dirty="0">
              <a:solidFill>
                <a:srgbClr val="E95A38"/>
              </a:solidFill>
            </a:endParaRPr>
          </a:p>
        </p:txBody>
      </p:sp>
      <p:sp>
        <p:nvSpPr>
          <p:cNvPr id="2452" name="Google Shape;2452;p38"/>
          <p:cNvSpPr txBox="1">
            <a:spLocks noGrp="1"/>
          </p:cNvSpPr>
          <p:nvPr>
            <p:ph type="subTitle" idx="1"/>
          </p:nvPr>
        </p:nvSpPr>
        <p:spPr>
          <a:xfrm>
            <a:off x="1868257" y="1988570"/>
            <a:ext cx="6653661" cy="5734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pc="1700" dirty="0" smtClean="0">
                <a:solidFill>
                  <a:srgbClr val="E95A38"/>
                </a:solidFill>
              </a:rPr>
              <a:t>TO OUR PRESENTATION</a:t>
            </a:r>
            <a:endParaRPr spc="1700" dirty="0">
              <a:solidFill>
                <a:srgbClr val="E95A38"/>
              </a:solidFill>
            </a:endParaRPr>
          </a:p>
        </p:txBody>
      </p:sp>
      <p:grpSp>
        <p:nvGrpSpPr>
          <p:cNvPr id="2453" name="Google Shape;2453;p38"/>
          <p:cNvGrpSpPr/>
          <p:nvPr/>
        </p:nvGrpSpPr>
        <p:grpSpPr>
          <a:xfrm>
            <a:off x="6933317" y="3382269"/>
            <a:ext cx="2512160" cy="2548340"/>
            <a:chOff x="6707127" y="2838325"/>
            <a:chExt cx="2217748" cy="2318976"/>
          </a:xfrm>
        </p:grpSpPr>
        <p:sp>
          <p:nvSpPr>
            <p:cNvPr id="2454" name="Google Shape;2454;p38"/>
            <p:cNvSpPr/>
            <p:nvPr/>
          </p:nvSpPr>
          <p:spPr>
            <a:xfrm>
              <a:off x="6707331" y="2838325"/>
              <a:ext cx="2217544" cy="2222452"/>
            </a:xfrm>
            <a:custGeom>
              <a:avLst/>
              <a:gdLst/>
              <a:ahLst/>
              <a:cxnLst/>
              <a:rect l="l" t="t" r="r" b="b"/>
              <a:pathLst>
                <a:path w="21688" h="21736" extrusionOk="0">
                  <a:moveTo>
                    <a:pt x="17631" y="11438"/>
                  </a:moveTo>
                  <a:cubicBezTo>
                    <a:pt x="16655" y="6969"/>
                    <a:pt x="17278" y="869"/>
                    <a:pt x="17278" y="869"/>
                  </a:cubicBezTo>
                  <a:cubicBezTo>
                    <a:pt x="17278" y="869"/>
                    <a:pt x="14851" y="1"/>
                    <a:pt x="10842" y="1"/>
                  </a:cubicBezTo>
                  <a:cubicBezTo>
                    <a:pt x="6830" y="1"/>
                    <a:pt x="4406" y="869"/>
                    <a:pt x="4406" y="869"/>
                  </a:cubicBezTo>
                  <a:cubicBezTo>
                    <a:pt x="4406" y="869"/>
                    <a:pt x="5028" y="6969"/>
                    <a:pt x="4052" y="11438"/>
                  </a:cubicBezTo>
                  <a:cubicBezTo>
                    <a:pt x="3090" y="15837"/>
                    <a:pt x="1" y="21735"/>
                    <a:pt x="1" y="21735"/>
                  </a:cubicBezTo>
                  <a:lnTo>
                    <a:pt x="10844" y="21735"/>
                  </a:lnTo>
                  <a:lnTo>
                    <a:pt x="21688" y="21735"/>
                  </a:lnTo>
                  <a:cubicBezTo>
                    <a:pt x="21683" y="21735"/>
                    <a:pt x="18594" y="15837"/>
                    <a:pt x="17631" y="114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8"/>
            <p:cNvSpPr/>
            <p:nvPr/>
          </p:nvSpPr>
          <p:spPr>
            <a:xfrm>
              <a:off x="6707127" y="2838938"/>
              <a:ext cx="2217237" cy="2221838"/>
            </a:xfrm>
            <a:custGeom>
              <a:avLst/>
              <a:gdLst/>
              <a:ahLst/>
              <a:cxnLst/>
              <a:rect l="l" t="t" r="r" b="b"/>
              <a:pathLst>
                <a:path w="21685" h="21730" extrusionOk="0">
                  <a:moveTo>
                    <a:pt x="21685" y="21729"/>
                  </a:moveTo>
                  <a:lnTo>
                    <a:pt x="0" y="21729"/>
                  </a:lnTo>
                  <a:cubicBezTo>
                    <a:pt x="0" y="21729"/>
                    <a:pt x="3089" y="15831"/>
                    <a:pt x="4052" y="11432"/>
                  </a:cubicBezTo>
                  <a:cubicBezTo>
                    <a:pt x="5028" y="6963"/>
                    <a:pt x="4405" y="865"/>
                    <a:pt x="4405" y="865"/>
                  </a:cubicBezTo>
                  <a:cubicBezTo>
                    <a:pt x="4405" y="865"/>
                    <a:pt x="5051" y="633"/>
                    <a:pt x="6225" y="409"/>
                  </a:cubicBezTo>
                  <a:cubicBezTo>
                    <a:pt x="6199" y="3872"/>
                    <a:pt x="6315" y="13304"/>
                    <a:pt x="8406" y="13711"/>
                  </a:cubicBezTo>
                  <a:cubicBezTo>
                    <a:pt x="10606" y="14135"/>
                    <a:pt x="11089" y="3173"/>
                    <a:pt x="11181" y="0"/>
                  </a:cubicBezTo>
                  <a:cubicBezTo>
                    <a:pt x="14988" y="47"/>
                    <a:pt x="17277" y="865"/>
                    <a:pt x="17277" y="865"/>
                  </a:cubicBezTo>
                  <a:cubicBezTo>
                    <a:pt x="17277" y="865"/>
                    <a:pt x="16655" y="6966"/>
                    <a:pt x="17631" y="11432"/>
                  </a:cubicBezTo>
                  <a:cubicBezTo>
                    <a:pt x="18596" y="15831"/>
                    <a:pt x="21685" y="21729"/>
                    <a:pt x="21685" y="21729"/>
                  </a:cubicBezTo>
                  <a:close/>
                </a:path>
              </a:pathLst>
            </a:custGeom>
            <a:gradFill>
              <a:gsLst>
                <a:gs pos="0">
                  <a:schemeClr val="dk2"/>
                </a:gs>
                <a:gs pos="49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8"/>
            <p:cNvSpPr/>
            <p:nvPr/>
          </p:nvSpPr>
          <p:spPr>
            <a:xfrm>
              <a:off x="8061498" y="2849368"/>
              <a:ext cx="862867" cy="2211409"/>
            </a:xfrm>
            <a:custGeom>
              <a:avLst/>
              <a:gdLst/>
              <a:ahLst/>
              <a:cxnLst/>
              <a:rect l="l" t="t" r="r" b="b"/>
              <a:pathLst>
                <a:path w="8439" h="21628" extrusionOk="0">
                  <a:moveTo>
                    <a:pt x="8439" y="21627"/>
                  </a:moveTo>
                  <a:lnTo>
                    <a:pt x="2103" y="21627"/>
                  </a:lnTo>
                  <a:cubicBezTo>
                    <a:pt x="2103" y="21627"/>
                    <a:pt x="721" y="16173"/>
                    <a:pt x="362" y="11245"/>
                  </a:cubicBezTo>
                  <a:cubicBezTo>
                    <a:pt x="1" y="6355"/>
                    <a:pt x="32" y="93"/>
                    <a:pt x="32" y="1"/>
                  </a:cubicBezTo>
                  <a:cubicBezTo>
                    <a:pt x="2570" y="236"/>
                    <a:pt x="4034" y="761"/>
                    <a:pt x="4034" y="761"/>
                  </a:cubicBezTo>
                  <a:cubicBezTo>
                    <a:pt x="4034" y="761"/>
                    <a:pt x="3411" y="6861"/>
                    <a:pt x="4387" y="11327"/>
                  </a:cubicBezTo>
                  <a:cubicBezTo>
                    <a:pt x="5350" y="15729"/>
                    <a:pt x="8439" y="21627"/>
                    <a:pt x="8439" y="21627"/>
                  </a:cubicBezTo>
                  <a:close/>
                </a:path>
              </a:pathLst>
            </a:custGeom>
            <a:solidFill>
              <a:srgbClr val="B6B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8"/>
            <p:cNvSpPr/>
            <p:nvPr/>
          </p:nvSpPr>
          <p:spPr>
            <a:xfrm>
              <a:off x="8291248" y="2886075"/>
              <a:ext cx="633117" cy="2174702"/>
            </a:xfrm>
            <a:custGeom>
              <a:avLst/>
              <a:gdLst/>
              <a:ahLst/>
              <a:cxnLst/>
              <a:rect l="l" t="t" r="r" b="b"/>
              <a:pathLst>
                <a:path w="6192" h="21269" extrusionOk="0">
                  <a:moveTo>
                    <a:pt x="6192" y="21268"/>
                  </a:moveTo>
                  <a:lnTo>
                    <a:pt x="3219" y="21268"/>
                  </a:lnTo>
                  <a:cubicBezTo>
                    <a:pt x="3219" y="21268"/>
                    <a:pt x="1299" y="16143"/>
                    <a:pt x="576" y="10886"/>
                  </a:cubicBezTo>
                  <a:cubicBezTo>
                    <a:pt x="1" y="6684"/>
                    <a:pt x="244" y="1406"/>
                    <a:pt x="244" y="1"/>
                  </a:cubicBezTo>
                  <a:cubicBezTo>
                    <a:pt x="1243" y="206"/>
                    <a:pt x="1784" y="402"/>
                    <a:pt x="1784" y="402"/>
                  </a:cubicBezTo>
                  <a:cubicBezTo>
                    <a:pt x="1784" y="402"/>
                    <a:pt x="1162" y="6502"/>
                    <a:pt x="2138" y="10968"/>
                  </a:cubicBezTo>
                  <a:cubicBezTo>
                    <a:pt x="3103" y="15370"/>
                    <a:pt x="6192" y="21268"/>
                    <a:pt x="6192" y="21268"/>
                  </a:cubicBez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8"/>
            <p:cNvSpPr/>
            <p:nvPr/>
          </p:nvSpPr>
          <p:spPr>
            <a:xfrm>
              <a:off x="6854363" y="2860206"/>
              <a:ext cx="677799" cy="2200571"/>
            </a:xfrm>
            <a:custGeom>
              <a:avLst/>
              <a:gdLst/>
              <a:ahLst/>
              <a:cxnLst/>
              <a:rect l="l" t="t" r="r" b="b"/>
              <a:pathLst>
                <a:path w="6629" h="21522" extrusionOk="0">
                  <a:moveTo>
                    <a:pt x="6067" y="11261"/>
                  </a:moveTo>
                  <a:cubicBezTo>
                    <a:pt x="5458" y="16262"/>
                    <a:pt x="3411" y="21207"/>
                    <a:pt x="3279" y="21521"/>
                  </a:cubicBezTo>
                  <a:lnTo>
                    <a:pt x="0" y="21521"/>
                  </a:lnTo>
                  <a:cubicBezTo>
                    <a:pt x="0" y="21521"/>
                    <a:pt x="3089" y="15621"/>
                    <a:pt x="4052" y="11224"/>
                  </a:cubicBezTo>
                  <a:cubicBezTo>
                    <a:pt x="4941" y="7167"/>
                    <a:pt x="4455" y="1330"/>
                    <a:pt x="4355" y="288"/>
                  </a:cubicBezTo>
                  <a:cubicBezTo>
                    <a:pt x="4817" y="188"/>
                    <a:pt x="5384" y="85"/>
                    <a:pt x="6051" y="0"/>
                  </a:cubicBezTo>
                  <a:cubicBezTo>
                    <a:pt x="6162" y="1135"/>
                    <a:pt x="6629" y="6650"/>
                    <a:pt x="6067" y="11261"/>
                  </a:cubicBez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8"/>
            <p:cNvSpPr/>
            <p:nvPr/>
          </p:nvSpPr>
          <p:spPr>
            <a:xfrm>
              <a:off x="6707127" y="5060676"/>
              <a:ext cx="2217237" cy="96624"/>
            </a:xfrm>
            <a:custGeom>
              <a:avLst/>
              <a:gdLst/>
              <a:ahLst/>
              <a:cxnLst/>
              <a:rect l="l" t="t" r="r" b="b"/>
              <a:pathLst>
                <a:path w="21685" h="945" extrusionOk="0">
                  <a:moveTo>
                    <a:pt x="0" y="0"/>
                  </a:moveTo>
                  <a:lnTo>
                    <a:pt x="21685" y="0"/>
                  </a:lnTo>
                  <a:lnTo>
                    <a:pt x="21685" y="945"/>
                  </a:lnTo>
                  <a:lnTo>
                    <a:pt x="0" y="94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8"/>
            <p:cNvSpPr/>
            <p:nvPr/>
          </p:nvSpPr>
          <p:spPr>
            <a:xfrm>
              <a:off x="7172864" y="3026358"/>
              <a:ext cx="1284433" cy="219832"/>
            </a:xfrm>
            <a:custGeom>
              <a:avLst/>
              <a:gdLst/>
              <a:ahLst/>
              <a:cxnLst/>
              <a:rect l="l" t="t" r="r" b="b"/>
              <a:pathLst>
                <a:path w="12562" h="2150" extrusionOk="0">
                  <a:moveTo>
                    <a:pt x="12543" y="2150"/>
                  </a:moveTo>
                  <a:cubicBezTo>
                    <a:pt x="12551" y="1955"/>
                    <a:pt x="12553" y="1765"/>
                    <a:pt x="12561" y="1583"/>
                  </a:cubicBezTo>
                  <a:cubicBezTo>
                    <a:pt x="6890" y="0"/>
                    <a:pt x="1923" y="923"/>
                    <a:pt x="0" y="1409"/>
                  </a:cubicBezTo>
                  <a:cubicBezTo>
                    <a:pt x="11" y="1643"/>
                    <a:pt x="19" y="1889"/>
                    <a:pt x="24" y="2147"/>
                  </a:cubicBezTo>
                  <a:cubicBezTo>
                    <a:pt x="5524" y="615"/>
                    <a:pt x="10572" y="1628"/>
                    <a:pt x="12543" y="2150"/>
                  </a:cubicBezTo>
                  <a:close/>
                </a:path>
              </a:pathLst>
            </a:custGeom>
            <a:solidFill>
              <a:srgbClr val="E978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8"/>
            <p:cNvSpPr/>
            <p:nvPr/>
          </p:nvSpPr>
          <p:spPr>
            <a:xfrm>
              <a:off x="7172864" y="3026358"/>
              <a:ext cx="1284433" cy="219832"/>
            </a:xfrm>
            <a:custGeom>
              <a:avLst/>
              <a:gdLst/>
              <a:ahLst/>
              <a:cxnLst/>
              <a:rect l="l" t="t" r="r" b="b"/>
              <a:pathLst>
                <a:path w="12562" h="2150" extrusionOk="0">
                  <a:moveTo>
                    <a:pt x="12543" y="2150"/>
                  </a:moveTo>
                  <a:cubicBezTo>
                    <a:pt x="12551" y="1955"/>
                    <a:pt x="12553" y="1765"/>
                    <a:pt x="12561" y="1583"/>
                  </a:cubicBezTo>
                  <a:cubicBezTo>
                    <a:pt x="6890" y="0"/>
                    <a:pt x="1923" y="923"/>
                    <a:pt x="0" y="1409"/>
                  </a:cubicBezTo>
                  <a:cubicBezTo>
                    <a:pt x="11" y="1643"/>
                    <a:pt x="19" y="1889"/>
                    <a:pt x="24" y="2147"/>
                  </a:cubicBezTo>
                  <a:cubicBezTo>
                    <a:pt x="5524" y="615"/>
                    <a:pt x="10572" y="1628"/>
                    <a:pt x="12543" y="2150"/>
                  </a:cubicBezTo>
                  <a:close/>
                </a:path>
              </a:pathLst>
            </a:custGeom>
            <a:gradFill>
              <a:gsLst>
                <a:gs pos="0">
                  <a:schemeClr val="accent2"/>
                </a:gs>
                <a:gs pos="50000">
                  <a:schemeClr val="lt1"/>
                </a:gs>
                <a:gs pos="100000">
                  <a:schemeClr val="accen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8"/>
            <p:cNvSpPr/>
            <p:nvPr/>
          </p:nvSpPr>
          <p:spPr>
            <a:xfrm>
              <a:off x="7177465" y="3218890"/>
              <a:ext cx="1276867" cy="217787"/>
            </a:xfrm>
            <a:custGeom>
              <a:avLst/>
              <a:gdLst/>
              <a:ahLst/>
              <a:cxnLst/>
              <a:rect l="l" t="t" r="r" b="b"/>
              <a:pathLst>
                <a:path w="12488" h="2130" extrusionOk="0">
                  <a:moveTo>
                    <a:pt x="12487" y="2129"/>
                  </a:moveTo>
                  <a:cubicBezTo>
                    <a:pt x="12485" y="1937"/>
                    <a:pt x="12485" y="1744"/>
                    <a:pt x="12485" y="1557"/>
                  </a:cubicBezTo>
                  <a:cubicBezTo>
                    <a:pt x="6866" y="1"/>
                    <a:pt x="1947" y="895"/>
                    <a:pt x="3" y="1383"/>
                  </a:cubicBezTo>
                  <a:cubicBezTo>
                    <a:pt x="3" y="1625"/>
                    <a:pt x="3" y="1873"/>
                    <a:pt x="0" y="2126"/>
                  </a:cubicBezTo>
                  <a:cubicBezTo>
                    <a:pt x="5476" y="605"/>
                    <a:pt x="10506" y="1602"/>
                    <a:pt x="12487" y="2129"/>
                  </a:cubicBezTo>
                  <a:close/>
                </a:path>
              </a:pathLst>
            </a:custGeom>
            <a:solidFill>
              <a:srgbClr val="E978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8"/>
            <p:cNvSpPr/>
            <p:nvPr/>
          </p:nvSpPr>
          <p:spPr>
            <a:xfrm>
              <a:off x="7177465" y="3218890"/>
              <a:ext cx="1276867" cy="217787"/>
            </a:xfrm>
            <a:custGeom>
              <a:avLst/>
              <a:gdLst/>
              <a:ahLst/>
              <a:cxnLst/>
              <a:rect l="l" t="t" r="r" b="b"/>
              <a:pathLst>
                <a:path w="12488" h="2130" extrusionOk="0">
                  <a:moveTo>
                    <a:pt x="12487" y="2129"/>
                  </a:moveTo>
                  <a:cubicBezTo>
                    <a:pt x="12485" y="1937"/>
                    <a:pt x="12485" y="1744"/>
                    <a:pt x="12485" y="1557"/>
                  </a:cubicBezTo>
                  <a:cubicBezTo>
                    <a:pt x="6866" y="1"/>
                    <a:pt x="1947" y="895"/>
                    <a:pt x="3" y="1383"/>
                  </a:cubicBezTo>
                  <a:cubicBezTo>
                    <a:pt x="3" y="1625"/>
                    <a:pt x="3" y="1873"/>
                    <a:pt x="0" y="2126"/>
                  </a:cubicBezTo>
                  <a:cubicBezTo>
                    <a:pt x="5476" y="605"/>
                    <a:pt x="10506" y="1602"/>
                    <a:pt x="12487" y="2129"/>
                  </a:cubicBezTo>
                  <a:close/>
                </a:path>
              </a:pathLst>
            </a:custGeom>
            <a:gradFill>
              <a:gsLst>
                <a:gs pos="0">
                  <a:schemeClr val="accent2"/>
                </a:gs>
                <a:gs pos="50000">
                  <a:schemeClr val="lt1"/>
                </a:gs>
                <a:gs pos="100000">
                  <a:schemeClr val="accen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8"/>
            <p:cNvSpPr/>
            <p:nvPr/>
          </p:nvSpPr>
          <p:spPr>
            <a:xfrm>
              <a:off x="6852586" y="5061842"/>
              <a:ext cx="330513" cy="95459"/>
            </a:xfrm>
            <a:custGeom>
              <a:avLst/>
              <a:gdLst/>
              <a:ahLst/>
              <a:cxnLst/>
              <a:rect l="l" t="t" r="r" b="b"/>
              <a:pathLst>
                <a:path w="3272" h="945" extrusionOk="0">
                  <a:moveTo>
                    <a:pt x="0" y="0"/>
                  </a:moveTo>
                  <a:lnTo>
                    <a:pt x="3271" y="0"/>
                  </a:lnTo>
                  <a:lnTo>
                    <a:pt x="3271" y="945"/>
                  </a:lnTo>
                  <a:lnTo>
                    <a:pt x="0" y="945"/>
                  </a:lnTo>
                  <a:close/>
                </a:path>
              </a:pathLst>
            </a:custGeom>
            <a:solidFill>
              <a:srgbClr val="B6B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8"/>
            <p:cNvSpPr/>
            <p:nvPr/>
          </p:nvSpPr>
          <p:spPr>
            <a:xfrm>
              <a:off x="8276422" y="5060676"/>
              <a:ext cx="647942" cy="96624"/>
            </a:xfrm>
            <a:custGeom>
              <a:avLst/>
              <a:gdLst/>
              <a:ahLst/>
              <a:cxnLst/>
              <a:rect l="l" t="t" r="r" b="b"/>
              <a:pathLst>
                <a:path w="6337" h="945" extrusionOk="0">
                  <a:moveTo>
                    <a:pt x="1" y="0"/>
                  </a:moveTo>
                  <a:lnTo>
                    <a:pt x="6337" y="0"/>
                  </a:lnTo>
                  <a:lnTo>
                    <a:pt x="6337" y="945"/>
                  </a:lnTo>
                  <a:lnTo>
                    <a:pt x="1" y="945"/>
                  </a:lnTo>
                  <a:close/>
                </a:path>
              </a:pathLst>
            </a:custGeom>
            <a:solidFill>
              <a:srgbClr val="51555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8"/>
            <p:cNvSpPr/>
            <p:nvPr/>
          </p:nvSpPr>
          <p:spPr>
            <a:xfrm>
              <a:off x="8620076" y="5060676"/>
              <a:ext cx="304289" cy="96624"/>
            </a:xfrm>
            <a:custGeom>
              <a:avLst/>
              <a:gdLst/>
              <a:ahLst/>
              <a:cxnLst/>
              <a:rect l="l" t="t" r="r" b="b"/>
              <a:pathLst>
                <a:path w="2976" h="945" extrusionOk="0">
                  <a:moveTo>
                    <a:pt x="0" y="0"/>
                  </a:moveTo>
                  <a:lnTo>
                    <a:pt x="2976" y="0"/>
                  </a:lnTo>
                  <a:lnTo>
                    <a:pt x="2976" y="945"/>
                  </a:lnTo>
                  <a:lnTo>
                    <a:pt x="0" y="945"/>
                  </a:lnTo>
                  <a:close/>
                </a:path>
              </a:pathLst>
            </a:custGeom>
            <a:solidFill>
              <a:srgbClr val="5155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38"/>
          <p:cNvGrpSpPr/>
          <p:nvPr/>
        </p:nvGrpSpPr>
        <p:grpSpPr>
          <a:xfrm>
            <a:off x="4673067" y="3911504"/>
            <a:ext cx="1106757" cy="1990581"/>
            <a:chOff x="4761575" y="3664952"/>
            <a:chExt cx="822073" cy="1478557"/>
          </a:xfrm>
        </p:grpSpPr>
        <p:sp>
          <p:nvSpPr>
            <p:cNvPr id="2541" name="Google Shape;2541;p38"/>
            <p:cNvSpPr/>
            <p:nvPr/>
          </p:nvSpPr>
          <p:spPr>
            <a:xfrm>
              <a:off x="4773854" y="3664952"/>
              <a:ext cx="799549" cy="1478387"/>
            </a:xfrm>
            <a:custGeom>
              <a:avLst/>
              <a:gdLst/>
              <a:ahLst/>
              <a:cxnLst/>
              <a:rect l="l" t="t" r="r" b="b"/>
              <a:pathLst>
                <a:path w="9442" h="17458" extrusionOk="0">
                  <a:moveTo>
                    <a:pt x="9441" y="4073"/>
                  </a:moveTo>
                  <a:lnTo>
                    <a:pt x="9441" y="17457"/>
                  </a:lnTo>
                  <a:lnTo>
                    <a:pt x="1" y="17457"/>
                  </a:lnTo>
                  <a:lnTo>
                    <a:pt x="1" y="4073"/>
                  </a:lnTo>
                  <a:cubicBezTo>
                    <a:pt x="1" y="1826"/>
                    <a:pt x="1824" y="1"/>
                    <a:pt x="4074" y="1"/>
                  </a:cubicBezTo>
                  <a:lnTo>
                    <a:pt x="5366" y="1"/>
                  </a:lnTo>
                  <a:cubicBezTo>
                    <a:pt x="7619" y="1"/>
                    <a:pt x="9441" y="1826"/>
                    <a:pt x="9441" y="4073"/>
                  </a:cubicBez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8"/>
            <p:cNvSpPr/>
            <p:nvPr/>
          </p:nvSpPr>
          <p:spPr>
            <a:xfrm>
              <a:off x="4815686" y="3692050"/>
              <a:ext cx="260984" cy="1451458"/>
            </a:xfrm>
            <a:custGeom>
              <a:avLst/>
              <a:gdLst/>
              <a:ahLst/>
              <a:cxnLst/>
              <a:rect l="l" t="t" r="r" b="b"/>
              <a:pathLst>
                <a:path w="3082" h="17140" extrusionOk="0">
                  <a:moveTo>
                    <a:pt x="3081" y="0"/>
                  </a:moveTo>
                  <a:cubicBezTo>
                    <a:pt x="2493" y="747"/>
                    <a:pt x="2139" y="1691"/>
                    <a:pt x="2139" y="2720"/>
                  </a:cubicBezTo>
                  <a:lnTo>
                    <a:pt x="2139" y="17140"/>
                  </a:lnTo>
                  <a:lnTo>
                    <a:pt x="3" y="17140"/>
                  </a:lnTo>
                  <a:lnTo>
                    <a:pt x="3" y="3912"/>
                  </a:lnTo>
                  <a:cubicBezTo>
                    <a:pt x="0" y="2013"/>
                    <a:pt x="1314" y="425"/>
                    <a:pt x="3081"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8"/>
            <p:cNvSpPr/>
            <p:nvPr/>
          </p:nvSpPr>
          <p:spPr>
            <a:xfrm>
              <a:off x="5284059" y="3691542"/>
              <a:ext cx="251161" cy="1451797"/>
            </a:xfrm>
            <a:custGeom>
              <a:avLst/>
              <a:gdLst/>
              <a:ahLst/>
              <a:cxnLst/>
              <a:rect l="l" t="t" r="r" b="b"/>
              <a:pathLst>
                <a:path w="2966" h="17144" extrusionOk="0">
                  <a:moveTo>
                    <a:pt x="2965" y="3891"/>
                  </a:moveTo>
                  <a:lnTo>
                    <a:pt x="2965" y="17143"/>
                  </a:lnTo>
                  <a:lnTo>
                    <a:pt x="2161" y="17143"/>
                  </a:lnTo>
                  <a:lnTo>
                    <a:pt x="2161" y="3606"/>
                  </a:lnTo>
                  <a:cubicBezTo>
                    <a:pt x="2161" y="1016"/>
                    <a:pt x="0" y="1"/>
                    <a:pt x="0" y="1"/>
                  </a:cubicBezTo>
                  <a:cubicBezTo>
                    <a:pt x="1712" y="473"/>
                    <a:pt x="2965" y="2037"/>
                    <a:pt x="2965" y="389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8"/>
            <p:cNvSpPr/>
            <p:nvPr/>
          </p:nvSpPr>
          <p:spPr>
            <a:xfrm>
              <a:off x="5030523" y="3688917"/>
              <a:ext cx="68930" cy="1450611"/>
            </a:xfrm>
            <a:custGeom>
              <a:avLst/>
              <a:gdLst/>
              <a:ahLst/>
              <a:cxnLst/>
              <a:rect l="l" t="t" r="r" b="b"/>
              <a:pathLst>
                <a:path w="814" h="17130" extrusionOk="0">
                  <a:moveTo>
                    <a:pt x="813" y="0"/>
                  </a:moveTo>
                  <a:cubicBezTo>
                    <a:pt x="813" y="0"/>
                    <a:pt x="1" y="1076"/>
                    <a:pt x="1" y="2582"/>
                  </a:cubicBezTo>
                  <a:lnTo>
                    <a:pt x="1" y="17129"/>
                  </a:lnTo>
                  <a:lnTo>
                    <a:pt x="512" y="17129"/>
                  </a:lnTo>
                  <a:lnTo>
                    <a:pt x="512" y="2551"/>
                  </a:lnTo>
                  <a:cubicBezTo>
                    <a:pt x="512" y="2551"/>
                    <a:pt x="460" y="873"/>
                    <a:pt x="813" y="0"/>
                  </a:cubicBez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8"/>
            <p:cNvSpPr/>
            <p:nvPr/>
          </p:nvSpPr>
          <p:spPr>
            <a:xfrm>
              <a:off x="5274236" y="3692050"/>
              <a:ext cx="162924" cy="1451458"/>
            </a:xfrm>
            <a:custGeom>
              <a:avLst/>
              <a:gdLst/>
              <a:ahLst/>
              <a:cxnLst/>
              <a:rect l="l" t="t" r="r" b="b"/>
              <a:pathLst>
                <a:path w="1924" h="17140" extrusionOk="0">
                  <a:moveTo>
                    <a:pt x="0" y="0"/>
                  </a:moveTo>
                  <a:cubicBezTo>
                    <a:pt x="0" y="0"/>
                    <a:pt x="1923" y="1274"/>
                    <a:pt x="1923" y="3500"/>
                  </a:cubicBezTo>
                  <a:lnTo>
                    <a:pt x="1923" y="17140"/>
                  </a:lnTo>
                  <a:lnTo>
                    <a:pt x="285" y="17140"/>
                  </a:lnTo>
                  <a:lnTo>
                    <a:pt x="285" y="3107"/>
                  </a:lnTo>
                  <a:cubicBezTo>
                    <a:pt x="285" y="3107"/>
                    <a:pt x="277" y="675"/>
                    <a:pt x="0"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8"/>
            <p:cNvSpPr/>
            <p:nvPr/>
          </p:nvSpPr>
          <p:spPr>
            <a:xfrm>
              <a:off x="4761575" y="4012068"/>
              <a:ext cx="822073" cy="17783"/>
            </a:xfrm>
            <a:custGeom>
              <a:avLst/>
              <a:gdLst/>
              <a:ahLst/>
              <a:cxnLst/>
              <a:rect l="l" t="t" r="r" b="b"/>
              <a:pathLst>
                <a:path w="9708" h="210" extrusionOk="0">
                  <a:moveTo>
                    <a:pt x="9668" y="209"/>
                  </a:moveTo>
                  <a:lnTo>
                    <a:pt x="40" y="209"/>
                  </a:lnTo>
                  <a:cubicBezTo>
                    <a:pt x="17" y="209"/>
                    <a:pt x="1" y="193"/>
                    <a:pt x="1" y="170"/>
                  </a:cubicBezTo>
                  <a:lnTo>
                    <a:pt x="1" y="40"/>
                  </a:lnTo>
                  <a:cubicBezTo>
                    <a:pt x="1" y="19"/>
                    <a:pt x="17" y="1"/>
                    <a:pt x="40" y="1"/>
                  </a:cubicBezTo>
                  <a:lnTo>
                    <a:pt x="9668" y="1"/>
                  </a:lnTo>
                  <a:cubicBezTo>
                    <a:pt x="9692" y="1"/>
                    <a:pt x="9708" y="19"/>
                    <a:pt x="9708" y="40"/>
                  </a:cubicBezTo>
                  <a:lnTo>
                    <a:pt x="9708" y="170"/>
                  </a:lnTo>
                  <a:cubicBezTo>
                    <a:pt x="9708" y="188"/>
                    <a:pt x="9692" y="209"/>
                    <a:pt x="9668" y="209"/>
                  </a:cubicBez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8"/>
            <p:cNvSpPr/>
            <p:nvPr/>
          </p:nvSpPr>
          <p:spPr>
            <a:xfrm>
              <a:off x="4773854" y="4029767"/>
              <a:ext cx="799549" cy="8130"/>
            </a:xfrm>
            <a:custGeom>
              <a:avLst/>
              <a:gdLst/>
              <a:ahLst/>
              <a:cxnLst/>
              <a:rect l="l" t="t" r="r" b="b"/>
              <a:pathLst>
                <a:path w="9442" h="96" extrusionOk="0">
                  <a:moveTo>
                    <a:pt x="1" y="0"/>
                  </a:moveTo>
                  <a:lnTo>
                    <a:pt x="9441" y="0"/>
                  </a:lnTo>
                  <a:lnTo>
                    <a:pt x="9441" y="95"/>
                  </a:lnTo>
                  <a:lnTo>
                    <a:pt x="1" y="95"/>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8"/>
            <p:cNvSpPr/>
            <p:nvPr/>
          </p:nvSpPr>
          <p:spPr>
            <a:xfrm>
              <a:off x="4762760" y="4012068"/>
              <a:ext cx="819787" cy="4573"/>
            </a:xfrm>
            <a:custGeom>
              <a:avLst/>
              <a:gdLst/>
              <a:ahLst/>
              <a:cxnLst/>
              <a:rect l="l" t="t" r="r" b="b"/>
              <a:pathLst>
                <a:path w="9681" h="54" extrusionOk="0">
                  <a:moveTo>
                    <a:pt x="9680" y="54"/>
                  </a:moveTo>
                  <a:lnTo>
                    <a:pt x="0" y="54"/>
                  </a:lnTo>
                  <a:cubicBezTo>
                    <a:pt x="19" y="22"/>
                    <a:pt x="50" y="1"/>
                    <a:pt x="90" y="1"/>
                  </a:cubicBezTo>
                  <a:lnTo>
                    <a:pt x="9588" y="1"/>
                  </a:lnTo>
                  <a:cubicBezTo>
                    <a:pt x="9633" y="1"/>
                    <a:pt x="9665" y="22"/>
                    <a:pt x="9680" y="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8"/>
            <p:cNvSpPr/>
            <p:nvPr/>
          </p:nvSpPr>
          <p:spPr>
            <a:xfrm>
              <a:off x="4761575" y="4115297"/>
              <a:ext cx="822073" cy="17529"/>
            </a:xfrm>
            <a:custGeom>
              <a:avLst/>
              <a:gdLst/>
              <a:ahLst/>
              <a:cxnLst/>
              <a:rect l="l" t="t" r="r" b="b"/>
              <a:pathLst>
                <a:path w="9708" h="207" extrusionOk="0">
                  <a:moveTo>
                    <a:pt x="9668" y="206"/>
                  </a:moveTo>
                  <a:lnTo>
                    <a:pt x="40" y="206"/>
                  </a:lnTo>
                  <a:cubicBezTo>
                    <a:pt x="17" y="206"/>
                    <a:pt x="1" y="190"/>
                    <a:pt x="1" y="167"/>
                  </a:cubicBezTo>
                  <a:lnTo>
                    <a:pt x="1" y="40"/>
                  </a:lnTo>
                  <a:cubicBezTo>
                    <a:pt x="1" y="16"/>
                    <a:pt x="17" y="0"/>
                    <a:pt x="40" y="0"/>
                  </a:cubicBezTo>
                  <a:lnTo>
                    <a:pt x="9668" y="0"/>
                  </a:lnTo>
                  <a:cubicBezTo>
                    <a:pt x="9692" y="0"/>
                    <a:pt x="9708" y="16"/>
                    <a:pt x="9708" y="40"/>
                  </a:cubicBezTo>
                  <a:lnTo>
                    <a:pt x="9708" y="167"/>
                  </a:lnTo>
                  <a:cubicBezTo>
                    <a:pt x="9708" y="190"/>
                    <a:pt x="9692" y="206"/>
                    <a:pt x="9668" y="206"/>
                  </a:cubicBez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8"/>
            <p:cNvSpPr/>
            <p:nvPr/>
          </p:nvSpPr>
          <p:spPr>
            <a:xfrm>
              <a:off x="4773854" y="4132742"/>
              <a:ext cx="799549" cy="8130"/>
            </a:xfrm>
            <a:custGeom>
              <a:avLst/>
              <a:gdLst/>
              <a:ahLst/>
              <a:cxnLst/>
              <a:rect l="l" t="t" r="r" b="b"/>
              <a:pathLst>
                <a:path w="9442" h="96" extrusionOk="0">
                  <a:moveTo>
                    <a:pt x="1" y="0"/>
                  </a:moveTo>
                  <a:lnTo>
                    <a:pt x="9441" y="0"/>
                  </a:lnTo>
                  <a:lnTo>
                    <a:pt x="9441" y="95"/>
                  </a:lnTo>
                  <a:lnTo>
                    <a:pt x="1" y="95"/>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8"/>
            <p:cNvSpPr/>
            <p:nvPr/>
          </p:nvSpPr>
          <p:spPr>
            <a:xfrm>
              <a:off x="4762760" y="4115297"/>
              <a:ext cx="819787" cy="4573"/>
            </a:xfrm>
            <a:custGeom>
              <a:avLst/>
              <a:gdLst/>
              <a:ahLst/>
              <a:cxnLst/>
              <a:rect l="l" t="t" r="r" b="b"/>
              <a:pathLst>
                <a:path w="9681" h="54" extrusionOk="0">
                  <a:moveTo>
                    <a:pt x="9680" y="53"/>
                  </a:moveTo>
                  <a:lnTo>
                    <a:pt x="0" y="53"/>
                  </a:lnTo>
                  <a:cubicBezTo>
                    <a:pt x="19" y="19"/>
                    <a:pt x="50" y="0"/>
                    <a:pt x="90" y="0"/>
                  </a:cubicBezTo>
                  <a:lnTo>
                    <a:pt x="9588" y="0"/>
                  </a:lnTo>
                  <a:cubicBezTo>
                    <a:pt x="9633" y="0"/>
                    <a:pt x="9665" y="19"/>
                    <a:pt x="9680" y="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8"/>
            <p:cNvSpPr/>
            <p:nvPr/>
          </p:nvSpPr>
          <p:spPr>
            <a:xfrm>
              <a:off x="4761575" y="4218272"/>
              <a:ext cx="822073" cy="17699"/>
            </a:xfrm>
            <a:custGeom>
              <a:avLst/>
              <a:gdLst/>
              <a:ahLst/>
              <a:cxnLst/>
              <a:rect l="l" t="t" r="r" b="b"/>
              <a:pathLst>
                <a:path w="9708" h="209" extrusionOk="0">
                  <a:moveTo>
                    <a:pt x="9668" y="209"/>
                  </a:moveTo>
                  <a:lnTo>
                    <a:pt x="40" y="209"/>
                  </a:lnTo>
                  <a:cubicBezTo>
                    <a:pt x="17" y="209"/>
                    <a:pt x="1" y="190"/>
                    <a:pt x="1" y="169"/>
                  </a:cubicBezTo>
                  <a:lnTo>
                    <a:pt x="1" y="40"/>
                  </a:lnTo>
                  <a:cubicBezTo>
                    <a:pt x="1" y="16"/>
                    <a:pt x="17" y="0"/>
                    <a:pt x="40" y="0"/>
                  </a:cubicBezTo>
                  <a:lnTo>
                    <a:pt x="9668" y="0"/>
                  </a:lnTo>
                  <a:cubicBezTo>
                    <a:pt x="9692" y="0"/>
                    <a:pt x="9708" y="16"/>
                    <a:pt x="9708" y="40"/>
                  </a:cubicBezTo>
                  <a:lnTo>
                    <a:pt x="9708" y="169"/>
                  </a:lnTo>
                  <a:cubicBezTo>
                    <a:pt x="9708" y="190"/>
                    <a:pt x="9692" y="209"/>
                    <a:pt x="9668" y="209"/>
                  </a:cubicBez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8"/>
            <p:cNvSpPr/>
            <p:nvPr/>
          </p:nvSpPr>
          <p:spPr>
            <a:xfrm>
              <a:off x="4773854" y="4235886"/>
              <a:ext cx="799549" cy="8130"/>
            </a:xfrm>
            <a:custGeom>
              <a:avLst/>
              <a:gdLst/>
              <a:ahLst/>
              <a:cxnLst/>
              <a:rect l="l" t="t" r="r" b="b"/>
              <a:pathLst>
                <a:path w="9442" h="96" extrusionOk="0">
                  <a:moveTo>
                    <a:pt x="1" y="1"/>
                  </a:moveTo>
                  <a:lnTo>
                    <a:pt x="9441" y="1"/>
                  </a:lnTo>
                  <a:lnTo>
                    <a:pt x="9441" y="96"/>
                  </a:lnTo>
                  <a:lnTo>
                    <a:pt x="1" y="96"/>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8"/>
            <p:cNvSpPr/>
            <p:nvPr/>
          </p:nvSpPr>
          <p:spPr>
            <a:xfrm>
              <a:off x="4762760" y="4218272"/>
              <a:ext cx="819787" cy="4573"/>
            </a:xfrm>
            <a:custGeom>
              <a:avLst/>
              <a:gdLst/>
              <a:ahLst/>
              <a:cxnLst/>
              <a:rect l="l" t="t" r="r" b="b"/>
              <a:pathLst>
                <a:path w="9681" h="54" extrusionOk="0">
                  <a:moveTo>
                    <a:pt x="9680" y="53"/>
                  </a:moveTo>
                  <a:lnTo>
                    <a:pt x="0" y="53"/>
                  </a:lnTo>
                  <a:cubicBezTo>
                    <a:pt x="19" y="19"/>
                    <a:pt x="50" y="0"/>
                    <a:pt x="90" y="0"/>
                  </a:cubicBezTo>
                  <a:lnTo>
                    <a:pt x="9588" y="0"/>
                  </a:lnTo>
                  <a:cubicBezTo>
                    <a:pt x="9633" y="0"/>
                    <a:pt x="9665" y="19"/>
                    <a:pt x="9680" y="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8"/>
            <p:cNvSpPr/>
            <p:nvPr/>
          </p:nvSpPr>
          <p:spPr>
            <a:xfrm>
              <a:off x="4761575" y="4321247"/>
              <a:ext cx="822073" cy="17699"/>
            </a:xfrm>
            <a:custGeom>
              <a:avLst/>
              <a:gdLst/>
              <a:ahLst/>
              <a:cxnLst/>
              <a:rect l="l" t="t" r="r" b="b"/>
              <a:pathLst>
                <a:path w="9708" h="209" extrusionOk="0">
                  <a:moveTo>
                    <a:pt x="9668" y="209"/>
                  </a:moveTo>
                  <a:lnTo>
                    <a:pt x="40" y="209"/>
                  </a:lnTo>
                  <a:cubicBezTo>
                    <a:pt x="17" y="209"/>
                    <a:pt x="1" y="193"/>
                    <a:pt x="1" y="169"/>
                  </a:cubicBezTo>
                  <a:lnTo>
                    <a:pt x="1" y="40"/>
                  </a:lnTo>
                  <a:cubicBezTo>
                    <a:pt x="1" y="16"/>
                    <a:pt x="17" y="0"/>
                    <a:pt x="40" y="0"/>
                  </a:cubicBezTo>
                  <a:lnTo>
                    <a:pt x="9668" y="0"/>
                  </a:lnTo>
                  <a:cubicBezTo>
                    <a:pt x="9692" y="0"/>
                    <a:pt x="9708" y="16"/>
                    <a:pt x="9708" y="40"/>
                  </a:cubicBezTo>
                  <a:lnTo>
                    <a:pt x="9708" y="169"/>
                  </a:lnTo>
                  <a:cubicBezTo>
                    <a:pt x="9708" y="193"/>
                    <a:pt x="9692" y="209"/>
                    <a:pt x="9668" y="209"/>
                  </a:cubicBez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8"/>
            <p:cNvSpPr/>
            <p:nvPr/>
          </p:nvSpPr>
          <p:spPr>
            <a:xfrm>
              <a:off x="4773854" y="4338861"/>
              <a:ext cx="799549" cy="8130"/>
            </a:xfrm>
            <a:custGeom>
              <a:avLst/>
              <a:gdLst/>
              <a:ahLst/>
              <a:cxnLst/>
              <a:rect l="l" t="t" r="r" b="b"/>
              <a:pathLst>
                <a:path w="9442" h="96" extrusionOk="0">
                  <a:moveTo>
                    <a:pt x="1" y="1"/>
                  </a:moveTo>
                  <a:lnTo>
                    <a:pt x="9441" y="1"/>
                  </a:lnTo>
                  <a:lnTo>
                    <a:pt x="9441" y="96"/>
                  </a:lnTo>
                  <a:lnTo>
                    <a:pt x="1" y="96"/>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8"/>
            <p:cNvSpPr/>
            <p:nvPr/>
          </p:nvSpPr>
          <p:spPr>
            <a:xfrm>
              <a:off x="4762760" y="4321247"/>
              <a:ext cx="819787" cy="4573"/>
            </a:xfrm>
            <a:custGeom>
              <a:avLst/>
              <a:gdLst/>
              <a:ahLst/>
              <a:cxnLst/>
              <a:rect l="l" t="t" r="r" b="b"/>
              <a:pathLst>
                <a:path w="9681" h="54" extrusionOk="0">
                  <a:moveTo>
                    <a:pt x="9680" y="53"/>
                  </a:moveTo>
                  <a:lnTo>
                    <a:pt x="0" y="53"/>
                  </a:lnTo>
                  <a:cubicBezTo>
                    <a:pt x="19" y="22"/>
                    <a:pt x="50" y="0"/>
                    <a:pt x="90" y="0"/>
                  </a:cubicBezTo>
                  <a:lnTo>
                    <a:pt x="9588" y="0"/>
                  </a:lnTo>
                  <a:cubicBezTo>
                    <a:pt x="9633" y="0"/>
                    <a:pt x="9665" y="22"/>
                    <a:pt x="9680" y="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8"/>
            <p:cNvSpPr/>
            <p:nvPr/>
          </p:nvSpPr>
          <p:spPr>
            <a:xfrm>
              <a:off x="4761575" y="4424222"/>
              <a:ext cx="822073" cy="17699"/>
            </a:xfrm>
            <a:custGeom>
              <a:avLst/>
              <a:gdLst/>
              <a:ahLst/>
              <a:cxnLst/>
              <a:rect l="l" t="t" r="r" b="b"/>
              <a:pathLst>
                <a:path w="9708" h="209" extrusionOk="0">
                  <a:moveTo>
                    <a:pt x="9668" y="209"/>
                  </a:moveTo>
                  <a:lnTo>
                    <a:pt x="40" y="209"/>
                  </a:lnTo>
                  <a:cubicBezTo>
                    <a:pt x="17" y="209"/>
                    <a:pt x="1" y="193"/>
                    <a:pt x="1" y="169"/>
                  </a:cubicBezTo>
                  <a:lnTo>
                    <a:pt x="1" y="40"/>
                  </a:lnTo>
                  <a:cubicBezTo>
                    <a:pt x="1" y="19"/>
                    <a:pt x="17" y="0"/>
                    <a:pt x="40" y="0"/>
                  </a:cubicBezTo>
                  <a:lnTo>
                    <a:pt x="9668" y="0"/>
                  </a:lnTo>
                  <a:cubicBezTo>
                    <a:pt x="9692" y="0"/>
                    <a:pt x="9708" y="19"/>
                    <a:pt x="9708" y="40"/>
                  </a:cubicBezTo>
                  <a:lnTo>
                    <a:pt x="9708" y="169"/>
                  </a:lnTo>
                  <a:cubicBezTo>
                    <a:pt x="9708" y="193"/>
                    <a:pt x="9692" y="209"/>
                    <a:pt x="9668" y="209"/>
                  </a:cubicBez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8"/>
            <p:cNvSpPr/>
            <p:nvPr/>
          </p:nvSpPr>
          <p:spPr>
            <a:xfrm>
              <a:off x="4773854" y="4441836"/>
              <a:ext cx="799549" cy="8130"/>
            </a:xfrm>
            <a:custGeom>
              <a:avLst/>
              <a:gdLst/>
              <a:ahLst/>
              <a:cxnLst/>
              <a:rect l="l" t="t" r="r" b="b"/>
              <a:pathLst>
                <a:path w="9442" h="96" extrusionOk="0">
                  <a:moveTo>
                    <a:pt x="1" y="1"/>
                  </a:moveTo>
                  <a:lnTo>
                    <a:pt x="9441" y="1"/>
                  </a:lnTo>
                  <a:lnTo>
                    <a:pt x="9441" y="96"/>
                  </a:lnTo>
                  <a:lnTo>
                    <a:pt x="1" y="96"/>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8"/>
            <p:cNvSpPr/>
            <p:nvPr/>
          </p:nvSpPr>
          <p:spPr>
            <a:xfrm>
              <a:off x="4762760" y="4424222"/>
              <a:ext cx="819787" cy="4573"/>
            </a:xfrm>
            <a:custGeom>
              <a:avLst/>
              <a:gdLst/>
              <a:ahLst/>
              <a:cxnLst/>
              <a:rect l="l" t="t" r="r" b="b"/>
              <a:pathLst>
                <a:path w="9681" h="54" extrusionOk="0">
                  <a:moveTo>
                    <a:pt x="9680" y="53"/>
                  </a:moveTo>
                  <a:lnTo>
                    <a:pt x="0" y="53"/>
                  </a:lnTo>
                  <a:cubicBezTo>
                    <a:pt x="19" y="21"/>
                    <a:pt x="50" y="0"/>
                    <a:pt x="90" y="0"/>
                  </a:cubicBezTo>
                  <a:lnTo>
                    <a:pt x="9588" y="0"/>
                  </a:lnTo>
                  <a:cubicBezTo>
                    <a:pt x="9633" y="0"/>
                    <a:pt x="9665" y="21"/>
                    <a:pt x="9680" y="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8"/>
            <p:cNvSpPr/>
            <p:nvPr/>
          </p:nvSpPr>
          <p:spPr>
            <a:xfrm>
              <a:off x="4761575" y="4527366"/>
              <a:ext cx="822073" cy="17529"/>
            </a:xfrm>
            <a:custGeom>
              <a:avLst/>
              <a:gdLst/>
              <a:ahLst/>
              <a:cxnLst/>
              <a:rect l="l" t="t" r="r" b="b"/>
              <a:pathLst>
                <a:path w="9708" h="207" extrusionOk="0">
                  <a:moveTo>
                    <a:pt x="9668" y="207"/>
                  </a:moveTo>
                  <a:lnTo>
                    <a:pt x="40" y="207"/>
                  </a:lnTo>
                  <a:cubicBezTo>
                    <a:pt x="17" y="207"/>
                    <a:pt x="1" y="191"/>
                    <a:pt x="1" y="167"/>
                  </a:cubicBezTo>
                  <a:lnTo>
                    <a:pt x="1" y="41"/>
                  </a:lnTo>
                  <a:cubicBezTo>
                    <a:pt x="1" y="17"/>
                    <a:pt x="17" y="1"/>
                    <a:pt x="40" y="1"/>
                  </a:cubicBezTo>
                  <a:lnTo>
                    <a:pt x="9668" y="1"/>
                  </a:lnTo>
                  <a:cubicBezTo>
                    <a:pt x="9692" y="1"/>
                    <a:pt x="9708" y="17"/>
                    <a:pt x="9708" y="41"/>
                  </a:cubicBezTo>
                  <a:lnTo>
                    <a:pt x="9708" y="167"/>
                  </a:lnTo>
                  <a:cubicBezTo>
                    <a:pt x="9708" y="191"/>
                    <a:pt x="9692" y="207"/>
                    <a:pt x="9668" y="207"/>
                  </a:cubicBez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8"/>
            <p:cNvSpPr/>
            <p:nvPr/>
          </p:nvSpPr>
          <p:spPr>
            <a:xfrm>
              <a:off x="4773854" y="4544811"/>
              <a:ext cx="799549" cy="8384"/>
            </a:xfrm>
            <a:custGeom>
              <a:avLst/>
              <a:gdLst/>
              <a:ahLst/>
              <a:cxnLst/>
              <a:rect l="l" t="t" r="r" b="b"/>
              <a:pathLst>
                <a:path w="9442" h="99" extrusionOk="0">
                  <a:moveTo>
                    <a:pt x="1" y="1"/>
                  </a:moveTo>
                  <a:lnTo>
                    <a:pt x="9441" y="1"/>
                  </a:lnTo>
                  <a:lnTo>
                    <a:pt x="9441" y="98"/>
                  </a:lnTo>
                  <a:lnTo>
                    <a:pt x="1" y="98"/>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8"/>
            <p:cNvSpPr/>
            <p:nvPr/>
          </p:nvSpPr>
          <p:spPr>
            <a:xfrm>
              <a:off x="4762760" y="4527366"/>
              <a:ext cx="819787" cy="4573"/>
            </a:xfrm>
            <a:custGeom>
              <a:avLst/>
              <a:gdLst/>
              <a:ahLst/>
              <a:cxnLst/>
              <a:rect l="l" t="t" r="r" b="b"/>
              <a:pathLst>
                <a:path w="9681" h="54" extrusionOk="0">
                  <a:moveTo>
                    <a:pt x="9680" y="54"/>
                  </a:moveTo>
                  <a:lnTo>
                    <a:pt x="0" y="54"/>
                  </a:lnTo>
                  <a:cubicBezTo>
                    <a:pt x="19" y="19"/>
                    <a:pt x="50" y="1"/>
                    <a:pt x="90" y="1"/>
                  </a:cubicBezTo>
                  <a:lnTo>
                    <a:pt x="9588" y="1"/>
                  </a:lnTo>
                  <a:cubicBezTo>
                    <a:pt x="9633" y="1"/>
                    <a:pt x="9665" y="19"/>
                    <a:pt x="9680" y="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8"/>
            <p:cNvSpPr/>
            <p:nvPr/>
          </p:nvSpPr>
          <p:spPr>
            <a:xfrm>
              <a:off x="4761575" y="4630341"/>
              <a:ext cx="822073" cy="17783"/>
            </a:xfrm>
            <a:custGeom>
              <a:avLst/>
              <a:gdLst/>
              <a:ahLst/>
              <a:cxnLst/>
              <a:rect l="l" t="t" r="r" b="b"/>
              <a:pathLst>
                <a:path w="9708" h="210" extrusionOk="0">
                  <a:moveTo>
                    <a:pt x="9668" y="209"/>
                  </a:moveTo>
                  <a:lnTo>
                    <a:pt x="40" y="209"/>
                  </a:lnTo>
                  <a:cubicBezTo>
                    <a:pt x="17" y="209"/>
                    <a:pt x="1" y="191"/>
                    <a:pt x="1" y="170"/>
                  </a:cubicBezTo>
                  <a:lnTo>
                    <a:pt x="1" y="41"/>
                  </a:lnTo>
                  <a:cubicBezTo>
                    <a:pt x="1" y="17"/>
                    <a:pt x="17" y="1"/>
                    <a:pt x="40" y="1"/>
                  </a:cubicBezTo>
                  <a:lnTo>
                    <a:pt x="9668" y="1"/>
                  </a:lnTo>
                  <a:cubicBezTo>
                    <a:pt x="9692" y="1"/>
                    <a:pt x="9708" y="17"/>
                    <a:pt x="9708" y="41"/>
                  </a:cubicBezTo>
                  <a:lnTo>
                    <a:pt x="9708" y="170"/>
                  </a:lnTo>
                  <a:cubicBezTo>
                    <a:pt x="9708" y="191"/>
                    <a:pt x="9692" y="209"/>
                    <a:pt x="9668" y="209"/>
                  </a:cubicBez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8"/>
            <p:cNvSpPr/>
            <p:nvPr/>
          </p:nvSpPr>
          <p:spPr>
            <a:xfrm>
              <a:off x="4773854" y="4647786"/>
              <a:ext cx="799549" cy="8384"/>
            </a:xfrm>
            <a:custGeom>
              <a:avLst/>
              <a:gdLst/>
              <a:ahLst/>
              <a:cxnLst/>
              <a:rect l="l" t="t" r="r" b="b"/>
              <a:pathLst>
                <a:path w="9442" h="99" extrusionOk="0">
                  <a:moveTo>
                    <a:pt x="1" y="1"/>
                  </a:moveTo>
                  <a:lnTo>
                    <a:pt x="9441" y="1"/>
                  </a:lnTo>
                  <a:lnTo>
                    <a:pt x="9441" y="98"/>
                  </a:lnTo>
                  <a:lnTo>
                    <a:pt x="1" y="98"/>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8"/>
            <p:cNvSpPr/>
            <p:nvPr/>
          </p:nvSpPr>
          <p:spPr>
            <a:xfrm>
              <a:off x="4762760" y="4630341"/>
              <a:ext cx="819787" cy="4573"/>
            </a:xfrm>
            <a:custGeom>
              <a:avLst/>
              <a:gdLst/>
              <a:ahLst/>
              <a:cxnLst/>
              <a:rect l="l" t="t" r="r" b="b"/>
              <a:pathLst>
                <a:path w="9681" h="54" extrusionOk="0">
                  <a:moveTo>
                    <a:pt x="9680" y="54"/>
                  </a:moveTo>
                  <a:lnTo>
                    <a:pt x="0" y="54"/>
                  </a:lnTo>
                  <a:cubicBezTo>
                    <a:pt x="19" y="19"/>
                    <a:pt x="50" y="1"/>
                    <a:pt x="90" y="1"/>
                  </a:cubicBezTo>
                  <a:lnTo>
                    <a:pt x="9588" y="1"/>
                  </a:lnTo>
                  <a:cubicBezTo>
                    <a:pt x="9633" y="1"/>
                    <a:pt x="9665" y="25"/>
                    <a:pt x="9680" y="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8"/>
            <p:cNvSpPr/>
            <p:nvPr/>
          </p:nvSpPr>
          <p:spPr>
            <a:xfrm>
              <a:off x="4761575" y="4733316"/>
              <a:ext cx="822073" cy="17783"/>
            </a:xfrm>
            <a:custGeom>
              <a:avLst/>
              <a:gdLst/>
              <a:ahLst/>
              <a:cxnLst/>
              <a:rect l="l" t="t" r="r" b="b"/>
              <a:pathLst>
                <a:path w="9708" h="210" extrusionOk="0">
                  <a:moveTo>
                    <a:pt x="9668" y="209"/>
                  </a:moveTo>
                  <a:lnTo>
                    <a:pt x="40" y="209"/>
                  </a:lnTo>
                  <a:cubicBezTo>
                    <a:pt x="17" y="209"/>
                    <a:pt x="1" y="193"/>
                    <a:pt x="1" y="170"/>
                  </a:cubicBezTo>
                  <a:lnTo>
                    <a:pt x="1" y="41"/>
                  </a:lnTo>
                  <a:cubicBezTo>
                    <a:pt x="1" y="17"/>
                    <a:pt x="17" y="1"/>
                    <a:pt x="40" y="1"/>
                  </a:cubicBezTo>
                  <a:lnTo>
                    <a:pt x="9668" y="1"/>
                  </a:lnTo>
                  <a:cubicBezTo>
                    <a:pt x="9692" y="1"/>
                    <a:pt x="9708" y="17"/>
                    <a:pt x="9708" y="41"/>
                  </a:cubicBezTo>
                  <a:lnTo>
                    <a:pt x="9708" y="170"/>
                  </a:lnTo>
                  <a:cubicBezTo>
                    <a:pt x="9708" y="193"/>
                    <a:pt x="9692" y="209"/>
                    <a:pt x="9668" y="209"/>
                  </a:cubicBez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8"/>
            <p:cNvSpPr/>
            <p:nvPr/>
          </p:nvSpPr>
          <p:spPr>
            <a:xfrm>
              <a:off x="4773854" y="4751015"/>
              <a:ext cx="799549" cy="8130"/>
            </a:xfrm>
            <a:custGeom>
              <a:avLst/>
              <a:gdLst/>
              <a:ahLst/>
              <a:cxnLst/>
              <a:rect l="l" t="t" r="r" b="b"/>
              <a:pathLst>
                <a:path w="9442" h="96" extrusionOk="0">
                  <a:moveTo>
                    <a:pt x="1" y="0"/>
                  </a:moveTo>
                  <a:lnTo>
                    <a:pt x="9441" y="0"/>
                  </a:lnTo>
                  <a:lnTo>
                    <a:pt x="9441" y="95"/>
                  </a:lnTo>
                  <a:lnTo>
                    <a:pt x="1" y="95"/>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8"/>
            <p:cNvSpPr/>
            <p:nvPr/>
          </p:nvSpPr>
          <p:spPr>
            <a:xfrm>
              <a:off x="4762760" y="4733316"/>
              <a:ext cx="819787" cy="4573"/>
            </a:xfrm>
            <a:custGeom>
              <a:avLst/>
              <a:gdLst/>
              <a:ahLst/>
              <a:cxnLst/>
              <a:rect l="l" t="t" r="r" b="b"/>
              <a:pathLst>
                <a:path w="9681" h="54" extrusionOk="0">
                  <a:moveTo>
                    <a:pt x="9680" y="54"/>
                  </a:moveTo>
                  <a:lnTo>
                    <a:pt x="0" y="54"/>
                  </a:lnTo>
                  <a:cubicBezTo>
                    <a:pt x="19" y="22"/>
                    <a:pt x="50" y="1"/>
                    <a:pt x="90" y="1"/>
                  </a:cubicBezTo>
                  <a:lnTo>
                    <a:pt x="9588" y="1"/>
                  </a:lnTo>
                  <a:cubicBezTo>
                    <a:pt x="9633" y="1"/>
                    <a:pt x="9665" y="25"/>
                    <a:pt x="9680" y="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8"/>
            <p:cNvSpPr/>
            <p:nvPr/>
          </p:nvSpPr>
          <p:spPr>
            <a:xfrm>
              <a:off x="4761575" y="4836291"/>
              <a:ext cx="822073" cy="17783"/>
            </a:xfrm>
            <a:custGeom>
              <a:avLst/>
              <a:gdLst/>
              <a:ahLst/>
              <a:cxnLst/>
              <a:rect l="l" t="t" r="r" b="b"/>
              <a:pathLst>
                <a:path w="9708" h="210" extrusionOk="0">
                  <a:moveTo>
                    <a:pt x="9668" y="209"/>
                  </a:moveTo>
                  <a:lnTo>
                    <a:pt x="40" y="209"/>
                  </a:lnTo>
                  <a:cubicBezTo>
                    <a:pt x="17" y="209"/>
                    <a:pt x="1" y="193"/>
                    <a:pt x="1" y="170"/>
                  </a:cubicBezTo>
                  <a:lnTo>
                    <a:pt x="1" y="40"/>
                  </a:lnTo>
                  <a:cubicBezTo>
                    <a:pt x="1" y="19"/>
                    <a:pt x="17" y="1"/>
                    <a:pt x="40" y="1"/>
                  </a:cubicBezTo>
                  <a:lnTo>
                    <a:pt x="9668" y="1"/>
                  </a:lnTo>
                  <a:cubicBezTo>
                    <a:pt x="9692" y="1"/>
                    <a:pt x="9708" y="19"/>
                    <a:pt x="9708" y="40"/>
                  </a:cubicBezTo>
                  <a:lnTo>
                    <a:pt x="9708" y="170"/>
                  </a:lnTo>
                  <a:cubicBezTo>
                    <a:pt x="9708" y="193"/>
                    <a:pt x="9692" y="209"/>
                    <a:pt x="9668" y="209"/>
                  </a:cubicBez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8"/>
            <p:cNvSpPr/>
            <p:nvPr/>
          </p:nvSpPr>
          <p:spPr>
            <a:xfrm>
              <a:off x="4773854" y="4853990"/>
              <a:ext cx="799549" cy="8130"/>
            </a:xfrm>
            <a:custGeom>
              <a:avLst/>
              <a:gdLst/>
              <a:ahLst/>
              <a:cxnLst/>
              <a:rect l="l" t="t" r="r" b="b"/>
              <a:pathLst>
                <a:path w="9442" h="96" extrusionOk="0">
                  <a:moveTo>
                    <a:pt x="1" y="0"/>
                  </a:moveTo>
                  <a:lnTo>
                    <a:pt x="9441" y="0"/>
                  </a:lnTo>
                  <a:lnTo>
                    <a:pt x="9441" y="95"/>
                  </a:lnTo>
                  <a:lnTo>
                    <a:pt x="1" y="95"/>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8"/>
            <p:cNvSpPr/>
            <p:nvPr/>
          </p:nvSpPr>
          <p:spPr>
            <a:xfrm>
              <a:off x="4762760" y="4836291"/>
              <a:ext cx="819787" cy="4573"/>
            </a:xfrm>
            <a:custGeom>
              <a:avLst/>
              <a:gdLst/>
              <a:ahLst/>
              <a:cxnLst/>
              <a:rect l="l" t="t" r="r" b="b"/>
              <a:pathLst>
                <a:path w="9681" h="54" extrusionOk="0">
                  <a:moveTo>
                    <a:pt x="9680" y="54"/>
                  </a:moveTo>
                  <a:lnTo>
                    <a:pt x="0" y="54"/>
                  </a:lnTo>
                  <a:cubicBezTo>
                    <a:pt x="19" y="22"/>
                    <a:pt x="50" y="1"/>
                    <a:pt x="90" y="1"/>
                  </a:cubicBezTo>
                  <a:lnTo>
                    <a:pt x="9588" y="1"/>
                  </a:lnTo>
                  <a:cubicBezTo>
                    <a:pt x="9633" y="1"/>
                    <a:pt x="9665" y="25"/>
                    <a:pt x="9680" y="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8"/>
            <p:cNvSpPr/>
            <p:nvPr/>
          </p:nvSpPr>
          <p:spPr>
            <a:xfrm>
              <a:off x="4761575" y="4939774"/>
              <a:ext cx="822073" cy="17699"/>
            </a:xfrm>
            <a:custGeom>
              <a:avLst/>
              <a:gdLst/>
              <a:ahLst/>
              <a:cxnLst/>
              <a:rect l="l" t="t" r="r" b="b"/>
              <a:pathLst>
                <a:path w="9708" h="209" extrusionOk="0">
                  <a:moveTo>
                    <a:pt x="9668" y="209"/>
                  </a:moveTo>
                  <a:lnTo>
                    <a:pt x="40" y="209"/>
                  </a:lnTo>
                  <a:cubicBezTo>
                    <a:pt x="17" y="209"/>
                    <a:pt x="1" y="190"/>
                    <a:pt x="1" y="169"/>
                  </a:cubicBezTo>
                  <a:lnTo>
                    <a:pt x="1" y="40"/>
                  </a:lnTo>
                  <a:cubicBezTo>
                    <a:pt x="1" y="16"/>
                    <a:pt x="17" y="0"/>
                    <a:pt x="40" y="0"/>
                  </a:cubicBezTo>
                  <a:lnTo>
                    <a:pt x="9668" y="0"/>
                  </a:lnTo>
                  <a:cubicBezTo>
                    <a:pt x="9692" y="0"/>
                    <a:pt x="9708" y="16"/>
                    <a:pt x="9708" y="40"/>
                  </a:cubicBezTo>
                  <a:lnTo>
                    <a:pt x="9708" y="169"/>
                  </a:lnTo>
                  <a:cubicBezTo>
                    <a:pt x="9708" y="187"/>
                    <a:pt x="9692" y="209"/>
                    <a:pt x="9668" y="209"/>
                  </a:cubicBez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8"/>
            <p:cNvSpPr/>
            <p:nvPr/>
          </p:nvSpPr>
          <p:spPr>
            <a:xfrm>
              <a:off x="4773854" y="4957388"/>
              <a:ext cx="799549" cy="8130"/>
            </a:xfrm>
            <a:custGeom>
              <a:avLst/>
              <a:gdLst/>
              <a:ahLst/>
              <a:cxnLst/>
              <a:rect l="l" t="t" r="r" b="b"/>
              <a:pathLst>
                <a:path w="9442" h="96" extrusionOk="0">
                  <a:moveTo>
                    <a:pt x="1" y="1"/>
                  </a:moveTo>
                  <a:lnTo>
                    <a:pt x="9441" y="1"/>
                  </a:lnTo>
                  <a:lnTo>
                    <a:pt x="9441" y="95"/>
                  </a:lnTo>
                  <a:lnTo>
                    <a:pt x="1" y="95"/>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8"/>
            <p:cNvSpPr/>
            <p:nvPr/>
          </p:nvSpPr>
          <p:spPr>
            <a:xfrm>
              <a:off x="4762760" y="4939520"/>
              <a:ext cx="819787" cy="4573"/>
            </a:xfrm>
            <a:custGeom>
              <a:avLst/>
              <a:gdLst/>
              <a:ahLst/>
              <a:cxnLst/>
              <a:rect l="l" t="t" r="r" b="b"/>
              <a:pathLst>
                <a:path w="9681" h="54" extrusionOk="0">
                  <a:moveTo>
                    <a:pt x="9680" y="53"/>
                  </a:moveTo>
                  <a:lnTo>
                    <a:pt x="0" y="53"/>
                  </a:lnTo>
                  <a:cubicBezTo>
                    <a:pt x="19" y="19"/>
                    <a:pt x="50" y="1"/>
                    <a:pt x="90" y="1"/>
                  </a:cubicBezTo>
                  <a:lnTo>
                    <a:pt x="9588" y="1"/>
                  </a:lnTo>
                  <a:cubicBezTo>
                    <a:pt x="9633" y="1"/>
                    <a:pt x="9665" y="22"/>
                    <a:pt x="9680" y="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8"/>
            <p:cNvSpPr/>
            <p:nvPr/>
          </p:nvSpPr>
          <p:spPr>
            <a:xfrm>
              <a:off x="4761575" y="5042749"/>
              <a:ext cx="822073" cy="17699"/>
            </a:xfrm>
            <a:custGeom>
              <a:avLst/>
              <a:gdLst/>
              <a:ahLst/>
              <a:cxnLst/>
              <a:rect l="l" t="t" r="r" b="b"/>
              <a:pathLst>
                <a:path w="9708" h="209" extrusionOk="0">
                  <a:moveTo>
                    <a:pt x="9668" y="209"/>
                  </a:moveTo>
                  <a:lnTo>
                    <a:pt x="40" y="209"/>
                  </a:lnTo>
                  <a:cubicBezTo>
                    <a:pt x="17" y="209"/>
                    <a:pt x="1" y="193"/>
                    <a:pt x="1" y="169"/>
                  </a:cubicBezTo>
                  <a:lnTo>
                    <a:pt x="1" y="40"/>
                  </a:lnTo>
                  <a:cubicBezTo>
                    <a:pt x="1" y="16"/>
                    <a:pt x="17" y="0"/>
                    <a:pt x="40" y="0"/>
                  </a:cubicBezTo>
                  <a:lnTo>
                    <a:pt x="9668" y="0"/>
                  </a:lnTo>
                  <a:cubicBezTo>
                    <a:pt x="9692" y="0"/>
                    <a:pt x="9708" y="16"/>
                    <a:pt x="9708" y="40"/>
                  </a:cubicBezTo>
                  <a:lnTo>
                    <a:pt x="9708" y="169"/>
                  </a:lnTo>
                  <a:cubicBezTo>
                    <a:pt x="9708" y="187"/>
                    <a:pt x="9692" y="209"/>
                    <a:pt x="9668" y="209"/>
                  </a:cubicBez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8"/>
            <p:cNvSpPr/>
            <p:nvPr/>
          </p:nvSpPr>
          <p:spPr>
            <a:xfrm>
              <a:off x="4773854" y="5060363"/>
              <a:ext cx="799549" cy="8130"/>
            </a:xfrm>
            <a:custGeom>
              <a:avLst/>
              <a:gdLst/>
              <a:ahLst/>
              <a:cxnLst/>
              <a:rect l="l" t="t" r="r" b="b"/>
              <a:pathLst>
                <a:path w="9442" h="96" extrusionOk="0">
                  <a:moveTo>
                    <a:pt x="1" y="1"/>
                  </a:moveTo>
                  <a:lnTo>
                    <a:pt x="9441" y="1"/>
                  </a:lnTo>
                  <a:lnTo>
                    <a:pt x="9441" y="95"/>
                  </a:lnTo>
                  <a:lnTo>
                    <a:pt x="1" y="95"/>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8"/>
            <p:cNvSpPr/>
            <p:nvPr/>
          </p:nvSpPr>
          <p:spPr>
            <a:xfrm>
              <a:off x="4762760" y="5042495"/>
              <a:ext cx="819787" cy="4573"/>
            </a:xfrm>
            <a:custGeom>
              <a:avLst/>
              <a:gdLst/>
              <a:ahLst/>
              <a:cxnLst/>
              <a:rect l="l" t="t" r="r" b="b"/>
              <a:pathLst>
                <a:path w="9681" h="54" extrusionOk="0">
                  <a:moveTo>
                    <a:pt x="9680" y="53"/>
                  </a:moveTo>
                  <a:lnTo>
                    <a:pt x="0" y="53"/>
                  </a:lnTo>
                  <a:cubicBezTo>
                    <a:pt x="19" y="19"/>
                    <a:pt x="50" y="0"/>
                    <a:pt x="90" y="0"/>
                  </a:cubicBezTo>
                  <a:lnTo>
                    <a:pt x="9588" y="0"/>
                  </a:lnTo>
                  <a:cubicBezTo>
                    <a:pt x="9633" y="0"/>
                    <a:pt x="9665" y="24"/>
                    <a:pt x="9680" y="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9" name="Google Shape;2579;p38"/>
          <p:cNvGrpSpPr/>
          <p:nvPr/>
        </p:nvGrpSpPr>
        <p:grpSpPr>
          <a:xfrm>
            <a:off x="5169900" y="4442090"/>
            <a:ext cx="3146685" cy="1478554"/>
            <a:chOff x="5130610" y="4059059"/>
            <a:chExt cx="2337284" cy="1098235"/>
          </a:xfrm>
        </p:grpSpPr>
        <p:sp>
          <p:nvSpPr>
            <p:cNvPr id="2580" name="Google Shape;2580;p38"/>
            <p:cNvSpPr/>
            <p:nvPr/>
          </p:nvSpPr>
          <p:spPr>
            <a:xfrm>
              <a:off x="5149319" y="4221846"/>
              <a:ext cx="2301251" cy="935231"/>
            </a:xfrm>
            <a:custGeom>
              <a:avLst/>
              <a:gdLst/>
              <a:ahLst/>
              <a:cxnLst/>
              <a:rect l="l" t="t" r="r" b="b"/>
              <a:pathLst>
                <a:path w="21403" h="8698" extrusionOk="0">
                  <a:moveTo>
                    <a:pt x="1" y="1"/>
                  </a:moveTo>
                  <a:lnTo>
                    <a:pt x="21403" y="1"/>
                  </a:lnTo>
                  <a:lnTo>
                    <a:pt x="21403" y="8697"/>
                  </a:lnTo>
                  <a:lnTo>
                    <a:pt x="1" y="869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8"/>
            <p:cNvSpPr/>
            <p:nvPr/>
          </p:nvSpPr>
          <p:spPr>
            <a:xfrm>
              <a:off x="6117547" y="4111852"/>
              <a:ext cx="363418" cy="1045226"/>
            </a:xfrm>
            <a:custGeom>
              <a:avLst/>
              <a:gdLst/>
              <a:ahLst/>
              <a:cxnLst/>
              <a:rect l="l" t="t" r="r" b="b"/>
              <a:pathLst>
                <a:path w="3380" h="9721" extrusionOk="0">
                  <a:moveTo>
                    <a:pt x="1" y="0"/>
                  </a:moveTo>
                  <a:lnTo>
                    <a:pt x="3380" y="0"/>
                  </a:lnTo>
                  <a:lnTo>
                    <a:pt x="3380" y="9720"/>
                  </a:lnTo>
                  <a:lnTo>
                    <a:pt x="1" y="9720"/>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8"/>
            <p:cNvSpPr/>
            <p:nvPr/>
          </p:nvSpPr>
          <p:spPr>
            <a:xfrm>
              <a:off x="6480861" y="4221846"/>
              <a:ext cx="26772" cy="935231"/>
            </a:xfrm>
            <a:custGeom>
              <a:avLst/>
              <a:gdLst/>
              <a:ahLst/>
              <a:cxnLst/>
              <a:rect l="l" t="t" r="r" b="b"/>
              <a:pathLst>
                <a:path w="249" h="8698" extrusionOk="0">
                  <a:moveTo>
                    <a:pt x="1" y="1"/>
                  </a:moveTo>
                  <a:lnTo>
                    <a:pt x="249" y="1"/>
                  </a:lnTo>
                  <a:lnTo>
                    <a:pt x="249" y="8697"/>
                  </a:lnTo>
                  <a:lnTo>
                    <a:pt x="1" y="8697"/>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8"/>
            <p:cNvSpPr/>
            <p:nvPr/>
          </p:nvSpPr>
          <p:spPr>
            <a:xfrm>
              <a:off x="6090882" y="4221846"/>
              <a:ext cx="26772" cy="935231"/>
            </a:xfrm>
            <a:custGeom>
              <a:avLst/>
              <a:gdLst/>
              <a:ahLst/>
              <a:cxnLst/>
              <a:rect l="l" t="t" r="r" b="b"/>
              <a:pathLst>
                <a:path w="249" h="8698" extrusionOk="0">
                  <a:moveTo>
                    <a:pt x="1" y="1"/>
                  </a:moveTo>
                  <a:lnTo>
                    <a:pt x="249" y="1"/>
                  </a:lnTo>
                  <a:lnTo>
                    <a:pt x="249" y="8697"/>
                  </a:lnTo>
                  <a:lnTo>
                    <a:pt x="1" y="8697"/>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8"/>
            <p:cNvSpPr/>
            <p:nvPr/>
          </p:nvSpPr>
          <p:spPr>
            <a:xfrm>
              <a:off x="5305010" y="4314099"/>
              <a:ext cx="270950" cy="322568"/>
            </a:xfrm>
            <a:custGeom>
              <a:avLst/>
              <a:gdLst/>
              <a:ahLst/>
              <a:cxnLst/>
              <a:rect l="l" t="t" r="r" b="b"/>
              <a:pathLst>
                <a:path w="2520" h="3000" extrusionOk="0">
                  <a:moveTo>
                    <a:pt x="1" y="0"/>
                  </a:moveTo>
                  <a:lnTo>
                    <a:pt x="2520" y="0"/>
                  </a:lnTo>
                  <a:lnTo>
                    <a:pt x="2520" y="2999"/>
                  </a:lnTo>
                  <a:lnTo>
                    <a:pt x="1" y="2999"/>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8"/>
            <p:cNvSpPr/>
            <p:nvPr/>
          </p:nvSpPr>
          <p:spPr>
            <a:xfrm>
              <a:off x="5297698" y="4307002"/>
              <a:ext cx="270950" cy="322568"/>
            </a:xfrm>
            <a:custGeom>
              <a:avLst/>
              <a:gdLst/>
              <a:ahLst/>
              <a:cxnLst/>
              <a:rect l="l" t="t" r="r" b="b"/>
              <a:pathLst>
                <a:path w="2520" h="3000" extrusionOk="0">
                  <a:moveTo>
                    <a:pt x="0" y="0"/>
                  </a:moveTo>
                  <a:lnTo>
                    <a:pt x="2519" y="0"/>
                  </a:lnTo>
                  <a:lnTo>
                    <a:pt x="2519" y="2999"/>
                  </a:lnTo>
                  <a:lnTo>
                    <a:pt x="0" y="299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8"/>
            <p:cNvSpPr/>
            <p:nvPr/>
          </p:nvSpPr>
          <p:spPr>
            <a:xfrm>
              <a:off x="5318127" y="4331087"/>
              <a:ext cx="104940" cy="274075"/>
            </a:xfrm>
            <a:custGeom>
              <a:avLst/>
              <a:gdLst/>
              <a:ahLst/>
              <a:cxnLst/>
              <a:rect l="l" t="t" r="r" b="b"/>
              <a:pathLst>
                <a:path w="976" h="2549" extrusionOk="0">
                  <a:moveTo>
                    <a:pt x="0" y="0"/>
                  </a:moveTo>
                  <a:lnTo>
                    <a:pt x="976" y="0"/>
                  </a:lnTo>
                  <a:lnTo>
                    <a:pt x="976" y="2548"/>
                  </a:lnTo>
                  <a:lnTo>
                    <a:pt x="0"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8"/>
            <p:cNvSpPr/>
            <p:nvPr/>
          </p:nvSpPr>
          <p:spPr>
            <a:xfrm>
              <a:off x="5443174" y="4331087"/>
              <a:ext cx="104724" cy="274075"/>
            </a:xfrm>
            <a:custGeom>
              <a:avLst/>
              <a:gdLst/>
              <a:ahLst/>
              <a:cxnLst/>
              <a:rect l="l" t="t" r="r" b="b"/>
              <a:pathLst>
                <a:path w="974" h="2549" extrusionOk="0">
                  <a:moveTo>
                    <a:pt x="0" y="0"/>
                  </a:moveTo>
                  <a:lnTo>
                    <a:pt x="974" y="0"/>
                  </a:lnTo>
                  <a:lnTo>
                    <a:pt x="974" y="2548"/>
                  </a:lnTo>
                  <a:lnTo>
                    <a:pt x="0"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8"/>
            <p:cNvSpPr/>
            <p:nvPr/>
          </p:nvSpPr>
          <p:spPr>
            <a:xfrm>
              <a:off x="5698107" y="4314099"/>
              <a:ext cx="270950" cy="322568"/>
            </a:xfrm>
            <a:custGeom>
              <a:avLst/>
              <a:gdLst/>
              <a:ahLst/>
              <a:cxnLst/>
              <a:rect l="l" t="t" r="r" b="b"/>
              <a:pathLst>
                <a:path w="2520" h="3000" extrusionOk="0">
                  <a:moveTo>
                    <a:pt x="1" y="0"/>
                  </a:moveTo>
                  <a:lnTo>
                    <a:pt x="2520" y="0"/>
                  </a:lnTo>
                  <a:lnTo>
                    <a:pt x="2520" y="2999"/>
                  </a:lnTo>
                  <a:lnTo>
                    <a:pt x="1" y="2999"/>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8"/>
            <p:cNvSpPr/>
            <p:nvPr/>
          </p:nvSpPr>
          <p:spPr>
            <a:xfrm>
              <a:off x="5691010" y="4307002"/>
              <a:ext cx="270950" cy="322568"/>
            </a:xfrm>
            <a:custGeom>
              <a:avLst/>
              <a:gdLst/>
              <a:ahLst/>
              <a:cxnLst/>
              <a:rect l="l" t="t" r="r" b="b"/>
              <a:pathLst>
                <a:path w="2520" h="3000" extrusionOk="0">
                  <a:moveTo>
                    <a:pt x="1" y="0"/>
                  </a:moveTo>
                  <a:lnTo>
                    <a:pt x="2520" y="0"/>
                  </a:lnTo>
                  <a:lnTo>
                    <a:pt x="2520" y="2999"/>
                  </a:lnTo>
                  <a:lnTo>
                    <a:pt x="1" y="299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8"/>
            <p:cNvSpPr/>
            <p:nvPr/>
          </p:nvSpPr>
          <p:spPr>
            <a:xfrm>
              <a:off x="5711117" y="4331087"/>
              <a:ext cx="105047" cy="274075"/>
            </a:xfrm>
            <a:custGeom>
              <a:avLst/>
              <a:gdLst/>
              <a:ahLst/>
              <a:cxnLst/>
              <a:rect l="l" t="t" r="r" b="b"/>
              <a:pathLst>
                <a:path w="977" h="2549" extrusionOk="0">
                  <a:moveTo>
                    <a:pt x="1" y="0"/>
                  </a:moveTo>
                  <a:lnTo>
                    <a:pt x="977" y="0"/>
                  </a:lnTo>
                  <a:lnTo>
                    <a:pt x="977" y="2548"/>
                  </a:lnTo>
                  <a:lnTo>
                    <a:pt x="1"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8"/>
            <p:cNvSpPr/>
            <p:nvPr/>
          </p:nvSpPr>
          <p:spPr>
            <a:xfrm>
              <a:off x="5836809" y="4331087"/>
              <a:ext cx="104509" cy="274075"/>
            </a:xfrm>
            <a:custGeom>
              <a:avLst/>
              <a:gdLst/>
              <a:ahLst/>
              <a:cxnLst/>
              <a:rect l="l" t="t" r="r" b="b"/>
              <a:pathLst>
                <a:path w="972" h="2549" extrusionOk="0">
                  <a:moveTo>
                    <a:pt x="0" y="0"/>
                  </a:moveTo>
                  <a:lnTo>
                    <a:pt x="971" y="0"/>
                  </a:lnTo>
                  <a:lnTo>
                    <a:pt x="971" y="2548"/>
                  </a:lnTo>
                  <a:lnTo>
                    <a:pt x="0"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8"/>
            <p:cNvSpPr/>
            <p:nvPr/>
          </p:nvSpPr>
          <p:spPr>
            <a:xfrm>
              <a:off x="5130610" y="4221846"/>
              <a:ext cx="987034" cy="46127"/>
            </a:xfrm>
            <a:custGeom>
              <a:avLst/>
              <a:gdLst/>
              <a:ahLst/>
              <a:cxnLst/>
              <a:rect l="l" t="t" r="r" b="b"/>
              <a:pathLst>
                <a:path w="9180" h="429" extrusionOk="0">
                  <a:moveTo>
                    <a:pt x="0" y="1"/>
                  </a:moveTo>
                  <a:lnTo>
                    <a:pt x="9180" y="1"/>
                  </a:lnTo>
                  <a:lnTo>
                    <a:pt x="9180" y="428"/>
                  </a:lnTo>
                  <a:lnTo>
                    <a:pt x="0" y="4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8"/>
            <p:cNvSpPr/>
            <p:nvPr/>
          </p:nvSpPr>
          <p:spPr>
            <a:xfrm>
              <a:off x="5149319" y="4267865"/>
              <a:ext cx="968325" cy="18171"/>
            </a:xfrm>
            <a:custGeom>
              <a:avLst/>
              <a:gdLst/>
              <a:ahLst/>
              <a:cxnLst/>
              <a:rect l="l" t="t" r="r" b="b"/>
              <a:pathLst>
                <a:path w="9006" h="169" extrusionOk="0">
                  <a:moveTo>
                    <a:pt x="1" y="0"/>
                  </a:moveTo>
                  <a:lnTo>
                    <a:pt x="9006" y="0"/>
                  </a:lnTo>
                  <a:lnTo>
                    <a:pt x="9006" y="169"/>
                  </a:lnTo>
                  <a:lnTo>
                    <a:pt x="1" y="169"/>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8"/>
            <p:cNvSpPr/>
            <p:nvPr/>
          </p:nvSpPr>
          <p:spPr>
            <a:xfrm>
              <a:off x="6480861" y="4221846"/>
              <a:ext cx="987034" cy="46127"/>
            </a:xfrm>
            <a:custGeom>
              <a:avLst/>
              <a:gdLst/>
              <a:ahLst/>
              <a:cxnLst/>
              <a:rect l="l" t="t" r="r" b="b"/>
              <a:pathLst>
                <a:path w="9180" h="429" extrusionOk="0">
                  <a:moveTo>
                    <a:pt x="1" y="1"/>
                  </a:moveTo>
                  <a:lnTo>
                    <a:pt x="9180" y="1"/>
                  </a:lnTo>
                  <a:lnTo>
                    <a:pt x="9180" y="428"/>
                  </a:lnTo>
                  <a:lnTo>
                    <a:pt x="1" y="4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8"/>
            <p:cNvSpPr/>
            <p:nvPr/>
          </p:nvSpPr>
          <p:spPr>
            <a:xfrm>
              <a:off x="6480861" y="4267865"/>
              <a:ext cx="968325" cy="18171"/>
            </a:xfrm>
            <a:custGeom>
              <a:avLst/>
              <a:gdLst/>
              <a:ahLst/>
              <a:cxnLst/>
              <a:rect l="l" t="t" r="r" b="b"/>
              <a:pathLst>
                <a:path w="9006" h="169" extrusionOk="0">
                  <a:moveTo>
                    <a:pt x="1" y="0"/>
                  </a:moveTo>
                  <a:lnTo>
                    <a:pt x="9006" y="0"/>
                  </a:lnTo>
                  <a:lnTo>
                    <a:pt x="9006" y="169"/>
                  </a:lnTo>
                  <a:lnTo>
                    <a:pt x="1" y="169"/>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8"/>
            <p:cNvSpPr/>
            <p:nvPr/>
          </p:nvSpPr>
          <p:spPr>
            <a:xfrm>
              <a:off x="6636551" y="4314099"/>
              <a:ext cx="270950" cy="322568"/>
            </a:xfrm>
            <a:custGeom>
              <a:avLst/>
              <a:gdLst/>
              <a:ahLst/>
              <a:cxnLst/>
              <a:rect l="l" t="t" r="r" b="b"/>
              <a:pathLst>
                <a:path w="2520" h="3000" extrusionOk="0">
                  <a:moveTo>
                    <a:pt x="1" y="0"/>
                  </a:moveTo>
                  <a:lnTo>
                    <a:pt x="2520" y="0"/>
                  </a:lnTo>
                  <a:lnTo>
                    <a:pt x="2520" y="2999"/>
                  </a:lnTo>
                  <a:lnTo>
                    <a:pt x="1" y="2999"/>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8"/>
            <p:cNvSpPr/>
            <p:nvPr/>
          </p:nvSpPr>
          <p:spPr>
            <a:xfrm>
              <a:off x="6629455" y="4307002"/>
              <a:ext cx="270950" cy="322568"/>
            </a:xfrm>
            <a:custGeom>
              <a:avLst/>
              <a:gdLst/>
              <a:ahLst/>
              <a:cxnLst/>
              <a:rect l="l" t="t" r="r" b="b"/>
              <a:pathLst>
                <a:path w="2520" h="3000" extrusionOk="0">
                  <a:moveTo>
                    <a:pt x="1" y="0"/>
                  </a:moveTo>
                  <a:lnTo>
                    <a:pt x="2520" y="0"/>
                  </a:lnTo>
                  <a:lnTo>
                    <a:pt x="2520" y="2999"/>
                  </a:lnTo>
                  <a:lnTo>
                    <a:pt x="1" y="299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8"/>
            <p:cNvSpPr/>
            <p:nvPr/>
          </p:nvSpPr>
          <p:spPr>
            <a:xfrm>
              <a:off x="6649669" y="4331087"/>
              <a:ext cx="104940" cy="274075"/>
            </a:xfrm>
            <a:custGeom>
              <a:avLst/>
              <a:gdLst/>
              <a:ahLst/>
              <a:cxnLst/>
              <a:rect l="l" t="t" r="r" b="b"/>
              <a:pathLst>
                <a:path w="976" h="2549" extrusionOk="0">
                  <a:moveTo>
                    <a:pt x="0" y="0"/>
                  </a:moveTo>
                  <a:lnTo>
                    <a:pt x="976" y="0"/>
                  </a:lnTo>
                  <a:lnTo>
                    <a:pt x="976" y="2548"/>
                  </a:lnTo>
                  <a:lnTo>
                    <a:pt x="0"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8"/>
            <p:cNvSpPr/>
            <p:nvPr/>
          </p:nvSpPr>
          <p:spPr>
            <a:xfrm>
              <a:off x="6774931" y="4331087"/>
              <a:ext cx="104832" cy="274075"/>
            </a:xfrm>
            <a:custGeom>
              <a:avLst/>
              <a:gdLst/>
              <a:ahLst/>
              <a:cxnLst/>
              <a:rect l="l" t="t" r="r" b="b"/>
              <a:pathLst>
                <a:path w="975" h="2549" extrusionOk="0">
                  <a:moveTo>
                    <a:pt x="1" y="0"/>
                  </a:moveTo>
                  <a:lnTo>
                    <a:pt x="974" y="0"/>
                  </a:lnTo>
                  <a:lnTo>
                    <a:pt x="974" y="2548"/>
                  </a:lnTo>
                  <a:lnTo>
                    <a:pt x="1"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8"/>
            <p:cNvSpPr/>
            <p:nvPr/>
          </p:nvSpPr>
          <p:spPr>
            <a:xfrm>
              <a:off x="7029971" y="4314099"/>
              <a:ext cx="270950" cy="322568"/>
            </a:xfrm>
            <a:custGeom>
              <a:avLst/>
              <a:gdLst/>
              <a:ahLst/>
              <a:cxnLst/>
              <a:rect l="l" t="t" r="r" b="b"/>
              <a:pathLst>
                <a:path w="2520" h="3000" extrusionOk="0">
                  <a:moveTo>
                    <a:pt x="0" y="0"/>
                  </a:moveTo>
                  <a:lnTo>
                    <a:pt x="2519" y="0"/>
                  </a:lnTo>
                  <a:lnTo>
                    <a:pt x="2519" y="2999"/>
                  </a:lnTo>
                  <a:lnTo>
                    <a:pt x="0" y="2999"/>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8"/>
            <p:cNvSpPr/>
            <p:nvPr/>
          </p:nvSpPr>
          <p:spPr>
            <a:xfrm>
              <a:off x="7022552" y="4307002"/>
              <a:ext cx="270950" cy="322568"/>
            </a:xfrm>
            <a:custGeom>
              <a:avLst/>
              <a:gdLst/>
              <a:ahLst/>
              <a:cxnLst/>
              <a:rect l="l" t="t" r="r" b="b"/>
              <a:pathLst>
                <a:path w="2520" h="3000" extrusionOk="0">
                  <a:moveTo>
                    <a:pt x="1" y="0"/>
                  </a:moveTo>
                  <a:lnTo>
                    <a:pt x="2520" y="0"/>
                  </a:lnTo>
                  <a:lnTo>
                    <a:pt x="2520" y="2999"/>
                  </a:lnTo>
                  <a:lnTo>
                    <a:pt x="1" y="299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8"/>
            <p:cNvSpPr/>
            <p:nvPr/>
          </p:nvSpPr>
          <p:spPr>
            <a:xfrm>
              <a:off x="7043304" y="4331087"/>
              <a:ext cx="105047" cy="274075"/>
            </a:xfrm>
            <a:custGeom>
              <a:avLst/>
              <a:gdLst/>
              <a:ahLst/>
              <a:cxnLst/>
              <a:rect l="l" t="t" r="r" b="b"/>
              <a:pathLst>
                <a:path w="977" h="2549" extrusionOk="0">
                  <a:moveTo>
                    <a:pt x="0" y="0"/>
                  </a:moveTo>
                  <a:lnTo>
                    <a:pt x="976" y="0"/>
                  </a:lnTo>
                  <a:lnTo>
                    <a:pt x="976" y="2548"/>
                  </a:lnTo>
                  <a:lnTo>
                    <a:pt x="0"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8"/>
            <p:cNvSpPr/>
            <p:nvPr/>
          </p:nvSpPr>
          <p:spPr>
            <a:xfrm>
              <a:off x="7168351" y="4331087"/>
              <a:ext cx="104724" cy="274075"/>
            </a:xfrm>
            <a:custGeom>
              <a:avLst/>
              <a:gdLst/>
              <a:ahLst/>
              <a:cxnLst/>
              <a:rect l="l" t="t" r="r" b="b"/>
              <a:pathLst>
                <a:path w="974" h="2549" extrusionOk="0">
                  <a:moveTo>
                    <a:pt x="0" y="0"/>
                  </a:moveTo>
                  <a:lnTo>
                    <a:pt x="974" y="0"/>
                  </a:lnTo>
                  <a:lnTo>
                    <a:pt x="974" y="2548"/>
                  </a:lnTo>
                  <a:lnTo>
                    <a:pt x="0"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8"/>
            <p:cNvSpPr/>
            <p:nvPr/>
          </p:nvSpPr>
          <p:spPr>
            <a:xfrm>
              <a:off x="5698107" y="4808696"/>
              <a:ext cx="270950" cy="78384"/>
            </a:xfrm>
            <a:custGeom>
              <a:avLst/>
              <a:gdLst/>
              <a:ahLst/>
              <a:cxnLst/>
              <a:rect l="l" t="t" r="r" b="b"/>
              <a:pathLst>
                <a:path w="2520" h="729" extrusionOk="0">
                  <a:moveTo>
                    <a:pt x="2493" y="728"/>
                  </a:moveTo>
                  <a:lnTo>
                    <a:pt x="27" y="728"/>
                  </a:lnTo>
                  <a:cubicBezTo>
                    <a:pt x="14" y="728"/>
                    <a:pt x="1" y="715"/>
                    <a:pt x="1" y="702"/>
                  </a:cubicBezTo>
                  <a:lnTo>
                    <a:pt x="1" y="27"/>
                  </a:lnTo>
                  <a:cubicBezTo>
                    <a:pt x="1" y="13"/>
                    <a:pt x="14" y="0"/>
                    <a:pt x="27" y="0"/>
                  </a:cubicBezTo>
                  <a:lnTo>
                    <a:pt x="2493" y="0"/>
                  </a:lnTo>
                  <a:cubicBezTo>
                    <a:pt x="2506" y="0"/>
                    <a:pt x="2520" y="13"/>
                    <a:pt x="2520" y="27"/>
                  </a:cubicBezTo>
                  <a:lnTo>
                    <a:pt x="2520" y="702"/>
                  </a:lnTo>
                  <a:cubicBezTo>
                    <a:pt x="2520" y="718"/>
                    <a:pt x="2509" y="728"/>
                    <a:pt x="2493" y="728"/>
                  </a:cubicBezTo>
                  <a:close/>
                </a:path>
              </a:pathLst>
            </a:custGeom>
            <a:solidFill>
              <a:srgbClr val="F3F3F3">
                <a:alpha val="2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8"/>
            <p:cNvSpPr/>
            <p:nvPr/>
          </p:nvSpPr>
          <p:spPr>
            <a:xfrm>
              <a:off x="5698107" y="5002341"/>
              <a:ext cx="270950" cy="78706"/>
            </a:xfrm>
            <a:custGeom>
              <a:avLst/>
              <a:gdLst/>
              <a:ahLst/>
              <a:cxnLst/>
              <a:rect l="l" t="t" r="r" b="b"/>
              <a:pathLst>
                <a:path w="2520" h="732" extrusionOk="0">
                  <a:moveTo>
                    <a:pt x="2493" y="731"/>
                  </a:moveTo>
                  <a:lnTo>
                    <a:pt x="27" y="731"/>
                  </a:lnTo>
                  <a:cubicBezTo>
                    <a:pt x="14" y="731"/>
                    <a:pt x="1" y="718"/>
                    <a:pt x="1" y="705"/>
                  </a:cubicBezTo>
                  <a:lnTo>
                    <a:pt x="1" y="27"/>
                  </a:lnTo>
                  <a:cubicBezTo>
                    <a:pt x="1" y="14"/>
                    <a:pt x="14" y="1"/>
                    <a:pt x="27" y="1"/>
                  </a:cubicBezTo>
                  <a:lnTo>
                    <a:pt x="2493" y="1"/>
                  </a:lnTo>
                  <a:cubicBezTo>
                    <a:pt x="2506" y="1"/>
                    <a:pt x="2520" y="14"/>
                    <a:pt x="2520" y="27"/>
                  </a:cubicBezTo>
                  <a:lnTo>
                    <a:pt x="2520" y="705"/>
                  </a:lnTo>
                  <a:cubicBezTo>
                    <a:pt x="2520" y="721"/>
                    <a:pt x="2509" y="731"/>
                    <a:pt x="2493" y="731"/>
                  </a:cubicBezTo>
                  <a:close/>
                </a:path>
              </a:pathLst>
            </a:custGeom>
            <a:solidFill>
              <a:srgbClr val="F3F3F3">
                <a:alpha val="2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8"/>
            <p:cNvSpPr/>
            <p:nvPr/>
          </p:nvSpPr>
          <p:spPr>
            <a:xfrm>
              <a:off x="6629455" y="4808696"/>
              <a:ext cx="270950" cy="78384"/>
            </a:xfrm>
            <a:custGeom>
              <a:avLst/>
              <a:gdLst/>
              <a:ahLst/>
              <a:cxnLst/>
              <a:rect l="l" t="t" r="r" b="b"/>
              <a:pathLst>
                <a:path w="2520" h="729" extrusionOk="0">
                  <a:moveTo>
                    <a:pt x="2493" y="728"/>
                  </a:moveTo>
                  <a:lnTo>
                    <a:pt x="27" y="728"/>
                  </a:lnTo>
                  <a:cubicBezTo>
                    <a:pt x="14" y="728"/>
                    <a:pt x="1" y="715"/>
                    <a:pt x="1" y="702"/>
                  </a:cubicBezTo>
                  <a:lnTo>
                    <a:pt x="1" y="27"/>
                  </a:lnTo>
                  <a:cubicBezTo>
                    <a:pt x="1" y="13"/>
                    <a:pt x="14" y="0"/>
                    <a:pt x="27" y="0"/>
                  </a:cubicBezTo>
                  <a:lnTo>
                    <a:pt x="2493" y="0"/>
                  </a:lnTo>
                  <a:cubicBezTo>
                    <a:pt x="2507" y="0"/>
                    <a:pt x="2520" y="13"/>
                    <a:pt x="2520" y="27"/>
                  </a:cubicBezTo>
                  <a:lnTo>
                    <a:pt x="2520" y="702"/>
                  </a:lnTo>
                  <a:cubicBezTo>
                    <a:pt x="2520" y="718"/>
                    <a:pt x="2507" y="728"/>
                    <a:pt x="2493" y="728"/>
                  </a:cubicBezTo>
                  <a:close/>
                </a:path>
              </a:pathLst>
            </a:custGeom>
            <a:solidFill>
              <a:srgbClr val="F3F3F3">
                <a:alpha val="2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8"/>
            <p:cNvSpPr/>
            <p:nvPr/>
          </p:nvSpPr>
          <p:spPr>
            <a:xfrm>
              <a:off x="7022552" y="4808696"/>
              <a:ext cx="270950" cy="78384"/>
            </a:xfrm>
            <a:custGeom>
              <a:avLst/>
              <a:gdLst/>
              <a:ahLst/>
              <a:cxnLst/>
              <a:rect l="l" t="t" r="r" b="b"/>
              <a:pathLst>
                <a:path w="2520" h="729" extrusionOk="0">
                  <a:moveTo>
                    <a:pt x="2493" y="728"/>
                  </a:moveTo>
                  <a:lnTo>
                    <a:pt x="27" y="728"/>
                  </a:lnTo>
                  <a:cubicBezTo>
                    <a:pt x="14" y="728"/>
                    <a:pt x="1" y="715"/>
                    <a:pt x="1" y="702"/>
                  </a:cubicBezTo>
                  <a:lnTo>
                    <a:pt x="1" y="27"/>
                  </a:lnTo>
                  <a:cubicBezTo>
                    <a:pt x="1" y="13"/>
                    <a:pt x="14" y="0"/>
                    <a:pt x="27" y="0"/>
                  </a:cubicBezTo>
                  <a:lnTo>
                    <a:pt x="2493" y="0"/>
                  </a:lnTo>
                  <a:cubicBezTo>
                    <a:pt x="2506" y="0"/>
                    <a:pt x="2520" y="13"/>
                    <a:pt x="2520" y="27"/>
                  </a:cubicBezTo>
                  <a:lnTo>
                    <a:pt x="2520" y="702"/>
                  </a:lnTo>
                  <a:cubicBezTo>
                    <a:pt x="2520" y="718"/>
                    <a:pt x="2509" y="728"/>
                    <a:pt x="2493" y="728"/>
                  </a:cubicBezTo>
                  <a:close/>
                </a:path>
              </a:pathLst>
            </a:custGeom>
            <a:solidFill>
              <a:srgbClr val="F3F3F3">
                <a:alpha val="2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8"/>
            <p:cNvSpPr/>
            <p:nvPr/>
          </p:nvSpPr>
          <p:spPr>
            <a:xfrm>
              <a:off x="6213671" y="4335280"/>
              <a:ext cx="172032" cy="10645"/>
            </a:xfrm>
            <a:custGeom>
              <a:avLst/>
              <a:gdLst/>
              <a:ahLst/>
              <a:cxnLst/>
              <a:rect l="l" t="t" r="r" b="b"/>
              <a:pathLst>
                <a:path w="1600" h="99" extrusionOk="0">
                  <a:moveTo>
                    <a:pt x="1" y="1"/>
                  </a:moveTo>
                  <a:lnTo>
                    <a:pt x="1599" y="1"/>
                  </a:lnTo>
                  <a:lnTo>
                    <a:pt x="1599" y="99"/>
                  </a:lnTo>
                  <a:lnTo>
                    <a:pt x="1" y="99"/>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8"/>
            <p:cNvSpPr/>
            <p:nvPr/>
          </p:nvSpPr>
          <p:spPr>
            <a:xfrm>
              <a:off x="6213671" y="4254747"/>
              <a:ext cx="172032" cy="10967"/>
            </a:xfrm>
            <a:custGeom>
              <a:avLst/>
              <a:gdLst/>
              <a:ahLst/>
              <a:cxnLst/>
              <a:rect l="l" t="t" r="r" b="b"/>
              <a:pathLst>
                <a:path w="1600" h="102" extrusionOk="0">
                  <a:moveTo>
                    <a:pt x="1" y="1"/>
                  </a:moveTo>
                  <a:lnTo>
                    <a:pt x="1599" y="1"/>
                  </a:lnTo>
                  <a:lnTo>
                    <a:pt x="1599" y="101"/>
                  </a:lnTo>
                  <a:lnTo>
                    <a:pt x="1" y="101"/>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8"/>
            <p:cNvSpPr/>
            <p:nvPr/>
          </p:nvSpPr>
          <p:spPr>
            <a:xfrm>
              <a:off x="6213671" y="4174536"/>
              <a:ext cx="172032" cy="10537"/>
            </a:xfrm>
            <a:custGeom>
              <a:avLst/>
              <a:gdLst/>
              <a:ahLst/>
              <a:cxnLst/>
              <a:rect l="l" t="t" r="r" b="b"/>
              <a:pathLst>
                <a:path w="1600" h="98" extrusionOk="0">
                  <a:moveTo>
                    <a:pt x="1" y="0"/>
                  </a:moveTo>
                  <a:lnTo>
                    <a:pt x="1599" y="0"/>
                  </a:lnTo>
                  <a:lnTo>
                    <a:pt x="1599" y="98"/>
                  </a:lnTo>
                  <a:lnTo>
                    <a:pt x="1" y="98"/>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8"/>
            <p:cNvSpPr/>
            <p:nvPr/>
          </p:nvSpPr>
          <p:spPr>
            <a:xfrm>
              <a:off x="6196682" y="4059059"/>
              <a:ext cx="17096" cy="1098235"/>
            </a:xfrm>
            <a:custGeom>
              <a:avLst/>
              <a:gdLst/>
              <a:ahLst/>
              <a:cxnLst/>
              <a:rect l="l" t="t" r="r" b="b"/>
              <a:pathLst>
                <a:path w="159" h="10214" extrusionOk="0">
                  <a:moveTo>
                    <a:pt x="159" y="10214"/>
                  </a:moveTo>
                  <a:lnTo>
                    <a:pt x="1" y="10214"/>
                  </a:lnTo>
                  <a:lnTo>
                    <a:pt x="1" y="80"/>
                  </a:lnTo>
                  <a:cubicBezTo>
                    <a:pt x="1" y="38"/>
                    <a:pt x="35" y="1"/>
                    <a:pt x="77" y="1"/>
                  </a:cubicBezTo>
                  <a:lnTo>
                    <a:pt x="77" y="1"/>
                  </a:lnTo>
                  <a:cubicBezTo>
                    <a:pt x="122" y="1"/>
                    <a:pt x="156" y="38"/>
                    <a:pt x="156" y="80"/>
                  </a:cubicBezTo>
                  <a:lnTo>
                    <a:pt x="156" y="10214"/>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8"/>
            <p:cNvSpPr/>
            <p:nvPr/>
          </p:nvSpPr>
          <p:spPr>
            <a:xfrm>
              <a:off x="6385597" y="4059059"/>
              <a:ext cx="17096" cy="1098235"/>
            </a:xfrm>
            <a:custGeom>
              <a:avLst/>
              <a:gdLst/>
              <a:ahLst/>
              <a:cxnLst/>
              <a:rect l="l" t="t" r="r" b="b"/>
              <a:pathLst>
                <a:path w="159" h="10214" extrusionOk="0">
                  <a:moveTo>
                    <a:pt x="159" y="10214"/>
                  </a:moveTo>
                  <a:lnTo>
                    <a:pt x="0" y="10214"/>
                  </a:lnTo>
                  <a:lnTo>
                    <a:pt x="0" y="80"/>
                  </a:lnTo>
                  <a:cubicBezTo>
                    <a:pt x="0" y="38"/>
                    <a:pt x="37" y="1"/>
                    <a:pt x="79" y="1"/>
                  </a:cubicBezTo>
                  <a:lnTo>
                    <a:pt x="79" y="1"/>
                  </a:lnTo>
                  <a:cubicBezTo>
                    <a:pt x="122" y="1"/>
                    <a:pt x="159" y="38"/>
                    <a:pt x="159" y="80"/>
                  </a:cubicBezTo>
                  <a:lnTo>
                    <a:pt x="159" y="10214"/>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8"/>
            <p:cNvSpPr/>
            <p:nvPr/>
          </p:nvSpPr>
          <p:spPr>
            <a:xfrm>
              <a:off x="6213671" y="5060833"/>
              <a:ext cx="172032" cy="10537"/>
            </a:xfrm>
            <a:custGeom>
              <a:avLst/>
              <a:gdLst/>
              <a:ahLst/>
              <a:cxnLst/>
              <a:rect l="l" t="t" r="r" b="b"/>
              <a:pathLst>
                <a:path w="1600" h="98" extrusionOk="0">
                  <a:moveTo>
                    <a:pt x="1" y="0"/>
                  </a:moveTo>
                  <a:lnTo>
                    <a:pt x="1599" y="0"/>
                  </a:lnTo>
                  <a:lnTo>
                    <a:pt x="1599" y="98"/>
                  </a:lnTo>
                  <a:lnTo>
                    <a:pt x="1" y="98"/>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8"/>
            <p:cNvSpPr/>
            <p:nvPr/>
          </p:nvSpPr>
          <p:spPr>
            <a:xfrm>
              <a:off x="6213671" y="4979654"/>
              <a:ext cx="172032" cy="10967"/>
            </a:xfrm>
            <a:custGeom>
              <a:avLst/>
              <a:gdLst/>
              <a:ahLst/>
              <a:cxnLst/>
              <a:rect l="l" t="t" r="r" b="b"/>
              <a:pathLst>
                <a:path w="1600" h="102" extrusionOk="0">
                  <a:moveTo>
                    <a:pt x="1" y="1"/>
                  </a:moveTo>
                  <a:lnTo>
                    <a:pt x="1599" y="1"/>
                  </a:lnTo>
                  <a:lnTo>
                    <a:pt x="1599" y="101"/>
                  </a:lnTo>
                  <a:lnTo>
                    <a:pt x="1" y="101"/>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8"/>
            <p:cNvSpPr/>
            <p:nvPr/>
          </p:nvSpPr>
          <p:spPr>
            <a:xfrm>
              <a:off x="6213671" y="4899444"/>
              <a:ext cx="172032" cy="10537"/>
            </a:xfrm>
            <a:custGeom>
              <a:avLst/>
              <a:gdLst/>
              <a:ahLst/>
              <a:cxnLst/>
              <a:rect l="l" t="t" r="r" b="b"/>
              <a:pathLst>
                <a:path w="1600" h="98" extrusionOk="0">
                  <a:moveTo>
                    <a:pt x="1" y="0"/>
                  </a:moveTo>
                  <a:lnTo>
                    <a:pt x="1599" y="0"/>
                  </a:lnTo>
                  <a:lnTo>
                    <a:pt x="1599" y="98"/>
                  </a:lnTo>
                  <a:lnTo>
                    <a:pt x="1" y="98"/>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8"/>
            <p:cNvSpPr/>
            <p:nvPr/>
          </p:nvSpPr>
          <p:spPr>
            <a:xfrm>
              <a:off x="6213671" y="4818910"/>
              <a:ext cx="172032" cy="10860"/>
            </a:xfrm>
            <a:custGeom>
              <a:avLst/>
              <a:gdLst/>
              <a:ahLst/>
              <a:cxnLst/>
              <a:rect l="l" t="t" r="r" b="b"/>
              <a:pathLst>
                <a:path w="1600" h="101" extrusionOk="0">
                  <a:moveTo>
                    <a:pt x="1" y="0"/>
                  </a:moveTo>
                  <a:lnTo>
                    <a:pt x="1599" y="0"/>
                  </a:lnTo>
                  <a:lnTo>
                    <a:pt x="1599" y="100"/>
                  </a:lnTo>
                  <a:lnTo>
                    <a:pt x="1" y="100"/>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8"/>
            <p:cNvSpPr/>
            <p:nvPr/>
          </p:nvSpPr>
          <p:spPr>
            <a:xfrm>
              <a:off x="6213671" y="4738377"/>
              <a:ext cx="172032" cy="10860"/>
            </a:xfrm>
            <a:custGeom>
              <a:avLst/>
              <a:gdLst/>
              <a:ahLst/>
              <a:cxnLst/>
              <a:rect l="l" t="t" r="r" b="b"/>
              <a:pathLst>
                <a:path w="1600" h="101" extrusionOk="0">
                  <a:moveTo>
                    <a:pt x="1" y="0"/>
                  </a:moveTo>
                  <a:lnTo>
                    <a:pt x="1599" y="0"/>
                  </a:lnTo>
                  <a:lnTo>
                    <a:pt x="1599" y="100"/>
                  </a:lnTo>
                  <a:lnTo>
                    <a:pt x="1" y="100"/>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8"/>
            <p:cNvSpPr/>
            <p:nvPr/>
          </p:nvSpPr>
          <p:spPr>
            <a:xfrm>
              <a:off x="6213671" y="4657521"/>
              <a:ext cx="172032" cy="10860"/>
            </a:xfrm>
            <a:custGeom>
              <a:avLst/>
              <a:gdLst/>
              <a:ahLst/>
              <a:cxnLst/>
              <a:rect l="l" t="t" r="r" b="b"/>
              <a:pathLst>
                <a:path w="1600" h="101" extrusionOk="0">
                  <a:moveTo>
                    <a:pt x="1" y="0"/>
                  </a:moveTo>
                  <a:lnTo>
                    <a:pt x="1599" y="0"/>
                  </a:lnTo>
                  <a:lnTo>
                    <a:pt x="1599" y="101"/>
                  </a:lnTo>
                  <a:lnTo>
                    <a:pt x="1" y="101"/>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8"/>
            <p:cNvSpPr/>
            <p:nvPr/>
          </p:nvSpPr>
          <p:spPr>
            <a:xfrm>
              <a:off x="6213671" y="4577203"/>
              <a:ext cx="172032" cy="10645"/>
            </a:xfrm>
            <a:custGeom>
              <a:avLst/>
              <a:gdLst/>
              <a:ahLst/>
              <a:cxnLst/>
              <a:rect l="l" t="t" r="r" b="b"/>
              <a:pathLst>
                <a:path w="1600" h="99" extrusionOk="0">
                  <a:moveTo>
                    <a:pt x="1" y="1"/>
                  </a:moveTo>
                  <a:lnTo>
                    <a:pt x="1599" y="1"/>
                  </a:lnTo>
                  <a:lnTo>
                    <a:pt x="1599" y="99"/>
                  </a:lnTo>
                  <a:lnTo>
                    <a:pt x="1" y="99"/>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8"/>
            <p:cNvSpPr/>
            <p:nvPr/>
          </p:nvSpPr>
          <p:spPr>
            <a:xfrm>
              <a:off x="6213671" y="4496670"/>
              <a:ext cx="172032" cy="10645"/>
            </a:xfrm>
            <a:custGeom>
              <a:avLst/>
              <a:gdLst/>
              <a:ahLst/>
              <a:cxnLst/>
              <a:rect l="l" t="t" r="r" b="b"/>
              <a:pathLst>
                <a:path w="1600" h="99" extrusionOk="0">
                  <a:moveTo>
                    <a:pt x="1" y="1"/>
                  </a:moveTo>
                  <a:lnTo>
                    <a:pt x="1599" y="1"/>
                  </a:lnTo>
                  <a:lnTo>
                    <a:pt x="1599" y="98"/>
                  </a:lnTo>
                  <a:lnTo>
                    <a:pt x="1" y="98"/>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8"/>
            <p:cNvSpPr/>
            <p:nvPr/>
          </p:nvSpPr>
          <p:spPr>
            <a:xfrm>
              <a:off x="6213671" y="4416136"/>
              <a:ext cx="172032" cy="10645"/>
            </a:xfrm>
            <a:custGeom>
              <a:avLst/>
              <a:gdLst/>
              <a:ahLst/>
              <a:cxnLst/>
              <a:rect l="l" t="t" r="r" b="b"/>
              <a:pathLst>
                <a:path w="1600" h="99" extrusionOk="0">
                  <a:moveTo>
                    <a:pt x="1" y="1"/>
                  </a:moveTo>
                  <a:lnTo>
                    <a:pt x="1599" y="1"/>
                  </a:lnTo>
                  <a:lnTo>
                    <a:pt x="1599" y="98"/>
                  </a:lnTo>
                  <a:lnTo>
                    <a:pt x="1" y="98"/>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936" y="149570"/>
            <a:ext cx="5460900" cy="572700"/>
          </a:xfrm>
        </p:spPr>
        <p:txBody>
          <a:bodyPr/>
          <a:lstStyle/>
          <a:p>
            <a:r>
              <a:rPr lang="en-US" sz="2800" dirty="0">
                <a:solidFill>
                  <a:srgbClr val="E95A38"/>
                </a:solidFill>
              </a:rPr>
              <a:t>Risks and Challenges</a:t>
            </a:r>
          </a:p>
        </p:txBody>
      </p:sp>
      <p:sp>
        <p:nvSpPr>
          <p:cNvPr id="7" name="Rectangle 6"/>
          <p:cNvSpPr/>
          <p:nvPr/>
        </p:nvSpPr>
        <p:spPr>
          <a:xfrm>
            <a:off x="483781" y="798920"/>
            <a:ext cx="8362507" cy="523220"/>
          </a:xfrm>
          <a:prstGeom prst="rect">
            <a:avLst/>
          </a:prstGeom>
        </p:spPr>
        <p:txBody>
          <a:bodyPr wrap="square">
            <a:spAutoFit/>
          </a:bodyPr>
          <a:lstStyle/>
          <a:p>
            <a:r>
              <a:rPr lang="en-US" dirty="0">
                <a:solidFill>
                  <a:srgbClr val="2F2259"/>
                </a:solidFill>
                <a:latin typeface="Karla ExtraBold" panose="020B0604020202020204" charset="0"/>
              </a:rPr>
              <a:t>While nuclear reactions offer significant benefits, they also present various </a:t>
            </a:r>
            <a:r>
              <a:rPr lang="en-US" b="1" dirty="0">
                <a:solidFill>
                  <a:srgbClr val="2F2259"/>
                </a:solidFill>
                <a:latin typeface="Karla ExtraBold" panose="020B0604020202020204" charset="0"/>
              </a:rPr>
              <a:t>risks and challenges</a:t>
            </a:r>
            <a:r>
              <a:rPr lang="en-US" dirty="0">
                <a:solidFill>
                  <a:srgbClr val="2F2259"/>
                </a:solidFill>
                <a:latin typeface="Karla ExtraBold" panose="020B0604020202020204" charset="0"/>
              </a:rPr>
              <a:t> that require careful management and advanced </a:t>
            </a:r>
            <a:r>
              <a:rPr lang="en-US" dirty="0" smtClean="0">
                <a:solidFill>
                  <a:srgbClr val="2F2259"/>
                </a:solidFill>
                <a:latin typeface="Karla ExtraBold" panose="020B0604020202020204" charset="0"/>
              </a:rPr>
              <a:t>technologies.</a:t>
            </a:r>
            <a:endParaRPr lang="en-US" dirty="0">
              <a:solidFill>
                <a:srgbClr val="2F2259"/>
              </a:solidFill>
              <a:latin typeface="Karla ExtraBold" panose="020B0604020202020204" charset="0"/>
            </a:endParaRPr>
          </a:p>
        </p:txBody>
      </p:sp>
      <p:sp>
        <p:nvSpPr>
          <p:cNvPr id="8" name="Rectangle 7"/>
          <p:cNvSpPr/>
          <p:nvPr/>
        </p:nvSpPr>
        <p:spPr>
          <a:xfrm>
            <a:off x="406695" y="3265675"/>
            <a:ext cx="6674590" cy="492443"/>
          </a:xfrm>
          <a:prstGeom prst="rect">
            <a:avLst/>
          </a:prstGeom>
        </p:spPr>
        <p:txBody>
          <a:bodyPr wrap="square">
            <a:spAutoFit/>
          </a:bodyPr>
          <a:lstStyle/>
          <a:p>
            <a:r>
              <a:rPr lang="en-US" b="1" dirty="0">
                <a:solidFill>
                  <a:srgbClr val="E95A38"/>
                </a:solidFill>
              </a:rPr>
              <a:t>Risk</a:t>
            </a:r>
            <a:r>
              <a:rPr lang="en-US" dirty="0">
                <a:solidFill>
                  <a:srgbClr val="E95A38"/>
                </a:solidFill>
              </a:rPr>
              <a:t>: </a:t>
            </a:r>
            <a:r>
              <a:rPr lang="en-US" sz="1200" dirty="0">
                <a:solidFill>
                  <a:srgbClr val="2F2259"/>
                </a:solidFill>
                <a:latin typeface="Karla ExtraBold" panose="020B0604020202020204" charset="0"/>
              </a:rPr>
              <a:t>Accidents in nuclear power plants can lead to catastrophic consequences, including radiation leaks and environmental contamination.</a:t>
            </a:r>
          </a:p>
        </p:txBody>
      </p:sp>
      <p:sp>
        <p:nvSpPr>
          <p:cNvPr id="9" name="Rectangle 8"/>
          <p:cNvSpPr/>
          <p:nvPr/>
        </p:nvSpPr>
        <p:spPr>
          <a:xfrm>
            <a:off x="1652548" y="4030550"/>
            <a:ext cx="7360390" cy="600164"/>
          </a:xfrm>
          <a:prstGeom prst="rect">
            <a:avLst/>
          </a:prstGeom>
        </p:spPr>
        <p:txBody>
          <a:bodyPr wrap="square">
            <a:spAutoFit/>
          </a:bodyPr>
          <a:lstStyle/>
          <a:p>
            <a:pPr>
              <a:lnSpc>
                <a:spcPct val="150000"/>
              </a:lnSpc>
            </a:pPr>
            <a:r>
              <a:rPr lang="en-US" sz="1100" b="1" dirty="0" smtClean="0">
                <a:solidFill>
                  <a:srgbClr val="2F2259"/>
                </a:solidFill>
              </a:rPr>
              <a:t> Chernobyl </a:t>
            </a:r>
            <a:r>
              <a:rPr lang="en-US" sz="1100" b="1" dirty="0">
                <a:solidFill>
                  <a:srgbClr val="2F2259"/>
                </a:solidFill>
              </a:rPr>
              <a:t>(1986)</a:t>
            </a:r>
            <a:r>
              <a:rPr lang="en-US" sz="1100" dirty="0">
                <a:solidFill>
                  <a:srgbClr val="2F2259"/>
                </a:solidFill>
              </a:rPr>
              <a:t>: A reactor explosion released radioactive materials </a:t>
            </a:r>
            <a:r>
              <a:rPr lang="en-US" sz="1100" dirty="0" smtClean="0">
                <a:solidFill>
                  <a:srgbClr val="2F2259"/>
                </a:solidFill>
              </a:rPr>
              <a:t>over Europe.</a:t>
            </a:r>
          </a:p>
          <a:p>
            <a:pPr>
              <a:lnSpc>
                <a:spcPct val="150000"/>
              </a:lnSpc>
            </a:pPr>
            <a:r>
              <a:rPr lang="en-US" sz="1100" b="1" dirty="0" smtClean="0">
                <a:solidFill>
                  <a:srgbClr val="2F2259"/>
                </a:solidFill>
              </a:rPr>
              <a:t> Fukushima (2011)</a:t>
            </a:r>
            <a:r>
              <a:rPr lang="en-US" sz="1100" dirty="0" smtClean="0">
                <a:solidFill>
                  <a:srgbClr val="2F2259"/>
                </a:solidFill>
              </a:rPr>
              <a:t>: An earthquake and tsunami caused a meltdown, leading to  widespread  contamination.</a:t>
            </a:r>
            <a:endParaRPr lang="en-US" sz="1100" dirty="0">
              <a:solidFill>
                <a:srgbClr val="2F2259"/>
              </a:solidFill>
            </a:endParaRPr>
          </a:p>
        </p:txBody>
      </p:sp>
      <p:sp>
        <p:nvSpPr>
          <p:cNvPr id="10" name="Rectangle 9"/>
          <p:cNvSpPr/>
          <p:nvPr/>
        </p:nvSpPr>
        <p:spPr>
          <a:xfrm>
            <a:off x="1245390" y="3773212"/>
            <a:ext cx="1071127" cy="307777"/>
          </a:xfrm>
          <a:prstGeom prst="rect">
            <a:avLst/>
          </a:prstGeom>
        </p:spPr>
        <p:txBody>
          <a:bodyPr wrap="none">
            <a:spAutoFit/>
          </a:bodyPr>
          <a:lstStyle/>
          <a:p>
            <a:r>
              <a:rPr lang="en-US" b="1" dirty="0">
                <a:solidFill>
                  <a:srgbClr val="E95A38"/>
                </a:solidFill>
              </a:rPr>
              <a:t>Examples</a:t>
            </a:r>
            <a:r>
              <a:rPr lang="en-US" dirty="0">
                <a:solidFill>
                  <a:srgbClr val="E95A38"/>
                </a:solidFill>
              </a:rPr>
              <a:t>:</a:t>
            </a:r>
          </a:p>
        </p:txBody>
      </p:sp>
      <p:sp>
        <p:nvSpPr>
          <p:cNvPr id="11" name="Rectangle 10"/>
          <p:cNvSpPr/>
          <p:nvPr/>
        </p:nvSpPr>
        <p:spPr>
          <a:xfrm>
            <a:off x="406694" y="1398790"/>
            <a:ext cx="1245854" cy="307777"/>
          </a:xfrm>
          <a:prstGeom prst="rect">
            <a:avLst/>
          </a:prstGeom>
        </p:spPr>
        <p:txBody>
          <a:bodyPr wrap="none">
            <a:spAutoFit/>
          </a:bodyPr>
          <a:lstStyle/>
          <a:p>
            <a:r>
              <a:rPr lang="en-US" dirty="0">
                <a:solidFill>
                  <a:srgbClr val="E95A38"/>
                </a:solidFill>
                <a:latin typeface="Days One" panose="020B0604020202020204" charset="0"/>
              </a:rPr>
              <a:t>Challenges</a:t>
            </a:r>
          </a:p>
        </p:txBody>
      </p:sp>
      <p:sp>
        <p:nvSpPr>
          <p:cNvPr id="13" name="Rectangle 12"/>
          <p:cNvSpPr/>
          <p:nvPr/>
        </p:nvSpPr>
        <p:spPr>
          <a:xfrm>
            <a:off x="602787" y="1706567"/>
            <a:ext cx="1880643" cy="276999"/>
          </a:xfrm>
          <a:prstGeom prst="rect">
            <a:avLst/>
          </a:prstGeom>
        </p:spPr>
        <p:txBody>
          <a:bodyPr wrap="none">
            <a:spAutoFit/>
          </a:bodyPr>
          <a:lstStyle/>
          <a:p>
            <a:r>
              <a:rPr lang="en-US" sz="1200" b="1" dirty="0">
                <a:solidFill>
                  <a:srgbClr val="2F2259"/>
                </a:solidFill>
                <a:latin typeface="Karla ExtraBold" panose="020B0604020202020204" charset="0"/>
              </a:rPr>
              <a:t>Technological Hurdles</a:t>
            </a:r>
            <a:r>
              <a:rPr lang="en-US" sz="1200" dirty="0">
                <a:solidFill>
                  <a:srgbClr val="2F2259"/>
                </a:solidFill>
                <a:latin typeface="Karla ExtraBold" panose="020B0604020202020204" charset="0"/>
              </a:rPr>
              <a:t>:</a:t>
            </a:r>
          </a:p>
        </p:txBody>
      </p:sp>
      <p:sp>
        <p:nvSpPr>
          <p:cNvPr id="15" name="Rectangle 14"/>
          <p:cNvSpPr/>
          <p:nvPr/>
        </p:nvSpPr>
        <p:spPr>
          <a:xfrm>
            <a:off x="1152252" y="1994953"/>
            <a:ext cx="5885121" cy="276999"/>
          </a:xfrm>
          <a:prstGeom prst="rect">
            <a:avLst/>
          </a:prstGeom>
        </p:spPr>
        <p:txBody>
          <a:bodyPr wrap="square">
            <a:spAutoFit/>
          </a:bodyPr>
          <a:lstStyle/>
          <a:p>
            <a:r>
              <a:rPr lang="en-US" sz="1200" dirty="0">
                <a:solidFill>
                  <a:srgbClr val="2F2259"/>
                </a:solidFill>
                <a:latin typeface="Karla ExtraBold" panose="020B0604020202020204" charset="0"/>
              </a:rPr>
              <a:t>Sustaining the high temperatures and pressures required for fusion.</a:t>
            </a:r>
          </a:p>
        </p:txBody>
      </p:sp>
      <p:sp>
        <p:nvSpPr>
          <p:cNvPr id="16" name="Rectangle 15"/>
          <p:cNvSpPr/>
          <p:nvPr/>
        </p:nvSpPr>
        <p:spPr>
          <a:xfrm>
            <a:off x="1152252" y="2281378"/>
            <a:ext cx="5396023" cy="276999"/>
          </a:xfrm>
          <a:prstGeom prst="rect">
            <a:avLst/>
          </a:prstGeom>
        </p:spPr>
        <p:txBody>
          <a:bodyPr wrap="square">
            <a:spAutoFit/>
          </a:bodyPr>
          <a:lstStyle/>
          <a:p>
            <a:r>
              <a:rPr lang="en-US" sz="1200" dirty="0">
                <a:solidFill>
                  <a:srgbClr val="2F2259"/>
                </a:solidFill>
                <a:latin typeface="Karla ExtraBold" panose="020B0604020202020204" charset="0"/>
              </a:rPr>
              <a:t>Developing materials that can withstand extreme conditions.</a:t>
            </a:r>
          </a:p>
        </p:txBody>
      </p:sp>
      <p:sp>
        <p:nvSpPr>
          <p:cNvPr id="17" name="Rectangle 16"/>
          <p:cNvSpPr/>
          <p:nvPr/>
        </p:nvSpPr>
        <p:spPr>
          <a:xfrm>
            <a:off x="602787" y="2619255"/>
            <a:ext cx="1907895" cy="276999"/>
          </a:xfrm>
          <a:prstGeom prst="rect">
            <a:avLst/>
          </a:prstGeom>
        </p:spPr>
        <p:txBody>
          <a:bodyPr wrap="none">
            <a:spAutoFit/>
          </a:bodyPr>
          <a:lstStyle/>
          <a:p>
            <a:r>
              <a:rPr lang="en-US" sz="1200" dirty="0">
                <a:solidFill>
                  <a:srgbClr val="2F2259"/>
                </a:solidFill>
                <a:latin typeface="Karla ExtraBold" panose="020B0604020202020204" charset="0"/>
              </a:rPr>
              <a:t>Energy Input </a:t>
            </a:r>
            <a:r>
              <a:rPr lang="en-US" sz="1200" dirty="0" smtClean="0">
                <a:solidFill>
                  <a:srgbClr val="2F2259"/>
                </a:solidFill>
                <a:latin typeface="Karla ExtraBold" panose="020B0604020202020204" charset="0"/>
              </a:rPr>
              <a:t>vs Output:</a:t>
            </a:r>
            <a:endParaRPr lang="en-US" sz="1200" dirty="0">
              <a:solidFill>
                <a:srgbClr val="2F2259"/>
              </a:solidFill>
              <a:latin typeface="Karla ExtraBold" panose="020B0604020202020204" charset="0"/>
            </a:endParaRPr>
          </a:p>
        </p:txBody>
      </p:sp>
      <p:sp>
        <p:nvSpPr>
          <p:cNvPr id="18" name="Rectangle 17"/>
          <p:cNvSpPr/>
          <p:nvPr/>
        </p:nvSpPr>
        <p:spPr>
          <a:xfrm>
            <a:off x="1152251" y="2911185"/>
            <a:ext cx="6193465" cy="276999"/>
          </a:xfrm>
          <a:prstGeom prst="rect">
            <a:avLst/>
          </a:prstGeom>
        </p:spPr>
        <p:txBody>
          <a:bodyPr wrap="square">
            <a:spAutoFit/>
          </a:bodyPr>
          <a:lstStyle/>
          <a:p>
            <a:r>
              <a:rPr lang="en-US" sz="1200" dirty="0">
                <a:solidFill>
                  <a:srgbClr val="2F2259"/>
                </a:solidFill>
                <a:latin typeface="Karla ExtraBold" panose="020B0604020202020204" charset="0"/>
              </a:rPr>
              <a:t>Current fusion experiments consume more energy than they produce.</a:t>
            </a:r>
          </a:p>
        </p:txBody>
      </p:sp>
      <p:grpSp>
        <p:nvGrpSpPr>
          <p:cNvPr id="19" name="Google Shape;3427;p51"/>
          <p:cNvGrpSpPr/>
          <p:nvPr/>
        </p:nvGrpSpPr>
        <p:grpSpPr>
          <a:xfrm>
            <a:off x="7037373" y="1773739"/>
            <a:ext cx="1711840" cy="1701763"/>
            <a:chOff x="4706775" y="929125"/>
            <a:chExt cx="4079341" cy="3910842"/>
          </a:xfrm>
        </p:grpSpPr>
        <p:sp>
          <p:nvSpPr>
            <p:cNvPr id="20" name="Google Shape;3428;p51"/>
            <p:cNvSpPr/>
            <p:nvPr/>
          </p:nvSpPr>
          <p:spPr>
            <a:xfrm>
              <a:off x="4706775" y="929125"/>
              <a:ext cx="4076424" cy="3910842"/>
            </a:xfrm>
            <a:custGeom>
              <a:avLst/>
              <a:gdLst/>
              <a:ahLst/>
              <a:cxnLst/>
              <a:rect l="l" t="t" r="r" b="b"/>
              <a:pathLst>
                <a:path w="62852" h="60299" extrusionOk="0">
                  <a:moveTo>
                    <a:pt x="19132" y="15760"/>
                  </a:moveTo>
                  <a:cubicBezTo>
                    <a:pt x="19124" y="15781"/>
                    <a:pt x="19119" y="15802"/>
                    <a:pt x="19108" y="15821"/>
                  </a:cubicBezTo>
                  <a:cubicBezTo>
                    <a:pt x="19116" y="15797"/>
                    <a:pt x="19124" y="15779"/>
                    <a:pt x="19132" y="15760"/>
                  </a:cubicBezTo>
                  <a:close/>
                  <a:moveTo>
                    <a:pt x="15798" y="16876"/>
                  </a:moveTo>
                  <a:cubicBezTo>
                    <a:pt x="15748" y="16934"/>
                    <a:pt x="15703" y="16994"/>
                    <a:pt x="15661" y="17058"/>
                  </a:cubicBezTo>
                  <a:cubicBezTo>
                    <a:pt x="15661" y="17002"/>
                    <a:pt x="15661" y="16950"/>
                    <a:pt x="15653" y="16892"/>
                  </a:cubicBezTo>
                  <a:cubicBezTo>
                    <a:pt x="15700" y="16886"/>
                    <a:pt x="15748" y="16881"/>
                    <a:pt x="15798" y="16876"/>
                  </a:cubicBezTo>
                  <a:close/>
                  <a:moveTo>
                    <a:pt x="37488" y="21624"/>
                  </a:moveTo>
                  <a:cubicBezTo>
                    <a:pt x="37627" y="21763"/>
                    <a:pt x="37728" y="21940"/>
                    <a:pt x="37746" y="22125"/>
                  </a:cubicBezTo>
                  <a:cubicBezTo>
                    <a:pt x="37743" y="22125"/>
                    <a:pt x="37743" y="22130"/>
                    <a:pt x="37741" y="22130"/>
                  </a:cubicBezTo>
                  <a:cubicBezTo>
                    <a:pt x="37675" y="21953"/>
                    <a:pt x="37559" y="21800"/>
                    <a:pt x="37395" y="21687"/>
                  </a:cubicBezTo>
                  <a:cubicBezTo>
                    <a:pt x="37427" y="21668"/>
                    <a:pt x="37456" y="21645"/>
                    <a:pt x="37488" y="21624"/>
                  </a:cubicBezTo>
                  <a:close/>
                  <a:moveTo>
                    <a:pt x="38890" y="0"/>
                  </a:moveTo>
                  <a:cubicBezTo>
                    <a:pt x="38140" y="0"/>
                    <a:pt x="37379" y="376"/>
                    <a:pt x="36994" y="997"/>
                  </a:cubicBezTo>
                  <a:cubicBezTo>
                    <a:pt x="36688" y="733"/>
                    <a:pt x="36330" y="533"/>
                    <a:pt x="35937" y="419"/>
                  </a:cubicBezTo>
                  <a:cubicBezTo>
                    <a:pt x="35695" y="351"/>
                    <a:pt x="35445" y="318"/>
                    <a:pt x="35195" y="318"/>
                  </a:cubicBezTo>
                  <a:cubicBezTo>
                    <a:pt x="34270" y="318"/>
                    <a:pt x="33341" y="767"/>
                    <a:pt x="32803" y="1524"/>
                  </a:cubicBezTo>
                  <a:cubicBezTo>
                    <a:pt x="31918" y="981"/>
                    <a:pt x="30935" y="496"/>
                    <a:pt x="29905" y="496"/>
                  </a:cubicBezTo>
                  <a:cubicBezTo>
                    <a:pt x="29830" y="496"/>
                    <a:pt x="29754" y="498"/>
                    <a:pt x="29677" y="504"/>
                  </a:cubicBezTo>
                  <a:cubicBezTo>
                    <a:pt x="29042" y="549"/>
                    <a:pt x="28403" y="860"/>
                    <a:pt x="27976" y="1324"/>
                  </a:cubicBezTo>
                  <a:cubicBezTo>
                    <a:pt x="27811" y="582"/>
                    <a:pt x="27072" y="10"/>
                    <a:pt x="26320" y="10"/>
                  </a:cubicBezTo>
                  <a:cubicBezTo>
                    <a:pt x="26232" y="10"/>
                    <a:pt x="26143" y="18"/>
                    <a:pt x="26056" y="34"/>
                  </a:cubicBezTo>
                  <a:cubicBezTo>
                    <a:pt x="25167" y="200"/>
                    <a:pt x="24529" y="1192"/>
                    <a:pt x="24750" y="2065"/>
                  </a:cubicBezTo>
                  <a:cubicBezTo>
                    <a:pt x="24712" y="2062"/>
                    <a:pt x="24673" y="2060"/>
                    <a:pt x="24635" y="2060"/>
                  </a:cubicBezTo>
                  <a:cubicBezTo>
                    <a:pt x="23677" y="2060"/>
                    <a:pt x="22870" y="3183"/>
                    <a:pt x="23223" y="4091"/>
                  </a:cubicBezTo>
                  <a:cubicBezTo>
                    <a:pt x="22141" y="4239"/>
                    <a:pt x="21374" y="5507"/>
                    <a:pt x="21748" y="6533"/>
                  </a:cubicBezTo>
                  <a:cubicBezTo>
                    <a:pt x="21480" y="6453"/>
                    <a:pt x="21201" y="6412"/>
                    <a:pt x="20920" y="6412"/>
                  </a:cubicBezTo>
                  <a:cubicBezTo>
                    <a:pt x="20757" y="6412"/>
                    <a:pt x="20594" y="6426"/>
                    <a:pt x="20432" y="6454"/>
                  </a:cubicBezTo>
                  <a:cubicBezTo>
                    <a:pt x="20651" y="5713"/>
                    <a:pt x="20511" y="4874"/>
                    <a:pt x="20074" y="4239"/>
                  </a:cubicBezTo>
                  <a:cubicBezTo>
                    <a:pt x="19884" y="3964"/>
                    <a:pt x="19641" y="3727"/>
                    <a:pt x="19404" y="3492"/>
                  </a:cubicBezTo>
                  <a:cubicBezTo>
                    <a:pt x="19087" y="3184"/>
                    <a:pt x="18757" y="2867"/>
                    <a:pt x="18348" y="2709"/>
                  </a:cubicBezTo>
                  <a:cubicBezTo>
                    <a:pt x="18167" y="2639"/>
                    <a:pt x="17974" y="2605"/>
                    <a:pt x="17780" y="2605"/>
                  </a:cubicBezTo>
                  <a:cubicBezTo>
                    <a:pt x="17403" y="2605"/>
                    <a:pt x="17026" y="2733"/>
                    <a:pt x="16737" y="2975"/>
                  </a:cubicBezTo>
                  <a:cubicBezTo>
                    <a:pt x="16299" y="3342"/>
                    <a:pt x="16077" y="3951"/>
                    <a:pt x="16180" y="4513"/>
                  </a:cubicBezTo>
                  <a:cubicBezTo>
                    <a:pt x="15975" y="4424"/>
                    <a:pt x="15752" y="4381"/>
                    <a:pt x="15529" y="4381"/>
                  </a:cubicBezTo>
                  <a:cubicBezTo>
                    <a:pt x="15025" y="4381"/>
                    <a:pt x="14517" y="4599"/>
                    <a:pt x="14191" y="4990"/>
                  </a:cubicBezTo>
                  <a:cubicBezTo>
                    <a:pt x="13725" y="5550"/>
                    <a:pt x="13680" y="6425"/>
                    <a:pt x="14089" y="7032"/>
                  </a:cubicBezTo>
                  <a:lnTo>
                    <a:pt x="13862" y="7093"/>
                  </a:lnTo>
                  <a:cubicBezTo>
                    <a:pt x="13522" y="6548"/>
                    <a:pt x="12895" y="6182"/>
                    <a:pt x="12250" y="6182"/>
                  </a:cubicBezTo>
                  <a:cubicBezTo>
                    <a:pt x="12239" y="6182"/>
                    <a:pt x="12227" y="6182"/>
                    <a:pt x="12216" y="6183"/>
                  </a:cubicBezTo>
                  <a:cubicBezTo>
                    <a:pt x="11409" y="6204"/>
                    <a:pt x="10654" y="6800"/>
                    <a:pt x="10446" y="7578"/>
                  </a:cubicBezTo>
                  <a:cubicBezTo>
                    <a:pt x="10116" y="7522"/>
                    <a:pt x="9775" y="7487"/>
                    <a:pt x="9436" y="7487"/>
                  </a:cubicBezTo>
                  <a:cubicBezTo>
                    <a:pt x="8811" y="7487"/>
                    <a:pt x="8195" y="7607"/>
                    <a:pt x="7674" y="7937"/>
                  </a:cubicBezTo>
                  <a:cubicBezTo>
                    <a:pt x="6869" y="8448"/>
                    <a:pt x="6423" y="9604"/>
                    <a:pt x="6940" y="10403"/>
                  </a:cubicBezTo>
                  <a:cubicBezTo>
                    <a:pt x="6175" y="10453"/>
                    <a:pt x="5450" y="10923"/>
                    <a:pt x="5089" y="11598"/>
                  </a:cubicBezTo>
                  <a:cubicBezTo>
                    <a:pt x="4746" y="12241"/>
                    <a:pt x="4738" y="13049"/>
                    <a:pt x="5065" y="13697"/>
                  </a:cubicBezTo>
                  <a:cubicBezTo>
                    <a:pt x="5081" y="13734"/>
                    <a:pt x="5102" y="13766"/>
                    <a:pt x="5118" y="13800"/>
                  </a:cubicBezTo>
                  <a:cubicBezTo>
                    <a:pt x="5094" y="13806"/>
                    <a:pt x="5068" y="13813"/>
                    <a:pt x="5047" y="13824"/>
                  </a:cubicBezTo>
                  <a:cubicBezTo>
                    <a:pt x="4337" y="14053"/>
                    <a:pt x="3783" y="14710"/>
                    <a:pt x="3680" y="15449"/>
                  </a:cubicBezTo>
                  <a:cubicBezTo>
                    <a:pt x="3575" y="16214"/>
                    <a:pt x="3960" y="17021"/>
                    <a:pt x="4617" y="17424"/>
                  </a:cubicBezTo>
                  <a:cubicBezTo>
                    <a:pt x="4488" y="17396"/>
                    <a:pt x="4357" y="17382"/>
                    <a:pt x="4228" y="17382"/>
                  </a:cubicBezTo>
                  <a:cubicBezTo>
                    <a:pt x="3178" y="17382"/>
                    <a:pt x="2158" y="18268"/>
                    <a:pt x="2095" y="19329"/>
                  </a:cubicBezTo>
                  <a:cubicBezTo>
                    <a:pt x="1322" y="19590"/>
                    <a:pt x="713" y="20276"/>
                    <a:pt x="544" y="21078"/>
                  </a:cubicBezTo>
                  <a:cubicBezTo>
                    <a:pt x="380" y="21874"/>
                    <a:pt x="668" y="22747"/>
                    <a:pt x="1269" y="23293"/>
                  </a:cubicBezTo>
                  <a:cubicBezTo>
                    <a:pt x="478" y="23552"/>
                    <a:pt x="1" y="24462"/>
                    <a:pt x="122" y="25287"/>
                  </a:cubicBezTo>
                  <a:cubicBezTo>
                    <a:pt x="246" y="26110"/>
                    <a:pt x="884" y="26807"/>
                    <a:pt x="1657" y="27118"/>
                  </a:cubicBezTo>
                  <a:cubicBezTo>
                    <a:pt x="1254" y="27411"/>
                    <a:pt x="813" y="27783"/>
                    <a:pt x="821" y="28281"/>
                  </a:cubicBezTo>
                  <a:cubicBezTo>
                    <a:pt x="829" y="28719"/>
                    <a:pt x="1190" y="29065"/>
                    <a:pt x="1544" y="29326"/>
                  </a:cubicBezTo>
                  <a:cubicBezTo>
                    <a:pt x="2382" y="29953"/>
                    <a:pt x="3324" y="30436"/>
                    <a:pt x="4316" y="30761"/>
                  </a:cubicBezTo>
                  <a:lnTo>
                    <a:pt x="4366" y="30885"/>
                  </a:lnTo>
                  <a:cubicBezTo>
                    <a:pt x="3767" y="31478"/>
                    <a:pt x="3728" y="32607"/>
                    <a:pt x="4303" y="33272"/>
                  </a:cubicBezTo>
                  <a:cubicBezTo>
                    <a:pt x="4719" y="33750"/>
                    <a:pt x="5349" y="33980"/>
                    <a:pt x="5986" y="33980"/>
                  </a:cubicBezTo>
                  <a:cubicBezTo>
                    <a:pt x="6387" y="33980"/>
                    <a:pt x="6790" y="33889"/>
                    <a:pt x="7146" y="33712"/>
                  </a:cubicBezTo>
                  <a:cubicBezTo>
                    <a:pt x="7329" y="34880"/>
                    <a:pt x="8500" y="35748"/>
                    <a:pt x="9657" y="35748"/>
                  </a:cubicBezTo>
                  <a:cubicBezTo>
                    <a:pt x="9937" y="35748"/>
                    <a:pt x="10216" y="35697"/>
                    <a:pt x="10480" y="35588"/>
                  </a:cubicBezTo>
                  <a:cubicBezTo>
                    <a:pt x="10554" y="36413"/>
                    <a:pt x="11060" y="37218"/>
                    <a:pt x="11828" y="37529"/>
                  </a:cubicBezTo>
                  <a:cubicBezTo>
                    <a:pt x="12039" y="37615"/>
                    <a:pt x="12267" y="37657"/>
                    <a:pt x="12496" y="37657"/>
                  </a:cubicBezTo>
                  <a:cubicBezTo>
                    <a:pt x="13099" y="37657"/>
                    <a:pt x="13705" y="37367"/>
                    <a:pt x="14002" y="36843"/>
                  </a:cubicBezTo>
                  <a:cubicBezTo>
                    <a:pt x="14106" y="36885"/>
                    <a:pt x="14213" y="36904"/>
                    <a:pt x="14320" y="36904"/>
                  </a:cubicBezTo>
                  <a:cubicBezTo>
                    <a:pt x="14798" y="36904"/>
                    <a:pt x="15272" y="36519"/>
                    <a:pt x="15455" y="36049"/>
                  </a:cubicBezTo>
                  <a:cubicBezTo>
                    <a:pt x="15460" y="36025"/>
                    <a:pt x="15471" y="36007"/>
                    <a:pt x="15479" y="35986"/>
                  </a:cubicBezTo>
                  <a:lnTo>
                    <a:pt x="15534" y="36007"/>
                  </a:lnTo>
                  <a:cubicBezTo>
                    <a:pt x="15732" y="36647"/>
                    <a:pt x="16376" y="37120"/>
                    <a:pt x="17047" y="37120"/>
                  </a:cubicBezTo>
                  <a:cubicBezTo>
                    <a:pt x="17056" y="37120"/>
                    <a:pt x="17065" y="37120"/>
                    <a:pt x="17074" y="37120"/>
                  </a:cubicBezTo>
                  <a:cubicBezTo>
                    <a:pt x="17752" y="37107"/>
                    <a:pt x="18396" y="36606"/>
                    <a:pt x="18573" y="35952"/>
                  </a:cubicBezTo>
                  <a:cubicBezTo>
                    <a:pt x="18743" y="36341"/>
                    <a:pt x="19177" y="36535"/>
                    <a:pt x="19614" y="36535"/>
                  </a:cubicBezTo>
                  <a:cubicBezTo>
                    <a:pt x="19779" y="36535"/>
                    <a:pt x="19943" y="36507"/>
                    <a:pt x="20095" y="36453"/>
                  </a:cubicBezTo>
                  <a:cubicBezTo>
                    <a:pt x="20625" y="36260"/>
                    <a:pt x="21026" y="35828"/>
                    <a:pt x="21403" y="35406"/>
                  </a:cubicBezTo>
                  <a:cubicBezTo>
                    <a:pt x="21416" y="35390"/>
                    <a:pt x="21432" y="35371"/>
                    <a:pt x="21448" y="35353"/>
                  </a:cubicBezTo>
                  <a:cubicBezTo>
                    <a:pt x="21453" y="35379"/>
                    <a:pt x="21456" y="35406"/>
                    <a:pt x="21461" y="35429"/>
                  </a:cubicBezTo>
                  <a:cubicBezTo>
                    <a:pt x="21551" y="35920"/>
                    <a:pt x="21917" y="36360"/>
                    <a:pt x="22389" y="36532"/>
                  </a:cubicBezTo>
                  <a:cubicBezTo>
                    <a:pt x="22542" y="36587"/>
                    <a:pt x="22704" y="36614"/>
                    <a:pt x="22867" y="36614"/>
                  </a:cubicBezTo>
                  <a:cubicBezTo>
                    <a:pt x="23232" y="36614"/>
                    <a:pt x="23598" y="36479"/>
                    <a:pt x="23867" y="36231"/>
                  </a:cubicBezTo>
                  <a:cubicBezTo>
                    <a:pt x="23880" y="36764"/>
                    <a:pt x="24270" y="37265"/>
                    <a:pt x="24784" y="37410"/>
                  </a:cubicBezTo>
                  <a:cubicBezTo>
                    <a:pt x="24893" y="37440"/>
                    <a:pt x="25003" y="37455"/>
                    <a:pt x="25113" y="37455"/>
                  </a:cubicBezTo>
                  <a:cubicBezTo>
                    <a:pt x="25198" y="37455"/>
                    <a:pt x="25282" y="37446"/>
                    <a:pt x="25365" y="37429"/>
                  </a:cubicBezTo>
                  <a:cubicBezTo>
                    <a:pt x="25561" y="37682"/>
                    <a:pt x="25899" y="37835"/>
                    <a:pt x="26227" y="37835"/>
                  </a:cubicBezTo>
                  <a:cubicBezTo>
                    <a:pt x="26449" y="37835"/>
                    <a:pt x="26667" y="37765"/>
                    <a:pt x="26834" y="37608"/>
                  </a:cubicBezTo>
                  <a:lnTo>
                    <a:pt x="26834" y="37608"/>
                  </a:lnTo>
                  <a:cubicBezTo>
                    <a:pt x="26430" y="38621"/>
                    <a:pt x="26045" y="39842"/>
                    <a:pt x="26668" y="40739"/>
                  </a:cubicBezTo>
                  <a:cubicBezTo>
                    <a:pt x="26254" y="41206"/>
                    <a:pt x="25950" y="41773"/>
                    <a:pt x="25792" y="42380"/>
                  </a:cubicBezTo>
                  <a:cubicBezTo>
                    <a:pt x="25188" y="42432"/>
                    <a:pt x="24539" y="42501"/>
                    <a:pt x="24091" y="42910"/>
                  </a:cubicBezTo>
                  <a:cubicBezTo>
                    <a:pt x="23645" y="43319"/>
                    <a:pt x="23603" y="44194"/>
                    <a:pt x="24157" y="44445"/>
                  </a:cubicBezTo>
                  <a:cubicBezTo>
                    <a:pt x="23906" y="44767"/>
                    <a:pt x="23940" y="45244"/>
                    <a:pt x="24138" y="45605"/>
                  </a:cubicBezTo>
                  <a:cubicBezTo>
                    <a:pt x="24336" y="45964"/>
                    <a:pt x="24660" y="46231"/>
                    <a:pt x="24980" y="46492"/>
                  </a:cubicBezTo>
                  <a:cubicBezTo>
                    <a:pt x="24381" y="47077"/>
                    <a:pt x="24056" y="47929"/>
                    <a:pt x="24109" y="48763"/>
                  </a:cubicBezTo>
                  <a:cubicBezTo>
                    <a:pt x="24120" y="48903"/>
                    <a:pt x="24133" y="49048"/>
                    <a:pt x="24149" y="49193"/>
                  </a:cubicBezTo>
                  <a:lnTo>
                    <a:pt x="23874" y="49222"/>
                  </a:lnTo>
                  <a:cubicBezTo>
                    <a:pt x="23609" y="48507"/>
                    <a:pt x="22856" y="48014"/>
                    <a:pt x="22098" y="48014"/>
                  </a:cubicBezTo>
                  <a:cubicBezTo>
                    <a:pt x="21989" y="48014"/>
                    <a:pt x="21880" y="48024"/>
                    <a:pt x="21772" y="48045"/>
                  </a:cubicBezTo>
                  <a:cubicBezTo>
                    <a:pt x="20915" y="48211"/>
                    <a:pt x="20245" y="49056"/>
                    <a:pt x="20274" y="49931"/>
                  </a:cubicBezTo>
                  <a:cubicBezTo>
                    <a:pt x="19488" y="49966"/>
                    <a:pt x="18770" y="50625"/>
                    <a:pt x="18673" y="51411"/>
                  </a:cubicBezTo>
                  <a:cubicBezTo>
                    <a:pt x="18367" y="50678"/>
                    <a:pt x="17647" y="50182"/>
                    <a:pt x="16885" y="49944"/>
                  </a:cubicBezTo>
                  <a:cubicBezTo>
                    <a:pt x="16336" y="49773"/>
                    <a:pt x="15761" y="49720"/>
                    <a:pt x="15183" y="49702"/>
                  </a:cubicBezTo>
                  <a:cubicBezTo>
                    <a:pt x="14893" y="49235"/>
                    <a:pt x="14371" y="48910"/>
                    <a:pt x="13817" y="48889"/>
                  </a:cubicBezTo>
                  <a:cubicBezTo>
                    <a:pt x="13792" y="48888"/>
                    <a:pt x="13767" y="48888"/>
                    <a:pt x="13743" y="48888"/>
                  </a:cubicBezTo>
                  <a:cubicBezTo>
                    <a:pt x="13114" y="48888"/>
                    <a:pt x="12500" y="49270"/>
                    <a:pt x="12226" y="49834"/>
                  </a:cubicBezTo>
                  <a:cubicBezTo>
                    <a:pt x="11935" y="49685"/>
                    <a:pt x="11613" y="49615"/>
                    <a:pt x="11289" y="49615"/>
                  </a:cubicBezTo>
                  <a:cubicBezTo>
                    <a:pt x="10438" y="49615"/>
                    <a:pt x="9572" y="50096"/>
                    <a:pt x="9209" y="50876"/>
                  </a:cubicBezTo>
                  <a:cubicBezTo>
                    <a:pt x="8947" y="50794"/>
                    <a:pt x="8668" y="50750"/>
                    <a:pt x="8390" y="50750"/>
                  </a:cubicBezTo>
                  <a:cubicBezTo>
                    <a:pt x="7836" y="50750"/>
                    <a:pt x="7289" y="50925"/>
                    <a:pt x="6911" y="51324"/>
                  </a:cubicBezTo>
                  <a:cubicBezTo>
                    <a:pt x="6347" y="51923"/>
                    <a:pt x="6397" y="53065"/>
                    <a:pt x="7130" y="53445"/>
                  </a:cubicBezTo>
                  <a:lnTo>
                    <a:pt x="7133" y="53540"/>
                  </a:lnTo>
                  <a:cubicBezTo>
                    <a:pt x="6993" y="53545"/>
                    <a:pt x="6859" y="53571"/>
                    <a:pt x="6729" y="53619"/>
                  </a:cubicBezTo>
                  <a:cubicBezTo>
                    <a:pt x="6004" y="53896"/>
                    <a:pt x="5635" y="54853"/>
                    <a:pt x="5986" y="55544"/>
                  </a:cubicBezTo>
                  <a:cubicBezTo>
                    <a:pt x="5627" y="55515"/>
                    <a:pt x="5261" y="55487"/>
                    <a:pt x="4899" y="55487"/>
                  </a:cubicBezTo>
                  <a:cubicBezTo>
                    <a:pt x="4344" y="55487"/>
                    <a:pt x="3798" y="55553"/>
                    <a:pt x="3295" y="55779"/>
                  </a:cubicBezTo>
                  <a:cubicBezTo>
                    <a:pt x="2467" y="56159"/>
                    <a:pt x="1842" y="57145"/>
                    <a:pt x="2185" y="57984"/>
                  </a:cubicBezTo>
                  <a:cubicBezTo>
                    <a:pt x="1705" y="58010"/>
                    <a:pt x="1240" y="58206"/>
                    <a:pt x="887" y="58530"/>
                  </a:cubicBezTo>
                  <a:cubicBezTo>
                    <a:pt x="776" y="58630"/>
                    <a:pt x="668" y="58768"/>
                    <a:pt x="686" y="58918"/>
                  </a:cubicBezTo>
                  <a:cubicBezTo>
                    <a:pt x="700" y="59018"/>
                    <a:pt x="766" y="59103"/>
                    <a:pt x="834" y="59176"/>
                  </a:cubicBezTo>
                  <a:cubicBezTo>
                    <a:pt x="1238" y="59587"/>
                    <a:pt x="1783" y="59718"/>
                    <a:pt x="2366" y="59718"/>
                  </a:cubicBezTo>
                  <a:cubicBezTo>
                    <a:pt x="2907" y="59718"/>
                    <a:pt x="3481" y="59605"/>
                    <a:pt x="4005" y="59496"/>
                  </a:cubicBezTo>
                  <a:cubicBezTo>
                    <a:pt x="4258" y="59443"/>
                    <a:pt x="4511" y="59393"/>
                    <a:pt x="4764" y="59350"/>
                  </a:cubicBezTo>
                  <a:cubicBezTo>
                    <a:pt x="6124" y="59112"/>
                    <a:pt x="7505" y="58993"/>
                    <a:pt x="8885" y="58993"/>
                  </a:cubicBezTo>
                  <a:cubicBezTo>
                    <a:pt x="9994" y="58993"/>
                    <a:pt x="11104" y="59070"/>
                    <a:pt x="12203" y="59224"/>
                  </a:cubicBezTo>
                  <a:lnTo>
                    <a:pt x="12253" y="58878"/>
                  </a:lnTo>
                  <a:cubicBezTo>
                    <a:pt x="12352" y="58893"/>
                    <a:pt x="12452" y="58899"/>
                    <a:pt x="12554" y="58899"/>
                  </a:cubicBezTo>
                  <a:cubicBezTo>
                    <a:pt x="12843" y="58899"/>
                    <a:pt x="13138" y="58844"/>
                    <a:pt x="13413" y="58754"/>
                  </a:cubicBezTo>
                  <a:cubicBezTo>
                    <a:pt x="13518" y="58720"/>
                    <a:pt x="13628" y="58681"/>
                    <a:pt x="13734" y="58681"/>
                  </a:cubicBezTo>
                  <a:cubicBezTo>
                    <a:pt x="13782" y="58681"/>
                    <a:pt x="13829" y="58689"/>
                    <a:pt x="13875" y="58709"/>
                  </a:cubicBezTo>
                  <a:cubicBezTo>
                    <a:pt x="13996" y="58768"/>
                    <a:pt x="14067" y="58894"/>
                    <a:pt x="14152" y="58997"/>
                  </a:cubicBezTo>
                  <a:cubicBezTo>
                    <a:pt x="14300" y="59176"/>
                    <a:pt x="14519" y="59285"/>
                    <a:pt x="14745" y="59311"/>
                  </a:cubicBezTo>
                  <a:cubicBezTo>
                    <a:pt x="14848" y="59575"/>
                    <a:pt x="15072" y="59801"/>
                    <a:pt x="15320" y="59954"/>
                  </a:cubicBezTo>
                  <a:cubicBezTo>
                    <a:pt x="15705" y="60194"/>
                    <a:pt x="16140" y="60298"/>
                    <a:pt x="16585" y="60298"/>
                  </a:cubicBezTo>
                  <a:cubicBezTo>
                    <a:pt x="17268" y="60298"/>
                    <a:pt x="17975" y="60052"/>
                    <a:pt x="18565" y="59667"/>
                  </a:cubicBezTo>
                  <a:cubicBezTo>
                    <a:pt x="18639" y="59617"/>
                    <a:pt x="18715" y="59564"/>
                    <a:pt x="18789" y="59511"/>
                  </a:cubicBezTo>
                  <a:cubicBezTo>
                    <a:pt x="18947" y="59393"/>
                    <a:pt x="19108" y="59261"/>
                    <a:pt x="19303" y="59232"/>
                  </a:cubicBezTo>
                  <a:cubicBezTo>
                    <a:pt x="19333" y="59227"/>
                    <a:pt x="19362" y="59225"/>
                    <a:pt x="19392" y="59225"/>
                  </a:cubicBezTo>
                  <a:cubicBezTo>
                    <a:pt x="19628" y="59225"/>
                    <a:pt x="19853" y="59365"/>
                    <a:pt x="20076" y="59461"/>
                  </a:cubicBezTo>
                  <a:cubicBezTo>
                    <a:pt x="20393" y="59601"/>
                    <a:pt x="20726" y="59657"/>
                    <a:pt x="21066" y="59657"/>
                  </a:cubicBezTo>
                  <a:cubicBezTo>
                    <a:pt x="21742" y="59657"/>
                    <a:pt x="22443" y="59434"/>
                    <a:pt x="23091" y="59203"/>
                  </a:cubicBezTo>
                  <a:cubicBezTo>
                    <a:pt x="23305" y="59124"/>
                    <a:pt x="23524" y="59044"/>
                    <a:pt x="23750" y="59034"/>
                  </a:cubicBezTo>
                  <a:cubicBezTo>
                    <a:pt x="23768" y="59033"/>
                    <a:pt x="23786" y="59033"/>
                    <a:pt x="23804" y="59033"/>
                  </a:cubicBezTo>
                  <a:cubicBezTo>
                    <a:pt x="24060" y="59033"/>
                    <a:pt x="24311" y="59118"/>
                    <a:pt x="24558" y="59182"/>
                  </a:cubicBezTo>
                  <a:cubicBezTo>
                    <a:pt x="25023" y="59304"/>
                    <a:pt x="25504" y="59364"/>
                    <a:pt x="25984" y="59364"/>
                  </a:cubicBezTo>
                  <a:cubicBezTo>
                    <a:pt x="26944" y="59364"/>
                    <a:pt x="27904" y="59124"/>
                    <a:pt x="28746" y="58662"/>
                  </a:cubicBezTo>
                  <a:cubicBezTo>
                    <a:pt x="29476" y="59365"/>
                    <a:pt x="30494" y="59745"/>
                    <a:pt x="31508" y="59745"/>
                  </a:cubicBezTo>
                  <a:cubicBezTo>
                    <a:pt x="32026" y="59745"/>
                    <a:pt x="32543" y="59646"/>
                    <a:pt x="33019" y="59440"/>
                  </a:cubicBezTo>
                  <a:cubicBezTo>
                    <a:pt x="33234" y="59347"/>
                    <a:pt x="33458" y="59228"/>
                    <a:pt x="33689" y="59228"/>
                  </a:cubicBezTo>
                  <a:cubicBezTo>
                    <a:pt x="33719" y="59228"/>
                    <a:pt x="33749" y="59230"/>
                    <a:pt x="33779" y="59234"/>
                  </a:cubicBezTo>
                  <a:cubicBezTo>
                    <a:pt x="33969" y="59261"/>
                    <a:pt x="34130" y="59366"/>
                    <a:pt x="34293" y="59456"/>
                  </a:cubicBezTo>
                  <a:cubicBezTo>
                    <a:pt x="34692" y="59671"/>
                    <a:pt x="35140" y="59772"/>
                    <a:pt x="35591" y="59772"/>
                  </a:cubicBezTo>
                  <a:cubicBezTo>
                    <a:pt x="36080" y="59772"/>
                    <a:pt x="36571" y="59653"/>
                    <a:pt x="37005" y="59432"/>
                  </a:cubicBezTo>
                  <a:cubicBezTo>
                    <a:pt x="37647" y="59674"/>
                    <a:pt x="38332" y="59894"/>
                    <a:pt x="38992" y="59894"/>
                  </a:cubicBezTo>
                  <a:cubicBezTo>
                    <a:pt x="39333" y="59894"/>
                    <a:pt x="39668" y="59835"/>
                    <a:pt x="39986" y="59691"/>
                  </a:cubicBezTo>
                  <a:cubicBezTo>
                    <a:pt x="40160" y="59612"/>
                    <a:pt x="40331" y="59506"/>
                    <a:pt x="40524" y="59506"/>
                  </a:cubicBezTo>
                  <a:cubicBezTo>
                    <a:pt x="40685" y="59506"/>
                    <a:pt x="40840" y="59577"/>
                    <a:pt x="40988" y="59651"/>
                  </a:cubicBezTo>
                  <a:cubicBezTo>
                    <a:pt x="41597" y="59944"/>
                    <a:pt x="42241" y="60200"/>
                    <a:pt x="42916" y="60245"/>
                  </a:cubicBezTo>
                  <a:cubicBezTo>
                    <a:pt x="42975" y="60248"/>
                    <a:pt x="43034" y="60250"/>
                    <a:pt x="43093" y="60250"/>
                  </a:cubicBezTo>
                  <a:cubicBezTo>
                    <a:pt x="43714" y="60250"/>
                    <a:pt x="44351" y="60045"/>
                    <a:pt x="44765" y="59585"/>
                  </a:cubicBezTo>
                  <a:cubicBezTo>
                    <a:pt x="44868" y="59472"/>
                    <a:pt x="44963" y="59340"/>
                    <a:pt x="45103" y="59277"/>
                  </a:cubicBezTo>
                  <a:cubicBezTo>
                    <a:pt x="45167" y="59249"/>
                    <a:pt x="45235" y="59239"/>
                    <a:pt x="45305" y="59239"/>
                  </a:cubicBezTo>
                  <a:cubicBezTo>
                    <a:pt x="45416" y="59239"/>
                    <a:pt x="45530" y="59265"/>
                    <a:pt x="45641" y="59290"/>
                  </a:cubicBezTo>
                  <a:cubicBezTo>
                    <a:pt x="46148" y="59401"/>
                    <a:pt x="46667" y="59457"/>
                    <a:pt x="47186" y="59457"/>
                  </a:cubicBezTo>
                  <a:cubicBezTo>
                    <a:pt x="47750" y="59457"/>
                    <a:pt x="48314" y="59391"/>
                    <a:pt x="48861" y="59261"/>
                  </a:cubicBezTo>
                  <a:cubicBezTo>
                    <a:pt x="49020" y="59224"/>
                    <a:pt x="49196" y="59163"/>
                    <a:pt x="49260" y="59010"/>
                  </a:cubicBezTo>
                  <a:cubicBezTo>
                    <a:pt x="49270" y="58984"/>
                    <a:pt x="49275" y="58955"/>
                    <a:pt x="49281" y="58926"/>
                  </a:cubicBezTo>
                  <a:lnTo>
                    <a:pt x="49347" y="58928"/>
                  </a:lnTo>
                  <a:cubicBezTo>
                    <a:pt x="49645" y="58972"/>
                    <a:pt x="49946" y="58994"/>
                    <a:pt x="50248" y="58994"/>
                  </a:cubicBezTo>
                  <a:cubicBezTo>
                    <a:pt x="51033" y="58994"/>
                    <a:pt x="51818" y="58847"/>
                    <a:pt x="52546" y="58559"/>
                  </a:cubicBezTo>
                  <a:lnTo>
                    <a:pt x="52552" y="58564"/>
                  </a:lnTo>
                  <a:cubicBezTo>
                    <a:pt x="53693" y="59071"/>
                    <a:pt x="54917" y="59585"/>
                    <a:pt x="56135" y="59585"/>
                  </a:cubicBezTo>
                  <a:cubicBezTo>
                    <a:pt x="56451" y="59585"/>
                    <a:pt x="56767" y="59550"/>
                    <a:pt x="57080" y="59472"/>
                  </a:cubicBezTo>
                  <a:cubicBezTo>
                    <a:pt x="57421" y="59389"/>
                    <a:pt x="57758" y="59252"/>
                    <a:pt x="58102" y="59252"/>
                  </a:cubicBezTo>
                  <a:cubicBezTo>
                    <a:pt x="58152" y="59252"/>
                    <a:pt x="58202" y="59254"/>
                    <a:pt x="58252" y="59261"/>
                  </a:cubicBezTo>
                  <a:cubicBezTo>
                    <a:pt x="58492" y="59290"/>
                    <a:pt x="58716" y="59395"/>
                    <a:pt x="58940" y="59482"/>
                  </a:cubicBezTo>
                  <a:cubicBezTo>
                    <a:pt x="59402" y="59654"/>
                    <a:pt x="59892" y="59741"/>
                    <a:pt x="60383" y="59741"/>
                  </a:cubicBezTo>
                  <a:cubicBezTo>
                    <a:pt x="60813" y="59741"/>
                    <a:pt x="61242" y="59674"/>
                    <a:pt x="61652" y="59540"/>
                  </a:cubicBezTo>
                  <a:cubicBezTo>
                    <a:pt x="62042" y="59414"/>
                    <a:pt x="62435" y="59205"/>
                    <a:pt x="62633" y="58847"/>
                  </a:cubicBezTo>
                  <a:cubicBezTo>
                    <a:pt x="62852" y="58498"/>
                    <a:pt x="62762" y="57963"/>
                    <a:pt x="62388" y="57794"/>
                  </a:cubicBezTo>
                  <a:cubicBezTo>
                    <a:pt x="62166" y="57694"/>
                    <a:pt x="61907" y="57741"/>
                    <a:pt x="61667" y="57699"/>
                  </a:cubicBezTo>
                  <a:cubicBezTo>
                    <a:pt x="61417" y="57654"/>
                    <a:pt x="61193" y="57520"/>
                    <a:pt x="60966" y="57404"/>
                  </a:cubicBezTo>
                  <a:cubicBezTo>
                    <a:pt x="60439" y="57146"/>
                    <a:pt x="59852" y="57017"/>
                    <a:pt x="59265" y="57017"/>
                  </a:cubicBezTo>
                  <a:cubicBezTo>
                    <a:pt x="58735" y="57017"/>
                    <a:pt x="58206" y="57122"/>
                    <a:pt x="57721" y="57333"/>
                  </a:cubicBezTo>
                  <a:cubicBezTo>
                    <a:pt x="57642" y="57367"/>
                    <a:pt x="57566" y="57404"/>
                    <a:pt x="57489" y="57441"/>
                  </a:cubicBezTo>
                  <a:cubicBezTo>
                    <a:pt x="57518" y="57404"/>
                    <a:pt x="57550" y="57364"/>
                    <a:pt x="57574" y="57322"/>
                  </a:cubicBezTo>
                  <a:cubicBezTo>
                    <a:pt x="57880" y="56845"/>
                    <a:pt x="57903" y="56188"/>
                    <a:pt x="57616" y="55697"/>
                  </a:cubicBezTo>
                  <a:cubicBezTo>
                    <a:pt x="57343" y="55227"/>
                    <a:pt x="56805" y="54928"/>
                    <a:pt x="56264" y="54928"/>
                  </a:cubicBezTo>
                  <a:cubicBezTo>
                    <a:pt x="56189" y="54928"/>
                    <a:pt x="56113" y="54934"/>
                    <a:pt x="56039" y="54946"/>
                  </a:cubicBezTo>
                  <a:cubicBezTo>
                    <a:pt x="56479" y="54365"/>
                    <a:pt x="56442" y="53474"/>
                    <a:pt x="55965" y="52928"/>
                  </a:cubicBezTo>
                  <a:cubicBezTo>
                    <a:pt x="55660" y="52581"/>
                    <a:pt x="55198" y="52395"/>
                    <a:pt x="54740" y="52395"/>
                  </a:cubicBezTo>
                  <a:cubicBezTo>
                    <a:pt x="54472" y="52395"/>
                    <a:pt x="54206" y="52458"/>
                    <a:pt x="53973" y="52590"/>
                  </a:cubicBezTo>
                  <a:cubicBezTo>
                    <a:pt x="53807" y="51965"/>
                    <a:pt x="53177" y="51543"/>
                    <a:pt x="52538" y="51440"/>
                  </a:cubicBezTo>
                  <a:cubicBezTo>
                    <a:pt x="52397" y="51417"/>
                    <a:pt x="52255" y="51407"/>
                    <a:pt x="52112" y="51407"/>
                  </a:cubicBezTo>
                  <a:cubicBezTo>
                    <a:pt x="51611" y="51407"/>
                    <a:pt x="51108" y="51533"/>
                    <a:pt x="50623" y="51675"/>
                  </a:cubicBezTo>
                  <a:cubicBezTo>
                    <a:pt x="50191" y="51255"/>
                    <a:pt x="49687" y="50878"/>
                    <a:pt x="49099" y="50744"/>
                  </a:cubicBezTo>
                  <a:cubicBezTo>
                    <a:pt x="48964" y="50713"/>
                    <a:pt x="48824" y="50697"/>
                    <a:pt x="48684" y="50697"/>
                  </a:cubicBezTo>
                  <a:cubicBezTo>
                    <a:pt x="48300" y="50697"/>
                    <a:pt x="47915" y="50815"/>
                    <a:pt x="47635" y="51060"/>
                  </a:cubicBezTo>
                  <a:cubicBezTo>
                    <a:pt x="47524" y="50588"/>
                    <a:pt x="47252" y="50163"/>
                    <a:pt x="46838" y="49902"/>
                  </a:cubicBezTo>
                  <a:cubicBezTo>
                    <a:pt x="46820" y="49090"/>
                    <a:pt x="46237" y="48320"/>
                    <a:pt x="45456" y="48088"/>
                  </a:cubicBezTo>
                  <a:cubicBezTo>
                    <a:pt x="45285" y="48036"/>
                    <a:pt x="45107" y="48011"/>
                    <a:pt x="44929" y="48011"/>
                  </a:cubicBezTo>
                  <a:cubicBezTo>
                    <a:pt x="44298" y="48011"/>
                    <a:pt x="43664" y="48322"/>
                    <a:pt x="43306" y="48845"/>
                  </a:cubicBezTo>
                  <a:cubicBezTo>
                    <a:pt x="42880" y="48433"/>
                    <a:pt x="42293" y="48233"/>
                    <a:pt x="41703" y="48233"/>
                  </a:cubicBezTo>
                  <a:cubicBezTo>
                    <a:pt x="40974" y="48233"/>
                    <a:pt x="40240" y="48538"/>
                    <a:pt x="39801" y="49124"/>
                  </a:cubicBezTo>
                  <a:cubicBezTo>
                    <a:pt x="39563" y="49446"/>
                    <a:pt x="39366" y="49855"/>
                    <a:pt x="38983" y="49963"/>
                  </a:cubicBezTo>
                  <a:lnTo>
                    <a:pt x="38973" y="49989"/>
                  </a:lnTo>
                  <a:cubicBezTo>
                    <a:pt x="38833" y="49937"/>
                    <a:pt x="38693" y="49871"/>
                    <a:pt x="38585" y="49765"/>
                  </a:cubicBezTo>
                  <a:cubicBezTo>
                    <a:pt x="38202" y="49401"/>
                    <a:pt x="38260" y="48681"/>
                    <a:pt x="37799" y="48423"/>
                  </a:cubicBezTo>
                  <a:cubicBezTo>
                    <a:pt x="37469" y="48238"/>
                    <a:pt x="37039" y="48393"/>
                    <a:pt x="36699" y="48227"/>
                  </a:cubicBezTo>
                  <a:cubicBezTo>
                    <a:pt x="36538" y="48148"/>
                    <a:pt x="36419" y="48008"/>
                    <a:pt x="36306" y="47869"/>
                  </a:cubicBezTo>
                  <a:cubicBezTo>
                    <a:pt x="36076" y="47589"/>
                    <a:pt x="35847" y="47309"/>
                    <a:pt x="35617" y="47025"/>
                  </a:cubicBezTo>
                  <a:cubicBezTo>
                    <a:pt x="35446" y="46814"/>
                    <a:pt x="35264" y="46587"/>
                    <a:pt x="35238" y="46315"/>
                  </a:cubicBezTo>
                  <a:cubicBezTo>
                    <a:pt x="35206" y="45985"/>
                    <a:pt x="35406" y="45679"/>
                    <a:pt x="35486" y="45358"/>
                  </a:cubicBezTo>
                  <a:cubicBezTo>
                    <a:pt x="35644" y="44693"/>
                    <a:pt x="35185" y="43949"/>
                    <a:pt x="34523" y="43793"/>
                  </a:cubicBezTo>
                  <a:cubicBezTo>
                    <a:pt x="34615" y="43129"/>
                    <a:pt x="34710" y="42448"/>
                    <a:pt x="34974" y="41828"/>
                  </a:cubicBezTo>
                  <a:cubicBezTo>
                    <a:pt x="35182" y="41338"/>
                    <a:pt x="35488" y="40892"/>
                    <a:pt x="35676" y="40391"/>
                  </a:cubicBezTo>
                  <a:cubicBezTo>
                    <a:pt x="35865" y="39895"/>
                    <a:pt x="35918" y="39296"/>
                    <a:pt x="35628" y="38850"/>
                  </a:cubicBezTo>
                  <a:cubicBezTo>
                    <a:pt x="35443" y="38571"/>
                    <a:pt x="35130" y="38347"/>
                    <a:pt x="35106" y="38014"/>
                  </a:cubicBezTo>
                  <a:cubicBezTo>
                    <a:pt x="35090" y="37808"/>
                    <a:pt x="35193" y="37619"/>
                    <a:pt x="35277" y="37434"/>
                  </a:cubicBezTo>
                  <a:cubicBezTo>
                    <a:pt x="35354" y="37276"/>
                    <a:pt x="35417" y="37109"/>
                    <a:pt x="35472" y="36938"/>
                  </a:cubicBezTo>
                  <a:cubicBezTo>
                    <a:pt x="35731" y="37091"/>
                    <a:pt x="36033" y="37168"/>
                    <a:pt x="36333" y="37168"/>
                  </a:cubicBezTo>
                  <a:cubicBezTo>
                    <a:pt x="36665" y="37168"/>
                    <a:pt x="36995" y="37075"/>
                    <a:pt x="37266" y="36885"/>
                  </a:cubicBezTo>
                  <a:cubicBezTo>
                    <a:pt x="37849" y="36484"/>
                    <a:pt x="38121" y="35685"/>
                    <a:pt x="37902" y="35013"/>
                  </a:cubicBezTo>
                  <a:lnTo>
                    <a:pt x="37902" y="35013"/>
                  </a:lnTo>
                  <a:cubicBezTo>
                    <a:pt x="38059" y="35286"/>
                    <a:pt x="38369" y="35420"/>
                    <a:pt x="38686" y="35420"/>
                  </a:cubicBezTo>
                  <a:cubicBezTo>
                    <a:pt x="38916" y="35420"/>
                    <a:pt x="39151" y="35349"/>
                    <a:pt x="39334" y="35210"/>
                  </a:cubicBezTo>
                  <a:cubicBezTo>
                    <a:pt x="39769" y="34881"/>
                    <a:pt x="39933" y="34295"/>
                    <a:pt x="39906" y="33752"/>
                  </a:cubicBezTo>
                  <a:lnTo>
                    <a:pt x="39906" y="33752"/>
                  </a:lnTo>
                  <a:cubicBezTo>
                    <a:pt x="40199" y="34004"/>
                    <a:pt x="40589" y="34142"/>
                    <a:pt x="40977" y="34142"/>
                  </a:cubicBezTo>
                  <a:cubicBezTo>
                    <a:pt x="41117" y="34142"/>
                    <a:pt x="41256" y="34124"/>
                    <a:pt x="41391" y="34087"/>
                  </a:cubicBezTo>
                  <a:lnTo>
                    <a:pt x="41391" y="34087"/>
                  </a:lnTo>
                  <a:cubicBezTo>
                    <a:pt x="40896" y="34451"/>
                    <a:pt x="40658" y="35126"/>
                    <a:pt x="40814" y="35717"/>
                  </a:cubicBezTo>
                  <a:cubicBezTo>
                    <a:pt x="40967" y="36310"/>
                    <a:pt x="41510" y="36782"/>
                    <a:pt x="42117" y="36854"/>
                  </a:cubicBezTo>
                  <a:cubicBezTo>
                    <a:pt x="42254" y="36869"/>
                    <a:pt x="42402" y="36867"/>
                    <a:pt x="42523" y="36933"/>
                  </a:cubicBezTo>
                  <a:cubicBezTo>
                    <a:pt x="42655" y="37001"/>
                    <a:pt x="42739" y="37138"/>
                    <a:pt x="42842" y="37247"/>
                  </a:cubicBezTo>
                  <a:cubicBezTo>
                    <a:pt x="43043" y="37466"/>
                    <a:pt x="43329" y="37566"/>
                    <a:pt x="43621" y="37566"/>
                  </a:cubicBezTo>
                  <a:cubicBezTo>
                    <a:pt x="44135" y="37566"/>
                    <a:pt x="44669" y="37257"/>
                    <a:pt x="44791" y="36745"/>
                  </a:cubicBezTo>
                  <a:cubicBezTo>
                    <a:pt x="45267" y="37000"/>
                    <a:pt x="45803" y="37196"/>
                    <a:pt x="46336" y="37196"/>
                  </a:cubicBezTo>
                  <a:cubicBezTo>
                    <a:pt x="46504" y="37196"/>
                    <a:pt x="46671" y="37176"/>
                    <a:pt x="46836" y="37133"/>
                  </a:cubicBezTo>
                  <a:cubicBezTo>
                    <a:pt x="47500" y="36967"/>
                    <a:pt x="48062" y="36313"/>
                    <a:pt x="47970" y="35648"/>
                  </a:cubicBezTo>
                  <a:lnTo>
                    <a:pt x="47970" y="35648"/>
                  </a:lnTo>
                  <a:cubicBezTo>
                    <a:pt x="48058" y="35663"/>
                    <a:pt x="48146" y="35671"/>
                    <a:pt x="48234" y="35671"/>
                  </a:cubicBezTo>
                  <a:cubicBezTo>
                    <a:pt x="48339" y="35671"/>
                    <a:pt x="48443" y="35659"/>
                    <a:pt x="48545" y="35635"/>
                  </a:cubicBezTo>
                  <a:cubicBezTo>
                    <a:pt x="49167" y="35490"/>
                    <a:pt x="49655" y="34889"/>
                    <a:pt x="49671" y="34245"/>
                  </a:cubicBezTo>
                  <a:cubicBezTo>
                    <a:pt x="49970" y="34406"/>
                    <a:pt x="50309" y="34486"/>
                    <a:pt x="50648" y="34486"/>
                  </a:cubicBezTo>
                  <a:cubicBezTo>
                    <a:pt x="51052" y="34486"/>
                    <a:pt x="51455" y="34373"/>
                    <a:pt x="51792" y="34150"/>
                  </a:cubicBezTo>
                  <a:cubicBezTo>
                    <a:pt x="52412" y="33739"/>
                    <a:pt x="52776" y="32974"/>
                    <a:pt x="52699" y="32235"/>
                  </a:cubicBezTo>
                  <a:lnTo>
                    <a:pt x="52699" y="32235"/>
                  </a:lnTo>
                  <a:cubicBezTo>
                    <a:pt x="52951" y="32332"/>
                    <a:pt x="53219" y="32380"/>
                    <a:pt x="53488" y="32380"/>
                  </a:cubicBezTo>
                  <a:cubicBezTo>
                    <a:pt x="53984" y="32380"/>
                    <a:pt x="54481" y="32218"/>
                    <a:pt x="54873" y="31911"/>
                  </a:cubicBezTo>
                  <a:cubicBezTo>
                    <a:pt x="55474" y="31441"/>
                    <a:pt x="55801" y="30637"/>
                    <a:pt x="55698" y="29877"/>
                  </a:cubicBezTo>
                  <a:cubicBezTo>
                    <a:pt x="56793" y="29647"/>
                    <a:pt x="57690" y="28661"/>
                    <a:pt x="57819" y="27551"/>
                  </a:cubicBezTo>
                  <a:cubicBezTo>
                    <a:pt x="57935" y="26564"/>
                    <a:pt x="57437" y="25538"/>
                    <a:pt x="56619" y="24987"/>
                  </a:cubicBezTo>
                  <a:cubicBezTo>
                    <a:pt x="56827" y="24675"/>
                    <a:pt x="56970" y="24319"/>
                    <a:pt x="57015" y="23945"/>
                  </a:cubicBezTo>
                  <a:cubicBezTo>
                    <a:pt x="57086" y="23404"/>
                    <a:pt x="56959" y="22855"/>
                    <a:pt x="56695" y="22383"/>
                  </a:cubicBezTo>
                  <a:cubicBezTo>
                    <a:pt x="56954" y="22199"/>
                    <a:pt x="57162" y="21953"/>
                    <a:pt x="57302" y="21671"/>
                  </a:cubicBezTo>
                  <a:cubicBezTo>
                    <a:pt x="57590" y="21083"/>
                    <a:pt x="57545" y="20352"/>
                    <a:pt x="57197" y="19801"/>
                  </a:cubicBezTo>
                  <a:cubicBezTo>
                    <a:pt x="57173" y="19764"/>
                    <a:pt x="57154" y="19732"/>
                    <a:pt x="57144" y="19693"/>
                  </a:cubicBezTo>
                  <a:cubicBezTo>
                    <a:pt x="57120" y="19585"/>
                    <a:pt x="57223" y="19492"/>
                    <a:pt x="57307" y="19421"/>
                  </a:cubicBezTo>
                  <a:cubicBezTo>
                    <a:pt x="57782" y="19039"/>
                    <a:pt x="58215" y="18445"/>
                    <a:pt x="58030" y="17865"/>
                  </a:cubicBezTo>
                  <a:cubicBezTo>
                    <a:pt x="57906" y="17467"/>
                    <a:pt x="57510" y="17198"/>
                    <a:pt x="57096" y="17103"/>
                  </a:cubicBezTo>
                  <a:cubicBezTo>
                    <a:pt x="56933" y="17066"/>
                    <a:pt x="56767" y="17052"/>
                    <a:pt x="56600" y="17052"/>
                  </a:cubicBezTo>
                  <a:cubicBezTo>
                    <a:pt x="56453" y="17052"/>
                    <a:pt x="56305" y="17063"/>
                    <a:pt x="56157" y="17079"/>
                  </a:cubicBezTo>
                  <a:cubicBezTo>
                    <a:pt x="56033" y="16887"/>
                    <a:pt x="55833" y="16751"/>
                    <a:pt x="55633" y="16751"/>
                  </a:cubicBezTo>
                  <a:cubicBezTo>
                    <a:pt x="55569" y="16751"/>
                    <a:pt x="55506" y="16764"/>
                    <a:pt x="55445" y="16794"/>
                  </a:cubicBezTo>
                  <a:cubicBezTo>
                    <a:pt x="56007" y="16430"/>
                    <a:pt x="56260" y="15657"/>
                    <a:pt x="56036" y="15024"/>
                  </a:cubicBezTo>
                  <a:cubicBezTo>
                    <a:pt x="55811" y="14373"/>
                    <a:pt x="55130" y="13924"/>
                    <a:pt x="54442" y="13924"/>
                  </a:cubicBezTo>
                  <a:cubicBezTo>
                    <a:pt x="54436" y="13924"/>
                    <a:pt x="54430" y="13924"/>
                    <a:pt x="54424" y="13924"/>
                  </a:cubicBezTo>
                  <a:cubicBezTo>
                    <a:pt x="54968" y="13608"/>
                    <a:pt x="55181" y="12840"/>
                    <a:pt x="54881" y="12289"/>
                  </a:cubicBezTo>
                  <a:cubicBezTo>
                    <a:pt x="54668" y="11898"/>
                    <a:pt x="54220" y="11662"/>
                    <a:pt x="53777" y="11662"/>
                  </a:cubicBezTo>
                  <a:cubicBezTo>
                    <a:pt x="53598" y="11662"/>
                    <a:pt x="53420" y="11701"/>
                    <a:pt x="53258" y="11782"/>
                  </a:cubicBezTo>
                  <a:cubicBezTo>
                    <a:pt x="53483" y="11371"/>
                    <a:pt x="53712" y="10949"/>
                    <a:pt x="53786" y="10485"/>
                  </a:cubicBezTo>
                  <a:cubicBezTo>
                    <a:pt x="53862" y="10023"/>
                    <a:pt x="53765" y="9501"/>
                    <a:pt x="53414" y="9187"/>
                  </a:cubicBezTo>
                  <a:cubicBezTo>
                    <a:pt x="53098" y="8902"/>
                    <a:pt x="52631" y="8826"/>
                    <a:pt x="52322" y="8528"/>
                  </a:cubicBezTo>
                  <a:cubicBezTo>
                    <a:pt x="52116" y="8327"/>
                    <a:pt x="52006" y="8050"/>
                    <a:pt x="51845" y="7810"/>
                  </a:cubicBezTo>
                  <a:cubicBezTo>
                    <a:pt x="51490" y="7278"/>
                    <a:pt x="50856" y="6943"/>
                    <a:pt x="50217" y="6943"/>
                  </a:cubicBezTo>
                  <a:cubicBezTo>
                    <a:pt x="50191" y="6943"/>
                    <a:pt x="50164" y="6944"/>
                    <a:pt x="50138" y="6945"/>
                  </a:cubicBezTo>
                  <a:cubicBezTo>
                    <a:pt x="49471" y="6974"/>
                    <a:pt x="48835" y="7375"/>
                    <a:pt x="48516" y="7958"/>
                  </a:cubicBezTo>
                  <a:cubicBezTo>
                    <a:pt x="48706" y="7565"/>
                    <a:pt x="48529" y="7064"/>
                    <a:pt x="48191" y="6784"/>
                  </a:cubicBezTo>
                  <a:cubicBezTo>
                    <a:pt x="47856" y="6504"/>
                    <a:pt x="47403" y="6412"/>
                    <a:pt x="46965" y="6399"/>
                  </a:cubicBezTo>
                  <a:cubicBezTo>
                    <a:pt x="47302" y="5726"/>
                    <a:pt x="46875" y="4872"/>
                    <a:pt x="46240" y="4476"/>
                  </a:cubicBezTo>
                  <a:cubicBezTo>
                    <a:pt x="45601" y="4080"/>
                    <a:pt x="44815" y="4020"/>
                    <a:pt x="44063" y="3972"/>
                  </a:cubicBezTo>
                  <a:cubicBezTo>
                    <a:pt x="44351" y="3286"/>
                    <a:pt x="44153" y="2424"/>
                    <a:pt x="43589" y="1936"/>
                  </a:cubicBezTo>
                  <a:cubicBezTo>
                    <a:pt x="43265" y="1654"/>
                    <a:pt x="42836" y="1508"/>
                    <a:pt x="42406" y="1508"/>
                  </a:cubicBezTo>
                  <a:cubicBezTo>
                    <a:pt x="42093" y="1508"/>
                    <a:pt x="41779" y="1586"/>
                    <a:pt x="41507" y="1746"/>
                  </a:cubicBezTo>
                  <a:cubicBezTo>
                    <a:pt x="41014" y="873"/>
                    <a:pt x="40168" y="150"/>
                    <a:pt x="39170" y="18"/>
                  </a:cubicBezTo>
                  <a:cubicBezTo>
                    <a:pt x="39078" y="6"/>
                    <a:pt x="38984" y="0"/>
                    <a:pt x="388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429;p51"/>
            <p:cNvSpPr/>
            <p:nvPr/>
          </p:nvSpPr>
          <p:spPr>
            <a:xfrm>
              <a:off x="6875674" y="3362447"/>
              <a:ext cx="85093" cy="301004"/>
            </a:xfrm>
            <a:custGeom>
              <a:avLst/>
              <a:gdLst/>
              <a:ahLst/>
              <a:cxnLst/>
              <a:rect l="l" t="t" r="r" b="b"/>
              <a:pathLst>
                <a:path w="1312" h="4641" extrusionOk="0">
                  <a:moveTo>
                    <a:pt x="475" y="0"/>
                  </a:moveTo>
                  <a:lnTo>
                    <a:pt x="151" y="40"/>
                  </a:lnTo>
                  <a:cubicBezTo>
                    <a:pt x="230" y="625"/>
                    <a:pt x="451" y="1195"/>
                    <a:pt x="422" y="1786"/>
                  </a:cubicBezTo>
                  <a:cubicBezTo>
                    <a:pt x="396" y="2279"/>
                    <a:pt x="198" y="2749"/>
                    <a:pt x="98" y="3237"/>
                  </a:cubicBezTo>
                  <a:cubicBezTo>
                    <a:pt x="0" y="3725"/>
                    <a:pt x="24" y="4284"/>
                    <a:pt x="370" y="4640"/>
                  </a:cubicBezTo>
                  <a:cubicBezTo>
                    <a:pt x="837" y="3519"/>
                    <a:pt x="1311" y="2271"/>
                    <a:pt x="900" y="1127"/>
                  </a:cubicBezTo>
                  <a:cubicBezTo>
                    <a:pt x="763" y="749"/>
                    <a:pt x="531" y="385"/>
                    <a:pt x="475" y="0"/>
                  </a:cubicBezTo>
                  <a:close/>
                </a:path>
              </a:pathLst>
            </a:custGeom>
            <a:solidFill>
              <a:srgbClr val="FF4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430;p51"/>
            <p:cNvSpPr/>
            <p:nvPr/>
          </p:nvSpPr>
          <p:spPr>
            <a:xfrm>
              <a:off x="6837019" y="2976416"/>
              <a:ext cx="3632" cy="8172"/>
            </a:xfrm>
            <a:custGeom>
              <a:avLst/>
              <a:gdLst/>
              <a:ahLst/>
              <a:cxnLst/>
              <a:rect l="l" t="t" r="r" b="b"/>
              <a:pathLst>
                <a:path w="56" h="126" extrusionOk="0">
                  <a:moveTo>
                    <a:pt x="29" y="1"/>
                  </a:moveTo>
                  <a:cubicBezTo>
                    <a:pt x="9" y="1"/>
                    <a:pt x="0" y="48"/>
                    <a:pt x="0" y="126"/>
                  </a:cubicBezTo>
                  <a:cubicBezTo>
                    <a:pt x="19" y="91"/>
                    <a:pt x="40" y="54"/>
                    <a:pt x="56" y="20"/>
                  </a:cubicBezTo>
                  <a:cubicBezTo>
                    <a:pt x="45" y="7"/>
                    <a:pt x="36" y="1"/>
                    <a:pt x="29" y="1"/>
                  </a:cubicBezTo>
                  <a:close/>
                </a:path>
              </a:pathLst>
            </a:custGeom>
            <a:solidFill>
              <a:srgbClr val="32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431;p51"/>
            <p:cNvSpPr/>
            <p:nvPr/>
          </p:nvSpPr>
          <p:spPr>
            <a:xfrm>
              <a:off x="6386389" y="2561652"/>
              <a:ext cx="1437956" cy="1729296"/>
            </a:xfrm>
            <a:custGeom>
              <a:avLst/>
              <a:gdLst/>
              <a:ahLst/>
              <a:cxnLst/>
              <a:rect l="l" t="t" r="r" b="b"/>
              <a:pathLst>
                <a:path w="22171" h="26663" extrusionOk="0">
                  <a:moveTo>
                    <a:pt x="4648" y="17103"/>
                  </a:moveTo>
                  <a:cubicBezTo>
                    <a:pt x="4991" y="17644"/>
                    <a:pt x="4688" y="18380"/>
                    <a:pt x="4912" y="18978"/>
                  </a:cubicBezTo>
                  <a:cubicBezTo>
                    <a:pt x="5123" y="19524"/>
                    <a:pt x="5748" y="19873"/>
                    <a:pt x="5843" y="20456"/>
                  </a:cubicBezTo>
                  <a:cubicBezTo>
                    <a:pt x="5215" y="20408"/>
                    <a:pt x="4601" y="20229"/>
                    <a:pt x="4042" y="19936"/>
                  </a:cubicBezTo>
                  <a:lnTo>
                    <a:pt x="4042" y="19936"/>
                  </a:lnTo>
                  <a:cubicBezTo>
                    <a:pt x="4640" y="20556"/>
                    <a:pt x="5284" y="21147"/>
                    <a:pt x="6059" y="21521"/>
                  </a:cubicBezTo>
                  <a:cubicBezTo>
                    <a:pt x="6745" y="21854"/>
                    <a:pt x="7571" y="22059"/>
                    <a:pt x="7959" y="22716"/>
                  </a:cubicBezTo>
                  <a:cubicBezTo>
                    <a:pt x="8243" y="23193"/>
                    <a:pt x="8206" y="23787"/>
                    <a:pt x="8141" y="24338"/>
                  </a:cubicBezTo>
                  <a:cubicBezTo>
                    <a:pt x="8121" y="24478"/>
                    <a:pt x="8045" y="24663"/>
                    <a:pt x="7916" y="24663"/>
                  </a:cubicBezTo>
                  <a:cubicBezTo>
                    <a:pt x="7903" y="24663"/>
                    <a:pt x="7890" y="24661"/>
                    <a:pt x="7877" y="24657"/>
                  </a:cubicBezTo>
                  <a:cubicBezTo>
                    <a:pt x="7827" y="24644"/>
                    <a:pt x="7790" y="24605"/>
                    <a:pt x="7758" y="24565"/>
                  </a:cubicBezTo>
                  <a:cubicBezTo>
                    <a:pt x="7394" y="24140"/>
                    <a:pt x="7180" y="23608"/>
                    <a:pt x="6861" y="23146"/>
                  </a:cubicBezTo>
                  <a:cubicBezTo>
                    <a:pt x="6552" y="22704"/>
                    <a:pt x="6079" y="22306"/>
                    <a:pt x="5541" y="22306"/>
                  </a:cubicBezTo>
                  <a:cubicBezTo>
                    <a:pt x="5524" y="22306"/>
                    <a:pt x="5507" y="22306"/>
                    <a:pt x="5490" y="22307"/>
                  </a:cubicBezTo>
                  <a:cubicBezTo>
                    <a:pt x="5292" y="22315"/>
                    <a:pt x="5099" y="22382"/>
                    <a:pt x="4899" y="22382"/>
                  </a:cubicBezTo>
                  <a:cubicBezTo>
                    <a:pt x="4888" y="22382"/>
                    <a:pt x="4878" y="22381"/>
                    <a:pt x="4867" y="22381"/>
                  </a:cubicBezTo>
                  <a:cubicBezTo>
                    <a:pt x="4184" y="22363"/>
                    <a:pt x="3812" y="21598"/>
                    <a:pt x="3590" y="20949"/>
                  </a:cubicBezTo>
                  <a:cubicBezTo>
                    <a:pt x="3551" y="20938"/>
                    <a:pt x="3512" y="20933"/>
                    <a:pt x="3473" y="20933"/>
                  </a:cubicBezTo>
                  <a:cubicBezTo>
                    <a:pt x="3074" y="20933"/>
                    <a:pt x="2730" y="21451"/>
                    <a:pt x="2329" y="21451"/>
                  </a:cubicBezTo>
                  <a:cubicBezTo>
                    <a:pt x="2295" y="21451"/>
                    <a:pt x="2261" y="21447"/>
                    <a:pt x="2227" y="21439"/>
                  </a:cubicBezTo>
                  <a:cubicBezTo>
                    <a:pt x="1997" y="21387"/>
                    <a:pt x="1850" y="21152"/>
                    <a:pt x="1823" y="20917"/>
                  </a:cubicBezTo>
                  <a:cubicBezTo>
                    <a:pt x="1799" y="20685"/>
                    <a:pt x="1876" y="20453"/>
                    <a:pt x="1958" y="20237"/>
                  </a:cubicBezTo>
                  <a:cubicBezTo>
                    <a:pt x="2227" y="19530"/>
                    <a:pt x="2583" y="18857"/>
                    <a:pt x="3013" y="18237"/>
                  </a:cubicBezTo>
                  <a:cubicBezTo>
                    <a:pt x="3052" y="17968"/>
                    <a:pt x="3182" y="17710"/>
                    <a:pt x="3382" y="17525"/>
                  </a:cubicBezTo>
                  <a:lnTo>
                    <a:pt x="3382" y="17525"/>
                  </a:lnTo>
                  <a:cubicBezTo>
                    <a:pt x="3329" y="18148"/>
                    <a:pt x="3277" y="18773"/>
                    <a:pt x="3224" y="19398"/>
                  </a:cubicBezTo>
                  <a:cubicBezTo>
                    <a:pt x="3691" y="19321"/>
                    <a:pt x="3986" y="18857"/>
                    <a:pt x="4139" y="18411"/>
                  </a:cubicBezTo>
                  <a:cubicBezTo>
                    <a:pt x="4287" y="17963"/>
                    <a:pt x="4363" y="17475"/>
                    <a:pt x="4648" y="17103"/>
                  </a:cubicBezTo>
                  <a:close/>
                  <a:moveTo>
                    <a:pt x="13424" y="0"/>
                  </a:moveTo>
                  <a:cubicBezTo>
                    <a:pt x="12869" y="708"/>
                    <a:pt x="12141" y="1490"/>
                    <a:pt x="11284" y="1490"/>
                  </a:cubicBezTo>
                  <a:cubicBezTo>
                    <a:pt x="11196" y="1490"/>
                    <a:pt x="11106" y="1482"/>
                    <a:pt x="11016" y="1464"/>
                  </a:cubicBezTo>
                  <a:lnTo>
                    <a:pt x="11016" y="1464"/>
                  </a:lnTo>
                  <a:cubicBezTo>
                    <a:pt x="11235" y="2514"/>
                    <a:pt x="10530" y="3675"/>
                    <a:pt x="9496" y="3965"/>
                  </a:cubicBezTo>
                  <a:cubicBezTo>
                    <a:pt x="9367" y="4637"/>
                    <a:pt x="9225" y="5336"/>
                    <a:pt x="8808" y="5877"/>
                  </a:cubicBezTo>
                  <a:cubicBezTo>
                    <a:pt x="8589" y="6154"/>
                    <a:pt x="8275" y="6370"/>
                    <a:pt x="7940" y="6471"/>
                  </a:cubicBezTo>
                  <a:cubicBezTo>
                    <a:pt x="7810" y="6510"/>
                    <a:pt x="7676" y="6531"/>
                    <a:pt x="7543" y="6531"/>
                  </a:cubicBezTo>
                  <a:cubicBezTo>
                    <a:pt x="7353" y="6531"/>
                    <a:pt x="7166" y="6488"/>
                    <a:pt x="6996" y="6391"/>
                  </a:cubicBezTo>
                  <a:cubicBezTo>
                    <a:pt x="6980" y="6426"/>
                    <a:pt x="6959" y="6463"/>
                    <a:pt x="6940" y="6497"/>
                  </a:cubicBezTo>
                  <a:cubicBezTo>
                    <a:pt x="6756" y="6816"/>
                    <a:pt x="6463" y="7064"/>
                    <a:pt x="6123" y="7214"/>
                  </a:cubicBezTo>
                  <a:cubicBezTo>
                    <a:pt x="5893" y="7322"/>
                    <a:pt x="5639" y="7380"/>
                    <a:pt x="5384" y="7380"/>
                  </a:cubicBezTo>
                  <a:cubicBezTo>
                    <a:pt x="5340" y="7380"/>
                    <a:pt x="5296" y="7379"/>
                    <a:pt x="5252" y="7375"/>
                  </a:cubicBezTo>
                  <a:cubicBezTo>
                    <a:pt x="5160" y="7776"/>
                    <a:pt x="4817" y="8109"/>
                    <a:pt x="4416" y="8177"/>
                  </a:cubicBezTo>
                  <a:cubicBezTo>
                    <a:pt x="4358" y="8188"/>
                    <a:pt x="4300" y="8193"/>
                    <a:pt x="4242" y="8193"/>
                  </a:cubicBezTo>
                  <a:cubicBezTo>
                    <a:pt x="3990" y="8193"/>
                    <a:pt x="3741" y="8098"/>
                    <a:pt x="3548" y="7937"/>
                  </a:cubicBezTo>
                  <a:cubicBezTo>
                    <a:pt x="3448" y="7858"/>
                    <a:pt x="3366" y="7755"/>
                    <a:pt x="3308" y="7644"/>
                  </a:cubicBezTo>
                  <a:lnTo>
                    <a:pt x="3308" y="7644"/>
                  </a:lnTo>
                  <a:cubicBezTo>
                    <a:pt x="3342" y="8087"/>
                    <a:pt x="2888" y="8432"/>
                    <a:pt x="2444" y="8432"/>
                  </a:cubicBezTo>
                  <a:cubicBezTo>
                    <a:pt x="2373" y="8432"/>
                    <a:pt x="2301" y="8423"/>
                    <a:pt x="2232" y="8404"/>
                  </a:cubicBezTo>
                  <a:lnTo>
                    <a:pt x="2195" y="8528"/>
                  </a:lnTo>
                  <a:cubicBezTo>
                    <a:pt x="1546" y="9045"/>
                    <a:pt x="1227" y="9942"/>
                    <a:pt x="1401" y="10752"/>
                  </a:cubicBezTo>
                  <a:cubicBezTo>
                    <a:pt x="1575" y="11564"/>
                    <a:pt x="2235" y="12250"/>
                    <a:pt x="3039" y="12458"/>
                  </a:cubicBezTo>
                  <a:cubicBezTo>
                    <a:pt x="2171" y="13342"/>
                    <a:pt x="2098" y="14885"/>
                    <a:pt x="2870" y="15850"/>
                  </a:cubicBezTo>
                  <a:cubicBezTo>
                    <a:pt x="3013" y="16027"/>
                    <a:pt x="3195" y="16233"/>
                    <a:pt x="3126" y="16449"/>
                  </a:cubicBezTo>
                  <a:cubicBezTo>
                    <a:pt x="3089" y="16568"/>
                    <a:pt x="2986" y="16652"/>
                    <a:pt x="2889" y="16726"/>
                  </a:cubicBezTo>
                  <a:cubicBezTo>
                    <a:pt x="2314" y="17164"/>
                    <a:pt x="1681" y="17528"/>
                    <a:pt x="1209" y="18071"/>
                  </a:cubicBezTo>
                  <a:cubicBezTo>
                    <a:pt x="739" y="18614"/>
                    <a:pt x="452" y="19400"/>
                    <a:pt x="734" y="20060"/>
                  </a:cubicBezTo>
                  <a:cubicBezTo>
                    <a:pt x="198" y="20466"/>
                    <a:pt x="1" y="21263"/>
                    <a:pt x="283" y="21877"/>
                  </a:cubicBezTo>
                  <a:cubicBezTo>
                    <a:pt x="527" y="22394"/>
                    <a:pt x="1094" y="22734"/>
                    <a:pt x="1662" y="22734"/>
                  </a:cubicBezTo>
                  <a:cubicBezTo>
                    <a:pt x="1764" y="22734"/>
                    <a:pt x="1866" y="22723"/>
                    <a:pt x="1966" y="22700"/>
                  </a:cubicBezTo>
                  <a:lnTo>
                    <a:pt x="1966" y="22700"/>
                  </a:lnTo>
                  <a:cubicBezTo>
                    <a:pt x="1871" y="23236"/>
                    <a:pt x="2367" y="23734"/>
                    <a:pt x="2902" y="23842"/>
                  </a:cubicBezTo>
                  <a:cubicBezTo>
                    <a:pt x="3016" y="23865"/>
                    <a:pt x="3130" y="23875"/>
                    <a:pt x="3245" y="23875"/>
                  </a:cubicBezTo>
                  <a:cubicBezTo>
                    <a:pt x="3667" y="23875"/>
                    <a:pt x="4094" y="23740"/>
                    <a:pt x="4500" y="23605"/>
                  </a:cubicBezTo>
                  <a:cubicBezTo>
                    <a:pt x="4706" y="24245"/>
                    <a:pt x="5373" y="24687"/>
                    <a:pt x="6038" y="24687"/>
                  </a:cubicBezTo>
                  <a:cubicBezTo>
                    <a:pt x="6184" y="24687"/>
                    <a:pt x="6330" y="24666"/>
                    <a:pt x="6471" y="24620"/>
                  </a:cubicBezTo>
                  <a:lnTo>
                    <a:pt x="6471" y="24620"/>
                  </a:lnTo>
                  <a:cubicBezTo>
                    <a:pt x="6141" y="25016"/>
                    <a:pt x="6212" y="25652"/>
                    <a:pt x="6561" y="26016"/>
                  </a:cubicBezTo>
                  <a:cubicBezTo>
                    <a:pt x="6616" y="26011"/>
                    <a:pt x="6672" y="26009"/>
                    <a:pt x="6728" y="26009"/>
                  </a:cubicBezTo>
                  <a:cubicBezTo>
                    <a:pt x="7279" y="26009"/>
                    <a:pt x="7834" y="26243"/>
                    <a:pt x="8193" y="26662"/>
                  </a:cubicBezTo>
                  <a:cubicBezTo>
                    <a:pt x="8740" y="26175"/>
                    <a:pt x="9466" y="25933"/>
                    <a:pt x="10197" y="25933"/>
                  </a:cubicBezTo>
                  <a:cubicBezTo>
                    <a:pt x="10249" y="25933"/>
                    <a:pt x="10301" y="25934"/>
                    <a:pt x="10354" y="25937"/>
                  </a:cubicBezTo>
                  <a:cubicBezTo>
                    <a:pt x="10459" y="25823"/>
                    <a:pt x="10501" y="25633"/>
                    <a:pt x="10433" y="25483"/>
                  </a:cubicBezTo>
                  <a:cubicBezTo>
                    <a:pt x="10322" y="25254"/>
                    <a:pt x="10055" y="25145"/>
                    <a:pt x="9805" y="25111"/>
                  </a:cubicBezTo>
                  <a:cubicBezTo>
                    <a:pt x="9686" y="25095"/>
                    <a:pt x="9554" y="25087"/>
                    <a:pt x="9465" y="25008"/>
                  </a:cubicBezTo>
                  <a:cubicBezTo>
                    <a:pt x="9267" y="24842"/>
                    <a:pt x="9399" y="24526"/>
                    <a:pt x="9483" y="24278"/>
                  </a:cubicBezTo>
                  <a:cubicBezTo>
                    <a:pt x="9686" y="23671"/>
                    <a:pt x="9438" y="22946"/>
                    <a:pt x="8908" y="22589"/>
                  </a:cubicBezTo>
                  <a:cubicBezTo>
                    <a:pt x="8573" y="22363"/>
                    <a:pt x="8119" y="22252"/>
                    <a:pt x="7935" y="21890"/>
                  </a:cubicBezTo>
                  <a:cubicBezTo>
                    <a:pt x="7729" y="21482"/>
                    <a:pt x="7974" y="20957"/>
                    <a:pt x="7790" y="20535"/>
                  </a:cubicBezTo>
                  <a:cubicBezTo>
                    <a:pt x="7605" y="20121"/>
                    <a:pt x="7101" y="19991"/>
                    <a:pt x="6677" y="19830"/>
                  </a:cubicBezTo>
                  <a:cubicBezTo>
                    <a:pt x="6255" y="19667"/>
                    <a:pt x="5798" y="19279"/>
                    <a:pt x="5941" y="18847"/>
                  </a:cubicBezTo>
                  <a:cubicBezTo>
                    <a:pt x="6017" y="18617"/>
                    <a:pt x="6244" y="18475"/>
                    <a:pt x="6415" y="18303"/>
                  </a:cubicBezTo>
                  <a:cubicBezTo>
                    <a:pt x="6782" y="17934"/>
                    <a:pt x="6917" y="17346"/>
                    <a:pt x="6745" y="16852"/>
                  </a:cubicBezTo>
                  <a:cubicBezTo>
                    <a:pt x="6574" y="16357"/>
                    <a:pt x="6107" y="15982"/>
                    <a:pt x="5587" y="15919"/>
                  </a:cubicBezTo>
                  <a:cubicBezTo>
                    <a:pt x="6181" y="15362"/>
                    <a:pt x="6793" y="14779"/>
                    <a:pt x="7099" y="14022"/>
                  </a:cubicBezTo>
                  <a:cubicBezTo>
                    <a:pt x="7405" y="13268"/>
                    <a:pt x="7325" y="12292"/>
                    <a:pt x="6690" y="11780"/>
                  </a:cubicBezTo>
                  <a:cubicBezTo>
                    <a:pt x="7217" y="11239"/>
                    <a:pt x="7716" y="10641"/>
                    <a:pt x="7959" y="9929"/>
                  </a:cubicBezTo>
                  <a:cubicBezTo>
                    <a:pt x="8019" y="9757"/>
                    <a:pt x="8022" y="9499"/>
                    <a:pt x="7985" y="9195"/>
                  </a:cubicBezTo>
                  <a:lnTo>
                    <a:pt x="8064" y="9187"/>
                  </a:lnTo>
                  <a:lnTo>
                    <a:pt x="8064" y="9187"/>
                  </a:lnTo>
                  <a:cubicBezTo>
                    <a:pt x="8301" y="10092"/>
                    <a:pt x="7684" y="11002"/>
                    <a:pt x="7663" y="11938"/>
                  </a:cubicBezTo>
                  <a:cubicBezTo>
                    <a:pt x="7658" y="12081"/>
                    <a:pt x="7668" y="12223"/>
                    <a:pt x="7684" y="12361"/>
                  </a:cubicBezTo>
                  <a:lnTo>
                    <a:pt x="8009" y="12321"/>
                  </a:lnTo>
                  <a:cubicBezTo>
                    <a:pt x="7995" y="12215"/>
                    <a:pt x="7993" y="12110"/>
                    <a:pt x="8009" y="12002"/>
                  </a:cubicBezTo>
                  <a:cubicBezTo>
                    <a:pt x="8093" y="11458"/>
                    <a:pt x="8607" y="11108"/>
                    <a:pt x="8919" y="10657"/>
                  </a:cubicBezTo>
                  <a:cubicBezTo>
                    <a:pt x="9159" y="10308"/>
                    <a:pt x="9317" y="9681"/>
                    <a:pt x="9343" y="9074"/>
                  </a:cubicBezTo>
                  <a:cubicBezTo>
                    <a:pt x="9858" y="9807"/>
                    <a:pt x="9871" y="10857"/>
                    <a:pt x="9578" y="11767"/>
                  </a:cubicBezTo>
                  <a:cubicBezTo>
                    <a:pt x="9837" y="11920"/>
                    <a:pt x="10138" y="11997"/>
                    <a:pt x="10439" y="11997"/>
                  </a:cubicBezTo>
                  <a:cubicBezTo>
                    <a:pt x="10770" y="11997"/>
                    <a:pt x="11101" y="11904"/>
                    <a:pt x="11372" y="11714"/>
                  </a:cubicBezTo>
                  <a:cubicBezTo>
                    <a:pt x="11955" y="11313"/>
                    <a:pt x="12226" y="10514"/>
                    <a:pt x="12007" y="9842"/>
                  </a:cubicBezTo>
                  <a:lnTo>
                    <a:pt x="12007" y="9842"/>
                  </a:lnTo>
                  <a:cubicBezTo>
                    <a:pt x="12165" y="10115"/>
                    <a:pt x="12474" y="10249"/>
                    <a:pt x="12792" y="10249"/>
                  </a:cubicBezTo>
                  <a:cubicBezTo>
                    <a:pt x="13022" y="10249"/>
                    <a:pt x="13256" y="10178"/>
                    <a:pt x="13440" y="10039"/>
                  </a:cubicBezTo>
                  <a:cubicBezTo>
                    <a:pt x="13875" y="9710"/>
                    <a:pt x="14038" y="9124"/>
                    <a:pt x="14012" y="8581"/>
                  </a:cubicBezTo>
                  <a:lnTo>
                    <a:pt x="14012" y="8581"/>
                  </a:lnTo>
                  <a:cubicBezTo>
                    <a:pt x="14305" y="8833"/>
                    <a:pt x="14694" y="8971"/>
                    <a:pt x="15082" y="8971"/>
                  </a:cubicBezTo>
                  <a:cubicBezTo>
                    <a:pt x="15222" y="8971"/>
                    <a:pt x="15362" y="8953"/>
                    <a:pt x="15497" y="8916"/>
                  </a:cubicBezTo>
                  <a:lnTo>
                    <a:pt x="15497" y="8916"/>
                  </a:lnTo>
                  <a:cubicBezTo>
                    <a:pt x="15001" y="9280"/>
                    <a:pt x="14761" y="9955"/>
                    <a:pt x="14919" y="10546"/>
                  </a:cubicBezTo>
                  <a:cubicBezTo>
                    <a:pt x="15075" y="11139"/>
                    <a:pt x="15616" y="11609"/>
                    <a:pt x="16222" y="11683"/>
                  </a:cubicBezTo>
                  <a:cubicBezTo>
                    <a:pt x="16360" y="11698"/>
                    <a:pt x="16507" y="11696"/>
                    <a:pt x="16631" y="11762"/>
                  </a:cubicBezTo>
                  <a:cubicBezTo>
                    <a:pt x="16763" y="11830"/>
                    <a:pt x="16845" y="11965"/>
                    <a:pt x="16948" y="12076"/>
                  </a:cubicBezTo>
                  <a:cubicBezTo>
                    <a:pt x="17148" y="12295"/>
                    <a:pt x="17433" y="12395"/>
                    <a:pt x="17725" y="12395"/>
                  </a:cubicBezTo>
                  <a:cubicBezTo>
                    <a:pt x="18240" y="12395"/>
                    <a:pt x="18775" y="12085"/>
                    <a:pt x="18900" y="11574"/>
                  </a:cubicBezTo>
                  <a:cubicBezTo>
                    <a:pt x="19373" y="11829"/>
                    <a:pt x="19909" y="12025"/>
                    <a:pt x="20443" y="12025"/>
                  </a:cubicBezTo>
                  <a:cubicBezTo>
                    <a:pt x="20611" y="12025"/>
                    <a:pt x="20778" y="12005"/>
                    <a:pt x="20944" y="11962"/>
                  </a:cubicBezTo>
                  <a:cubicBezTo>
                    <a:pt x="21606" y="11799"/>
                    <a:pt x="22170" y="11150"/>
                    <a:pt x="22078" y="10482"/>
                  </a:cubicBezTo>
                  <a:cubicBezTo>
                    <a:pt x="21640" y="10403"/>
                    <a:pt x="21234" y="10129"/>
                    <a:pt x="21023" y="9733"/>
                  </a:cubicBezTo>
                  <a:cubicBezTo>
                    <a:pt x="20749" y="10049"/>
                    <a:pt x="20330" y="10221"/>
                    <a:pt x="19915" y="10221"/>
                  </a:cubicBezTo>
                  <a:cubicBezTo>
                    <a:pt x="19696" y="10221"/>
                    <a:pt x="19478" y="10173"/>
                    <a:pt x="19282" y="10074"/>
                  </a:cubicBezTo>
                  <a:cubicBezTo>
                    <a:pt x="18715" y="9783"/>
                    <a:pt x="18385" y="9087"/>
                    <a:pt x="18528" y="8467"/>
                  </a:cubicBezTo>
                  <a:lnTo>
                    <a:pt x="18528" y="8467"/>
                  </a:lnTo>
                  <a:cubicBezTo>
                    <a:pt x="18454" y="8478"/>
                    <a:pt x="18380" y="8484"/>
                    <a:pt x="18306" y="8484"/>
                  </a:cubicBezTo>
                  <a:cubicBezTo>
                    <a:pt x="17759" y="8484"/>
                    <a:pt x="17215" y="8191"/>
                    <a:pt x="16927" y="7723"/>
                  </a:cubicBezTo>
                  <a:cubicBezTo>
                    <a:pt x="16813" y="7534"/>
                    <a:pt x="16742" y="7325"/>
                    <a:pt x="16713" y="7106"/>
                  </a:cubicBezTo>
                  <a:cubicBezTo>
                    <a:pt x="16660" y="6708"/>
                    <a:pt x="16753" y="6289"/>
                    <a:pt x="16985" y="5959"/>
                  </a:cubicBezTo>
                  <a:cubicBezTo>
                    <a:pt x="17080" y="5827"/>
                    <a:pt x="17201" y="5669"/>
                    <a:pt x="17143" y="5516"/>
                  </a:cubicBezTo>
                  <a:cubicBezTo>
                    <a:pt x="17103" y="5415"/>
                    <a:pt x="16998" y="5357"/>
                    <a:pt x="16900" y="5305"/>
                  </a:cubicBezTo>
                  <a:cubicBezTo>
                    <a:pt x="15938" y="4756"/>
                    <a:pt x="15534" y="3406"/>
                    <a:pt x="16035" y="2416"/>
                  </a:cubicBezTo>
                  <a:lnTo>
                    <a:pt x="16035" y="2416"/>
                  </a:lnTo>
                  <a:cubicBezTo>
                    <a:pt x="15889" y="2429"/>
                    <a:pt x="15741" y="2437"/>
                    <a:pt x="15593" y="2437"/>
                  </a:cubicBezTo>
                  <a:cubicBezTo>
                    <a:pt x="14991" y="2437"/>
                    <a:pt x="14388" y="2316"/>
                    <a:pt x="13912" y="1960"/>
                  </a:cubicBezTo>
                  <a:cubicBezTo>
                    <a:pt x="13318" y="1514"/>
                    <a:pt x="13023" y="623"/>
                    <a:pt x="13424" y="0"/>
                  </a:cubicBezTo>
                  <a:close/>
                </a:path>
              </a:pathLst>
            </a:custGeom>
            <a:solidFill>
              <a:srgbClr val="FF7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432;p51"/>
            <p:cNvSpPr/>
            <p:nvPr/>
          </p:nvSpPr>
          <p:spPr>
            <a:xfrm>
              <a:off x="6406430" y="3389947"/>
              <a:ext cx="140481" cy="363267"/>
            </a:xfrm>
            <a:custGeom>
              <a:avLst/>
              <a:gdLst/>
              <a:ahLst/>
              <a:cxnLst/>
              <a:rect l="l" t="t" r="r" b="b"/>
              <a:pathLst>
                <a:path w="2166" h="5601" extrusionOk="0">
                  <a:moveTo>
                    <a:pt x="1432" y="1"/>
                  </a:moveTo>
                  <a:cubicBezTo>
                    <a:pt x="1266" y="175"/>
                    <a:pt x="1140" y="383"/>
                    <a:pt x="1058" y="608"/>
                  </a:cubicBezTo>
                  <a:lnTo>
                    <a:pt x="1055" y="610"/>
                  </a:lnTo>
                  <a:cubicBezTo>
                    <a:pt x="620" y="1293"/>
                    <a:pt x="641" y="2251"/>
                    <a:pt x="1142" y="2895"/>
                  </a:cubicBezTo>
                  <a:cubicBezTo>
                    <a:pt x="1200" y="2974"/>
                    <a:pt x="1269" y="3050"/>
                    <a:pt x="1295" y="3145"/>
                  </a:cubicBezTo>
                  <a:cubicBezTo>
                    <a:pt x="1348" y="3319"/>
                    <a:pt x="1240" y="3509"/>
                    <a:pt x="1097" y="3625"/>
                  </a:cubicBezTo>
                  <a:cubicBezTo>
                    <a:pt x="958" y="3744"/>
                    <a:pt x="781" y="3810"/>
                    <a:pt x="631" y="3913"/>
                  </a:cubicBezTo>
                  <a:cubicBezTo>
                    <a:pt x="235" y="4182"/>
                    <a:pt x="0" y="4672"/>
                    <a:pt x="45" y="5147"/>
                  </a:cubicBezTo>
                  <a:cubicBezTo>
                    <a:pt x="53" y="5266"/>
                    <a:pt x="79" y="5390"/>
                    <a:pt x="45" y="5503"/>
                  </a:cubicBezTo>
                  <a:lnTo>
                    <a:pt x="243" y="5601"/>
                  </a:lnTo>
                  <a:cubicBezTo>
                    <a:pt x="362" y="5355"/>
                    <a:pt x="507" y="5123"/>
                    <a:pt x="699" y="4928"/>
                  </a:cubicBezTo>
                  <a:cubicBezTo>
                    <a:pt x="1058" y="4564"/>
                    <a:pt x="1567" y="4316"/>
                    <a:pt x="1783" y="3847"/>
                  </a:cubicBezTo>
                  <a:cubicBezTo>
                    <a:pt x="2166" y="3026"/>
                    <a:pt x="1432" y="2093"/>
                    <a:pt x="1512" y="1191"/>
                  </a:cubicBezTo>
                  <a:cubicBezTo>
                    <a:pt x="1546" y="779"/>
                    <a:pt x="1728" y="286"/>
                    <a:pt x="1432" y="1"/>
                  </a:cubicBezTo>
                  <a:close/>
                </a:path>
              </a:pathLst>
            </a:custGeom>
            <a:solidFill>
              <a:srgbClr val="FF7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433;p51"/>
            <p:cNvSpPr/>
            <p:nvPr/>
          </p:nvSpPr>
          <p:spPr>
            <a:xfrm>
              <a:off x="5712715" y="2913569"/>
              <a:ext cx="714795" cy="445182"/>
            </a:xfrm>
            <a:custGeom>
              <a:avLst/>
              <a:gdLst/>
              <a:ahLst/>
              <a:cxnLst/>
              <a:rect l="l" t="t" r="r" b="b"/>
              <a:pathLst>
                <a:path w="11021" h="6864" extrusionOk="0">
                  <a:moveTo>
                    <a:pt x="8045" y="0"/>
                  </a:moveTo>
                  <a:lnTo>
                    <a:pt x="8045" y="0"/>
                  </a:lnTo>
                  <a:cubicBezTo>
                    <a:pt x="8132" y="372"/>
                    <a:pt x="8209" y="765"/>
                    <a:pt x="8116" y="1137"/>
                  </a:cubicBezTo>
                  <a:cubicBezTo>
                    <a:pt x="8027" y="1509"/>
                    <a:pt x="7729" y="1860"/>
                    <a:pt x="7344" y="1889"/>
                  </a:cubicBezTo>
                  <a:cubicBezTo>
                    <a:pt x="7544" y="2585"/>
                    <a:pt x="6948" y="3345"/>
                    <a:pt x="6233" y="3463"/>
                  </a:cubicBezTo>
                  <a:cubicBezTo>
                    <a:pt x="6150" y="3477"/>
                    <a:pt x="6066" y="3484"/>
                    <a:pt x="5982" y="3484"/>
                  </a:cubicBezTo>
                  <a:cubicBezTo>
                    <a:pt x="5351" y="3484"/>
                    <a:pt x="4738" y="3105"/>
                    <a:pt x="4360" y="2588"/>
                  </a:cubicBezTo>
                  <a:cubicBezTo>
                    <a:pt x="4035" y="2828"/>
                    <a:pt x="3634" y="2943"/>
                    <a:pt x="3231" y="2943"/>
                  </a:cubicBezTo>
                  <a:cubicBezTo>
                    <a:pt x="3174" y="2943"/>
                    <a:pt x="3117" y="2940"/>
                    <a:pt x="3060" y="2936"/>
                  </a:cubicBezTo>
                  <a:lnTo>
                    <a:pt x="3034" y="3260"/>
                  </a:lnTo>
                  <a:cubicBezTo>
                    <a:pt x="2823" y="3888"/>
                    <a:pt x="2382" y="4476"/>
                    <a:pt x="1752" y="4698"/>
                  </a:cubicBezTo>
                  <a:cubicBezTo>
                    <a:pt x="1599" y="4752"/>
                    <a:pt x="1435" y="4778"/>
                    <a:pt x="1271" y="4778"/>
                  </a:cubicBezTo>
                  <a:cubicBezTo>
                    <a:pt x="798" y="4778"/>
                    <a:pt x="322" y="4558"/>
                    <a:pt x="93" y="4152"/>
                  </a:cubicBezTo>
                  <a:lnTo>
                    <a:pt x="93" y="4152"/>
                  </a:lnTo>
                  <a:cubicBezTo>
                    <a:pt x="137" y="4574"/>
                    <a:pt x="140" y="5001"/>
                    <a:pt x="0" y="5397"/>
                  </a:cubicBezTo>
                  <a:lnTo>
                    <a:pt x="58" y="5415"/>
                  </a:lnTo>
                  <a:cubicBezTo>
                    <a:pt x="256" y="6055"/>
                    <a:pt x="901" y="6531"/>
                    <a:pt x="1569" y="6531"/>
                  </a:cubicBezTo>
                  <a:cubicBezTo>
                    <a:pt x="1578" y="6531"/>
                    <a:pt x="1587" y="6531"/>
                    <a:pt x="1596" y="6531"/>
                  </a:cubicBezTo>
                  <a:cubicBezTo>
                    <a:pt x="2277" y="6518"/>
                    <a:pt x="2920" y="6017"/>
                    <a:pt x="3097" y="5360"/>
                  </a:cubicBezTo>
                  <a:cubicBezTo>
                    <a:pt x="3267" y="5750"/>
                    <a:pt x="3699" y="5944"/>
                    <a:pt x="4134" y="5944"/>
                  </a:cubicBezTo>
                  <a:cubicBezTo>
                    <a:pt x="4299" y="5944"/>
                    <a:pt x="4464" y="5916"/>
                    <a:pt x="4616" y="5861"/>
                  </a:cubicBezTo>
                  <a:cubicBezTo>
                    <a:pt x="5149" y="5668"/>
                    <a:pt x="5550" y="5238"/>
                    <a:pt x="5927" y="4816"/>
                  </a:cubicBezTo>
                  <a:cubicBezTo>
                    <a:pt x="5940" y="4798"/>
                    <a:pt x="5956" y="4780"/>
                    <a:pt x="5972" y="4764"/>
                  </a:cubicBezTo>
                  <a:cubicBezTo>
                    <a:pt x="5975" y="4790"/>
                    <a:pt x="5980" y="4816"/>
                    <a:pt x="5985" y="4838"/>
                  </a:cubicBezTo>
                  <a:cubicBezTo>
                    <a:pt x="6075" y="5331"/>
                    <a:pt x="6442" y="5769"/>
                    <a:pt x="6911" y="5940"/>
                  </a:cubicBezTo>
                  <a:cubicBezTo>
                    <a:pt x="7065" y="5996"/>
                    <a:pt x="7228" y="6023"/>
                    <a:pt x="7391" y="6023"/>
                  </a:cubicBezTo>
                  <a:cubicBezTo>
                    <a:pt x="7756" y="6023"/>
                    <a:pt x="8122" y="5887"/>
                    <a:pt x="8388" y="5639"/>
                  </a:cubicBezTo>
                  <a:cubicBezTo>
                    <a:pt x="8401" y="6175"/>
                    <a:pt x="8794" y="6676"/>
                    <a:pt x="9309" y="6821"/>
                  </a:cubicBezTo>
                  <a:cubicBezTo>
                    <a:pt x="9415" y="6850"/>
                    <a:pt x="9522" y="6864"/>
                    <a:pt x="9629" y="6864"/>
                  </a:cubicBezTo>
                  <a:cubicBezTo>
                    <a:pt x="9717" y="6864"/>
                    <a:pt x="9804" y="6855"/>
                    <a:pt x="9889" y="6837"/>
                  </a:cubicBezTo>
                  <a:cubicBezTo>
                    <a:pt x="9805" y="6729"/>
                    <a:pt x="9744" y="6600"/>
                    <a:pt x="9720" y="6457"/>
                  </a:cubicBezTo>
                  <a:cubicBezTo>
                    <a:pt x="9625" y="5835"/>
                    <a:pt x="10116" y="5302"/>
                    <a:pt x="10446" y="4766"/>
                  </a:cubicBezTo>
                  <a:cubicBezTo>
                    <a:pt x="10630" y="4476"/>
                    <a:pt x="10762" y="4160"/>
                    <a:pt x="10852" y="3827"/>
                  </a:cubicBezTo>
                  <a:cubicBezTo>
                    <a:pt x="11007" y="3247"/>
                    <a:pt x="11021" y="2627"/>
                    <a:pt x="10876" y="2044"/>
                  </a:cubicBezTo>
                  <a:lnTo>
                    <a:pt x="10912" y="1770"/>
                  </a:lnTo>
                  <a:cubicBezTo>
                    <a:pt x="10129" y="1604"/>
                    <a:pt x="9438" y="876"/>
                    <a:pt x="9483" y="58"/>
                  </a:cubicBezTo>
                  <a:lnTo>
                    <a:pt x="9483" y="58"/>
                  </a:lnTo>
                  <a:cubicBezTo>
                    <a:pt x="9277" y="146"/>
                    <a:pt x="9053" y="190"/>
                    <a:pt x="8829" y="190"/>
                  </a:cubicBezTo>
                  <a:cubicBezTo>
                    <a:pt x="8558" y="190"/>
                    <a:pt x="8287" y="126"/>
                    <a:pt x="8045" y="0"/>
                  </a:cubicBezTo>
                  <a:close/>
                </a:path>
              </a:pathLst>
            </a:custGeom>
            <a:solidFill>
              <a:srgbClr val="FF7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434;p51"/>
            <p:cNvSpPr/>
            <p:nvPr/>
          </p:nvSpPr>
          <p:spPr>
            <a:xfrm>
              <a:off x="7061101" y="4519245"/>
              <a:ext cx="125953" cy="121867"/>
            </a:xfrm>
            <a:custGeom>
              <a:avLst/>
              <a:gdLst/>
              <a:ahLst/>
              <a:cxnLst/>
              <a:rect l="l" t="t" r="r" b="b"/>
              <a:pathLst>
                <a:path w="1942" h="1879" extrusionOk="0">
                  <a:moveTo>
                    <a:pt x="678" y="1"/>
                  </a:moveTo>
                  <a:cubicBezTo>
                    <a:pt x="422" y="1"/>
                    <a:pt x="173" y="89"/>
                    <a:pt x="1" y="283"/>
                  </a:cubicBezTo>
                  <a:lnTo>
                    <a:pt x="35" y="662"/>
                  </a:lnTo>
                  <a:cubicBezTo>
                    <a:pt x="97" y="656"/>
                    <a:pt x="158" y="653"/>
                    <a:pt x="219" y="653"/>
                  </a:cubicBezTo>
                  <a:cubicBezTo>
                    <a:pt x="320" y="653"/>
                    <a:pt x="420" y="662"/>
                    <a:pt x="520" y="684"/>
                  </a:cubicBezTo>
                  <a:cubicBezTo>
                    <a:pt x="1122" y="805"/>
                    <a:pt x="1628" y="1293"/>
                    <a:pt x="1797" y="1878"/>
                  </a:cubicBezTo>
                  <a:cubicBezTo>
                    <a:pt x="1942" y="1372"/>
                    <a:pt x="1889" y="794"/>
                    <a:pt x="1552" y="393"/>
                  </a:cubicBezTo>
                  <a:cubicBezTo>
                    <a:pt x="1341" y="143"/>
                    <a:pt x="1003" y="1"/>
                    <a:pt x="678" y="1"/>
                  </a:cubicBezTo>
                  <a:close/>
                </a:path>
              </a:pathLst>
            </a:custGeom>
            <a:solidFill>
              <a:srgbClr val="32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435;p51"/>
            <p:cNvSpPr/>
            <p:nvPr/>
          </p:nvSpPr>
          <p:spPr>
            <a:xfrm>
              <a:off x="8285805" y="2036955"/>
              <a:ext cx="197880" cy="345820"/>
            </a:xfrm>
            <a:custGeom>
              <a:avLst/>
              <a:gdLst/>
              <a:ahLst/>
              <a:cxnLst/>
              <a:rect l="l" t="t" r="r" b="b"/>
              <a:pathLst>
                <a:path w="3051" h="5332" extrusionOk="0">
                  <a:moveTo>
                    <a:pt x="1429" y="0"/>
                  </a:moveTo>
                  <a:cubicBezTo>
                    <a:pt x="1284" y="0"/>
                    <a:pt x="1137" y="11"/>
                    <a:pt x="990" y="27"/>
                  </a:cubicBezTo>
                  <a:cubicBezTo>
                    <a:pt x="1101" y="190"/>
                    <a:pt x="1156" y="399"/>
                    <a:pt x="1104" y="591"/>
                  </a:cubicBezTo>
                  <a:cubicBezTo>
                    <a:pt x="985" y="1021"/>
                    <a:pt x="568" y="1290"/>
                    <a:pt x="138" y="1443"/>
                  </a:cubicBezTo>
                  <a:cubicBezTo>
                    <a:pt x="589" y="2274"/>
                    <a:pt x="602" y="3353"/>
                    <a:pt x="1" y="4078"/>
                  </a:cubicBezTo>
                  <a:cubicBezTo>
                    <a:pt x="652" y="4268"/>
                    <a:pt x="1196" y="4740"/>
                    <a:pt x="1526" y="5331"/>
                  </a:cubicBezTo>
                  <a:cubicBezTo>
                    <a:pt x="1781" y="5147"/>
                    <a:pt x="1992" y="4904"/>
                    <a:pt x="2132" y="4619"/>
                  </a:cubicBezTo>
                  <a:cubicBezTo>
                    <a:pt x="2420" y="4034"/>
                    <a:pt x="2375" y="3300"/>
                    <a:pt x="2027" y="2749"/>
                  </a:cubicBezTo>
                  <a:cubicBezTo>
                    <a:pt x="2003" y="2712"/>
                    <a:pt x="1985" y="2680"/>
                    <a:pt x="1974" y="2641"/>
                  </a:cubicBezTo>
                  <a:cubicBezTo>
                    <a:pt x="1955" y="2533"/>
                    <a:pt x="2053" y="2440"/>
                    <a:pt x="2143" y="2372"/>
                  </a:cubicBezTo>
                  <a:cubicBezTo>
                    <a:pt x="2618" y="1989"/>
                    <a:pt x="3050" y="1396"/>
                    <a:pt x="2863" y="816"/>
                  </a:cubicBezTo>
                  <a:cubicBezTo>
                    <a:pt x="2739" y="415"/>
                    <a:pt x="2343" y="146"/>
                    <a:pt x="1932" y="53"/>
                  </a:cubicBezTo>
                  <a:cubicBezTo>
                    <a:pt x="1766" y="15"/>
                    <a:pt x="1598" y="0"/>
                    <a:pt x="1429" y="0"/>
                  </a:cubicBezTo>
                  <a:close/>
                </a:path>
              </a:pathLst>
            </a:custGeom>
            <a:gradFill>
              <a:gsLst>
                <a:gs pos="0">
                  <a:schemeClr val="accent2"/>
                </a:gs>
                <a:gs pos="100000">
                  <a:schemeClr val="accent5"/>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436;p51"/>
            <p:cNvSpPr/>
            <p:nvPr/>
          </p:nvSpPr>
          <p:spPr>
            <a:xfrm>
              <a:off x="5205983" y="1058581"/>
              <a:ext cx="3110371" cy="1995146"/>
            </a:xfrm>
            <a:custGeom>
              <a:avLst/>
              <a:gdLst/>
              <a:ahLst/>
              <a:cxnLst/>
              <a:rect l="l" t="t" r="r" b="b"/>
              <a:pathLst>
                <a:path w="47957" h="30762" extrusionOk="0">
                  <a:moveTo>
                    <a:pt x="20426" y="2493"/>
                  </a:moveTo>
                  <a:cubicBezTo>
                    <a:pt x="20749" y="2493"/>
                    <a:pt x="21075" y="2615"/>
                    <a:pt x="21297" y="2849"/>
                  </a:cubicBezTo>
                  <a:lnTo>
                    <a:pt x="21300" y="2852"/>
                  </a:lnTo>
                  <a:cubicBezTo>
                    <a:pt x="21548" y="3013"/>
                    <a:pt x="21709" y="3306"/>
                    <a:pt x="21706" y="3601"/>
                  </a:cubicBezTo>
                  <a:cubicBezTo>
                    <a:pt x="21844" y="3218"/>
                    <a:pt x="22258" y="2983"/>
                    <a:pt x="22659" y="2983"/>
                  </a:cubicBezTo>
                  <a:cubicBezTo>
                    <a:pt x="22849" y="2983"/>
                    <a:pt x="23037" y="3036"/>
                    <a:pt x="23191" y="3150"/>
                  </a:cubicBezTo>
                  <a:cubicBezTo>
                    <a:pt x="23413" y="3311"/>
                    <a:pt x="23566" y="3569"/>
                    <a:pt x="23808" y="3691"/>
                  </a:cubicBezTo>
                  <a:cubicBezTo>
                    <a:pt x="23946" y="3757"/>
                    <a:pt x="24094" y="3774"/>
                    <a:pt x="24246" y="3774"/>
                  </a:cubicBezTo>
                  <a:cubicBezTo>
                    <a:pt x="24401" y="3774"/>
                    <a:pt x="24561" y="3757"/>
                    <a:pt x="24717" y="3757"/>
                  </a:cubicBezTo>
                  <a:cubicBezTo>
                    <a:pt x="24802" y="3757"/>
                    <a:pt x="24887" y="3762"/>
                    <a:pt x="24969" y="3778"/>
                  </a:cubicBezTo>
                  <a:cubicBezTo>
                    <a:pt x="25386" y="3862"/>
                    <a:pt x="25697" y="4210"/>
                    <a:pt x="25892" y="4588"/>
                  </a:cubicBezTo>
                  <a:cubicBezTo>
                    <a:pt x="26079" y="4954"/>
                    <a:pt x="26182" y="5384"/>
                    <a:pt x="26061" y="5775"/>
                  </a:cubicBezTo>
                  <a:cubicBezTo>
                    <a:pt x="25946" y="6126"/>
                    <a:pt x="25609" y="6423"/>
                    <a:pt x="25244" y="6423"/>
                  </a:cubicBezTo>
                  <a:cubicBezTo>
                    <a:pt x="25206" y="6423"/>
                    <a:pt x="25168" y="6420"/>
                    <a:pt x="25130" y="6413"/>
                  </a:cubicBezTo>
                  <a:cubicBezTo>
                    <a:pt x="24729" y="6342"/>
                    <a:pt x="24465" y="5793"/>
                    <a:pt x="24726" y="5479"/>
                  </a:cubicBezTo>
                  <a:lnTo>
                    <a:pt x="24726" y="5479"/>
                  </a:lnTo>
                  <a:cubicBezTo>
                    <a:pt x="24617" y="5516"/>
                    <a:pt x="24505" y="5532"/>
                    <a:pt x="24392" y="5532"/>
                  </a:cubicBezTo>
                  <a:cubicBezTo>
                    <a:pt x="24120" y="5532"/>
                    <a:pt x="23846" y="5437"/>
                    <a:pt x="23613" y="5292"/>
                  </a:cubicBezTo>
                  <a:cubicBezTo>
                    <a:pt x="23283" y="5089"/>
                    <a:pt x="23020" y="4791"/>
                    <a:pt x="22764" y="4501"/>
                  </a:cubicBezTo>
                  <a:cubicBezTo>
                    <a:pt x="22439" y="4959"/>
                    <a:pt x="21878" y="5231"/>
                    <a:pt x="21317" y="5231"/>
                  </a:cubicBezTo>
                  <a:cubicBezTo>
                    <a:pt x="21191" y="5231"/>
                    <a:pt x="21065" y="5218"/>
                    <a:pt x="20941" y="5189"/>
                  </a:cubicBezTo>
                  <a:cubicBezTo>
                    <a:pt x="20796" y="5967"/>
                    <a:pt x="20057" y="6595"/>
                    <a:pt x="19266" y="6605"/>
                  </a:cubicBezTo>
                  <a:cubicBezTo>
                    <a:pt x="19076" y="6859"/>
                    <a:pt x="18847" y="7096"/>
                    <a:pt x="18554" y="7199"/>
                  </a:cubicBezTo>
                  <a:cubicBezTo>
                    <a:pt x="18463" y="7231"/>
                    <a:pt x="18364" y="7248"/>
                    <a:pt x="18267" y="7248"/>
                  </a:cubicBezTo>
                  <a:cubicBezTo>
                    <a:pt x="18046" y="7248"/>
                    <a:pt x="17828" y="7163"/>
                    <a:pt x="17702" y="6988"/>
                  </a:cubicBezTo>
                  <a:cubicBezTo>
                    <a:pt x="17583" y="6822"/>
                    <a:pt x="17560" y="6611"/>
                    <a:pt x="17570" y="6410"/>
                  </a:cubicBezTo>
                  <a:cubicBezTo>
                    <a:pt x="17631" y="5379"/>
                    <a:pt x="18609" y="4543"/>
                    <a:pt x="19638" y="4474"/>
                  </a:cubicBezTo>
                  <a:cubicBezTo>
                    <a:pt x="19174" y="4031"/>
                    <a:pt x="19192" y="3179"/>
                    <a:pt x="19680" y="2757"/>
                  </a:cubicBezTo>
                  <a:cubicBezTo>
                    <a:pt x="19886" y="2579"/>
                    <a:pt x="20155" y="2493"/>
                    <a:pt x="20426" y="2493"/>
                  </a:cubicBezTo>
                  <a:close/>
                  <a:moveTo>
                    <a:pt x="22327" y="7171"/>
                  </a:moveTo>
                  <a:cubicBezTo>
                    <a:pt x="22580" y="7171"/>
                    <a:pt x="22836" y="7224"/>
                    <a:pt x="23067" y="7323"/>
                  </a:cubicBezTo>
                  <a:cubicBezTo>
                    <a:pt x="23476" y="7497"/>
                    <a:pt x="23814" y="7800"/>
                    <a:pt x="24091" y="8151"/>
                  </a:cubicBezTo>
                  <a:cubicBezTo>
                    <a:pt x="24261" y="7979"/>
                    <a:pt x="24505" y="7885"/>
                    <a:pt x="24747" y="7885"/>
                  </a:cubicBezTo>
                  <a:cubicBezTo>
                    <a:pt x="24924" y="7885"/>
                    <a:pt x="25100" y="7936"/>
                    <a:pt x="25243" y="8046"/>
                  </a:cubicBezTo>
                  <a:cubicBezTo>
                    <a:pt x="25639" y="8349"/>
                    <a:pt x="25671" y="9022"/>
                    <a:pt x="25301" y="9356"/>
                  </a:cubicBezTo>
                  <a:cubicBezTo>
                    <a:pt x="25401" y="9339"/>
                    <a:pt x="25502" y="9330"/>
                    <a:pt x="25604" y="9330"/>
                  </a:cubicBezTo>
                  <a:cubicBezTo>
                    <a:pt x="26127" y="9330"/>
                    <a:pt x="26648" y="9564"/>
                    <a:pt x="26984" y="9968"/>
                  </a:cubicBezTo>
                  <a:cubicBezTo>
                    <a:pt x="27382" y="10446"/>
                    <a:pt x="27501" y="11147"/>
                    <a:pt x="27277" y="11730"/>
                  </a:cubicBezTo>
                  <a:cubicBezTo>
                    <a:pt x="27915" y="11791"/>
                    <a:pt x="28530" y="12189"/>
                    <a:pt x="28772" y="12785"/>
                  </a:cubicBezTo>
                  <a:cubicBezTo>
                    <a:pt x="29020" y="13390"/>
                    <a:pt x="28830" y="14149"/>
                    <a:pt x="28295" y="14505"/>
                  </a:cubicBezTo>
                  <a:cubicBezTo>
                    <a:pt x="28101" y="14636"/>
                    <a:pt x="27868" y="14699"/>
                    <a:pt x="27634" y="14699"/>
                  </a:cubicBezTo>
                  <a:cubicBezTo>
                    <a:pt x="27227" y="14699"/>
                    <a:pt x="26819" y="14510"/>
                    <a:pt x="26615" y="14160"/>
                  </a:cubicBezTo>
                  <a:cubicBezTo>
                    <a:pt x="26499" y="13957"/>
                    <a:pt x="26446" y="13717"/>
                    <a:pt x="26290" y="13540"/>
                  </a:cubicBezTo>
                  <a:cubicBezTo>
                    <a:pt x="26169" y="13397"/>
                    <a:pt x="25995" y="13316"/>
                    <a:pt x="25842" y="13202"/>
                  </a:cubicBezTo>
                  <a:cubicBezTo>
                    <a:pt x="25219" y="12749"/>
                    <a:pt x="25045" y="11786"/>
                    <a:pt x="25470" y="11142"/>
                  </a:cubicBezTo>
                  <a:lnTo>
                    <a:pt x="25470" y="11142"/>
                  </a:lnTo>
                  <a:cubicBezTo>
                    <a:pt x="25366" y="11160"/>
                    <a:pt x="25262" y="11169"/>
                    <a:pt x="25157" y="11169"/>
                  </a:cubicBezTo>
                  <a:cubicBezTo>
                    <a:pt x="24153" y="11169"/>
                    <a:pt x="23174" y="10370"/>
                    <a:pt x="23035" y="9364"/>
                  </a:cubicBezTo>
                  <a:cubicBezTo>
                    <a:pt x="22717" y="9585"/>
                    <a:pt x="22335" y="9701"/>
                    <a:pt x="21952" y="9701"/>
                  </a:cubicBezTo>
                  <a:cubicBezTo>
                    <a:pt x="21840" y="9701"/>
                    <a:pt x="21727" y="9691"/>
                    <a:pt x="21616" y="9670"/>
                  </a:cubicBezTo>
                  <a:cubicBezTo>
                    <a:pt x="21572" y="10369"/>
                    <a:pt x="20933" y="10981"/>
                    <a:pt x="20232" y="10989"/>
                  </a:cubicBezTo>
                  <a:cubicBezTo>
                    <a:pt x="20263" y="11600"/>
                    <a:pt x="19689" y="12157"/>
                    <a:pt x="19089" y="12157"/>
                  </a:cubicBezTo>
                  <a:cubicBezTo>
                    <a:pt x="19029" y="12157"/>
                    <a:pt x="18968" y="12151"/>
                    <a:pt x="18907" y="12139"/>
                  </a:cubicBezTo>
                  <a:cubicBezTo>
                    <a:pt x="18755" y="12109"/>
                    <a:pt x="18604" y="12048"/>
                    <a:pt x="18449" y="12048"/>
                  </a:cubicBezTo>
                  <a:cubicBezTo>
                    <a:pt x="18428" y="12048"/>
                    <a:pt x="18407" y="12050"/>
                    <a:pt x="18385" y="12052"/>
                  </a:cubicBezTo>
                  <a:cubicBezTo>
                    <a:pt x="18016" y="12100"/>
                    <a:pt x="17850" y="12527"/>
                    <a:pt x="17678" y="12857"/>
                  </a:cubicBezTo>
                  <a:cubicBezTo>
                    <a:pt x="17550" y="13105"/>
                    <a:pt x="17278" y="13345"/>
                    <a:pt x="17034" y="13345"/>
                  </a:cubicBezTo>
                  <a:cubicBezTo>
                    <a:pt x="16952" y="13345"/>
                    <a:pt x="16872" y="13318"/>
                    <a:pt x="16803" y="13255"/>
                  </a:cubicBezTo>
                  <a:cubicBezTo>
                    <a:pt x="16723" y="13186"/>
                    <a:pt x="16684" y="13086"/>
                    <a:pt x="16652" y="12983"/>
                  </a:cubicBezTo>
                  <a:cubicBezTo>
                    <a:pt x="16359" y="11991"/>
                    <a:pt x="17257" y="10870"/>
                    <a:pt x="18273" y="10870"/>
                  </a:cubicBezTo>
                  <a:cubicBezTo>
                    <a:pt x="18338" y="10870"/>
                    <a:pt x="18402" y="10874"/>
                    <a:pt x="18467" y="10884"/>
                  </a:cubicBezTo>
                  <a:cubicBezTo>
                    <a:pt x="18306" y="10274"/>
                    <a:pt x="18704" y="9618"/>
                    <a:pt x="19258" y="9322"/>
                  </a:cubicBezTo>
                  <a:cubicBezTo>
                    <a:pt x="19622" y="9125"/>
                    <a:pt x="20034" y="9054"/>
                    <a:pt x="20449" y="9054"/>
                  </a:cubicBezTo>
                  <a:cubicBezTo>
                    <a:pt x="20669" y="9054"/>
                    <a:pt x="20889" y="9074"/>
                    <a:pt x="21105" y="9106"/>
                  </a:cubicBezTo>
                  <a:cubicBezTo>
                    <a:pt x="20735" y="8628"/>
                    <a:pt x="20891" y="7874"/>
                    <a:pt x="21355" y="7494"/>
                  </a:cubicBezTo>
                  <a:cubicBezTo>
                    <a:pt x="21627" y="7273"/>
                    <a:pt x="21975" y="7171"/>
                    <a:pt x="22327" y="7171"/>
                  </a:cubicBezTo>
                  <a:close/>
                  <a:moveTo>
                    <a:pt x="26838" y="18567"/>
                  </a:moveTo>
                  <a:cubicBezTo>
                    <a:pt x="26831" y="18572"/>
                    <a:pt x="26824" y="18578"/>
                    <a:pt x="26818" y="18583"/>
                  </a:cubicBezTo>
                  <a:cubicBezTo>
                    <a:pt x="26825" y="18578"/>
                    <a:pt x="26831" y="18573"/>
                    <a:pt x="26838" y="18567"/>
                  </a:cubicBezTo>
                  <a:close/>
                  <a:moveTo>
                    <a:pt x="8631" y="19320"/>
                  </a:moveTo>
                  <a:cubicBezTo>
                    <a:pt x="9255" y="19320"/>
                    <a:pt x="9888" y="19726"/>
                    <a:pt x="10026" y="20332"/>
                  </a:cubicBezTo>
                  <a:cubicBezTo>
                    <a:pt x="10514" y="20366"/>
                    <a:pt x="11039" y="20414"/>
                    <a:pt x="11419" y="20722"/>
                  </a:cubicBezTo>
                  <a:cubicBezTo>
                    <a:pt x="11796" y="21026"/>
                    <a:pt x="11915" y="21698"/>
                    <a:pt x="11519" y="21986"/>
                  </a:cubicBezTo>
                  <a:cubicBezTo>
                    <a:pt x="11453" y="22036"/>
                    <a:pt x="11374" y="22073"/>
                    <a:pt x="11329" y="22141"/>
                  </a:cubicBezTo>
                  <a:cubicBezTo>
                    <a:pt x="11263" y="22236"/>
                    <a:pt x="11279" y="22363"/>
                    <a:pt x="11295" y="22476"/>
                  </a:cubicBezTo>
                  <a:cubicBezTo>
                    <a:pt x="11361" y="22972"/>
                    <a:pt x="11348" y="23505"/>
                    <a:pt x="11092" y="23935"/>
                  </a:cubicBezTo>
                  <a:cubicBezTo>
                    <a:pt x="10890" y="24269"/>
                    <a:pt x="10505" y="24515"/>
                    <a:pt x="10126" y="24515"/>
                  </a:cubicBezTo>
                  <a:cubicBezTo>
                    <a:pt x="10021" y="24515"/>
                    <a:pt x="9916" y="24496"/>
                    <a:pt x="9815" y="24455"/>
                  </a:cubicBezTo>
                  <a:cubicBezTo>
                    <a:pt x="9354" y="24267"/>
                    <a:pt x="9195" y="23526"/>
                    <a:pt x="9612" y="23249"/>
                  </a:cubicBezTo>
                  <a:cubicBezTo>
                    <a:pt x="9114" y="22785"/>
                    <a:pt x="8826" y="22104"/>
                    <a:pt x="8839" y="21421"/>
                  </a:cubicBezTo>
                  <a:lnTo>
                    <a:pt x="8839" y="21421"/>
                  </a:lnTo>
                  <a:cubicBezTo>
                    <a:pt x="8486" y="21616"/>
                    <a:pt x="8135" y="21812"/>
                    <a:pt x="7784" y="22007"/>
                  </a:cubicBezTo>
                  <a:cubicBezTo>
                    <a:pt x="7716" y="22041"/>
                    <a:pt x="7642" y="22086"/>
                    <a:pt x="7610" y="22160"/>
                  </a:cubicBezTo>
                  <a:cubicBezTo>
                    <a:pt x="7571" y="22252"/>
                    <a:pt x="7613" y="22358"/>
                    <a:pt x="7650" y="22455"/>
                  </a:cubicBezTo>
                  <a:cubicBezTo>
                    <a:pt x="7898" y="23120"/>
                    <a:pt x="7681" y="23927"/>
                    <a:pt x="7138" y="24386"/>
                  </a:cubicBezTo>
                  <a:cubicBezTo>
                    <a:pt x="7375" y="24829"/>
                    <a:pt x="7476" y="25391"/>
                    <a:pt x="7220" y="25824"/>
                  </a:cubicBezTo>
                  <a:cubicBezTo>
                    <a:pt x="7067" y="26084"/>
                    <a:pt x="6753" y="26244"/>
                    <a:pt x="6458" y="26244"/>
                  </a:cubicBezTo>
                  <a:cubicBezTo>
                    <a:pt x="6264" y="26244"/>
                    <a:pt x="6078" y="26175"/>
                    <a:pt x="5954" y="26019"/>
                  </a:cubicBezTo>
                  <a:cubicBezTo>
                    <a:pt x="5871" y="26051"/>
                    <a:pt x="5785" y="26065"/>
                    <a:pt x="5699" y="26065"/>
                  </a:cubicBezTo>
                  <a:cubicBezTo>
                    <a:pt x="5433" y="26065"/>
                    <a:pt x="5164" y="25927"/>
                    <a:pt x="4991" y="25718"/>
                  </a:cubicBezTo>
                  <a:cubicBezTo>
                    <a:pt x="4764" y="25438"/>
                    <a:pt x="4693" y="25061"/>
                    <a:pt x="4709" y="24703"/>
                  </a:cubicBezTo>
                  <a:cubicBezTo>
                    <a:pt x="4740" y="24064"/>
                    <a:pt x="5062" y="23439"/>
                    <a:pt x="5563" y="23041"/>
                  </a:cubicBezTo>
                  <a:cubicBezTo>
                    <a:pt x="5648" y="22975"/>
                    <a:pt x="5740" y="22906"/>
                    <a:pt x="5774" y="22806"/>
                  </a:cubicBezTo>
                  <a:cubicBezTo>
                    <a:pt x="5795" y="22727"/>
                    <a:pt x="5782" y="22645"/>
                    <a:pt x="5766" y="22566"/>
                  </a:cubicBezTo>
                  <a:cubicBezTo>
                    <a:pt x="5656" y="22015"/>
                    <a:pt x="5511" y="21432"/>
                    <a:pt x="5700" y="20904"/>
                  </a:cubicBezTo>
                  <a:cubicBezTo>
                    <a:pt x="5842" y="20516"/>
                    <a:pt x="6253" y="20211"/>
                    <a:pt x="6637" y="20211"/>
                  </a:cubicBezTo>
                  <a:cubicBezTo>
                    <a:pt x="6775" y="20211"/>
                    <a:pt x="6910" y="20251"/>
                    <a:pt x="7027" y="20340"/>
                  </a:cubicBezTo>
                  <a:cubicBezTo>
                    <a:pt x="7339" y="19812"/>
                    <a:pt x="7863" y="19401"/>
                    <a:pt x="8467" y="19330"/>
                  </a:cubicBezTo>
                  <a:cubicBezTo>
                    <a:pt x="8522" y="19323"/>
                    <a:pt x="8576" y="19320"/>
                    <a:pt x="8631" y="19320"/>
                  </a:cubicBezTo>
                  <a:close/>
                  <a:moveTo>
                    <a:pt x="21257" y="1"/>
                  </a:moveTo>
                  <a:cubicBezTo>
                    <a:pt x="20725" y="1"/>
                    <a:pt x="20146" y="248"/>
                    <a:pt x="19947" y="715"/>
                  </a:cubicBezTo>
                  <a:lnTo>
                    <a:pt x="19812" y="623"/>
                  </a:lnTo>
                  <a:cubicBezTo>
                    <a:pt x="19672" y="594"/>
                    <a:pt x="19533" y="581"/>
                    <a:pt x="19394" y="581"/>
                  </a:cubicBezTo>
                  <a:cubicBezTo>
                    <a:pt x="17788" y="581"/>
                    <a:pt x="16339" y="2417"/>
                    <a:pt x="16895" y="3978"/>
                  </a:cubicBezTo>
                  <a:cubicBezTo>
                    <a:pt x="15199" y="4601"/>
                    <a:pt x="14545" y="7070"/>
                    <a:pt x="15708" y="8452"/>
                  </a:cubicBezTo>
                  <a:cubicBezTo>
                    <a:pt x="15357" y="8528"/>
                    <a:pt x="15049" y="8702"/>
                    <a:pt x="14787" y="8940"/>
                  </a:cubicBezTo>
                  <a:cubicBezTo>
                    <a:pt x="14073" y="9599"/>
                    <a:pt x="13772" y="10744"/>
                    <a:pt x="14236" y="11617"/>
                  </a:cubicBezTo>
                  <a:cubicBezTo>
                    <a:pt x="13007" y="11759"/>
                    <a:pt x="11907" y="12638"/>
                    <a:pt x="11459" y="13785"/>
                  </a:cubicBezTo>
                  <a:cubicBezTo>
                    <a:pt x="11459" y="13785"/>
                    <a:pt x="11459" y="13790"/>
                    <a:pt x="11453" y="13793"/>
                  </a:cubicBezTo>
                  <a:cubicBezTo>
                    <a:pt x="11448" y="13817"/>
                    <a:pt x="11440" y="13835"/>
                    <a:pt x="11432" y="13856"/>
                  </a:cubicBezTo>
                  <a:lnTo>
                    <a:pt x="11432" y="13859"/>
                  </a:lnTo>
                  <a:cubicBezTo>
                    <a:pt x="11385" y="13991"/>
                    <a:pt x="11345" y="14123"/>
                    <a:pt x="11316" y="14257"/>
                  </a:cubicBezTo>
                  <a:cubicBezTo>
                    <a:pt x="10960" y="14064"/>
                    <a:pt x="10559" y="13972"/>
                    <a:pt x="10157" y="13972"/>
                  </a:cubicBezTo>
                  <a:cubicBezTo>
                    <a:pt x="9387" y="13972"/>
                    <a:pt x="8610" y="14308"/>
                    <a:pt x="8125" y="14906"/>
                  </a:cubicBezTo>
                  <a:cubicBezTo>
                    <a:pt x="8074" y="14967"/>
                    <a:pt x="8030" y="15025"/>
                    <a:pt x="7990" y="15088"/>
                  </a:cubicBezTo>
                  <a:cubicBezTo>
                    <a:pt x="7990" y="15033"/>
                    <a:pt x="7990" y="14980"/>
                    <a:pt x="7982" y="14925"/>
                  </a:cubicBezTo>
                  <a:cubicBezTo>
                    <a:pt x="7412" y="15025"/>
                    <a:pt x="6927" y="15523"/>
                    <a:pt x="6811" y="16101"/>
                  </a:cubicBezTo>
                  <a:cubicBezTo>
                    <a:pt x="6679" y="16760"/>
                    <a:pt x="6980" y="17462"/>
                    <a:pt x="7491" y="17900"/>
                  </a:cubicBezTo>
                  <a:cubicBezTo>
                    <a:pt x="6895" y="17900"/>
                    <a:pt x="6278" y="17905"/>
                    <a:pt x="5727" y="18143"/>
                  </a:cubicBezTo>
                  <a:cubicBezTo>
                    <a:pt x="5176" y="18375"/>
                    <a:pt x="4709" y="18908"/>
                    <a:pt x="4738" y="19504"/>
                  </a:cubicBezTo>
                  <a:cubicBezTo>
                    <a:pt x="4191" y="19255"/>
                    <a:pt x="3604" y="19002"/>
                    <a:pt x="3019" y="19002"/>
                  </a:cubicBezTo>
                  <a:cubicBezTo>
                    <a:pt x="2867" y="19002"/>
                    <a:pt x="2715" y="19019"/>
                    <a:pt x="2564" y="19058"/>
                  </a:cubicBezTo>
                  <a:cubicBezTo>
                    <a:pt x="1834" y="19245"/>
                    <a:pt x="1296" y="20213"/>
                    <a:pt x="1791" y="20783"/>
                  </a:cubicBezTo>
                  <a:cubicBezTo>
                    <a:pt x="1790" y="20783"/>
                    <a:pt x="1788" y="20783"/>
                    <a:pt x="1786" y="20783"/>
                  </a:cubicBezTo>
                  <a:cubicBezTo>
                    <a:pt x="1002" y="20783"/>
                    <a:pt x="264" y="21404"/>
                    <a:pt x="132" y="22178"/>
                  </a:cubicBezTo>
                  <a:cubicBezTo>
                    <a:pt x="0" y="22951"/>
                    <a:pt x="491" y="23782"/>
                    <a:pt x="1232" y="24040"/>
                  </a:cubicBezTo>
                  <a:cubicBezTo>
                    <a:pt x="726" y="24106"/>
                    <a:pt x="449" y="24753"/>
                    <a:pt x="636" y="25225"/>
                  </a:cubicBezTo>
                  <a:cubicBezTo>
                    <a:pt x="823" y="25700"/>
                    <a:pt x="1343" y="25977"/>
                    <a:pt x="1847" y="26029"/>
                  </a:cubicBezTo>
                  <a:cubicBezTo>
                    <a:pt x="1925" y="26037"/>
                    <a:pt x="2003" y="26041"/>
                    <a:pt x="2081" y="26041"/>
                  </a:cubicBezTo>
                  <a:cubicBezTo>
                    <a:pt x="2509" y="26041"/>
                    <a:pt x="2936" y="25929"/>
                    <a:pt x="3353" y="25813"/>
                  </a:cubicBezTo>
                  <a:lnTo>
                    <a:pt x="3353" y="25813"/>
                  </a:lnTo>
                  <a:cubicBezTo>
                    <a:pt x="2984" y="26446"/>
                    <a:pt x="2915" y="27274"/>
                    <a:pt x="3263" y="27918"/>
                  </a:cubicBezTo>
                  <a:cubicBezTo>
                    <a:pt x="3554" y="28446"/>
                    <a:pt x="4146" y="28804"/>
                    <a:pt x="4737" y="28804"/>
                  </a:cubicBezTo>
                  <a:cubicBezTo>
                    <a:pt x="4866" y="28804"/>
                    <a:pt x="4995" y="28787"/>
                    <a:pt x="5120" y="28751"/>
                  </a:cubicBezTo>
                  <a:lnTo>
                    <a:pt x="5120" y="28751"/>
                  </a:lnTo>
                  <a:cubicBezTo>
                    <a:pt x="4751" y="29163"/>
                    <a:pt x="4746" y="29854"/>
                    <a:pt x="5107" y="30271"/>
                  </a:cubicBezTo>
                  <a:cubicBezTo>
                    <a:pt x="5322" y="30517"/>
                    <a:pt x="5646" y="30653"/>
                    <a:pt x="5972" y="30653"/>
                  </a:cubicBezTo>
                  <a:cubicBezTo>
                    <a:pt x="5978" y="30653"/>
                    <a:pt x="5984" y="30653"/>
                    <a:pt x="5991" y="30653"/>
                  </a:cubicBezTo>
                  <a:cubicBezTo>
                    <a:pt x="6137" y="30728"/>
                    <a:pt x="6291" y="30762"/>
                    <a:pt x="6445" y="30762"/>
                  </a:cubicBezTo>
                  <a:cubicBezTo>
                    <a:pt x="7286" y="30762"/>
                    <a:pt x="8117" y="29752"/>
                    <a:pt x="7713" y="28947"/>
                  </a:cubicBezTo>
                  <a:cubicBezTo>
                    <a:pt x="8204" y="28925"/>
                    <a:pt x="8681" y="28664"/>
                    <a:pt x="8966" y="28263"/>
                  </a:cubicBezTo>
                  <a:lnTo>
                    <a:pt x="9085" y="28261"/>
                  </a:lnTo>
                  <a:cubicBezTo>
                    <a:pt x="8905" y="27702"/>
                    <a:pt x="9087" y="27045"/>
                    <a:pt x="9538" y="26670"/>
                  </a:cubicBezTo>
                  <a:cubicBezTo>
                    <a:pt x="9799" y="26454"/>
                    <a:pt x="10137" y="26344"/>
                    <a:pt x="10475" y="26344"/>
                  </a:cubicBezTo>
                  <a:cubicBezTo>
                    <a:pt x="10770" y="26344"/>
                    <a:pt x="11066" y="26428"/>
                    <a:pt x="11308" y="26599"/>
                  </a:cubicBezTo>
                  <a:cubicBezTo>
                    <a:pt x="11400" y="26366"/>
                    <a:pt x="11644" y="26254"/>
                    <a:pt x="11898" y="26254"/>
                  </a:cubicBezTo>
                  <a:cubicBezTo>
                    <a:pt x="12061" y="26254"/>
                    <a:pt x="12228" y="26300"/>
                    <a:pt x="12361" y="26391"/>
                  </a:cubicBezTo>
                  <a:cubicBezTo>
                    <a:pt x="12701" y="26620"/>
                    <a:pt x="12870" y="27026"/>
                    <a:pt x="13017" y="27409"/>
                  </a:cubicBezTo>
                  <a:cubicBezTo>
                    <a:pt x="13347" y="27156"/>
                    <a:pt x="13677" y="26902"/>
                    <a:pt x="14004" y="26644"/>
                  </a:cubicBezTo>
                  <a:cubicBezTo>
                    <a:pt x="13574" y="26375"/>
                    <a:pt x="13155" y="26021"/>
                    <a:pt x="13017" y="25531"/>
                  </a:cubicBezTo>
                  <a:cubicBezTo>
                    <a:pt x="12878" y="25043"/>
                    <a:pt x="13141" y="24418"/>
                    <a:pt x="13648" y="24344"/>
                  </a:cubicBezTo>
                  <a:cubicBezTo>
                    <a:pt x="12930" y="24114"/>
                    <a:pt x="12416" y="23368"/>
                    <a:pt x="12466" y="22619"/>
                  </a:cubicBezTo>
                  <a:cubicBezTo>
                    <a:pt x="12514" y="21870"/>
                    <a:pt x="13112" y="21187"/>
                    <a:pt x="13851" y="21052"/>
                  </a:cubicBezTo>
                  <a:cubicBezTo>
                    <a:pt x="13165" y="20585"/>
                    <a:pt x="12975" y="19533"/>
                    <a:pt x="13450" y="18852"/>
                  </a:cubicBezTo>
                  <a:cubicBezTo>
                    <a:pt x="13743" y="18434"/>
                    <a:pt x="14258" y="18204"/>
                    <a:pt x="14767" y="18204"/>
                  </a:cubicBezTo>
                  <a:cubicBezTo>
                    <a:pt x="15082" y="18204"/>
                    <a:pt x="15395" y="18292"/>
                    <a:pt x="15653" y="18478"/>
                  </a:cubicBezTo>
                  <a:cubicBezTo>
                    <a:pt x="15473" y="17805"/>
                    <a:pt x="15674" y="17043"/>
                    <a:pt x="16159" y="16544"/>
                  </a:cubicBezTo>
                  <a:cubicBezTo>
                    <a:pt x="16537" y="16160"/>
                    <a:pt x="17077" y="15944"/>
                    <a:pt x="17615" y="15944"/>
                  </a:cubicBezTo>
                  <a:cubicBezTo>
                    <a:pt x="17772" y="15944"/>
                    <a:pt x="17929" y="15963"/>
                    <a:pt x="18082" y="16001"/>
                  </a:cubicBezTo>
                  <a:cubicBezTo>
                    <a:pt x="17976" y="15236"/>
                    <a:pt x="18267" y="14394"/>
                    <a:pt x="18902" y="13959"/>
                  </a:cubicBezTo>
                  <a:cubicBezTo>
                    <a:pt x="19170" y="13778"/>
                    <a:pt x="19496" y="13686"/>
                    <a:pt x="19819" y="13686"/>
                  </a:cubicBezTo>
                  <a:cubicBezTo>
                    <a:pt x="20269" y="13686"/>
                    <a:pt x="20714" y="13864"/>
                    <a:pt x="20986" y="14220"/>
                  </a:cubicBezTo>
                  <a:cubicBezTo>
                    <a:pt x="21363" y="13658"/>
                    <a:pt x="22041" y="13324"/>
                    <a:pt x="22716" y="13324"/>
                  </a:cubicBezTo>
                  <a:cubicBezTo>
                    <a:pt x="22915" y="13324"/>
                    <a:pt x="23114" y="13353"/>
                    <a:pt x="23305" y="13413"/>
                  </a:cubicBezTo>
                  <a:cubicBezTo>
                    <a:pt x="24141" y="13677"/>
                    <a:pt x="24747" y="14534"/>
                    <a:pt x="24726" y="15410"/>
                  </a:cubicBezTo>
                  <a:cubicBezTo>
                    <a:pt x="24718" y="15621"/>
                    <a:pt x="24689" y="15856"/>
                    <a:pt x="24826" y="16014"/>
                  </a:cubicBezTo>
                  <a:cubicBezTo>
                    <a:pt x="24956" y="16167"/>
                    <a:pt x="25180" y="16183"/>
                    <a:pt x="25380" y="16201"/>
                  </a:cubicBezTo>
                  <a:cubicBezTo>
                    <a:pt x="25974" y="16262"/>
                    <a:pt x="26586" y="16489"/>
                    <a:pt x="26937" y="16971"/>
                  </a:cubicBezTo>
                  <a:cubicBezTo>
                    <a:pt x="27285" y="17442"/>
                    <a:pt x="27290" y="18192"/>
                    <a:pt x="26838" y="18567"/>
                  </a:cubicBezTo>
                  <a:lnTo>
                    <a:pt x="26838" y="18567"/>
                  </a:lnTo>
                  <a:cubicBezTo>
                    <a:pt x="26985" y="18453"/>
                    <a:pt x="27171" y="18395"/>
                    <a:pt x="27357" y="18395"/>
                  </a:cubicBezTo>
                  <a:cubicBezTo>
                    <a:pt x="27552" y="18395"/>
                    <a:pt x="27746" y="18458"/>
                    <a:pt x="27897" y="18583"/>
                  </a:cubicBezTo>
                  <a:cubicBezTo>
                    <a:pt x="28197" y="18834"/>
                    <a:pt x="28279" y="19306"/>
                    <a:pt x="28084" y="19643"/>
                  </a:cubicBezTo>
                  <a:cubicBezTo>
                    <a:pt x="28401" y="19503"/>
                    <a:pt x="28746" y="19380"/>
                    <a:pt x="29086" y="19380"/>
                  </a:cubicBezTo>
                  <a:cubicBezTo>
                    <a:pt x="29199" y="19380"/>
                    <a:pt x="29311" y="19394"/>
                    <a:pt x="29421" y="19425"/>
                  </a:cubicBezTo>
                  <a:cubicBezTo>
                    <a:pt x="29566" y="19464"/>
                    <a:pt x="29698" y="19546"/>
                    <a:pt x="29806" y="19651"/>
                  </a:cubicBezTo>
                  <a:cubicBezTo>
                    <a:pt x="30901" y="18889"/>
                    <a:pt x="31347" y="17309"/>
                    <a:pt x="30796" y="16093"/>
                  </a:cubicBezTo>
                  <a:lnTo>
                    <a:pt x="30796" y="16093"/>
                  </a:lnTo>
                  <a:cubicBezTo>
                    <a:pt x="30900" y="16108"/>
                    <a:pt x="31004" y="16116"/>
                    <a:pt x="31109" y="16116"/>
                  </a:cubicBezTo>
                  <a:cubicBezTo>
                    <a:pt x="31867" y="16116"/>
                    <a:pt x="32621" y="15723"/>
                    <a:pt x="33040" y="15088"/>
                  </a:cubicBezTo>
                  <a:lnTo>
                    <a:pt x="33040" y="15088"/>
                  </a:lnTo>
                  <a:cubicBezTo>
                    <a:pt x="32765" y="16455"/>
                    <a:pt x="34035" y="17862"/>
                    <a:pt x="35398" y="17862"/>
                  </a:cubicBezTo>
                  <a:cubicBezTo>
                    <a:pt x="35526" y="17862"/>
                    <a:pt x="35655" y="17850"/>
                    <a:pt x="35783" y="17823"/>
                  </a:cubicBezTo>
                  <a:lnTo>
                    <a:pt x="35783" y="17823"/>
                  </a:lnTo>
                  <a:cubicBezTo>
                    <a:pt x="35019" y="19411"/>
                    <a:pt x="36235" y="21582"/>
                    <a:pt x="37989" y="21759"/>
                  </a:cubicBezTo>
                  <a:cubicBezTo>
                    <a:pt x="37050" y="22279"/>
                    <a:pt x="36575" y="23513"/>
                    <a:pt x="36928" y="24531"/>
                  </a:cubicBezTo>
                  <a:cubicBezTo>
                    <a:pt x="37244" y="25439"/>
                    <a:pt x="38187" y="26075"/>
                    <a:pt x="39141" y="26075"/>
                  </a:cubicBezTo>
                  <a:cubicBezTo>
                    <a:pt x="39254" y="26075"/>
                    <a:pt x="39367" y="26066"/>
                    <a:pt x="39479" y="26048"/>
                  </a:cubicBezTo>
                  <a:lnTo>
                    <a:pt x="39479" y="26048"/>
                  </a:lnTo>
                  <a:cubicBezTo>
                    <a:pt x="39394" y="26140"/>
                    <a:pt x="39313" y="26235"/>
                    <a:pt x="39228" y="26330"/>
                  </a:cubicBezTo>
                  <a:cubicBezTo>
                    <a:pt x="38669" y="26995"/>
                    <a:pt x="38213" y="27789"/>
                    <a:pt x="38302" y="28635"/>
                  </a:cubicBezTo>
                  <a:cubicBezTo>
                    <a:pt x="38382" y="29388"/>
                    <a:pt x="39114" y="30056"/>
                    <a:pt x="39808" y="30056"/>
                  </a:cubicBezTo>
                  <a:cubicBezTo>
                    <a:pt x="40012" y="30056"/>
                    <a:pt x="40212" y="29999"/>
                    <a:pt x="40392" y="29870"/>
                  </a:cubicBezTo>
                  <a:cubicBezTo>
                    <a:pt x="40864" y="30290"/>
                    <a:pt x="41479" y="30483"/>
                    <a:pt x="42103" y="30483"/>
                  </a:cubicBezTo>
                  <a:cubicBezTo>
                    <a:pt x="43231" y="30483"/>
                    <a:pt x="44389" y="29850"/>
                    <a:pt x="44789" y="28780"/>
                  </a:cubicBezTo>
                  <a:cubicBezTo>
                    <a:pt x="46767" y="28538"/>
                    <a:pt x="47956" y="25874"/>
                    <a:pt x="46822" y="24233"/>
                  </a:cubicBezTo>
                  <a:cubicBezTo>
                    <a:pt x="46909" y="24230"/>
                    <a:pt x="46991" y="24225"/>
                    <a:pt x="47068" y="24215"/>
                  </a:cubicBezTo>
                  <a:cubicBezTo>
                    <a:pt x="47218" y="23967"/>
                    <a:pt x="47060" y="23592"/>
                    <a:pt x="46785" y="23465"/>
                  </a:cubicBezTo>
                  <a:cubicBezTo>
                    <a:pt x="46686" y="23421"/>
                    <a:pt x="46580" y="23401"/>
                    <a:pt x="46472" y="23401"/>
                  </a:cubicBezTo>
                  <a:cubicBezTo>
                    <a:pt x="46257" y="23401"/>
                    <a:pt x="46036" y="23479"/>
                    <a:pt x="45846" y="23589"/>
                  </a:cubicBezTo>
                  <a:cubicBezTo>
                    <a:pt x="46160" y="22801"/>
                    <a:pt x="45414" y="21907"/>
                    <a:pt x="44578" y="21775"/>
                  </a:cubicBezTo>
                  <a:cubicBezTo>
                    <a:pt x="44468" y="21757"/>
                    <a:pt x="44358" y="21749"/>
                    <a:pt x="44250" y="21749"/>
                  </a:cubicBezTo>
                  <a:cubicBezTo>
                    <a:pt x="43525" y="21749"/>
                    <a:pt x="42823" y="22107"/>
                    <a:pt x="42206" y="22508"/>
                  </a:cubicBezTo>
                  <a:cubicBezTo>
                    <a:pt x="42707" y="22025"/>
                    <a:pt x="42663" y="21155"/>
                    <a:pt x="42243" y="20601"/>
                  </a:cubicBezTo>
                  <a:cubicBezTo>
                    <a:pt x="41824" y="20044"/>
                    <a:pt x="41133" y="19765"/>
                    <a:pt x="40447" y="19641"/>
                  </a:cubicBezTo>
                  <a:cubicBezTo>
                    <a:pt x="41431" y="19166"/>
                    <a:pt x="41634" y="17607"/>
                    <a:pt x="40798" y="16898"/>
                  </a:cubicBezTo>
                  <a:cubicBezTo>
                    <a:pt x="40270" y="16449"/>
                    <a:pt x="39537" y="16378"/>
                    <a:pt x="38846" y="16325"/>
                  </a:cubicBezTo>
                  <a:cubicBezTo>
                    <a:pt x="39540" y="15893"/>
                    <a:pt x="39901" y="14996"/>
                    <a:pt x="39708" y="14205"/>
                  </a:cubicBezTo>
                  <a:cubicBezTo>
                    <a:pt x="39513" y="13413"/>
                    <a:pt x="38775" y="12791"/>
                    <a:pt x="37960" y="12727"/>
                  </a:cubicBezTo>
                  <a:cubicBezTo>
                    <a:pt x="38424" y="11812"/>
                    <a:pt x="38872" y="10641"/>
                    <a:pt x="38244" y="9829"/>
                  </a:cubicBezTo>
                  <a:cubicBezTo>
                    <a:pt x="38091" y="9631"/>
                    <a:pt x="37888" y="9480"/>
                    <a:pt x="37685" y="9333"/>
                  </a:cubicBezTo>
                  <a:cubicBezTo>
                    <a:pt x="37392" y="9114"/>
                    <a:pt x="37100" y="8898"/>
                    <a:pt x="36802" y="8679"/>
                  </a:cubicBezTo>
                  <a:cubicBezTo>
                    <a:pt x="36323" y="8325"/>
                    <a:pt x="35794" y="7954"/>
                    <a:pt x="35203" y="7954"/>
                  </a:cubicBezTo>
                  <a:cubicBezTo>
                    <a:pt x="35181" y="7954"/>
                    <a:pt x="35159" y="7955"/>
                    <a:pt x="35137" y="7956"/>
                  </a:cubicBezTo>
                  <a:cubicBezTo>
                    <a:pt x="34520" y="7988"/>
                    <a:pt x="33932" y="8681"/>
                    <a:pt x="34248" y="9217"/>
                  </a:cubicBezTo>
                  <a:cubicBezTo>
                    <a:pt x="34102" y="9138"/>
                    <a:pt x="33942" y="9102"/>
                    <a:pt x="33780" y="9102"/>
                  </a:cubicBezTo>
                  <a:cubicBezTo>
                    <a:pt x="33357" y="9102"/>
                    <a:pt x="32921" y="9347"/>
                    <a:pt x="32692" y="9715"/>
                  </a:cubicBezTo>
                  <a:cubicBezTo>
                    <a:pt x="32376" y="10222"/>
                    <a:pt x="32397" y="10892"/>
                    <a:pt x="32629" y="11446"/>
                  </a:cubicBezTo>
                  <a:cubicBezTo>
                    <a:pt x="32230" y="11688"/>
                    <a:pt x="31795" y="11873"/>
                    <a:pt x="31342" y="11992"/>
                  </a:cubicBezTo>
                  <a:cubicBezTo>
                    <a:pt x="31371" y="11037"/>
                    <a:pt x="30481" y="10174"/>
                    <a:pt x="29539" y="10174"/>
                  </a:cubicBezTo>
                  <a:cubicBezTo>
                    <a:pt x="29466" y="10174"/>
                    <a:pt x="29392" y="10179"/>
                    <a:pt x="29318" y="10190"/>
                  </a:cubicBezTo>
                  <a:cubicBezTo>
                    <a:pt x="30015" y="9246"/>
                    <a:pt x="29416" y="7666"/>
                    <a:pt x="28274" y="7415"/>
                  </a:cubicBezTo>
                  <a:cubicBezTo>
                    <a:pt x="28688" y="6882"/>
                    <a:pt x="28788" y="6120"/>
                    <a:pt x="28517" y="5500"/>
                  </a:cubicBezTo>
                  <a:cubicBezTo>
                    <a:pt x="28250" y="4880"/>
                    <a:pt x="27628" y="4429"/>
                    <a:pt x="26955" y="4366"/>
                  </a:cubicBezTo>
                  <a:cubicBezTo>
                    <a:pt x="27074" y="3511"/>
                    <a:pt x="26681" y="2609"/>
                    <a:pt x="25979" y="2111"/>
                  </a:cubicBezTo>
                  <a:cubicBezTo>
                    <a:pt x="25581" y="1829"/>
                    <a:pt x="25094" y="1685"/>
                    <a:pt x="24608" y="1685"/>
                  </a:cubicBezTo>
                  <a:cubicBezTo>
                    <a:pt x="24234" y="1685"/>
                    <a:pt x="23861" y="1770"/>
                    <a:pt x="23529" y="1942"/>
                  </a:cubicBezTo>
                  <a:cubicBezTo>
                    <a:pt x="23347" y="911"/>
                    <a:pt x="22397" y="67"/>
                    <a:pt x="21353" y="3"/>
                  </a:cubicBezTo>
                  <a:cubicBezTo>
                    <a:pt x="21321" y="1"/>
                    <a:pt x="21289" y="1"/>
                    <a:pt x="21257" y="1"/>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37;p51"/>
            <p:cNvSpPr/>
            <p:nvPr/>
          </p:nvSpPr>
          <p:spPr>
            <a:xfrm>
              <a:off x="7995373" y="2084626"/>
              <a:ext cx="260922" cy="364888"/>
            </a:xfrm>
            <a:custGeom>
              <a:avLst/>
              <a:gdLst/>
              <a:ahLst/>
              <a:cxnLst/>
              <a:rect l="l" t="t" r="r" b="b"/>
              <a:pathLst>
                <a:path w="4023" h="5626" extrusionOk="0">
                  <a:moveTo>
                    <a:pt x="699" y="0"/>
                  </a:moveTo>
                  <a:cubicBezTo>
                    <a:pt x="621" y="0"/>
                    <a:pt x="543" y="10"/>
                    <a:pt x="467" y="33"/>
                  </a:cubicBezTo>
                  <a:cubicBezTo>
                    <a:pt x="216" y="107"/>
                    <a:pt x="5" y="334"/>
                    <a:pt x="5" y="590"/>
                  </a:cubicBezTo>
                  <a:cubicBezTo>
                    <a:pt x="0" y="666"/>
                    <a:pt x="16" y="735"/>
                    <a:pt x="53" y="798"/>
                  </a:cubicBezTo>
                  <a:cubicBezTo>
                    <a:pt x="113" y="789"/>
                    <a:pt x="174" y="784"/>
                    <a:pt x="235" y="784"/>
                  </a:cubicBezTo>
                  <a:cubicBezTo>
                    <a:pt x="671" y="784"/>
                    <a:pt x="1106" y="1018"/>
                    <a:pt x="1337" y="1389"/>
                  </a:cubicBezTo>
                  <a:cubicBezTo>
                    <a:pt x="1601" y="1811"/>
                    <a:pt x="1588" y="2394"/>
                    <a:pt x="1306" y="2803"/>
                  </a:cubicBezTo>
                  <a:cubicBezTo>
                    <a:pt x="1680" y="2813"/>
                    <a:pt x="2042" y="3051"/>
                    <a:pt x="2195" y="3388"/>
                  </a:cubicBezTo>
                  <a:cubicBezTo>
                    <a:pt x="2350" y="3729"/>
                    <a:pt x="2298" y="4158"/>
                    <a:pt x="2063" y="4449"/>
                  </a:cubicBezTo>
                  <a:cubicBezTo>
                    <a:pt x="1891" y="4662"/>
                    <a:pt x="1614" y="4868"/>
                    <a:pt x="1678" y="5132"/>
                  </a:cubicBezTo>
                  <a:cubicBezTo>
                    <a:pt x="1699" y="5211"/>
                    <a:pt x="1746" y="5282"/>
                    <a:pt x="1807" y="5343"/>
                  </a:cubicBezTo>
                  <a:cubicBezTo>
                    <a:pt x="1995" y="5535"/>
                    <a:pt x="2260" y="5626"/>
                    <a:pt x="2530" y="5626"/>
                  </a:cubicBezTo>
                  <a:cubicBezTo>
                    <a:pt x="2723" y="5626"/>
                    <a:pt x="2918" y="5580"/>
                    <a:pt x="3089" y="5490"/>
                  </a:cubicBezTo>
                  <a:cubicBezTo>
                    <a:pt x="3498" y="5277"/>
                    <a:pt x="3772" y="4860"/>
                    <a:pt x="3904" y="4420"/>
                  </a:cubicBezTo>
                  <a:cubicBezTo>
                    <a:pt x="3986" y="4148"/>
                    <a:pt x="4023" y="3855"/>
                    <a:pt x="3933" y="3583"/>
                  </a:cubicBezTo>
                  <a:cubicBezTo>
                    <a:pt x="3807" y="3222"/>
                    <a:pt x="3429" y="2965"/>
                    <a:pt x="3046" y="2965"/>
                  </a:cubicBezTo>
                  <a:cubicBezTo>
                    <a:pt x="3005" y="2965"/>
                    <a:pt x="2964" y="2968"/>
                    <a:pt x="2923" y="2974"/>
                  </a:cubicBezTo>
                  <a:cubicBezTo>
                    <a:pt x="3039" y="2713"/>
                    <a:pt x="3121" y="2436"/>
                    <a:pt x="3171" y="2154"/>
                  </a:cubicBezTo>
                  <a:cubicBezTo>
                    <a:pt x="3210" y="1916"/>
                    <a:pt x="3223" y="1663"/>
                    <a:pt x="3118" y="1444"/>
                  </a:cubicBezTo>
                  <a:cubicBezTo>
                    <a:pt x="3003" y="1205"/>
                    <a:pt x="2735" y="1066"/>
                    <a:pt x="2471" y="1066"/>
                  </a:cubicBezTo>
                  <a:cubicBezTo>
                    <a:pt x="2330" y="1066"/>
                    <a:pt x="2191" y="1106"/>
                    <a:pt x="2076" y="1191"/>
                  </a:cubicBezTo>
                  <a:cubicBezTo>
                    <a:pt x="1960" y="735"/>
                    <a:pt x="1641" y="336"/>
                    <a:pt x="1219" y="133"/>
                  </a:cubicBezTo>
                  <a:cubicBezTo>
                    <a:pt x="1056" y="53"/>
                    <a:pt x="877" y="0"/>
                    <a:pt x="699" y="0"/>
                  </a:cubicBezTo>
                  <a:close/>
                </a:path>
              </a:pathLst>
            </a:custGeom>
            <a:gradFill>
              <a:gsLst>
                <a:gs pos="0">
                  <a:schemeClr val="accent2"/>
                </a:gs>
                <a:gs pos="100000">
                  <a:schemeClr val="accent5"/>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438;p51"/>
            <p:cNvSpPr/>
            <p:nvPr/>
          </p:nvSpPr>
          <p:spPr>
            <a:xfrm>
              <a:off x="5006157" y="2100970"/>
              <a:ext cx="334535" cy="651169"/>
            </a:xfrm>
            <a:custGeom>
              <a:avLst/>
              <a:gdLst/>
              <a:ahLst/>
              <a:cxnLst/>
              <a:rect l="l" t="t" r="r" b="b"/>
              <a:pathLst>
                <a:path w="5158" h="10040" extrusionOk="0">
                  <a:moveTo>
                    <a:pt x="3892" y="1"/>
                  </a:moveTo>
                  <a:cubicBezTo>
                    <a:pt x="3436" y="1"/>
                    <a:pt x="2976" y="273"/>
                    <a:pt x="2794" y="694"/>
                  </a:cubicBezTo>
                  <a:cubicBezTo>
                    <a:pt x="2638" y="1058"/>
                    <a:pt x="2675" y="1472"/>
                    <a:pt x="2717" y="1862"/>
                  </a:cubicBezTo>
                  <a:cubicBezTo>
                    <a:pt x="2645" y="1860"/>
                    <a:pt x="2572" y="1858"/>
                    <a:pt x="2499" y="1858"/>
                  </a:cubicBezTo>
                  <a:cubicBezTo>
                    <a:pt x="2216" y="1858"/>
                    <a:pt x="1933" y="1883"/>
                    <a:pt x="1673" y="1991"/>
                  </a:cubicBezTo>
                  <a:cubicBezTo>
                    <a:pt x="1346" y="2129"/>
                    <a:pt x="1066" y="2429"/>
                    <a:pt x="1056" y="2783"/>
                  </a:cubicBezTo>
                  <a:cubicBezTo>
                    <a:pt x="1053" y="2967"/>
                    <a:pt x="1119" y="3171"/>
                    <a:pt x="1016" y="3329"/>
                  </a:cubicBezTo>
                  <a:cubicBezTo>
                    <a:pt x="955" y="3429"/>
                    <a:pt x="842" y="3477"/>
                    <a:pt x="739" y="3529"/>
                  </a:cubicBezTo>
                  <a:cubicBezTo>
                    <a:pt x="357" y="3727"/>
                    <a:pt x="14" y="4081"/>
                    <a:pt x="6" y="4513"/>
                  </a:cubicBezTo>
                  <a:cubicBezTo>
                    <a:pt x="1" y="4727"/>
                    <a:pt x="119" y="4935"/>
                    <a:pt x="285" y="5067"/>
                  </a:cubicBezTo>
                  <a:cubicBezTo>
                    <a:pt x="235" y="5281"/>
                    <a:pt x="285" y="5531"/>
                    <a:pt x="412" y="5719"/>
                  </a:cubicBezTo>
                  <a:cubicBezTo>
                    <a:pt x="618" y="6019"/>
                    <a:pt x="961" y="6191"/>
                    <a:pt x="1288" y="6352"/>
                  </a:cubicBezTo>
                  <a:cubicBezTo>
                    <a:pt x="831" y="6774"/>
                    <a:pt x="436" y="7285"/>
                    <a:pt x="251" y="7879"/>
                  </a:cubicBezTo>
                  <a:cubicBezTo>
                    <a:pt x="72" y="8472"/>
                    <a:pt x="130" y="9166"/>
                    <a:pt x="507" y="9659"/>
                  </a:cubicBezTo>
                  <a:cubicBezTo>
                    <a:pt x="626" y="9815"/>
                    <a:pt x="776" y="9952"/>
                    <a:pt x="963" y="10010"/>
                  </a:cubicBezTo>
                  <a:cubicBezTo>
                    <a:pt x="1027" y="10030"/>
                    <a:pt x="1090" y="10039"/>
                    <a:pt x="1153" y="10039"/>
                  </a:cubicBezTo>
                  <a:cubicBezTo>
                    <a:pt x="1599" y="10039"/>
                    <a:pt x="2004" y="9569"/>
                    <a:pt x="2034" y="9095"/>
                  </a:cubicBezTo>
                  <a:cubicBezTo>
                    <a:pt x="2071" y="8559"/>
                    <a:pt x="1789" y="8053"/>
                    <a:pt x="1515" y="7589"/>
                  </a:cubicBezTo>
                  <a:cubicBezTo>
                    <a:pt x="2092" y="7117"/>
                    <a:pt x="2214" y="6183"/>
                    <a:pt x="1781" y="5576"/>
                  </a:cubicBezTo>
                  <a:cubicBezTo>
                    <a:pt x="2280" y="5558"/>
                    <a:pt x="2622" y="5004"/>
                    <a:pt x="2588" y="4505"/>
                  </a:cubicBezTo>
                  <a:cubicBezTo>
                    <a:pt x="2557" y="4007"/>
                    <a:pt x="2253" y="3574"/>
                    <a:pt x="1939" y="3184"/>
                  </a:cubicBezTo>
                  <a:lnTo>
                    <a:pt x="1939" y="3184"/>
                  </a:lnTo>
                  <a:cubicBezTo>
                    <a:pt x="2060" y="3235"/>
                    <a:pt x="2188" y="3259"/>
                    <a:pt x="2316" y="3259"/>
                  </a:cubicBezTo>
                  <a:cubicBezTo>
                    <a:pt x="2871" y="3259"/>
                    <a:pt x="3430" y="2813"/>
                    <a:pt x="3464" y="2247"/>
                  </a:cubicBezTo>
                  <a:cubicBezTo>
                    <a:pt x="3581" y="2290"/>
                    <a:pt x="3703" y="2310"/>
                    <a:pt x="3826" y="2310"/>
                  </a:cubicBezTo>
                  <a:cubicBezTo>
                    <a:pt x="4298" y="2310"/>
                    <a:pt x="4774" y="2016"/>
                    <a:pt x="4944" y="1572"/>
                  </a:cubicBezTo>
                  <a:cubicBezTo>
                    <a:pt x="5157" y="1010"/>
                    <a:pt x="4854" y="306"/>
                    <a:pt x="4297" y="79"/>
                  </a:cubicBezTo>
                  <a:cubicBezTo>
                    <a:pt x="4168" y="26"/>
                    <a:pt x="4030" y="1"/>
                    <a:pt x="3892" y="1"/>
                  </a:cubicBezTo>
                  <a:close/>
                </a:path>
              </a:pathLst>
            </a:custGeom>
            <a:gradFill>
              <a:gsLst>
                <a:gs pos="0">
                  <a:schemeClr val="accent2"/>
                </a:gs>
                <a:gs pos="100000">
                  <a:schemeClr val="accent5"/>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439;p51"/>
            <p:cNvSpPr/>
            <p:nvPr/>
          </p:nvSpPr>
          <p:spPr>
            <a:xfrm>
              <a:off x="7784911" y="4361058"/>
              <a:ext cx="427930" cy="283298"/>
            </a:xfrm>
            <a:custGeom>
              <a:avLst/>
              <a:gdLst/>
              <a:ahLst/>
              <a:cxnLst/>
              <a:rect l="l" t="t" r="r" b="b"/>
              <a:pathLst>
                <a:path w="6598" h="4368" extrusionOk="0">
                  <a:moveTo>
                    <a:pt x="4601" y="1"/>
                  </a:moveTo>
                  <a:cubicBezTo>
                    <a:pt x="4149" y="1"/>
                    <a:pt x="3697" y="108"/>
                    <a:pt x="3256" y="221"/>
                  </a:cubicBezTo>
                  <a:cubicBezTo>
                    <a:pt x="2908" y="308"/>
                    <a:pt x="2520" y="440"/>
                    <a:pt x="2393" y="770"/>
                  </a:cubicBezTo>
                  <a:cubicBezTo>
                    <a:pt x="2086" y="381"/>
                    <a:pt x="1590" y="179"/>
                    <a:pt x="1096" y="179"/>
                  </a:cubicBezTo>
                  <a:cubicBezTo>
                    <a:pt x="695" y="179"/>
                    <a:pt x="296" y="312"/>
                    <a:pt x="1" y="585"/>
                  </a:cubicBezTo>
                  <a:lnTo>
                    <a:pt x="9" y="651"/>
                  </a:lnTo>
                  <a:cubicBezTo>
                    <a:pt x="81" y="624"/>
                    <a:pt x="160" y="613"/>
                    <a:pt x="239" y="613"/>
                  </a:cubicBezTo>
                  <a:cubicBezTo>
                    <a:pt x="330" y="613"/>
                    <a:pt x="423" y="627"/>
                    <a:pt x="510" y="648"/>
                  </a:cubicBezTo>
                  <a:cubicBezTo>
                    <a:pt x="977" y="767"/>
                    <a:pt x="1399" y="1086"/>
                    <a:pt x="1583" y="1532"/>
                  </a:cubicBezTo>
                  <a:cubicBezTo>
                    <a:pt x="1763" y="1978"/>
                    <a:pt x="1670" y="2537"/>
                    <a:pt x="1312" y="2851"/>
                  </a:cubicBezTo>
                  <a:cubicBezTo>
                    <a:pt x="1451" y="2839"/>
                    <a:pt x="1592" y="2828"/>
                    <a:pt x="1732" y="2828"/>
                  </a:cubicBezTo>
                  <a:cubicBezTo>
                    <a:pt x="1880" y="2828"/>
                    <a:pt x="2027" y="2841"/>
                    <a:pt x="2169" y="2877"/>
                  </a:cubicBezTo>
                  <a:cubicBezTo>
                    <a:pt x="2446" y="2951"/>
                    <a:pt x="2712" y="3144"/>
                    <a:pt x="2791" y="3421"/>
                  </a:cubicBezTo>
                  <a:cubicBezTo>
                    <a:pt x="2884" y="3745"/>
                    <a:pt x="2710" y="4077"/>
                    <a:pt x="2538" y="4367"/>
                  </a:cubicBezTo>
                  <a:cubicBezTo>
                    <a:pt x="3029" y="4009"/>
                    <a:pt x="3525" y="3650"/>
                    <a:pt x="4084" y="3418"/>
                  </a:cubicBezTo>
                  <a:cubicBezTo>
                    <a:pt x="4423" y="3279"/>
                    <a:pt x="4792" y="3195"/>
                    <a:pt x="5157" y="3195"/>
                  </a:cubicBezTo>
                  <a:cubicBezTo>
                    <a:pt x="5340" y="3195"/>
                    <a:pt x="5522" y="3216"/>
                    <a:pt x="5698" y="3262"/>
                  </a:cubicBezTo>
                  <a:lnTo>
                    <a:pt x="5732" y="3136"/>
                  </a:lnTo>
                  <a:cubicBezTo>
                    <a:pt x="6160" y="2471"/>
                    <a:pt x="6598" y="1674"/>
                    <a:pt x="6300" y="946"/>
                  </a:cubicBezTo>
                  <a:cubicBezTo>
                    <a:pt x="6083" y="422"/>
                    <a:pt x="5514" y="102"/>
                    <a:pt x="4946" y="23"/>
                  </a:cubicBezTo>
                  <a:cubicBezTo>
                    <a:pt x="4831" y="8"/>
                    <a:pt x="4716" y="1"/>
                    <a:pt x="4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440;p51"/>
            <p:cNvSpPr/>
            <p:nvPr/>
          </p:nvSpPr>
          <p:spPr>
            <a:xfrm>
              <a:off x="7583074" y="4127441"/>
              <a:ext cx="200410" cy="456856"/>
            </a:xfrm>
            <a:custGeom>
              <a:avLst/>
              <a:gdLst/>
              <a:ahLst/>
              <a:cxnLst/>
              <a:rect l="l" t="t" r="r" b="b"/>
              <a:pathLst>
                <a:path w="3090" h="7044" extrusionOk="0">
                  <a:moveTo>
                    <a:pt x="752" y="1"/>
                  </a:moveTo>
                  <a:cubicBezTo>
                    <a:pt x="513" y="1"/>
                    <a:pt x="294" y="157"/>
                    <a:pt x="130" y="336"/>
                  </a:cubicBezTo>
                  <a:cubicBezTo>
                    <a:pt x="85" y="386"/>
                    <a:pt x="42" y="436"/>
                    <a:pt x="0" y="489"/>
                  </a:cubicBezTo>
                  <a:cubicBezTo>
                    <a:pt x="465" y="558"/>
                    <a:pt x="952" y="684"/>
                    <a:pt x="1200" y="1069"/>
                  </a:cubicBezTo>
                  <a:cubicBezTo>
                    <a:pt x="1496" y="1534"/>
                    <a:pt x="1298" y="2145"/>
                    <a:pt x="1047" y="2641"/>
                  </a:cubicBezTo>
                  <a:cubicBezTo>
                    <a:pt x="876" y="2979"/>
                    <a:pt x="683" y="3309"/>
                    <a:pt x="465" y="3620"/>
                  </a:cubicBezTo>
                  <a:cubicBezTo>
                    <a:pt x="493" y="3616"/>
                    <a:pt x="522" y="3614"/>
                    <a:pt x="551" y="3614"/>
                  </a:cubicBezTo>
                  <a:cubicBezTo>
                    <a:pt x="866" y="3614"/>
                    <a:pt x="1163" y="3844"/>
                    <a:pt x="1306" y="4134"/>
                  </a:cubicBezTo>
                  <a:cubicBezTo>
                    <a:pt x="1462" y="4448"/>
                    <a:pt x="1475" y="4815"/>
                    <a:pt x="1454" y="5163"/>
                  </a:cubicBezTo>
                  <a:cubicBezTo>
                    <a:pt x="1425" y="5804"/>
                    <a:pt x="1214" y="6558"/>
                    <a:pt x="599" y="6743"/>
                  </a:cubicBezTo>
                  <a:cubicBezTo>
                    <a:pt x="965" y="6910"/>
                    <a:pt x="1362" y="7044"/>
                    <a:pt x="1761" y="7044"/>
                  </a:cubicBezTo>
                  <a:cubicBezTo>
                    <a:pt x="1765" y="7044"/>
                    <a:pt x="1769" y="7044"/>
                    <a:pt x="1773" y="7044"/>
                  </a:cubicBezTo>
                  <a:cubicBezTo>
                    <a:pt x="2182" y="7036"/>
                    <a:pt x="2601" y="6872"/>
                    <a:pt x="2838" y="6540"/>
                  </a:cubicBezTo>
                  <a:cubicBezTo>
                    <a:pt x="3060" y="6226"/>
                    <a:pt x="3089" y="5807"/>
                    <a:pt x="3010" y="5432"/>
                  </a:cubicBezTo>
                  <a:cubicBezTo>
                    <a:pt x="2902" y="4899"/>
                    <a:pt x="2596" y="4417"/>
                    <a:pt x="2161" y="4092"/>
                  </a:cubicBezTo>
                  <a:cubicBezTo>
                    <a:pt x="1905" y="3902"/>
                    <a:pt x="1572" y="3696"/>
                    <a:pt x="1593" y="3377"/>
                  </a:cubicBezTo>
                  <a:cubicBezTo>
                    <a:pt x="1599" y="3272"/>
                    <a:pt x="1649" y="3172"/>
                    <a:pt x="1694" y="3079"/>
                  </a:cubicBezTo>
                  <a:cubicBezTo>
                    <a:pt x="1981" y="2520"/>
                    <a:pt x="2285" y="1890"/>
                    <a:pt x="2100" y="1291"/>
                  </a:cubicBezTo>
                  <a:cubicBezTo>
                    <a:pt x="1981" y="903"/>
                    <a:pt x="1675" y="605"/>
                    <a:pt x="1377" y="333"/>
                  </a:cubicBezTo>
                  <a:cubicBezTo>
                    <a:pt x="1214" y="183"/>
                    <a:pt x="1029" y="27"/>
                    <a:pt x="807" y="4"/>
                  </a:cubicBezTo>
                  <a:cubicBezTo>
                    <a:pt x="789" y="2"/>
                    <a:pt x="771" y="1"/>
                    <a:pt x="752" y="1"/>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441;p51"/>
            <p:cNvSpPr/>
            <p:nvPr/>
          </p:nvSpPr>
          <p:spPr>
            <a:xfrm>
              <a:off x="6771967" y="4262863"/>
              <a:ext cx="728155" cy="376498"/>
            </a:xfrm>
            <a:custGeom>
              <a:avLst/>
              <a:gdLst/>
              <a:ahLst/>
              <a:cxnLst/>
              <a:rect l="l" t="t" r="r" b="b"/>
              <a:pathLst>
                <a:path w="11227" h="5805" extrusionOk="0">
                  <a:moveTo>
                    <a:pt x="8919" y="0"/>
                  </a:moveTo>
                  <a:cubicBezTo>
                    <a:pt x="8734" y="0"/>
                    <a:pt x="8548" y="36"/>
                    <a:pt x="8365" y="76"/>
                  </a:cubicBezTo>
                  <a:cubicBezTo>
                    <a:pt x="7785" y="200"/>
                    <a:pt x="7152" y="398"/>
                    <a:pt x="6854" y="912"/>
                  </a:cubicBezTo>
                  <a:cubicBezTo>
                    <a:pt x="6640" y="1287"/>
                    <a:pt x="6595" y="1827"/>
                    <a:pt x="6192" y="1986"/>
                  </a:cubicBezTo>
                  <a:cubicBezTo>
                    <a:pt x="6127" y="2011"/>
                    <a:pt x="6062" y="2023"/>
                    <a:pt x="5998" y="2023"/>
                  </a:cubicBezTo>
                  <a:cubicBezTo>
                    <a:pt x="5674" y="2023"/>
                    <a:pt x="5361" y="1731"/>
                    <a:pt x="5179" y="1434"/>
                  </a:cubicBezTo>
                  <a:cubicBezTo>
                    <a:pt x="4960" y="1078"/>
                    <a:pt x="4767" y="648"/>
                    <a:pt x="4374" y="501"/>
                  </a:cubicBezTo>
                  <a:cubicBezTo>
                    <a:pt x="4300" y="472"/>
                    <a:pt x="4223" y="459"/>
                    <a:pt x="4145" y="459"/>
                  </a:cubicBezTo>
                  <a:cubicBezTo>
                    <a:pt x="3763" y="459"/>
                    <a:pt x="3377" y="781"/>
                    <a:pt x="3364" y="1176"/>
                  </a:cubicBezTo>
                  <a:cubicBezTo>
                    <a:pt x="3307" y="1188"/>
                    <a:pt x="3250" y="1193"/>
                    <a:pt x="3194" y="1193"/>
                  </a:cubicBezTo>
                  <a:cubicBezTo>
                    <a:pt x="2891" y="1193"/>
                    <a:pt x="2595" y="1040"/>
                    <a:pt x="2335" y="878"/>
                  </a:cubicBezTo>
                  <a:cubicBezTo>
                    <a:pt x="2024" y="683"/>
                    <a:pt x="1708" y="458"/>
                    <a:pt x="1341" y="429"/>
                  </a:cubicBezTo>
                  <a:cubicBezTo>
                    <a:pt x="1320" y="428"/>
                    <a:pt x="1300" y="427"/>
                    <a:pt x="1279" y="427"/>
                  </a:cubicBezTo>
                  <a:cubicBezTo>
                    <a:pt x="1083" y="427"/>
                    <a:pt x="878" y="504"/>
                    <a:pt x="742" y="640"/>
                  </a:cubicBezTo>
                  <a:cubicBezTo>
                    <a:pt x="536" y="722"/>
                    <a:pt x="349" y="838"/>
                    <a:pt x="217" y="1012"/>
                  </a:cubicBezTo>
                  <a:cubicBezTo>
                    <a:pt x="1" y="1302"/>
                    <a:pt x="43" y="1804"/>
                    <a:pt x="378" y="1936"/>
                  </a:cubicBezTo>
                  <a:cubicBezTo>
                    <a:pt x="438" y="1959"/>
                    <a:pt x="498" y="1969"/>
                    <a:pt x="559" y="1969"/>
                  </a:cubicBezTo>
                  <a:cubicBezTo>
                    <a:pt x="980" y="1969"/>
                    <a:pt x="1427" y="1481"/>
                    <a:pt x="1810" y="1481"/>
                  </a:cubicBezTo>
                  <a:cubicBezTo>
                    <a:pt x="1896" y="1481"/>
                    <a:pt x="1979" y="1506"/>
                    <a:pt x="2058" y="1566"/>
                  </a:cubicBezTo>
                  <a:cubicBezTo>
                    <a:pt x="2243" y="1711"/>
                    <a:pt x="2269" y="1988"/>
                    <a:pt x="2422" y="2160"/>
                  </a:cubicBezTo>
                  <a:cubicBezTo>
                    <a:pt x="2542" y="2291"/>
                    <a:pt x="2691" y="2335"/>
                    <a:pt x="2856" y="2335"/>
                  </a:cubicBezTo>
                  <a:cubicBezTo>
                    <a:pt x="3191" y="2335"/>
                    <a:pt x="3593" y="2156"/>
                    <a:pt x="3957" y="2156"/>
                  </a:cubicBezTo>
                  <a:cubicBezTo>
                    <a:pt x="3988" y="2156"/>
                    <a:pt x="4019" y="2157"/>
                    <a:pt x="4050" y="2160"/>
                  </a:cubicBezTo>
                  <a:cubicBezTo>
                    <a:pt x="4612" y="2215"/>
                    <a:pt x="4952" y="2782"/>
                    <a:pt x="5276" y="3246"/>
                  </a:cubicBezTo>
                  <a:cubicBezTo>
                    <a:pt x="5532" y="3617"/>
                    <a:pt x="5951" y="3980"/>
                    <a:pt x="6363" y="3980"/>
                  </a:cubicBezTo>
                  <a:cubicBezTo>
                    <a:pt x="6470" y="3980"/>
                    <a:pt x="6576" y="3955"/>
                    <a:pt x="6680" y="3901"/>
                  </a:cubicBezTo>
                  <a:cubicBezTo>
                    <a:pt x="7302" y="3563"/>
                    <a:pt x="7115" y="2439"/>
                    <a:pt x="7758" y="2139"/>
                  </a:cubicBezTo>
                  <a:cubicBezTo>
                    <a:pt x="7843" y="2099"/>
                    <a:pt x="7933" y="2081"/>
                    <a:pt x="8024" y="2081"/>
                  </a:cubicBezTo>
                  <a:cubicBezTo>
                    <a:pt x="8317" y="2081"/>
                    <a:pt x="8618" y="2267"/>
                    <a:pt x="8787" y="2521"/>
                  </a:cubicBezTo>
                  <a:cubicBezTo>
                    <a:pt x="9009" y="2853"/>
                    <a:pt x="9056" y="3268"/>
                    <a:pt x="9101" y="3666"/>
                  </a:cubicBezTo>
                  <a:cubicBezTo>
                    <a:pt x="10019" y="3787"/>
                    <a:pt x="10626" y="4948"/>
                    <a:pt x="10201" y="5773"/>
                  </a:cubicBezTo>
                  <a:cubicBezTo>
                    <a:pt x="10260" y="5794"/>
                    <a:pt x="10319" y="5804"/>
                    <a:pt x="10377" y="5804"/>
                  </a:cubicBezTo>
                  <a:cubicBezTo>
                    <a:pt x="10783" y="5804"/>
                    <a:pt x="11129" y="5320"/>
                    <a:pt x="11161" y="4879"/>
                  </a:cubicBezTo>
                  <a:cubicBezTo>
                    <a:pt x="11227" y="3998"/>
                    <a:pt x="10494" y="3133"/>
                    <a:pt x="9610" y="3046"/>
                  </a:cubicBezTo>
                  <a:cubicBezTo>
                    <a:pt x="9855" y="2513"/>
                    <a:pt x="10106" y="1954"/>
                    <a:pt x="10098" y="1368"/>
                  </a:cubicBezTo>
                  <a:cubicBezTo>
                    <a:pt x="10093" y="780"/>
                    <a:pt x="9742" y="155"/>
                    <a:pt x="9170" y="26"/>
                  </a:cubicBezTo>
                  <a:cubicBezTo>
                    <a:pt x="9087" y="8"/>
                    <a:pt x="9003" y="0"/>
                    <a:pt x="8919"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42;p51"/>
            <p:cNvSpPr/>
            <p:nvPr/>
          </p:nvSpPr>
          <p:spPr>
            <a:xfrm>
              <a:off x="5899699" y="4314101"/>
              <a:ext cx="1423557" cy="487858"/>
            </a:xfrm>
            <a:custGeom>
              <a:avLst/>
              <a:gdLst/>
              <a:ahLst/>
              <a:cxnLst/>
              <a:rect l="l" t="t" r="r" b="b"/>
              <a:pathLst>
                <a:path w="21949" h="7522" extrusionOk="0">
                  <a:moveTo>
                    <a:pt x="8030" y="1244"/>
                  </a:moveTo>
                  <a:cubicBezTo>
                    <a:pt x="8157" y="1244"/>
                    <a:pt x="8284" y="1250"/>
                    <a:pt x="8409" y="1256"/>
                  </a:cubicBezTo>
                  <a:cubicBezTo>
                    <a:pt x="8599" y="1267"/>
                    <a:pt x="8831" y="1335"/>
                    <a:pt x="8937" y="1465"/>
                  </a:cubicBezTo>
                  <a:cubicBezTo>
                    <a:pt x="9172" y="1560"/>
                    <a:pt x="9354" y="1789"/>
                    <a:pt x="9391" y="2040"/>
                  </a:cubicBezTo>
                  <a:cubicBezTo>
                    <a:pt x="9430" y="2306"/>
                    <a:pt x="9306" y="2586"/>
                    <a:pt x="9090" y="2744"/>
                  </a:cubicBezTo>
                  <a:cubicBezTo>
                    <a:pt x="9206" y="2695"/>
                    <a:pt x="9328" y="2672"/>
                    <a:pt x="9452" y="2672"/>
                  </a:cubicBezTo>
                  <a:cubicBezTo>
                    <a:pt x="9784" y="2672"/>
                    <a:pt x="10124" y="2835"/>
                    <a:pt x="10359" y="3082"/>
                  </a:cubicBezTo>
                  <a:cubicBezTo>
                    <a:pt x="10683" y="3417"/>
                    <a:pt x="10841" y="3876"/>
                    <a:pt x="10939" y="4329"/>
                  </a:cubicBezTo>
                  <a:cubicBezTo>
                    <a:pt x="11013" y="4654"/>
                    <a:pt x="11052" y="5007"/>
                    <a:pt x="10894" y="5297"/>
                  </a:cubicBezTo>
                  <a:cubicBezTo>
                    <a:pt x="10789" y="5489"/>
                    <a:pt x="10563" y="5619"/>
                    <a:pt x="10354" y="5619"/>
                  </a:cubicBezTo>
                  <a:cubicBezTo>
                    <a:pt x="10248" y="5619"/>
                    <a:pt x="10145" y="5585"/>
                    <a:pt x="10066" y="5508"/>
                  </a:cubicBezTo>
                  <a:cubicBezTo>
                    <a:pt x="9747" y="5197"/>
                    <a:pt x="10090" y="4667"/>
                    <a:pt x="10063" y="4218"/>
                  </a:cubicBezTo>
                  <a:cubicBezTo>
                    <a:pt x="10043" y="3820"/>
                    <a:pt x="9642" y="3520"/>
                    <a:pt x="9255" y="3520"/>
                  </a:cubicBezTo>
                  <a:cubicBezTo>
                    <a:pt x="9129" y="3520"/>
                    <a:pt x="9004" y="3552"/>
                    <a:pt x="8895" y="3622"/>
                  </a:cubicBezTo>
                  <a:cubicBezTo>
                    <a:pt x="8661" y="3771"/>
                    <a:pt x="8479" y="4058"/>
                    <a:pt x="8209" y="4058"/>
                  </a:cubicBezTo>
                  <a:cubicBezTo>
                    <a:pt x="8202" y="4058"/>
                    <a:pt x="8195" y="4058"/>
                    <a:pt x="8188" y="4058"/>
                  </a:cubicBezTo>
                  <a:cubicBezTo>
                    <a:pt x="8072" y="4050"/>
                    <a:pt x="7969" y="3992"/>
                    <a:pt x="7863" y="3947"/>
                  </a:cubicBezTo>
                  <a:cubicBezTo>
                    <a:pt x="7709" y="3881"/>
                    <a:pt x="7544" y="3851"/>
                    <a:pt x="7378" y="3851"/>
                  </a:cubicBezTo>
                  <a:cubicBezTo>
                    <a:pt x="6875" y="3851"/>
                    <a:pt x="6366" y="4134"/>
                    <a:pt x="6144" y="4593"/>
                  </a:cubicBezTo>
                  <a:cubicBezTo>
                    <a:pt x="5967" y="4960"/>
                    <a:pt x="5932" y="5432"/>
                    <a:pt x="5592" y="5648"/>
                  </a:cubicBezTo>
                  <a:cubicBezTo>
                    <a:pt x="5496" y="5711"/>
                    <a:pt x="5387" y="5739"/>
                    <a:pt x="5277" y="5739"/>
                  </a:cubicBezTo>
                  <a:cubicBezTo>
                    <a:pt x="4962" y="5739"/>
                    <a:pt x="4634" y="5510"/>
                    <a:pt x="4527" y="5200"/>
                  </a:cubicBezTo>
                  <a:cubicBezTo>
                    <a:pt x="4382" y="4783"/>
                    <a:pt x="4550" y="4308"/>
                    <a:pt x="4830" y="3965"/>
                  </a:cubicBezTo>
                  <a:cubicBezTo>
                    <a:pt x="5107" y="3628"/>
                    <a:pt x="5487" y="3380"/>
                    <a:pt x="5909" y="3266"/>
                  </a:cubicBezTo>
                  <a:cubicBezTo>
                    <a:pt x="6027" y="3232"/>
                    <a:pt x="6154" y="3208"/>
                    <a:pt x="6254" y="3134"/>
                  </a:cubicBezTo>
                  <a:cubicBezTo>
                    <a:pt x="6426" y="3005"/>
                    <a:pt x="6457" y="2768"/>
                    <a:pt x="6497" y="2557"/>
                  </a:cubicBezTo>
                  <a:cubicBezTo>
                    <a:pt x="6576" y="2135"/>
                    <a:pt x="6755" y="1699"/>
                    <a:pt x="7112" y="1462"/>
                  </a:cubicBezTo>
                  <a:cubicBezTo>
                    <a:pt x="7379" y="1284"/>
                    <a:pt x="7703" y="1244"/>
                    <a:pt x="8030" y="1244"/>
                  </a:cubicBezTo>
                  <a:close/>
                  <a:moveTo>
                    <a:pt x="8243" y="0"/>
                  </a:moveTo>
                  <a:cubicBezTo>
                    <a:pt x="7773" y="0"/>
                    <a:pt x="7306" y="132"/>
                    <a:pt x="6922" y="410"/>
                  </a:cubicBezTo>
                  <a:cubicBezTo>
                    <a:pt x="6803" y="497"/>
                    <a:pt x="6692" y="592"/>
                    <a:pt x="6555" y="642"/>
                  </a:cubicBezTo>
                  <a:cubicBezTo>
                    <a:pt x="6460" y="675"/>
                    <a:pt x="6360" y="684"/>
                    <a:pt x="6259" y="684"/>
                  </a:cubicBezTo>
                  <a:cubicBezTo>
                    <a:pt x="6136" y="684"/>
                    <a:pt x="6011" y="671"/>
                    <a:pt x="5888" y="671"/>
                  </a:cubicBezTo>
                  <a:cubicBezTo>
                    <a:pt x="5004" y="673"/>
                    <a:pt x="4252" y="1612"/>
                    <a:pt x="4442" y="2478"/>
                  </a:cubicBezTo>
                  <a:cubicBezTo>
                    <a:pt x="4373" y="2463"/>
                    <a:pt x="4304" y="2456"/>
                    <a:pt x="4234" y="2456"/>
                  </a:cubicBezTo>
                  <a:cubicBezTo>
                    <a:pt x="3789" y="2456"/>
                    <a:pt x="3348" y="2738"/>
                    <a:pt x="3179" y="3153"/>
                  </a:cubicBezTo>
                  <a:cubicBezTo>
                    <a:pt x="2981" y="3630"/>
                    <a:pt x="3171" y="4237"/>
                    <a:pt x="3606" y="4519"/>
                  </a:cubicBezTo>
                  <a:cubicBezTo>
                    <a:pt x="3522" y="4499"/>
                    <a:pt x="3438" y="4490"/>
                    <a:pt x="3354" y="4490"/>
                  </a:cubicBezTo>
                  <a:cubicBezTo>
                    <a:pt x="2512" y="4490"/>
                    <a:pt x="1744" y="5450"/>
                    <a:pt x="2037" y="6273"/>
                  </a:cubicBezTo>
                  <a:cubicBezTo>
                    <a:pt x="1777" y="6154"/>
                    <a:pt x="1482" y="6075"/>
                    <a:pt x="1197" y="6075"/>
                  </a:cubicBezTo>
                  <a:cubicBezTo>
                    <a:pt x="965" y="6075"/>
                    <a:pt x="740" y="6127"/>
                    <a:pt x="544" y="6249"/>
                  </a:cubicBezTo>
                  <a:cubicBezTo>
                    <a:pt x="161" y="6487"/>
                    <a:pt x="0" y="7057"/>
                    <a:pt x="227" y="7415"/>
                  </a:cubicBezTo>
                  <a:cubicBezTo>
                    <a:pt x="304" y="7368"/>
                    <a:pt x="380" y="7315"/>
                    <a:pt x="451" y="7262"/>
                  </a:cubicBezTo>
                  <a:cubicBezTo>
                    <a:pt x="610" y="7144"/>
                    <a:pt x="771" y="7012"/>
                    <a:pt x="966" y="6980"/>
                  </a:cubicBezTo>
                  <a:cubicBezTo>
                    <a:pt x="995" y="6975"/>
                    <a:pt x="1025" y="6973"/>
                    <a:pt x="1054" y="6973"/>
                  </a:cubicBezTo>
                  <a:cubicBezTo>
                    <a:pt x="1292" y="6973"/>
                    <a:pt x="1518" y="7116"/>
                    <a:pt x="1741" y="7212"/>
                  </a:cubicBezTo>
                  <a:cubicBezTo>
                    <a:pt x="2058" y="7351"/>
                    <a:pt x="2390" y="7407"/>
                    <a:pt x="2729" y="7407"/>
                  </a:cubicBezTo>
                  <a:cubicBezTo>
                    <a:pt x="3405" y="7407"/>
                    <a:pt x="4105" y="7185"/>
                    <a:pt x="4753" y="6951"/>
                  </a:cubicBezTo>
                  <a:cubicBezTo>
                    <a:pt x="4967" y="6872"/>
                    <a:pt x="5186" y="6793"/>
                    <a:pt x="5413" y="6782"/>
                  </a:cubicBezTo>
                  <a:cubicBezTo>
                    <a:pt x="5431" y="6781"/>
                    <a:pt x="5449" y="6781"/>
                    <a:pt x="5466" y="6781"/>
                  </a:cubicBezTo>
                  <a:cubicBezTo>
                    <a:pt x="5722" y="6781"/>
                    <a:pt x="5973" y="6866"/>
                    <a:pt x="6220" y="6933"/>
                  </a:cubicBezTo>
                  <a:cubicBezTo>
                    <a:pt x="6685" y="7054"/>
                    <a:pt x="7165" y="7114"/>
                    <a:pt x="7645" y="7114"/>
                  </a:cubicBezTo>
                  <a:cubicBezTo>
                    <a:pt x="8606" y="7114"/>
                    <a:pt x="9566" y="6875"/>
                    <a:pt x="10409" y="6410"/>
                  </a:cubicBezTo>
                  <a:cubicBezTo>
                    <a:pt x="11139" y="7115"/>
                    <a:pt x="12156" y="7494"/>
                    <a:pt x="13169" y="7494"/>
                  </a:cubicBezTo>
                  <a:cubicBezTo>
                    <a:pt x="13687" y="7494"/>
                    <a:pt x="14205" y="7395"/>
                    <a:pt x="14682" y="7188"/>
                  </a:cubicBezTo>
                  <a:cubicBezTo>
                    <a:pt x="14896" y="7095"/>
                    <a:pt x="15121" y="6979"/>
                    <a:pt x="15353" y="6979"/>
                  </a:cubicBezTo>
                  <a:cubicBezTo>
                    <a:pt x="15383" y="6979"/>
                    <a:pt x="15414" y="6981"/>
                    <a:pt x="15444" y="6985"/>
                  </a:cubicBezTo>
                  <a:cubicBezTo>
                    <a:pt x="15631" y="7012"/>
                    <a:pt x="15792" y="7117"/>
                    <a:pt x="15958" y="7204"/>
                  </a:cubicBezTo>
                  <a:cubicBezTo>
                    <a:pt x="16358" y="7420"/>
                    <a:pt x="16807" y="7522"/>
                    <a:pt x="17259" y="7522"/>
                  </a:cubicBezTo>
                  <a:cubicBezTo>
                    <a:pt x="17746" y="7522"/>
                    <a:pt x="18235" y="7404"/>
                    <a:pt x="18667" y="7183"/>
                  </a:cubicBezTo>
                  <a:cubicBezTo>
                    <a:pt x="19084" y="6972"/>
                    <a:pt x="19445" y="6664"/>
                    <a:pt x="19704" y="6276"/>
                  </a:cubicBezTo>
                  <a:cubicBezTo>
                    <a:pt x="20050" y="6505"/>
                    <a:pt x="20451" y="6696"/>
                    <a:pt x="20859" y="6696"/>
                  </a:cubicBezTo>
                  <a:cubicBezTo>
                    <a:pt x="20922" y="6696"/>
                    <a:pt x="20984" y="6691"/>
                    <a:pt x="21047" y="6682"/>
                  </a:cubicBezTo>
                  <a:cubicBezTo>
                    <a:pt x="21516" y="6608"/>
                    <a:pt x="21949" y="6133"/>
                    <a:pt x="21817" y="5672"/>
                  </a:cubicBezTo>
                  <a:cubicBezTo>
                    <a:pt x="21724" y="5313"/>
                    <a:pt x="21329" y="5102"/>
                    <a:pt x="20957" y="5089"/>
                  </a:cubicBezTo>
                  <a:cubicBezTo>
                    <a:pt x="20944" y="5088"/>
                    <a:pt x="20931" y="5088"/>
                    <a:pt x="20918" y="5088"/>
                  </a:cubicBezTo>
                  <a:cubicBezTo>
                    <a:pt x="20560" y="5088"/>
                    <a:pt x="20212" y="5228"/>
                    <a:pt x="19878" y="5366"/>
                  </a:cubicBezTo>
                  <a:lnTo>
                    <a:pt x="19757" y="5310"/>
                  </a:lnTo>
                  <a:cubicBezTo>
                    <a:pt x="19746" y="5218"/>
                    <a:pt x="19730" y="5128"/>
                    <a:pt x="19704" y="5041"/>
                  </a:cubicBezTo>
                  <a:cubicBezTo>
                    <a:pt x="19535" y="4456"/>
                    <a:pt x="19029" y="3968"/>
                    <a:pt x="18427" y="3847"/>
                  </a:cubicBezTo>
                  <a:cubicBezTo>
                    <a:pt x="18327" y="3825"/>
                    <a:pt x="18227" y="3816"/>
                    <a:pt x="18126" y="3816"/>
                  </a:cubicBezTo>
                  <a:cubicBezTo>
                    <a:pt x="18065" y="3816"/>
                    <a:pt x="18004" y="3819"/>
                    <a:pt x="17942" y="3825"/>
                  </a:cubicBezTo>
                  <a:cubicBezTo>
                    <a:pt x="17406" y="3886"/>
                    <a:pt x="16895" y="4203"/>
                    <a:pt x="16634" y="4680"/>
                  </a:cubicBezTo>
                  <a:cubicBezTo>
                    <a:pt x="16425" y="4561"/>
                    <a:pt x="16189" y="4505"/>
                    <a:pt x="15951" y="4505"/>
                  </a:cubicBezTo>
                  <a:cubicBezTo>
                    <a:pt x="15393" y="4505"/>
                    <a:pt x="14826" y="4810"/>
                    <a:pt x="14584" y="5318"/>
                  </a:cubicBezTo>
                  <a:cubicBezTo>
                    <a:pt x="14350" y="5213"/>
                    <a:pt x="14094" y="5162"/>
                    <a:pt x="13839" y="5162"/>
                  </a:cubicBezTo>
                  <a:cubicBezTo>
                    <a:pt x="13503" y="5162"/>
                    <a:pt x="13169" y="5250"/>
                    <a:pt x="12883" y="5424"/>
                  </a:cubicBezTo>
                  <a:cubicBezTo>
                    <a:pt x="12891" y="4669"/>
                    <a:pt x="12237" y="3970"/>
                    <a:pt x="11480" y="3934"/>
                  </a:cubicBezTo>
                  <a:cubicBezTo>
                    <a:pt x="11985" y="3101"/>
                    <a:pt x="11270" y="1837"/>
                    <a:pt x="10296" y="1837"/>
                  </a:cubicBezTo>
                  <a:cubicBezTo>
                    <a:pt x="10295" y="1837"/>
                    <a:pt x="10294" y="1837"/>
                    <a:pt x="10293" y="1837"/>
                  </a:cubicBezTo>
                  <a:cubicBezTo>
                    <a:pt x="10522" y="1676"/>
                    <a:pt x="10438" y="1317"/>
                    <a:pt x="10293" y="1077"/>
                  </a:cubicBezTo>
                  <a:cubicBezTo>
                    <a:pt x="9866" y="386"/>
                    <a:pt x="9049" y="0"/>
                    <a:pt x="8243" y="0"/>
                  </a:cubicBezTo>
                  <a:close/>
                </a:path>
              </a:pathLst>
            </a:custGeom>
            <a:gradFill>
              <a:gsLst>
                <a:gs pos="0">
                  <a:schemeClr val="accent2"/>
                </a:gs>
                <a:gs pos="100000">
                  <a:schemeClr val="accent5"/>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443;p51"/>
            <p:cNvSpPr/>
            <p:nvPr/>
          </p:nvSpPr>
          <p:spPr>
            <a:xfrm>
              <a:off x="5828680" y="4281542"/>
              <a:ext cx="173559" cy="172586"/>
            </a:xfrm>
            <a:custGeom>
              <a:avLst/>
              <a:gdLst/>
              <a:ahLst/>
              <a:cxnLst/>
              <a:rect l="l" t="t" r="r" b="b"/>
              <a:pathLst>
                <a:path w="2676" h="2661" extrusionOk="0">
                  <a:moveTo>
                    <a:pt x="2107" y="1"/>
                  </a:moveTo>
                  <a:cubicBezTo>
                    <a:pt x="1840" y="1"/>
                    <a:pt x="1566" y="90"/>
                    <a:pt x="1343" y="239"/>
                  </a:cubicBezTo>
                  <a:cubicBezTo>
                    <a:pt x="982" y="479"/>
                    <a:pt x="726" y="840"/>
                    <a:pt x="494" y="1210"/>
                  </a:cubicBezTo>
                  <a:cubicBezTo>
                    <a:pt x="344" y="1289"/>
                    <a:pt x="214" y="1410"/>
                    <a:pt x="138" y="1560"/>
                  </a:cubicBezTo>
                  <a:cubicBezTo>
                    <a:pt x="1" y="1835"/>
                    <a:pt x="30" y="2188"/>
                    <a:pt x="217" y="2431"/>
                  </a:cubicBezTo>
                  <a:cubicBezTo>
                    <a:pt x="318" y="2562"/>
                    <a:pt x="486" y="2660"/>
                    <a:pt x="645" y="2660"/>
                  </a:cubicBezTo>
                  <a:cubicBezTo>
                    <a:pt x="710" y="2660"/>
                    <a:pt x="773" y="2644"/>
                    <a:pt x="829" y="2608"/>
                  </a:cubicBezTo>
                  <a:cubicBezTo>
                    <a:pt x="900" y="2560"/>
                    <a:pt x="953" y="2484"/>
                    <a:pt x="1003" y="2412"/>
                  </a:cubicBezTo>
                  <a:cubicBezTo>
                    <a:pt x="1309" y="1956"/>
                    <a:pt x="1620" y="1500"/>
                    <a:pt x="1926" y="1043"/>
                  </a:cubicBezTo>
                  <a:cubicBezTo>
                    <a:pt x="2148" y="722"/>
                    <a:pt x="2367" y="395"/>
                    <a:pt x="2675" y="168"/>
                  </a:cubicBezTo>
                  <a:cubicBezTo>
                    <a:pt x="2507" y="52"/>
                    <a:pt x="2309" y="1"/>
                    <a:pt x="2107" y="1"/>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444;p51"/>
            <p:cNvSpPr/>
            <p:nvPr/>
          </p:nvSpPr>
          <p:spPr>
            <a:xfrm>
              <a:off x="5238671" y="4147677"/>
              <a:ext cx="683339" cy="498754"/>
            </a:xfrm>
            <a:custGeom>
              <a:avLst/>
              <a:gdLst/>
              <a:ahLst/>
              <a:cxnLst/>
              <a:rect l="l" t="t" r="r" b="b"/>
              <a:pathLst>
                <a:path w="10536" h="7690" extrusionOk="0">
                  <a:moveTo>
                    <a:pt x="6134" y="1"/>
                  </a:moveTo>
                  <a:cubicBezTo>
                    <a:pt x="5679" y="1"/>
                    <a:pt x="5217" y="31"/>
                    <a:pt x="4811" y="230"/>
                  </a:cubicBezTo>
                  <a:cubicBezTo>
                    <a:pt x="4329" y="465"/>
                    <a:pt x="3954" y="1008"/>
                    <a:pt x="4097" y="1522"/>
                  </a:cubicBezTo>
                  <a:cubicBezTo>
                    <a:pt x="3897" y="1474"/>
                    <a:pt x="3689" y="1449"/>
                    <a:pt x="3482" y="1449"/>
                  </a:cubicBezTo>
                  <a:cubicBezTo>
                    <a:pt x="2936" y="1449"/>
                    <a:pt x="2394" y="1624"/>
                    <a:pt x="2031" y="2023"/>
                  </a:cubicBezTo>
                  <a:cubicBezTo>
                    <a:pt x="1533" y="2575"/>
                    <a:pt x="1556" y="3580"/>
                    <a:pt x="2190" y="3967"/>
                  </a:cubicBezTo>
                  <a:cubicBezTo>
                    <a:pt x="1520" y="3975"/>
                    <a:pt x="828" y="4308"/>
                    <a:pt x="417" y="4817"/>
                  </a:cubicBezTo>
                  <a:cubicBezTo>
                    <a:pt x="153" y="5141"/>
                    <a:pt x="0" y="5542"/>
                    <a:pt x="48" y="5969"/>
                  </a:cubicBezTo>
                  <a:cubicBezTo>
                    <a:pt x="58" y="6088"/>
                    <a:pt x="87" y="6201"/>
                    <a:pt x="122" y="6310"/>
                  </a:cubicBezTo>
                  <a:cubicBezTo>
                    <a:pt x="288" y="6777"/>
                    <a:pt x="673" y="7170"/>
                    <a:pt x="1124" y="7394"/>
                  </a:cubicBezTo>
                  <a:cubicBezTo>
                    <a:pt x="1562" y="7612"/>
                    <a:pt x="2057" y="7689"/>
                    <a:pt x="2550" y="7689"/>
                  </a:cubicBezTo>
                  <a:cubicBezTo>
                    <a:pt x="2684" y="7689"/>
                    <a:pt x="2817" y="7683"/>
                    <a:pt x="2949" y="7673"/>
                  </a:cubicBezTo>
                  <a:lnTo>
                    <a:pt x="3031" y="7679"/>
                  </a:lnTo>
                  <a:cubicBezTo>
                    <a:pt x="3034" y="7639"/>
                    <a:pt x="3036" y="7599"/>
                    <a:pt x="3044" y="7563"/>
                  </a:cubicBezTo>
                  <a:lnTo>
                    <a:pt x="2989" y="7552"/>
                  </a:lnTo>
                  <a:cubicBezTo>
                    <a:pt x="2538" y="7024"/>
                    <a:pt x="2503" y="6188"/>
                    <a:pt x="2904" y="5624"/>
                  </a:cubicBezTo>
                  <a:cubicBezTo>
                    <a:pt x="3202" y="5208"/>
                    <a:pt x="3712" y="4967"/>
                    <a:pt x="4221" y="4967"/>
                  </a:cubicBezTo>
                  <a:cubicBezTo>
                    <a:pt x="4403" y="4967"/>
                    <a:pt x="4585" y="4997"/>
                    <a:pt x="4756" y="5062"/>
                  </a:cubicBezTo>
                  <a:cubicBezTo>
                    <a:pt x="4360" y="4595"/>
                    <a:pt x="4519" y="3828"/>
                    <a:pt x="4972" y="3413"/>
                  </a:cubicBezTo>
                  <a:cubicBezTo>
                    <a:pt x="5359" y="3065"/>
                    <a:pt x="5890" y="2934"/>
                    <a:pt x="6414" y="2934"/>
                  </a:cubicBezTo>
                  <a:cubicBezTo>
                    <a:pt x="6509" y="2934"/>
                    <a:pt x="6604" y="2938"/>
                    <a:pt x="6697" y="2947"/>
                  </a:cubicBezTo>
                  <a:cubicBezTo>
                    <a:pt x="6370" y="2366"/>
                    <a:pt x="6805" y="1628"/>
                    <a:pt x="7362" y="1258"/>
                  </a:cubicBezTo>
                  <a:cubicBezTo>
                    <a:pt x="7730" y="1016"/>
                    <a:pt x="8163" y="861"/>
                    <a:pt x="8598" y="861"/>
                  </a:cubicBezTo>
                  <a:cubicBezTo>
                    <a:pt x="8674" y="861"/>
                    <a:pt x="8750" y="866"/>
                    <a:pt x="8826" y="876"/>
                  </a:cubicBezTo>
                  <a:cubicBezTo>
                    <a:pt x="9335" y="939"/>
                    <a:pt x="9826" y="1256"/>
                    <a:pt x="10034" y="1725"/>
                  </a:cubicBezTo>
                  <a:lnTo>
                    <a:pt x="10034" y="1731"/>
                  </a:lnTo>
                  <a:cubicBezTo>
                    <a:pt x="10103" y="1719"/>
                    <a:pt x="10173" y="1714"/>
                    <a:pt x="10243" y="1714"/>
                  </a:cubicBezTo>
                  <a:cubicBezTo>
                    <a:pt x="10339" y="1714"/>
                    <a:pt x="10434" y="1725"/>
                    <a:pt x="10527" y="1749"/>
                  </a:cubicBezTo>
                  <a:lnTo>
                    <a:pt x="10535" y="1723"/>
                  </a:lnTo>
                  <a:cubicBezTo>
                    <a:pt x="10229" y="992"/>
                    <a:pt x="9509" y="494"/>
                    <a:pt x="8747" y="256"/>
                  </a:cubicBezTo>
                  <a:cubicBezTo>
                    <a:pt x="8198" y="85"/>
                    <a:pt x="7623" y="32"/>
                    <a:pt x="7046" y="16"/>
                  </a:cubicBezTo>
                  <a:cubicBezTo>
                    <a:pt x="6827" y="8"/>
                    <a:pt x="6605" y="6"/>
                    <a:pt x="6383" y="3"/>
                  </a:cubicBezTo>
                  <a:cubicBezTo>
                    <a:pt x="6301" y="2"/>
                    <a:pt x="6218" y="1"/>
                    <a:pt x="6134" y="1"/>
                  </a:cubicBezTo>
                  <a:close/>
                </a:path>
              </a:pathLst>
            </a:custGeom>
            <a:gradFill>
              <a:gsLst>
                <a:gs pos="0">
                  <a:schemeClr val="accent2"/>
                </a:gs>
                <a:gs pos="100000">
                  <a:schemeClr val="accent5"/>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45;p51"/>
            <p:cNvSpPr/>
            <p:nvPr/>
          </p:nvSpPr>
          <p:spPr>
            <a:xfrm>
              <a:off x="7139449" y="2036955"/>
              <a:ext cx="627561" cy="789770"/>
            </a:xfrm>
            <a:custGeom>
              <a:avLst/>
              <a:gdLst/>
              <a:ahLst/>
              <a:cxnLst/>
              <a:rect l="l" t="t" r="r" b="b"/>
              <a:pathLst>
                <a:path w="9676" h="12177" extrusionOk="0">
                  <a:moveTo>
                    <a:pt x="3237" y="1"/>
                  </a:moveTo>
                  <a:lnTo>
                    <a:pt x="3237" y="1"/>
                  </a:lnTo>
                  <a:cubicBezTo>
                    <a:pt x="2815" y="636"/>
                    <a:pt x="2061" y="1028"/>
                    <a:pt x="1303" y="1028"/>
                  </a:cubicBezTo>
                  <a:cubicBezTo>
                    <a:pt x="1199" y="1028"/>
                    <a:pt x="1094" y="1021"/>
                    <a:pt x="990" y="1005"/>
                  </a:cubicBezTo>
                  <a:lnTo>
                    <a:pt x="990" y="1005"/>
                  </a:lnTo>
                  <a:cubicBezTo>
                    <a:pt x="1541" y="2221"/>
                    <a:pt x="1095" y="3801"/>
                    <a:pt x="1" y="4564"/>
                  </a:cubicBezTo>
                  <a:cubicBezTo>
                    <a:pt x="151" y="4709"/>
                    <a:pt x="251" y="4899"/>
                    <a:pt x="264" y="5091"/>
                  </a:cubicBezTo>
                  <a:cubicBezTo>
                    <a:pt x="283" y="5141"/>
                    <a:pt x="296" y="5186"/>
                    <a:pt x="304" y="5234"/>
                  </a:cubicBezTo>
                  <a:cubicBezTo>
                    <a:pt x="592" y="5439"/>
                    <a:pt x="949" y="5550"/>
                    <a:pt x="1303" y="5550"/>
                  </a:cubicBezTo>
                  <a:cubicBezTo>
                    <a:pt x="1517" y="5550"/>
                    <a:pt x="1730" y="5510"/>
                    <a:pt x="1926" y="5426"/>
                  </a:cubicBezTo>
                  <a:cubicBezTo>
                    <a:pt x="2572" y="5157"/>
                    <a:pt x="3002" y="4445"/>
                    <a:pt x="2942" y="3746"/>
                  </a:cubicBezTo>
                  <a:lnTo>
                    <a:pt x="2942" y="3746"/>
                  </a:lnTo>
                  <a:cubicBezTo>
                    <a:pt x="3237" y="3975"/>
                    <a:pt x="3609" y="4097"/>
                    <a:pt x="3980" y="4097"/>
                  </a:cubicBezTo>
                  <a:cubicBezTo>
                    <a:pt x="4130" y="4097"/>
                    <a:pt x="4280" y="4077"/>
                    <a:pt x="4424" y="4036"/>
                  </a:cubicBezTo>
                  <a:lnTo>
                    <a:pt x="4424" y="4036"/>
                  </a:lnTo>
                  <a:cubicBezTo>
                    <a:pt x="4242" y="4938"/>
                    <a:pt x="4456" y="5920"/>
                    <a:pt x="4997" y="6663"/>
                  </a:cubicBezTo>
                  <a:cubicBezTo>
                    <a:pt x="5070" y="6764"/>
                    <a:pt x="5150" y="6874"/>
                    <a:pt x="5126" y="6993"/>
                  </a:cubicBezTo>
                  <a:cubicBezTo>
                    <a:pt x="5105" y="7099"/>
                    <a:pt x="5010" y="7172"/>
                    <a:pt x="4928" y="7244"/>
                  </a:cubicBezTo>
                  <a:cubicBezTo>
                    <a:pt x="4419" y="7681"/>
                    <a:pt x="4247" y="8468"/>
                    <a:pt x="4527" y="9077"/>
                  </a:cubicBezTo>
                  <a:cubicBezTo>
                    <a:pt x="4780" y="9622"/>
                    <a:pt x="5371" y="9986"/>
                    <a:pt x="5971" y="9986"/>
                  </a:cubicBezTo>
                  <a:cubicBezTo>
                    <a:pt x="6041" y="9986"/>
                    <a:pt x="6111" y="9981"/>
                    <a:pt x="6181" y="9971"/>
                  </a:cubicBezTo>
                  <a:lnTo>
                    <a:pt x="6181" y="9971"/>
                  </a:lnTo>
                  <a:cubicBezTo>
                    <a:pt x="5719" y="10696"/>
                    <a:pt x="6102" y="11807"/>
                    <a:pt x="6917" y="12092"/>
                  </a:cubicBezTo>
                  <a:cubicBezTo>
                    <a:pt x="7083" y="12150"/>
                    <a:pt x="7251" y="12177"/>
                    <a:pt x="7419" y="12177"/>
                  </a:cubicBezTo>
                  <a:cubicBezTo>
                    <a:pt x="8125" y="12177"/>
                    <a:pt x="8828" y="11711"/>
                    <a:pt x="9425" y="11242"/>
                  </a:cubicBezTo>
                  <a:cubicBezTo>
                    <a:pt x="9507" y="11147"/>
                    <a:pt x="9589" y="11052"/>
                    <a:pt x="9676" y="10960"/>
                  </a:cubicBezTo>
                  <a:lnTo>
                    <a:pt x="9676" y="10960"/>
                  </a:lnTo>
                  <a:cubicBezTo>
                    <a:pt x="9563" y="10979"/>
                    <a:pt x="9450" y="10987"/>
                    <a:pt x="9337" y="10987"/>
                  </a:cubicBezTo>
                  <a:cubicBezTo>
                    <a:pt x="8381" y="10987"/>
                    <a:pt x="7439" y="10351"/>
                    <a:pt x="7123" y="9443"/>
                  </a:cubicBezTo>
                  <a:cubicBezTo>
                    <a:pt x="6772" y="8428"/>
                    <a:pt x="7246" y="7191"/>
                    <a:pt x="8186" y="6671"/>
                  </a:cubicBezTo>
                  <a:cubicBezTo>
                    <a:pt x="6431" y="6495"/>
                    <a:pt x="5215" y="4326"/>
                    <a:pt x="5980" y="2736"/>
                  </a:cubicBezTo>
                  <a:lnTo>
                    <a:pt x="5980" y="2736"/>
                  </a:lnTo>
                  <a:cubicBezTo>
                    <a:pt x="5852" y="2762"/>
                    <a:pt x="5723" y="2774"/>
                    <a:pt x="5594" y="2774"/>
                  </a:cubicBezTo>
                  <a:cubicBezTo>
                    <a:pt x="4230" y="2774"/>
                    <a:pt x="2962" y="1368"/>
                    <a:pt x="3237" y="1"/>
                  </a:cubicBezTo>
                  <a:close/>
                </a:path>
              </a:pathLst>
            </a:custGeom>
            <a:solidFill>
              <a:srgbClr val="4E46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46;p51"/>
            <p:cNvSpPr/>
            <p:nvPr/>
          </p:nvSpPr>
          <p:spPr>
            <a:xfrm>
              <a:off x="6749786" y="3152374"/>
              <a:ext cx="536890" cy="1140454"/>
            </a:xfrm>
            <a:custGeom>
              <a:avLst/>
              <a:gdLst/>
              <a:ahLst/>
              <a:cxnLst/>
              <a:rect l="l" t="t" r="r" b="b"/>
              <a:pathLst>
                <a:path w="8278" h="17584" extrusionOk="0">
                  <a:moveTo>
                    <a:pt x="2432" y="9810"/>
                  </a:moveTo>
                  <a:cubicBezTo>
                    <a:pt x="3091" y="10140"/>
                    <a:pt x="3513" y="10886"/>
                    <a:pt x="3458" y="11619"/>
                  </a:cubicBezTo>
                  <a:cubicBezTo>
                    <a:pt x="3445" y="11820"/>
                    <a:pt x="3345" y="12060"/>
                    <a:pt x="3144" y="12073"/>
                  </a:cubicBezTo>
                  <a:cubicBezTo>
                    <a:pt x="3137" y="12073"/>
                    <a:pt x="3131" y="12074"/>
                    <a:pt x="3124" y="12074"/>
                  </a:cubicBezTo>
                  <a:cubicBezTo>
                    <a:pt x="2883" y="12074"/>
                    <a:pt x="2790" y="11745"/>
                    <a:pt x="2762" y="11498"/>
                  </a:cubicBezTo>
                  <a:cubicBezTo>
                    <a:pt x="2696" y="10918"/>
                    <a:pt x="2511" y="10345"/>
                    <a:pt x="2229" y="9839"/>
                  </a:cubicBezTo>
                  <a:lnTo>
                    <a:pt x="2432" y="9810"/>
                  </a:lnTo>
                  <a:close/>
                  <a:moveTo>
                    <a:pt x="3753" y="0"/>
                  </a:moveTo>
                  <a:cubicBezTo>
                    <a:pt x="3727" y="607"/>
                    <a:pt x="3569" y="1232"/>
                    <a:pt x="3329" y="1583"/>
                  </a:cubicBezTo>
                  <a:cubicBezTo>
                    <a:pt x="3020" y="2034"/>
                    <a:pt x="2501" y="2385"/>
                    <a:pt x="2419" y="2928"/>
                  </a:cubicBezTo>
                  <a:cubicBezTo>
                    <a:pt x="2403" y="3036"/>
                    <a:pt x="2406" y="3142"/>
                    <a:pt x="2419" y="3247"/>
                  </a:cubicBezTo>
                  <a:cubicBezTo>
                    <a:pt x="2474" y="3630"/>
                    <a:pt x="2706" y="3996"/>
                    <a:pt x="2843" y="4371"/>
                  </a:cubicBezTo>
                  <a:cubicBezTo>
                    <a:pt x="3258" y="5516"/>
                    <a:pt x="2783" y="6766"/>
                    <a:pt x="2313" y="7887"/>
                  </a:cubicBezTo>
                  <a:cubicBezTo>
                    <a:pt x="1968" y="7531"/>
                    <a:pt x="1944" y="6969"/>
                    <a:pt x="2044" y="6481"/>
                  </a:cubicBezTo>
                  <a:cubicBezTo>
                    <a:pt x="2142" y="5993"/>
                    <a:pt x="2340" y="5526"/>
                    <a:pt x="2366" y="5030"/>
                  </a:cubicBezTo>
                  <a:cubicBezTo>
                    <a:pt x="2395" y="4442"/>
                    <a:pt x="2176" y="3870"/>
                    <a:pt x="2097" y="3287"/>
                  </a:cubicBezTo>
                  <a:cubicBezTo>
                    <a:pt x="2079" y="3147"/>
                    <a:pt x="2065" y="3007"/>
                    <a:pt x="2073" y="2865"/>
                  </a:cubicBezTo>
                  <a:cubicBezTo>
                    <a:pt x="2097" y="1928"/>
                    <a:pt x="2712" y="1018"/>
                    <a:pt x="2474" y="111"/>
                  </a:cubicBezTo>
                  <a:lnTo>
                    <a:pt x="2474" y="111"/>
                  </a:lnTo>
                  <a:lnTo>
                    <a:pt x="2395" y="122"/>
                  </a:lnTo>
                  <a:cubicBezTo>
                    <a:pt x="2432" y="425"/>
                    <a:pt x="2429" y="683"/>
                    <a:pt x="2369" y="855"/>
                  </a:cubicBezTo>
                  <a:cubicBezTo>
                    <a:pt x="2126" y="1564"/>
                    <a:pt x="1627" y="2166"/>
                    <a:pt x="1100" y="2707"/>
                  </a:cubicBezTo>
                  <a:cubicBezTo>
                    <a:pt x="1736" y="3218"/>
                    <a:pt x="1815" y="4194"/>
                    <a:pt x="1509" y="4949"/>
                  </a:cubicBezTo>
                  <a:cubicBezTo>
                    <a:pt x="1203" y="5703"/>
                    <a:pt x="594" y="6283"/>
                    <a:pt x="0" y="6845"/>
                  </a:cubicBezTo>
                  <a:cubicBezTo>
                    <a:pt x="520" y="6908"/>
                    <a:pt x="984" y="7283"/>
                    <a:pt x="1155" y="7779"/>
                  </a:cubicBezTo>
                  <a:cubicBezTo>
                    <a:pt x="1327" y="8272"/>
                    <a:pt x="1192" y="8855"/>
                    <a:pt x="826" y="9230"/>
                  </a:cubicBezTo>
                  <a:cubicBezTo>
                    <a:pt x="654" y="9404"/>
                    <a:pt x="430" y="9546"/>
                    <a:pt x="351" y="9773"/>
                  </a:cubicBezTo>
                  <a:cubicBezTo>
                    <a:pt x="211" y="10205"/>
                    <a:pt x="665" y="10593"/>
                    <a:pt x="1087" y="10754"/>
                  </a:cubicBezTo>
                  <a:cubicBezTo>
                    <a:pt x="1509" y="10918"/>
                    <a:pt x="2018" y="11050"/>
                    <a:pt x="2203" y="11461"/>
                  </a:cubicBezTo>
                  <a:cubicBezTo>
                    <a:pt x="2387" y="11880"/>
                    <a:pt x="2139" y="12408"/>
                    <a:pt x="2348" y="12817"/>
                  </a:cubicBezTo>
                  <a:cubicBezTo>
                    <a:pt x="2532" y="13175"/>
                    <a:pt x="2983" y="13286"/>
                    <a:pt x="3318" y="13516"/>
                  </a:cubicBezTo>
                  <a:cubicBezTo>
                    <a:pt x="3851" y="13872"/>
                    <a:pt x="4096" y="14600"/>
                    <a:pt x="3893" y="15204"/>
                  </a:cubicBezTo>
                  <a:cubicBezTo>
                    <a:pt x="3812" y="15449"/>
                    <a:pt x="3680" y="15763"/>
                    <a:pt x="3877" y="15935"/>
                  </a:cubicBezTo>
                  <a:cubicBezTo>
                    <a:pt x="3970" y="16014"/>
                    <a:pt x="4096" y="16022"/>
                    <a:pt x="4215" y="16037"/>
                  </a:cubicBezTo>
                  <a:cubicBezTo>
                    <a:pt x="4466" y="16074"/>
                    <a:pt x="4735" y="16182"/>
                    <a:pt x="4843" y="16409"/>
                  </a:cubicBezTo>
                  <a:cubicBezTo>
                    <a:pt x="4911" y="16554"/>
                    <a:pt x="4869" y="16747"/>
                    <a:pt x="4764" y="16860"/>
                  </a:cubicBezTo>
                  <a:cubicBezTo>
                    <a:pt x="5439" y="16892"/>
                    <a:pt x="6109" y="17132"/>
                    <a:pt x="6615" y="17583"/>
                  </a:cubicBezTo>
                  <a:cubicBezTo>
                    <a:pt x="6484" y="17053"/>
                    <a:pt x="6898" y="16504"/>
                    <a:pt x="7407" y="16312"/>
                  </a:cubicBezTo>
                  <a:cubicBezTo>
                    <a:pt x="7631" y="16226"/>
                    <a:pt x="7868" y="16193"/>
                    <a:pt x="8107" y="16193"/>
                  </a:cubicBezTo>
                  <a:cubicBezTo>
                    <a:pt x="8164" y="16193"/>
                    <a:pt x="8220" y="16195"/>
                    <a:pt x="8277" y="16198"/>
                  </a:cubicBezTo>
                  <a:cubicBezTo>
                    <a:pt x="8182" y="16066"/>
                    <a:pt x="8045" y="15958"/>
                    <a:pt x="7900" y="15895"/>
                  </a:cubicBezTo>
                  <a:cubicBezTo>
                    <a:pt x="7768" y="15837"/>
                    <a:pt x="7626" y="15792"/>
                    <a:pt x="7491" y="15745"/>
                  </a:cubicBezTo>
                  <a:cubicBezTo>
                    <a:pt x="7349" y="15692"/>
                    <a:pt x="7209" y="15626"/>
                    <a:pt x="7101" y="15520"/>
                  </a:cubicBezTo>
                  <a:cubicBezTo>
                    <a:pt x="6718" y="15156"/>
                    <a:pt x="6779" y="14434"/>
                    <a:pt x="6317" y="14178"/>
                  </a:cubicBezTo>
                  <a:cubicBezTo>
                    <a:pt x="5988" y="13993"/>
                    <a:pt x="5555" y="14149"/>
                    <a:pt x="5215" y="13983"/>
                  </a:cubicBezTo>
                  <a:cubicBezTo>
                    <a:pt x="5054" y="13903"/>
                    <a:pt x="4935" y="13761"/>
                    <a:pt x="4822" y="13624"/>
                  </a:cubicBezTo>
                  <a:cubicBezTo>
                    <a:pt x="4592" y="13344"/>
                    <a:pt x="4365" y="13062"/>
                    <a:pt x="4133" y="12780"/>
                  </a:cubicBezTo>
                  <a:cubicBezTo>
                    <a:pt x="3962" y="12569"/>
                    <a:pt x="3780" y="12342"/>
                    <a:pt x="3753" y="12070"/>
                  </a:cubicBezTo>
                  <a:cubicBezTo>
                    <a:pt x="3722" y="11741"/>
                    <a:pt x="3922" y="11435"/>
                    <a:pt x="4001" y="11110"/>
                  </a:cubicBezTo>
                  <a:cubicBezTo>
                    <a:pt x="4160" y="10448"/>
                    <a:pt x="3701" y="9704"/>
                    <a:pt x="3039" y="9549"/>
                  </a:cubicBezTo>
                  <a:cubicBezTo>
                    <a:pt x="3131" y="8881"/>
                    <a:pt x="3226" y="8203"/>
                    <a:pt x="3490" y="7584"/>
                  </a:cubicBezTo>
                  <a:cubicBezTo>
                    <a:pt x="3698" y="7093"/>
                    <a:pt x="4004" y="6647"/>
                    <a:pt x="4194" y="6146"/>
                  </a:cubicBezTo>
                  <a:cubicBezTo>
                    <a:pt x="4381" y="5648"/>
                    <a:pt x="4434" y="5051"/>
                    <a:pt x="4144" y="4606"/>
                  </a:cubicBezTo>
                  <a:cubicBezTo>
                    <a:pt x="3959" y="4326"/>
                    <a:pt x="3645" y="4102"/>
                    <a:pt x="3622" y="3769"/>
                  </a:cubicBezTo>
                  <a:cubicBezTo>
                    <a:pt x="3606" y="3564"/>
                    <a:pt x="3709" y="3374"/>
                    <a:pt x="3793" y="3189"/>
                  </a:cubicBezTo>
                  <a:cubicBezTo>
                    <a:pt x="3870" y="3031"/>
                    <a:pt x="3933" y="2865"/>
                    <a:pt x="3988" y="2693"/>
                  </a:cubicBezTo>
                  <a:cubicBezTo>
                    <a:pt x="4281" y="1783"/>
                    <a:pt x="4265" y="731"/>
                    <a:pt x="3753"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447;p51"/>
            <p:cNvSpPr/>
            <p:nvPr/>
          </p:nvSpPr>
          <p:spPr>
            <a:xfrm>
              <a:off x="4710213" y="1650924"/>
              <a:ext cx="2456543" cy="1722485"/>
            </a:xfrm>
            <a:custGeom>
              <a:avLst/>
              <a:gdLst/>
              <a:ahLst/>
              <a:cxnLst/>
              <a:rect l="l" t="t" r="r" b="b"/>
              <a:pathLst>
                <a:path w="37876" h="26558" extrusionOk="0">
                  <a:moveTo>
                    <a:pt x="34782" y="11046"/>
                  </a:moveTo>
                  <a:cubicBezTo>
                    <a:pt x="34853" y="11046"/>
                    <a:pt x="34920" y="11066"/>
                    <a:pt x="34974" y="11114"/>
                  </a:cubicBezTo>
                  <a:cubicBezTo>
                    <a:pt x="35063" y="11194"/>
                    <a:pt x="35082" y="11323"/>
                    <a:pt x="35095" y="11439"/>
                  </a:cubicBezTo>
                  <a:cubicBezTo>
                    <a:pt x="35148" y="11861"/>
                    <a:pt x="35161" y="12373"/>
                    <a:pt x="34813" y="12613"/>
                  </a:cubicBezTo>
                  <a:cubicBezTo>
                    <a:pt x="34433" y="12876"/>
                    <a:pt x="33871" y="12636"/>
                    <a:pt x="33475" y="12869"/>
                  </a:cubicBezTo>
                  <a:cubicBezTo>
                    <a:pt x="33344" y="12948"/>
                    <a:pt x="33246" y="13074"/>
                    <a:pt x="33114" y="13156"/>
                  </a:cubicBezTo>
                  <a:cubicBezTo>
                    <a:pt x="33019" y="13216"/>
                    <a:pt x="32909" y="13243"/>
                    <a:pt x="32799" y="13243"/>
                  </a:cubicBezTo>
                  <a:cubicBezTo>
                    <a:pt x="32500" y="13243"/>
                    <a:pt x="32192" y="13043"/>
                    <a:pt x="32125" y="12745"/>
                  </a:cubicBezTo>
                  <a:cubicBezTo>
                    <a:pt x="32064" y="12483"/>
                    <a:pt x="32204" y="12214"/>
                    <a:pt x="32418" y="12061"/>
                  </a:cubicBezTo>
                  <a:cubicBezTo>
                    <a:pt x="32299" y="11932"/>
                    <a:pt x="32233" y="11740"/>
                    <a:pt x="32273" y="11558"/>
                  </a:cubicBezTo>
                  <a:cubicBezTo>
                    <a:pt x="32328" y="11295"/>
                    <a:pt x="32587" y="11093"/>
                    <a:pt x="32853" y="11093"/>
                  </a:cubicBezTo>
                  <a:cubicBezTo>
                    <a:pt x="32877" y="11093"/>
                    <a:pt x="32902" y="11095"/>
                    <a:pt x="32927" y="11099"/>
                  </a:cubicBezTo>
                  <a:cubicBezTo>
                    <a:pt x="33217" y="11141"/>
                    <a:pt x="33446" y="11436"/>
                    <a:pt x="33417" y="11726"/>
                  </a:cubicBezTo>
                  <a:cubicBezTo>
                    <a:pt x="33415" y="11766"/>
                    <a:pt x="33404" y="11806"/>
                    <a:pt x="33415" y="11845"/>
                  </a:cubicBezTo>
                  <a:cubicBezTo>
                    <a:pt x="33432" y="11926"/>
                    <a:pt x="33515" y="11967"/>
                    <a:pt x="33600" y="11967"/>
                  </a:cubicBezTo>
                  <a:cubicBezTo>
                    <a:pt x="33642" y="11967"/>
                    <a:pt x="33685" y="11957"/>
                    <a:pt x="33721" y="11937"/>
                  </a:cubicBezTo>
                  <a:cubicBezTo>
                    <a:pt x="33829" y="11874"/>
                    <a:pt x="33890" y="11755"/>
                    <a:pt x="33958" y="11650"/>
                  </a:cubicBezTo>
                  <a:cubicBezTo>
                    <a:pt x="34085" y="11452"/>
                    <a:pt x="34254" y="11283"/>
                    <a:pt x="34449" y="11159"/>
                  </a:cubicBezTo>
                  <a:cubicBezTo>
                    <a:pt x="34546" y="11096"/>
                    <a:pt x="34669" y="11046"/>
                    <a:pt x="34782" y="11046"/>
                  </a:cubicBezTo>
                  <a:close/>
                  <a:moveTo>
                    <a:pt x="10010" y="1"/>
                  </a:moveTo>
                  <a:cubicBezTo>
                    <a:pt x="9731" y="1"/>
                    <a:pt x="9447" y="70"/>
                    <a:pt x="9198" y="194"/>
                  </a:cubicBezTo>
                  <a:cubicBezTo>
                    <a:pt x="8670" y="458"/>
                    <a:pt x="8275" y="928"/>
                    <a:pt x="7950" y="1421"/>
                  </a:cubicBezTo>
                  <a:cubicBezTo>
                    <a:pt x="7638" y="1370"/>
                    <a:pt x="7316" y="1329"/>
                    <a:pt x="6999" y="1329"/>
                  </a:cubicBezTo>
                  <a:cubicBezTo>
                    <a:pt x="6697" y="1329"/>
                    <a:pt x="6399" y="1366"/>
                    <a:pt x="6115" y="1466"/>
                  </a:cubicBezTo>
                  <a:cubicBezTo>
                    <a:pt x="5605" y="1645"/>
                    <a:pt x="5165" y="2075"/>
                    <a:pt x="5065" y="2587"/>
                  </a:cubicBezTo>
                  <a:cubicBezTo>
                    <a:pt x="5083" y="2621"/>
                    <a:pt x="5102" y="2655"/>
                    <a:pt x="5118" y="2687"/>
                  </a:cubicBezTo>
                  <a:cubicBezTo>
                    <a:pt x="5096" y="2695"/>
                    <a:pt x="5070" y="2700"/>
                    <a:pt x="5046" y="2711"/>
                  </a:cubicBezTo>
                  <a:cubicBezTo>
                    <a:pt x="4337" y="2943"/>
                    <a:pt x="3783" y="3597"/>
                    <a:pt x="3680" y="4336"/>
                  </a:cubicBezTo>
                  <a:cubicBezTo>
                    <a:pt x="3574" y="5101"/>
                    <a:pt x="3962" y="5910"/>
                    <a:pt x="4616" y="6311"/>
                  </a:cubicBezTo>
                  <a:cubicBezTo>
                    <a:pt x="4489" y="6283"/>
                    <a:pt x="4359" y="6270"/>
                    <a:pt x="4231" y="6270"/>
                  </a:cubicBezTo>
                  <a:cubicBezTo>
                    <a:pt x="3182" y="6270"/>
                    <a:pt x="2160" y="7154"/>
                    <a:pt x="2095" y="8218"/>
                  </a:cubicBezTo>
                  <a:cubicBezTo>
                    <a:pt x="1324" y="8477"/>
                    <a:pt x="713" y="9163"/>
                    <a:pt x="546" y="9964"/>
                  </a:cubicBezTo>
                  <a:cubicBezTo>
                    <a:pt x="380" y="10764"/>
                    <a:pt x="668" y="11637"/>
                    <a:pt x="1272" y="12180"/>
                  </a:cubicBezTo>
                  <a:cubicBezTo>
                    <a:pt x="480" y="12441"/>
                    <a:pt x="0" y="13351"/>
                    <a:pt x="124" y="14174"/>
                  </a:cubicBezTo>
                  <a:cubicBezTo>
                    <a:pt x="246" y="15000"/>
                    <a:pt x="884" y="15696"/>
                    <a:pt x="1657" y="16005"/>
                  </a:cubicBezTo>
                  <a:cubicBezTo>
                    <a:pt x="1253" y="16298"/>
                    <a:pt x="813" y="16672"/>
                    <a:pt x="823" y="17168"/>
                  </a:cubicBezTo>
                  <a:cubicBezTo>
                    <a:pt x="829" y="17608"/>
                    <a:pt x="1193" y="17954"/>
                    <a:pt x="1543" y="18215"/>
                  </a:cubicBezTo>
                  <a:cubicBezTo>
                    <a:pt x="2382" y="18840"/>
                    <a:pt x="3324" y="19326"/>
                    <a:pt x="4318" y="19647"/>
                  </a:cubicBezTo>
                  <a:lnTo>
                    <a:pt x="4366" y="19774"/>
                  </a:lnTo>
                  <a:cubicBezTo>
                    <a:pt x="3767" y="20367"/>
                    <a:pt x="3727" y="21494"/>
                    <a:pt x="4305" y="22161"/>
                  </a:cubicBezTo>
                  <a:cubicBezTo>
                    <a:pt x="4712" y="22649"/>
                    <a:pt x="5338" y="22882"/>
                    <a:pt x="5974" y="22882"/>
                  </a:cubicBezTo>
                  <a:cubicBezTo>
                    <a:pt x="6373" y="22882"/>
                    <a:pt x="6777" y="22790"/>
                    <a:pt x="7133" y="22612"/>
                  </a:cubicBezTo>
                  <a:cubicBezTo>
                    <a:pt x="7315" y="23780"/>
                    <a:pt x="8487" y="24648"/>
                    <a:pt x="9644" y="24648"/>
                  </a:cubicBezTo>
                  <a:cubicBezTo>
                    <a:pt x="9924" y="24648"/>
                    <a:pt x="10203" y="24597"/>
                    <a:pt x="10467" y="24488"/>
                  </a:cubicBezTo>
                  <a:cubicBezTo>
                    <a:pt x="10543" y="25313"/>
                    <a:pt x="11047" y="26118"/>
                    <a:pt x="11815" y="26432"/>
                  </a:cubicBezTo>
                  <a:cubicBezTo>
                    <a:pt x="12025" y="26517"/>
                    <a:pt x="12252" y="26558"/>
                    <a:pt x="12480" y="26558"/>
                  </a:cubicBezTo>
                  <a:cubicBezTo>
                    <a:pt x="13084" y="26558"/>
                    <a:pt x="13691" y="26269"/>
                    <a:pt x="13988" y="25746"/>
                  </a:cubicBezTo>
                  <a:cubicBezTo>
                    <a:pt x="14091" y="25787"/>
                    <a:pt x="14198" y="25806"/>
                    <a:pt x="14304" y="25806"/>
                  </a:cubicBezTo>
                  <a:cubicBezTo>
                    <a:pt x="14783" y="25806"/>
                    <a:pt x="15258" y="25420"/>
                    <a:pt x="15441" y="24949"/>
                  </a:cubicBezTo>
                  <a:cubicBezTo>
                    <a:pt x="15449" y="24928"/>
                    <a:pt x="15457" y="24907"/>
                    <a:pt x="15465" y="24888"/>
                  </a:cubicBezTo>
                  <a:cubicBezTo>
                    <a:pt x="15602" y="24493"/>
                    <a:pt x="15602" y="24066"/>
                    <a:pt x="15558" y="23643"/>
                  </a:cubicBezTo>
                  <a:cubicBezTo>
                    <a:pt x="15542" y="23472"/>
                    <a:pt x="15515" y="23298"/>
                    <a:pt x="15489" y="23129"/>
                  </a:cubicBezTo>
                  <a:lnTo>
                    <a:pt x="15489" y="23129"/>
                  </a:lnTo>
                  <a:cubicBezTo>
                    <a:pt x="15590" y="23161"/>
                    <a:pt x="15692" y="23175"/>
                    <a:pt x="15795" y="23175"/>
                  </a:cubicBezTo>
                  <a:cubicBezTo>
                    <a:pt x="16531" y="23175"/>
                    <a:pt x="17242" y="22411"/>
                    <a:pt x="17079" y="21665"/>
                  </a:cubicBezTo>
                  <a:lnTo>
                    <a:pt x="17079" y="21665"/>
                  </a:lnTo>
                  <a:cubicBezTo>
                    <a:pt x="17417" y="22122"/>
                    <a:pt x="17960" y="22385"/>
                    <a:pt x="18525" y="22428"/>
                  </a:cubicBezTo>
                  <a:cubicBezTo>
                    <a:pt x="18583" y="22432"/>
                    <a:pt x="18641" y="22435"/>
                    <a:pt x="18699" y="22435"/>
                  </a:cubicBezTo>
                  <a:cubicBezTo>
                    <a:pt x="19100" y="22435"/>
                    <a:pt x="19498" y="22321"/>
                    <a:pt x="19823" y="22079"/>
                  </a:cubicBezTo>
                  <a:cubicBezTo>
                    <a:pt x="20202" y="22596"/>
                    <a:pt x="20814" y="22976"/>
                    <a:pt x="21444" y="22976"/>
                  </a:cubicBezTo>
                  <a:cubicBezTo>
                    <a:pt x="21528" y="22976"/>
                    <a:pt x="21612" y="22969"/>
                    <a:pt x="21695" y="22955"/>
                  </a:cubicBezTo>
                  <a:cubicBezTo>
                    <a:pt x="22413" y="22836"/>
                    <a:pt x="23009" y="22074"/>
                    <a:pt x="22809" y="21380"/>
                  </a:cubicBezTo>
                  <a:cubicBezTo>
                    <a:pt x="23191" y="21349"/>
                    <a:pt x="23489" y="21001"/>
                    <a:pt x="23579" y="20629"/>
                  </a:cubicBezTo>
                  <a:cubicBezTo>
                    <a:pt x="23668" y="20254"/>
                    <a:pt x="23592" y="19864"/>
                    <a:pt x="23510" y="19489"/>
                  </a:cubicBezTo>
                  <a:lnTo>
                    <a:pt x="23510" y="19489"/>
                  </a:lnTo>
                  <a:cubicBezTo>
                    <a:pt x="23751" y="19617"/>
                    <a:pt x="24023" y="19681"/>
                    <a:pt x="24295" y="19681"/>
                  </a:cubicBezTo>
                  <a:cubicBezTo>
                    <a:pt x="24519" y="19681"/>
                    <a:pt x="24742" y="19638"/>
                    <a:pt x="24948" y="19550"/>
                  </a:cubicBezTo>
                  <a:lnTo>
                    <a:pt x="24948" y="19550"/>
                  </a:lnTo>
                  <a:cubicBezTo>
                    <a:pt x="24903" y="20367"/>
                    <a:pt x="25594" y="21095"/>
                    <a:pt x="26375" y="21262"/>
                  </a:cubicBezTo>
                  <a:cubicBezTo>
                    <a:pt x="26483" y="21284"/>
                    <a:pt x="26592" y="21296"/>
                    <a:pt x="26701" y="21296"/>
                  </a:cubicBezTo>
                  <a:cubicBezTo>
                    <a:pt x="26869" y="21296"/>
                    <a:pt x="27038" y="21268"/>
                    <a:pt x="27203" y="21209"/>
                  </a:cubicBezTo>
                  <a:cubicBezTo>
                    <a:pt x="27240" y="21739"/>
                    <a:pt x="27535" y="22290"/>
                    <a:pt x="28039" y="22462"/>
                  </a:cubicBezTo>
                  <a:cubicBezTo>
                    <a:pt x="28052" y="22467"/>
                    <a:pt x="28068" y="22470"/>
                    <a:pt x="28084" y="22475"/>
                  </a:cubicBezTo>
                  <a:cubicBezTo>
                    <a:pt x="28152" y="22493"/>
                    <a:pt x="28222" y="22502"/>
                    <a:pt x="28293" y="22502"/>
                  </a:cubicBezTo>
                  <a:cubicBezTo>
                    <a:pt x="28737" y="22502"/>
                    <a:pt x="29192" y="22157"/>
                    <a:pt x="29158" y="21713"/>
                  </a:cubicBezTo>
                  <a:lnTo>
                    <a:pt x="29158" y="21713"/>
                  </a:lnTo>
                  <a:cubicBezTo>
                    <a:pt x="29218" y="21823"/>
                    <a:pt x="29303" y="21926"/>
                    <a:pt x="29398" y="22005"/>
                  </a:cubicBezTo>
                  <a:cubicBezTo>
                    <a:pt x="29590" y="22166"/>
                    <a:pt x="29839" y="22262"/>
                    <a:pt x="30089" y="22262"/>
                  </a:cubicBezTo>
                  <a:cubicBezTo>
                    <a:pt x="30148" y="22262"/>
                    <a:pt x="30207" y="22257"/>
                    <a:pt x="30265" y="22246"/>
                  </a:cubicBezTo>
                  <a:cubicBezTo>
                    <a:pt x="30669" y="22174"/>
                    <a:pt x="31012" y="21845"/>
                    <a:pt x="31104" y="21446"/>
                  </a:cubicBezTo>
                  <a:cubicBezTo>
                    <a:pt x="31004" y="21438"/>
                    <a:pt x="30906" y="21423"/>
                    <a:pt x="30809" y="21399"/>
                  </a:cubicBezTo>
                  <a:cubicBezTo>
                    <a:pt x="30025" y="21198"/>
                    <a:pt x="29434" y="20407"/>
                    <a:pt x="29469" y="19595"/>
                  </a:cubicBezTo>
                  <a:lnTo>
                    <a:pt x="29469" y="19595"/>
                  </a:lnTo>
                  <a:cubicBezTo>
                    <a:pt x="29153" y="19776"/>
                    <a:pt x="28789" y="19867"/>
                    <a:pt x="28426" y="19867"/>
                  </a:cubicBezTo>
                  <a:cubicBezTo>
                    <a:pt x="28025" y="19867"/>
                    <a:pt x="27624" y="19757"/>
                    <a:pt x="27287" y="19537"/>
                  </a:cubicBezTo>
                  <a:cubicBezTo>
                    <a:pt x="26646" y="19120"/>
                    <a:pt x="26267" y="18334"/>
                    <a:pt x="26343" y="17572"/>
                  </a:cubicBezTo>
                  <a:lnTo>
                    <a:pt x="26343" y="17572"/>
                  </a:lnTo>
                  <a:cubicBezTo>
                    <a:pt x="26012" y="17993"/>
                    <a:pt x="25477" y="18233"/>
                    <a:pt x="24945" y="18233"/>
                  </a:cubicBezTo>
                  <a:cubicBezTo>
                    <a:pt x="24747" y="18233"/>
                    <a:pt x="24550" y="18200"/>
                    <a:pt x="24365" y="18131"/>
                  </a:cubicBezTo>
                  <a:cubicBezTo>
                    <a:pt x="23721" y="17893"/>
                    <a:pt x="23262" y="17244"/>
                    <a:pt x="23231" y="16567"/>
                  </a:cubicBezTo>
                  <a:cubicBezTo>
                    <a:pt x="23283" y="16137"/>
                    <a:pt x="23236" y="15699"/>
                    <a:pt x="23078" y="15303"/>
                  </a:cubicBezTo>
                  <a:cubicBezTo>
                    <a:pt x="22998" y="15105"/>
                    <a:pt x="22893" y="14913"/>
                    <a:pt x="22758" y="14747"/>
                  </a:cubicBezTo>
                  <a:cubicBezTo>
                    <a:pt x="24075" y="13997"/>
                    <a:pt x="24879" y="12439"/>
                    <a:pt x="24729" y="10935"/>
                  </a:cubicBezTo>
                  <a:lnTo>
                    <a:pt x="24729" y="10935"/>
                  </a:lnTo>
                  <a:cubicBezTo>
                    <a:pt x="24867" y="10957"/>
                    <a:pt x="25006" y="10968"/>
                    <a:pt x="25145" y="10968"/>
                  </a:cubicBezTo>
                  <a:cubicBezTo>
                    <a:pt x="26236" y="10968"/>
                    <a:pt x="27317" y="10302"/>
                    <a:pt x="27773" y="9305"/>
                  </a:cubicBezTo>
                  <a:lnTo>
                    <a:pt x="27773" y="9305"/>
                  </a:lnTo>
                  <a:cubicBezTo>
                    <a:pt x="27493" y="10186"/>
                    <a:pt x="27731" y="11212"/>
                    <a:pt x="28366" y="11879"/>
                  </a:cubicBezTo>
                  <a:cubicBezTo>
                    <a:pt x="28854" y="12394"/>
                    <a:pt x="29565" y="12683"/>
                    <a:pt x="30274" y="12683"/>
                  </a:cubicBezTo>
                  <a:cubicBezTo>
                    <a:pt x="30488" y="12683"/>
                    <a:pt x="30702" y="12657"/>
                    <a:pt x="30909" y="12602"/>
                  </a:cubicBezTo>
                  <a:lnTo>
                    <a:pt x="30909" y="12602"/>
                  </a:lnTo>
                  <a:cubicBezTo>
                    <a:pt x="30329" y="13428"/>
                    <a:pt x="31310" y="14583"/>
                    <a:pt x="32317" y="14641"/>
                  </a:cubicBezTo>
                  <a:cubicBezTo>
                    <a:pt x="32362" y="14644"/>
                    <a:pt x="32407" y="14645"/>
                    <a:pt x="32452" y="14645"/>
                  </a:cubicBezTo>
                  <a:cubicBezTo>
                    <a:pt x="33404" y="14645"/>
                    <a:pt x="34274" y="14096"/>
                    <a:pt x="35161" y="13731"/>
                  </a:cubicBezTo>
                  <a:cubicBezTo>
                    <a:pt x="35791" y="13473"/>
                    <a:pt x="36474" y="13285"/>
                    <a:pt x="37018" y="12890"/>
                  </a:cubicBezTo>
                  <a:cubicBezTo>
                    <a:pt x="37113" y="12824"/>
                    <a:pt x="37202" y="12747"/>
                    <a:pt x="37290" y="12665"/>
                  </a:cubicBezTo>
                  <a:cubicBezTo>
                    <a:pt x="37675" y="12294"/>
                    <a:pt x="37875" y="11676"/>
                    <a:pt x="37764" y="11178"/>
                  </a:cubicBezTo>
                  <a:cubicBezTo>
                    <a:pt x="37751" y="11173"/>
                    <a:pt x="37738" y="11159"/>
                    <a:pt x="37725" y="11149"/>
                  </a:cubicBezTo>
                  <a:cubicBezTo>
                    <a:pt x="37727" y="11112"/>
                    <a:pt x="37730" y="11075"/>
                    <a:pt x="37725" y="11043"/>
                  </a:cubicBezTo>
                  <a:cubicBezTo>
                    <a:pt x="37659" y="10859"/>
                    <a:pt x="37540" y="10692"/>
                    <a:pt x="37369" y="10574"/>
                  </a:cubicBezTo>
                  <a:cubicBezTo>
                    <a:pt x="37398" y="10555"/>
                    <a:pt x="37429" y="10534"/>
                    <a:pt x="37461" y="10513"/>
                  </a:cubicBezTo>
                  <a:cubicBezTo>
                    <a:pt x="37350" y="10408"/>
                    <a:pt x="37218" y="10323"/>
                    <a:pt x="37073" y="10284"/>
                  </a:cubicBezTo>
                  <a:cubicBezTo>
                    <a:pt x="36964" y="10253"/>
                    <a:pt x="36853" y="10240"/>
                    <a:pt x="36741" y="10240"/>
                  </a:cubicBezTo>
                  <a:cubicBezTo>
                    <a:pt x="36400" y="10240"/>
                    <a:pt x="36054" y="10364"/>
                    <a:pt x="35739" y="10505"/>
                  </a:cubicBezTo>
                  <a:cubicBezTo>
                    <a:pt x="35934" y="10170"/>
                    <a:pt x="35847" y="9695"/>
                    <a:pt x="35551" y="9445"/>
                  </a:cubicBezTo>
                  <a:cubicBezTo>
                    <a:pt x="35401" y="9320"/>
                    <a:pt x="35206" y="9257"/>
                    <a:pt x="35012" y="9257"/>
                  </a:cubicBezTo>
                  <a:cubicBezTo>
                    <a:pt x="34825" y="9257"/>
                    <a:pt x="34638" y="9315"/>
                    <a:pt x="34490" y="9430"/>
                  </a:cubicBezTo>
                  <a:lnTo>
                    <a:pt x="34490" y="9430"/>
                  </a:lnTo>
                  <a:cubicBezTo>
                    <a:pt x="34942" y="9056"/>
                    <a:pt x="34940" y="8307"/>
                    <a:pt x="34591" y="7831"/>
                  </a:cubicBezTo>
                  <a:cubicBezTo>
                    <a:pt x="34238" y="7351"/>
                    <a:pt x="33628" y="7124"/>
                    <a:pt x="33035" y="7063"/>
                  </a:cubicBezTo>
                  <a:cubicBezTo>
                    <a:pt x="32837" y="7045"/>
                    <a:pt x="32610" y="7026"/>
                    <a:pt x="32481" y="6876"/>
                  </a:cubicBezTo>
                  <a:cubicBezTo>
                    <a:pt x="32346" y="6715"/>
                    <a:pt x="32376" y="6480"/>
                    <a:pt x="32378" y="6272"/>
                  </a:cubicBezTo>
                  <a:cubicBezTo>
                    <a:pt x="32402" y="5396"/>
                    <a:pt x="31793" y="4539"/>
                    <a:pt x="30959" y="4275"/>
                  </a:cubicBezTo>
                  <a:cubicBezTo>
                    <a:pt x="30768" y="4214"/>
                    <a:pt x="30569" y="4184"/>
                    <a:pt x="30370" y="4184"/>
                  </a:cubicBezTo>
                  <a:cubicBezTo>
                    <a:pt x="29695" y="4184"/>
                    <a:pt x="29019" y="4520"/>
                    <a:pt x="28641" y="5082"/>
                  </a:cubicBezTo>
                  <a:cubicBezTo>
                    <a:pt x="28367" y="4725"/>
                    <a:pt x="27922" y="4547"/>
                    <a:pt x="27472" y="4547"/>
                  </a:cubicBezTo>
                  <a:cubicBezTo>
                    <a:pt x="27148" y="4547"/>
                    <a:pt x="26823" y="4639"/>
                    <a:pt x="26557" y="4821"/>
                  </a:cubicBezTo>
                  <a:cubicBezTo>
                    <a:pt x="25916" y="5256"/>
                    <a:pt x="25626" y="6098"/>
                    <a:pt x="25736" y="6863"/>
                  </a:cubicBezTo>
                  <a:cubicBezTo>
                    <a:pt x="25582" y="6824"/>
                    <a:pt x="25424" y="6806"/>
                    <a:pt x="25266" y="6806"/>
                  </a:cubicBezTo>
                  <a:cubicBezTo>
                    <a:pt x="24728" y="6806"/>
                    <a:pt x="24191" y="7021"/>
                    <a:pt x="23814" y="7406"/>
                  </a:cubicBezTo>
                  <a:cubicBezTo>
                    <a:pt x="23326" y="7904"/>
                    <a:pt x="23125" y="8667"/>
                    <a:pt x="23304" y="9339"/>
                  </a:cubicBezTo>
                  <a:cubicBezTo>
                    <a:pt x="23047" y="9154"/>
                    <a:pt x="22734" y="9066"/>
                    <a:pt x="22419" y="9066"/>
                  </a:cubicBezTo>
                  <a:cubicBezTo>
                    <a:pt x="21910" y="9066"/>
                    <a:pt x="21395" y="9295"/>
                    <a:pt x="21102" y="9714"/>
                  </a:cubicBezTo>
                  <a:cubicBezTo>
                    <a:pt x="20627" y="10394"/>
                    <a:pt x="20820" y="11444"/>
                    <a:pt x="21506" y="11914"/>
                  </a:cubicBezTo>
                  <a:cubicBezTo>
                    <a:pt x="20767" y="12051"/>
                    <a:pt x="20166" y="12731"/>
                    <a:pt x="20121" y="13480"/>
                  </a:cubicBezTo>
                  <a:cubicBezTo>
                    <a:pt x="20073" y="14227"/>
                    <a:pt x="20585" y="14976"/>
                    <a:pt x="21300" y="15203"/>
                  </a:cubicBezTo>
                  <a:cubicBezTo>
                    <a:pt x="20799" y="15279"/>
                    <a:pt x="20532" y="15902"/>
                    <a:pt x="20672" y="16390"/>
                  </a:cubicBezTo>
                  <a:cubicBezTo>
                    <a:pt x="20809" y="16878"/>
                    <a:pt x="21229" y="17234"/>
                    <a:pt x="21656" y="17506"/>
                  </a:cubicBezTo>
                  <a:cubicBezTo>
                    <a:pt x="21326" y="17761"/>
                    <a:pt x="20996" y="18017"/>
                    <a:pt x="20672" y="18271"/>
                  </a:cubicBezTo>
                  <a:cubicBezTo>
                    <a:pt x="20519" y="17888"/>
                    <a:pt x="20356" y="17484"/>
                    <a:pt x="20015" y="17252"/>
                  </a:cubicBezTo>
                  <a:cubicBezTo>
                    <a:pt x="19882" y="17161"/>
                    <a:pt x="19713" y="17114"/>
                    <a:pt x="19549" y="17114"/>
                  </a:cubicBezTo>
                  <a:cubicBezTo>
                    <a:pt x="19296" y="17114"/>
                    <a:pt x="19052" y="17226"/>
                    <a:pt x="18963" y="17458"/>
                  </a:cubicBezTo>
                  <a:cubicBezTo>
                    <a:pt x="18721" y="17290"/>
                    <a:pt x="18426" y="17207"/>
                    <a:pt x="18131" y="17207"/>
                  </a:cubicBezTo>
                  <a:cubicBezTo>
                    <a:pt x="17793" y="17207"/>
                    <a:pt x="17454" y="17316"/>
                    <a:pt x="17193" y="17532"/>
                  </a:cubicBezTo>
                  <a:cubicBezTo>
                    <a:pt x="16742" y="17904"/>
                    <a:pt x="16560" y="18563"/>
                    <a:pt x="16737" y="19120"/>
                  </a:cubicBezTo>
                  <a:lnTo>
                    <a:pt x="16618" y="19125"/>
                  </a:lnTo>
                  <a:cubicBezTo>
                    <a:pt x="16336" y="19526"/>
                    <a:pt x="15858" y="19787"/>
                    <a:pt x="15365" y="19806"/>
                  </a:cubicBezTo>
                  <a:cubicBezTo>
                    <a:pt x="15771" y="20613"/>
                    <a:pt x="14940" y="21624"/>
                    <a:pt x="14100" y="21624"/>
                  </a:cubicBezTo>
                  <a:cubicBezTo>
                    <a:pt x="13946" y="21624"/>
                    <a:pt x="13792" y="21590"/>
                    <a:pt x="13645" y="21515"/>
                  </a:cubicBezTo>
                  <a:cubicBezTo>
                    <a:pt x="13624" y="22253"/>
                    <a:pt x="12872" y="22816"/>
                    <a:pt x="12130" y="22816"/>
                  </a:cubicBezTo>
                  <a:cubicBezTo>
                    <a:pt x="12058" y="22816"/>
                    <a:pt x="11986" y="22810"/>
                    <a:pt x="11915" y="22799"/>
                  </a:cubicBezTo>
                  <a:cubicBezTo>
                    <a:pt x="11113" y="22678"/>
                    <a:pt x="10477" y="22000"/>
                    <a:pt x="10195" y="21238"/>
                  </a:cubicBezTo>
                  <a:cubicBezTo>
                    <a:pt x="9799" y="21518"/>
                    <a:pt x="9313" y="21662"/>
                    <a:pt x="8828" y="21662"/>
                  </a:cubicBezTo>
                  <a:cubicBezTo>
                    <a:pt x="8451" y="21662"/>
                    <a:pt x="8074" y="21575"/>
                    <a:pt x="7739" y="21399"/>
                  </a:cubicBezTo>
                  <a:cubicBezTo>
                    <a:pt x="6977" y="20998"/>
                    <a:pt x="6471" y="20149"/>
                    <a:pt x="6481" y="19286"/>
                  </a:cubicBezTo>
                  <a:lnTo>
                    <a:pt x="6481" y="19286"/>
                  </a:lnTo>
                  <a:cubicBezTo>
                    <a:pt x="6176" y="19579"/>
                    <a:pt x="5753" y="19731"/>
                    <a:pt x="5332" y="19731"/>
                  </a:cubicBezTo>
                  <a:cubicBezTo>
                    <a:pt x="5090" y="19731"/>
                    <a:pt x="4848" y="19681"/>
                    <a:pt x="4630" y="19579"/>
                  </a:cubicBezTo>
                  <a:cubicBezTo>
                    <a:pt x="4569" y="19550"/>
                    <a:pt x="4508" y="19516"/>
                    <a:pt x="4453" y="19481"/>
                  </a:cubicBezTo>
                  <a:cubicBezTo>
                    <a:pt x="3838" y="19080"/>
                    <a:pt x="3559" y="18234"/>
                    <a:pt x="3812" y="17548"/>
                  </a:cubicBezTo>
                  <a:lnTo>
                    <a:pt x="3804" y="17292"/>
                  </a:lnTo>
                  <a:cubicBezTo>
                    <a:pt x="3803" y="17292"/>
                    <a:pt x="3801" y="17292"/>
                    <a:pt x="3800" y="17292"/>
                  </a:cubicBezTo>
                  <a:cubicBezTo>
                    <a:pt x="3026" y="17292"/>
                    <a:pt x="2240" y="16533"/>
                    <a:pt x="2221" y="15701"/>
                  </a:cubicBezTo>
                  <a:cubicBezTo>
                    <a:pt x="2195" y="14675"/>
                    <a:pt x="2999" y="13789"/>
                    <a:pt x="3923" y="13349"/>
                  </a:cubicBezTo>
                  <a:cubicBezTo>
                    <a:pt x="3184" y="12708"/>
                    <a:pt x="3081" y="11534"/>
                    <a:pt x="3493" y="10648"/>
                  </a:cubicBezTo>
                  <a:cubicBezTo>
                    <a:pt x="3904" y="9761"/>
                    <a:pt x="4727" y="9128"/>
                    <a:pt x="5600" y="8688"/>
                  </a:cubicBezTo>
                  <a:cubicBezTo>
                    <a:pt x="5102" y="7976"/>
                    <a:pt x="5033" y="6987"/>
                    <a:pt x="5431" y="6216"/>
                  </a:cubicBezTo>
                  <a:cubicBezTo>
                    <a:pt x="5830" y="5443"/>
                    <a:pt x="6679" y="4926"/>
                    <a:pt x="7544" y="4924"/>
                  </a:cubicBezTo>
                  <a:cubicBezTo>
                    <a:pt x="7470" y="4133"/>
                    <a:pt x="8059" y="3368"/>
                    <a:pt x="8810" y="3109"/>
                  </a:cubicBezTo>
                  <a:cubicBezTo>
                    <a:pt x="9038" y="3031"/>
                    <a:pt x="9276" y="2996"/>
                    <a:pt x="9515" y="2996"/>
                  </a:cubicBezTo>
                  <a:cubicBezTo>
                    <a:pt x="10064" y="2996"/>
                    <a:pt x="10619" y="3185"/>
                    <a:pt x="11079" y="3492"/>
                  </a:cubicBezTo>
                  <a:cubicBezTo>
                    <a:pt x="11377" y="3689"/>
                    <a:pt x="11651" y="3940"/>
                    <a:pt x="11994" y="4051"/>
                  </a:cubicBezTo>
                  <a:cubicBezTo>
                    <a:pt x="12139" y="4096"/>
                    <a:pt x="12286" y="4112"/>
                    <a:pt x="12436" y="4112"/>
                  </a:cubicBezTo>
                  <a:cubicBezTo>
                    <a:pt x="12851" y="4112"/>
                    <a:pt x="13281" y="3984"/>
                    <a:pt x="13705" y="3984"/>
                  </a:cubicBezTo>
                  <a:cubicBezTo>
                    <a:pt x="13720" y="3984"/>
                    <a:pt x="13736" y="3984"/>
                    <a:pt x="13751" y="3985"/>
                  </a:cubicBezTo>
                  <a:cubicBezTo>
                    <a:pt x="14700" y="4006"/>
                    <a:pt x="15555" y="4834"/>
                    <a:pt x="15637" y="5773"/>
                  </a:cubicBezTo>
                  <a:cubicBezTo>
                    <a:pt x="15681" y="5768"/>
                    <a:pt x="15732" y="5760"/>
                    <a:pt x="15782" y="5757"/>
                  </a:cubicBezTo>
                  <a:cubicBezTo>
                    <a:pt x="16267" y="5159"/>
                    <a:pt x="17045" y="4823"/>
                    <a:pt x="17816" y="4823"/>
                  </a:cubicBezTo>
                  <a:cubicBezTo>
                    <a:pt x="18218" y="4823"/>
                    <a:pt x="18618" y="4915"/>
                    <a:pt x="18973" y="5108"/>
                  </a:cubicBezTo>
                  <a:cubicBezTo>
                    <a:pt x="19002" y="4974"/>
                    <a:pt x="19042" y="4837"/>
                    <a:pt x="19089" y="4710"/>
                  </a:cubicBezTo>
                  <a:lnTo>
                    <a:pt x="19089" y="4705"/>
                  </a:lnTo>
                  <a:cubicBezTo>
                    <a:pt x="19095" y="4684"/>
                    <a:pt x="19105" y="4663"/>
                    <a:pt x="19111" y="4644"/>
                  </a:cubicBezTo>
                  <a:cubicBezTo>
                    <a:pt x="19111" y="4639"/>
                    <a:pt x="19111" y="4636"/>
                    <a:pt x="19116" y="4636"/>
                  </a:cubicBezTo>
                  <a:cubicBezTo>
                    <a:pt x="19184" y="4380"/>
                    <a:pt x="19005" y="4053"/>
                    <a:pt x="18749" y="3932"/>
                  </a:cubicBezTo>
                  <a:cubicBezTo>
                    <a:pt x="18605" y="3865"/>
                    <a:pt x="18450" y="3840"/>
                    <a:pt x="18292" y="3840"/>
                  </a:cubicBezTo>
                  <a:cubicBezTo>
                    <a:pt x="18093" y="3840"/>
                    <a:pt x="17888" y="3879"/>
                    <a:pt x="17694" y="3919"/>
                  </a:cubicBezTo>
                  <a:cubicBezTo>
                    <a:pt x="17897" y="3267"/>
                    <a:pt x="17314" y="2582"/>
                    <a:pt x="16652" y="2421"/>
                  </a:cubicBezTo>
                  <a:cubicBezTo>
                    <a:pt x="16483" y="2379"/>
                    <a:pt x="16312" y="2361"/>
                    <a:pt x="16140" y="2361"/>
                  </a:cubicBezTo>
                  <a:cubicBezTo>
                    <a:pt x="15640" y="2361"/>
                    <a:pt x="15133" y="2513"/>
                    <a:pt x="14650" y="2666"/>
                  </a:cubicBezTo>
                  <a:cubicBezTo>
                    <a:pt x="14943" y="2062"/>
                    <a:pt x="14729" y="1271"/>
                    <a:pt x="14204" y="851"/>
                  </a:cubicBezTo>
                  <a:cubicBezTo>
                    <a:pt x="13898" y="605"/>
                    <a:pt x="13504" y="484"/>
                    <a:pt x="13109" y="484"/>
                  </a:cubicBezTo>
                  <a:cubicBezTo>
                    <a:pt x="12832" y="484"/>
                    <a:pt x="12553" y="544"/>
                    <a:pt x="12303" y="661"/>
                  </a:cubicBezTo>
                  <a:cubicBezTo>
                    <a:pt x="12122" y="744"/>
                    <a:pt x="11944" y="859"/>
                    <a:pt x="11746" y="859"/>
                  </a:cubicBezTo>
                  <a:cubicBezTo>
                    <a:pt x="11742" y="859"/>
                    <a:pt x="11737" y="859"/>
                    <a:pt x="11733" y="859"/>
                  </a:cubicBezTo>
                  <a:cubicBezTo>
                    <a:pt x="11379" y="849"/>
                    <a:pt x="11153" y="495"/>
                    <a:pt x="10873" y="279"/>
                  </a:cubicBezTo>
                  <a:cubicBezTo>
                    <a:pt x="10627" y="87"/>
                    <a:pt x="10321" y="1"/>
                    <a:pt x="10010" y="1"/>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448;p51"/>
            <p:cNvSpPr/>
            <p:nvPr/>
          </p:nvSpPr>
          <p:spPr>
            <a:xfrm>
              <a:off x="5595517" y="931460"/>
              <a:ext cx="2814232" cy="1697126"/>
            </a:xfrm>
            <a:custGeom>
              <a:avLst/>
              <a:gdLst/>
              <a:ahLst/>
              <a:cxnLst/>
              <a:rect l="l" t="t" r="r" b="b"/>
              <a:pathLst>
                <a:path w="43391" h="26167" extrusionOk="0">
                  <a:moveTo>
                    <a:pt x="23841" y="4256"/>
                  </a:moveTo>
                  <a:cubicBezTo>
                    <a:pt x="24189" y="4256"/>
                    <a:pt x="24540" y="4408"/>
                    <a:pt x="24782" y="4662"/>
                  </a:cubicBezTo>
                  <a:cubicBezTo>
                    <a:pt x="24932" y="4817"/>
                    <a:pt x="25069" y="5020"/>
                    <a:pt x="25283" y="5044"/>
                  </a:cubicBezTo>
                  <a:cubicBezTo>
                    <a:pt x="25296" y="5045"/>
                    <a:pt x="25310" y="5046"/>
                    <a:pt x="25323" y="5046"/>
                  </a:cubicBezTo>
                  <a:cubicBezTo>
                    <a:pt x="25412" y="5046"/>
                    <a:pt x="25502" y="5019"/>
                    <a:pt x="25591" y="5007"/>
                  </a:cubicBezTo>
                  <a:cubicBezTo>
                    <a:pt x="25629" y="5002"/>
                    <a:pt x="25666" y="4999"/>
                    <a:pt x="25703" y="4999"/>
                  </a:cubicBezTo>
                  <a:cubicBezTo>
                    <a:pt x="26185" y="4999"/>
                    <a:pt x="26605" y="5447"/>
                    <a:pt x="26715" y="5928"/>
                  </a:cubicBezTo>
                  <a:cubicBezTo>
                    <a:pt x="26834" y="6445"/>
                    <a:pt x="26694" y="6983"/>
                    <a:pt x="26554" y="7497"/>
                  </a:cubicBezTo>
                  <a:cubicBezTo>
                    <a:pt x="26752" y="7289"/>
                    <a:pt x="27036" y="7187"/>
                    <a:pt x="27323" y="7187"/>
                  </a:cubicBezTo>
                  <a:cubicBezTo>
                    <a:pt x="27545" y="7187"/>
                    <a:pt x="27769" y="7248"/>
                    <a:pt x="27955" y="7371"/>
                  </a:cubicBezTo>
                  <a:cubicBezTo>
                    <a:pt x="28379" y="7653"/>
                    <a:pt x="28588" y="8201"/>
                    <a:pt x="28514" y="8708"/>
                  </a:cubicBezTo>
                  <a:cubicBezTo>
                    <a:pt x="28443" y="9212"/>
                    <a:pt x="28113" y="9660"/>
                    <a:pt x="27683" y="9929"/>
                  </a:cubicBezTo>
                  <a:cubicBezTo>
                    <a:pt x="27534" y="10024"/>
                    <a:pt x="27338" y="10085"/>
                    <a:pt x="27160" y="10085"/>
                  </a:cubicBezTo>
                  <a:cubicBezTo>
                    <a:pt x="26966" y="10085"/>
                    <a:pt x="26792" y="10013"/>
                    <a:pt x="26720" y="9834"/>
                  </a:cubicBezTo>
                  <a:cubicBezTo>
                    <a:pt x="26673" y="9710"/>
                    <a:pt x="26694" y="9570"/>
                    <a:pt x="26699" y="9438"/>
                  </a:cubicBezTo>
                  <a:cubicBezTo>
                    <a:pt x="26715" y="8977"/>
                    <a:pt x="26491" y="8513"/>
                    <a:pt x="26119" y="8238"/>
                  </a:cubicBezTo>
                  <a:cubicBezTo>
                    <a:pt x="25872" y="8058"/>
                    <a:pt x="25568" y="7962"/>
                    <a:pt x="25264" y="7962"/>
                  </a:cubicBezTo>
                  <a:cubicBezTo>
                    <a:pt x="25107" y="7962"/>
                    <a:pt x="24950" y="7987"/>
                    <a:pt x="24800" y="8040"/>
                  </a:cubicBezTo>
                  <a:cubicBezTo>
                    <a:pt x="24816" y="7674"/>
                    <a:pt x="25006" y="7336"/>
                    <a:pt x="25053" y="6972"/>
                  </a:cubicBezTo>
                  <a:cubicBezTo>
                    <a:pt x="25119" y="6453"/>
                    <a:pt x="24861" y="5904"/>
                    <a:pt x="24420" y="5624"/>
                  </a:cubicBezTo>
                  <a:cubicBezTo>
                    <a:pt x="24199" y="5485"/>
                    <a:pt x="23936" y="5415"/>
                    <a:pt x="23674" y="5415"/>
                  </a:cubicBezTo>
                  <a:cubicBezTo>
                    <a:pt x="23412" y="5415"/>
                    <a:pt x="23150" y="5485"/>
                    <a:pt x="22930" y="5624"/>
                  </a:cubicBezTo>
                  <a:lnTo>
                    <a:pt x="22840" y="5667"/>
                  </a:lnTo>
                  <a:cubicBezTo>
                    <a:pt x="22774" y="5556"/>
                    <a:pt x="22745" y="5416"/>
                    <a:pt x="22745" y="5287"/>
                  </a:cubicBezTo>
                  <a:cubicBezTo>
                    <a:pt x="22759" y="4825"/>
                    <a:pt x="23107" y="4414"/>
                    <a:pt x="23542" y="4295"/>
                  </a:cubicBezTo>
                  <a:cubicBezTo>
                    <a:pt x="23639" y="4268"/>
                    <a:pt x="23740" y="4256"/>
                    <a:pt x="23841" y="4256"/>
                  </a:cubicBezTo>
                  <a:close/>
                  <a:moveTo>
                    <a:pt x="37699" y="17784"/>
                  </a:moveTo>
                  <a:cubicBezTo>
                    <a:pt x="37878" y="17784"/>
                    <a:pt x="38059" y="17835"/>
                    <a:pt x="38218" y="17916"/>
                  </a:cubicBezTo>
                  <a:cubicBezTo>
                    <a:pt x="38638" y="18119"/>
                    <a:pt x="38959" y="18520"/>
                    <a:pt x="39075" y="18974"/>
                  </a:cubicBezTo>
                  <a:cubicBezTo>
                    <a:pt x="39190" y="18890"/>
                    <a:pt x="39329" y="18850"/>
                    <a:pt x="39469" y="18850"/>
                  </a:cubicBezTo>
                  <a:cubicBezTo>
                    <a:pt x="39733" y="18850"/>
                    <a:pt x="40002" y="18989"/>
                    <a:pt x="40117" y="19227"/>
                  </a:cubicBezTo>
                  <a:cubicBezTo>
                    <a:pt x="40223" y="19443"/>
                    <a:pt x="40210" y="19699"/>
                    <a:pt x="40170" y="19936"/>
                  </a:cubicBezTo>
                  <a:cubicBezTo>
                    <a:pt x="40120" y="20216"/>
                    <a:pt x="40038" y="20493"/>
                    <a:pt x="39922" y="20757"/>
                  </a:cubicBezTo>
                  <a:cubicBezTo>
                    <a:pt x="39965" y="20750"/>
                    <a:pt x="40007" y="20747"/>
                    <a:pt x="40050" y="20747"/>
                  </a:cubicBezTo>
                  <a:cubicBezTo>
                    <a:pt x="40431" y="20747"/>
                    <a:pt x="40807" y="21003"/>
                    <a:pt x="40932" y="21369"/>
                  </a:cubicBezTo>
                  <a:cubicBezTo>
                    <a:pt x="41025" y="21635"/>
                    <a:pt x="40988" y="21931"/>
                    <a:pt x="40903" y="22202"/>
                  </a:cubicBezTo>
                  <a:cubicBezTo>
                    <a:pt x="40766" y="22643"/>
                    <a:pt x="40494" y="23059"/>
                    <a:pt x="40088" y="23273"/>
                  </a:cubicBezTo>
                  <a:cubicBezTo>
                    <a:pt x="39918" y="23362"/>
                    <a:pt x="39723" y="23409"/>
                    <a:pt x="39530" y="23409"/>
                  </a:cubicBezTo>
                  <a:cubicBezTo>
                    <a:pt x="39260" y="23409"/>
                    <a:pt x="38994" y="23318"/>
                    <a:pt x="38806" y="23125"/>
                  </a:cubicBezTo>
                  <a:cubicBezTo>
                    <a:pt x="38746" y="23065"/>
                    <a:pt x="38696" y="22996"/>
                    <a:pt x="38677" y="22914"/>
                  </a:cubicBezTo>
                  <a:cubicBezTo>
                    <a:pt x="38614" y="22651"/>
                    <a:pt x="38891" y="22445"/>
                    <a:pt x="39062" y="22231"/>
                  </a:cubicBezTo>
                  <a:cubicBezTo>
                    <a:pt x="39297" y="21941"/>
                    <a:pt x="39352" y="21514"/>
                    <a:pt x="39194" y="21174"/>
                  </a:cubicBezTo>
                  <a:cubicBezTo>
                    <a:pt x="39036" y="20833"/>
                    <a:pt x="38680" y="20596"/>
                    <a:pt x="38305" y="20585"/>
                  </a:cubicBezTo>
                  <a:cubicBezTo>
                    <a:pt x="38590" y="20174"/>
                    <a:pt x="38603" y="19594"/>
                    <a:pt x="38337" y="19172"/>
                  </a:cubicBezTo>
                  <a:cubicBezTo>
                    <a:pt x="38105" y="18798"/>
                    <a:pt x="37669" y="18567"/>
                    <a:pt x="37232" y="18567"/>
                  </a:cubicBezTo>
                  <a:cubicBezTo>
                    <a:pt x="37172" y="18567"/>
                    <a:pt x="37112" y="18572"/>
                    <a:pt x="37052" y="18581"/>
                  </a:cubicBezTo>
                  <a:cubicBezTo>
                    <a:pt x="37018" y="18520"/>
                    <a:pt x="36999" y="18449"/>
                    <a:pt x="37002" y="18380"/>
                  </a:cubicBezTo>
                  <a:cubicBezTo>
                    <a:pt x="37005" y="18116"/>
                    <a:pt x="37216" y="17892"/>
                    <a:pt x="37466" y="17816"/>
                  </a:cubicBezTo>
                  <a:cubicBezTo>
                    <a:pt x="37542" y="17794"/>
                    <a:pt x="37620" y="17784"/>
                    <a:pt x="37699" y="17784"/>
                  </a:cubicBezTo>
                  <a:close/>
                  <a:moveTo>
                    <a:pt x="12638" y="0"/>
                  </a:moveTo>
                  <a:cubicBezTo>
                    <a:pt x="12550" y="0"/>
                    <a:pt x="12462" y="8"/>
                    <a:pt x="12374" y="25"/>
                  </a:cubicBezTo>
                  <a:cubicBezTo>
                    <a:pt x="11488" y="191"/>
                    <a:pt x="10849" y="1183"/>
                    <a:pt x="11068" y="2056"/>
                  </a:cubicBezTo>
                  <a:cubicBezTo>
                    <a:pt x="11030" y="2052"/>
                    <a:pt x="10992" y="2050"/>
                    <a:pt x="10954" y="2050"/>
                  </a:cubicBezTo>
                  <a:cubicBezTo>
                    <a:pt x="9997" y="2050"/>
                    <a:pt x="9191" y="3173"/>
                    <a:pt x="9544" y="4081"/>
                  </a:cubicBezTo>
                  <a:cubicBezTo>
                    <a:pt x="8462" y="4229"/>
                    <a:pt x="7692" y="5498"/>
                    <a:pt x="8069" y="6524"/>
                  </a:cubicBezTo>
                  <a:cubicBezTo>
                    <a:pt x="7801" y="6444"/>
                    <a:pt x="7520" y="6403"/>
                    <a:pt x="7240" y="6403"/>
                  </a:cubicBezTo>
                  <a:cubicBezTo>
                    <a:pt x="7077" y="6403"/>
                    <a:pt x="6914" y="6417"/>
                    <a:pt x="6753" y="6445"/>
                  </a:cubicBezTo>
                  <a:cubicBezTo>
                    <a:pt x="6972" y="5703"/>
                    <a:pt x="6832" y="4865"/>
                    <a:pt x="6394" y="4229"/>
                  </a:cubicBezTo>
                  <a:cubicBezTo>
                    <a:pt x="6202" y="3955"/>
                    <a:pt x="5962" y="3717"/>
                    <a:pt x="5724" y="3483"/>
                  </a:cubicBezTo>
                  <a:cubicBezTo>
                    <a:pt x="5408" y="3174"/>
                    <a:pt x="5078" y="2857"/>
                    <a:pt x="4669" y="2699"/>
                  </a:cubicBezTo>
                  <a:cubicBezTo>
                    <a:pt x="4488" y="2629"/>
                    <a:pt x="4295" y="2595"/>
                    <a:pt x="4101" y="2595"/>
                  </a:cubicBezTo>
                  <a:cubicBezTo>
                    <a:pt x="3724" y="2595"/>
                    <a:pt x="3347" y="2724"/>
                    <a:pt x="3058" y="2966"/>
                  </a:cubicBezTo>
                  <a:cubicBezTo>
                    <a:pt x="2620" y="3332"/>
                    <a:pt x="2398" y="3942"/>
                    <a:pt x="2501" y="4503"/>
                  </a:cubicBezTo>
                  <a:cubicBezTo>
                    <a:pt x="2296" y="4414"/>
                    <a:pt x="2073" y="4372"/>
                    <a:pt x="1850" y="4372"/>
                  </a:cubicBezTo>
                  <a:cubicBezTo>
                    <a:pt x="1345" y="4372"/>
                    <a:pt x="836" y="4589"/>
                    <a:pt x="512" y="4981"/>
                  </a:cubicBezTo>
                  <a:cubicBezTo>
                    <a:pt x="43" y="5540"/>
                    <a:pt x="0" y="6416"/>
                    <a:pt x="409" y="7022"/>
                  </a:cubicBezTo>
                  <a:lnTo>
                    <a:pt x="193" y="7088"/>
                  </a:lnTo>
                  <a:cubicBezTo>
                    <a:pt x="272" y="7212"/>
                    <a:pt x="335" y="7349"/>
                    <a:pt x="378" y="7489"/>
                  </a:cubicBezTo>
                  <a:cubicBezTo>
                    <a:pt x="581" y="7364"/>
                    <a:pt x="810" y="7307"/>
                    <a:pt x="1043" y="7307"/>
                  </a:cubicBezTo>
                  <a:cubicBezTo>
                    <a:pt x="1583" y="7307"/>
                    <a:pt x="2146" y="7610"/>
                    <a:pt x="2472" y="8062"/>
                  </a:cubicBezTo>
                  <a:cubicBezTo>
                    <a:pt x="2939" y="8708"/>
                    <a:pt x="3018" y="9555"/>
                    <a:pt x="2965" y="10348"/>
                  </a:cubicBezTo>
                  <a:cubicBezTo>
                    <a:pt x="3159" y="10260"/>
                    <a:pt x="3371" y="10217"/>
                    <a:pt x="3583" y="10217"/>
                  </a:cubicBezTo>
                  <a:cubicBezTo>
                    <a:pt x="3947" y="10217"/>
                    <a:pt x="4313" y="10343"/>
                    <a:pt x="4587" y="10583"/>
                  </a:cubicBezTo>
                  <a:cubicBezTo>
                    <a:pt x="5023" y="10963"/>
                    <a:pt x="5210" y="11601"/>
                    <a:pt x="5046" y="12155"/>
                  </a:cubicBezTo>
                  <a:cubicBezTo>
                    <a:pt x="5466" y="11768"/>
                    <a:pt x="5896" y="11364"/>
                    <a:pt x="6434" y="11164"/>
                  </a:cubicBezTo>
                  <a:cubicBezTo>
                    <a:pt x="6634" y="11088"/>
                    <a:pt x="6852" y="11047"/>
                    <a:pt x="7068" y="11047"/>
                  </a:cubicBezTo>
                  <a:cubicBezTo>
                    <a:pt x="7431" y="11047"/>
                    <a:pt x="7787" y="11164"/>
                    <a:pt x="8032" y="11427"/>
                  </a:cubicBezTo>
                  <a:cubicBezTo>
                    <a:pt x="8143" y="11119"/>
                    <a:pt x="8460" y="10921"/>
                    <a:pt x="8781" y="10892"/>
                  </a:cubicBezTo>
                  <a:cubicBezTo>
                    <a:pt x="9040" y="10654"/>
                    <a:pt x="9351" y="10480"/>
                    <a:pt x="9702" y="10404"/>
                  </a:cubicBezTo>
                  <a:cubicBezTo>
                    <a:pt x="8536" y="9024"/>
                    <a:pt x="9190" y="6553"/>
                    <a:pt x="10889" y="5930"/>
                  </a:cubicBezTo>
                  <a:cubicBezTo>
                    <a:pt x="10333" y="4371"/>
                    <a:pt x="11779" y="2534"/>
                    <a:pt x="13383" y="2534"/>
                  </a:cubicBezTo>
                  <a:cubicBezTo>
                    <a:pt x="13523" y="2534"/>
                    <a:pt x="13665" y="2548"/>
                    <a:pt x="13806" y="2578"/>
                  </a:cubicBezTo>
                  <a:lnTo>
                    <a:pt x="13941" y="2670"/>
                  </a:lnTo>
                  <a:cubicBezTo>
                    <a:pt x="14139" y="2202"/>
                    <a:pt x="14709" y="1955"/>
                    <a:pt x="15243" y="1955"/>
                  </a:cubicBezTo>
                  <a:cubicBezTo>
                    <a:pt x="15278" y="1955"/>
                    <a:pt x="15312" y="1956"/>
                    <a:pt x="15347" y="1958"/>
                  </a:cubicBezTo>
                  <a:cubicBezTo>
                    <a:pt x="16391" y="2021"/>
                    <a:pt x="17341" y="2865"/>
                    <a:pt x="17523" y="3897"/>
                  </a:cubicBezTo>
                  <a:cubicBezTo>
                    <a:pt x="17855" y="3725"/>
                    <a:pt x="18228" y="3640"/>
                    <a:pt x="18602" y="3640"/>
                  </a:cubicBezTo>
                  <a:cubicBezTo>
                    <a:pt x="19088" y="3640"/>
                    <a:pt x="19575" y="3784"/>
                    <a:pt x="19973" y="4065"/>
                  </a:cubicBezTo>
                  <a:cubicBezTo>
                    <a:pt x="20677" y="4561"/>
                    <a:pt x="21068" y="5466"/>
                    <a:pt x="20949" y="6321"/>
                  </a:cubicBezTo>
                  <a:cubicBezTo>
                    <a:pt x="21622" y="6381"/>
                    <a:pt x="22244" y="6835"/>
                    <a:pt x="22511" y="7455"/>
                  </a:cubicBezTo>
                  <a:cubicBezTo>
                    <a:pt x="22777" y="8075"/>
                    <a:pt x="22682" y="8840"/>
                    <a:pt x="22268" y="9370"/>
                  </a:cubicBezTo>
                  <a:cubicBezTo>
                    <a:pt x="23410" y="9620"/>
                    <a:pt x="24009" y="11200"/>
                    <a:pt x="23312" y="12142"/>
                  </a:cubicBezTo>
                  <a:cubicBezTo>
                    <a:pt x="23384" y="12132"/>
                    <a:pt x="23455" y="12127"/>
                    <a:pt x="23527" y="12127"/>
                  </a:cubicBezTo>
                  <a:cubicBezTo>
                    <a:pt x="24471" y="12127"/>
                    <a:pt x="25365" y="12992"/>
                    <a:pt x="25336" y="13946"/>
                  </a:cubicBezTo>
                  <a:cubicBezTo>
                    <a:pt x="25789" y="13828"/>
                    <a:pt x="26224" y="13643"/>
                    <a:pt x="26623" y="13398"/>
                  </a:cubicBezTo>
                  <a:cubicBezTo>
                    <a:pt x="26396" y="12844"/>
                    <a:pt x="26370" y="12174"/>
                    <a:pt x="26686" y="11667"/>
                  </a:cubicBezTo>
                  <a:cubicBezTo>
                    <a:pt x="26915" y="11300"/>
                    <a:pt x="27352" y="11055"/>
                    <a:pt x="27776" y="11055"/>
                  </a:cubicBezTo>
                  <a:cubicBezTo>
                    <a:pt x="27937" y="11055"/>
                    <a:pt x="28097" y="11091"/>
                    <a:pt x="28242" y="11169"/>
                  </a:cubicBezTo>
                  <a:cubicBezTo>
                    <a:pt x="27923" y="10639"/>
                    <a:pt x="28514" y="9940"/>
                    <a:pt x="29131" y="9911"/>
                  </a:cubicBezTo>
                  <a:cubicBezTo>
                    <a:pt x="29153" y="9910"/>
                    <a:pt x="29175" y="9909"/>
                    <a:pt x="29197" y="9909"/>
                  </a:cubicBezTo>
                  <a:cubicBezTo>
                    <a:pt x="29788" y="9909"/>
                    <a:pt x="30315" y="10280"/>
                    <a:pt x="30796" y="10631"/>
                  </a:cubicBezTo>
                  <a:cubicBezTo>
                    <a:pt x="31088" y="10850"/>
                    <a:pt x="31384" y="11066"/>
                    <a:pt x="31679" y="11285"/>
                  </a:cubicBezTo>
                  <a:cubicBezTo>
                    <a:pt x="31882" y="11433"/>
                    <a:pt x="32083" y="11586"/>
                    <a:pt x="32238" y="11783"/>
                  </a:cubicBezTo>
                  <a:cubicBezTo>
                    <a:pt x="32866" y="12598"/>
                    <a:pt x="32423" y="13764"/>
                    <a:pt x="31954" y="14680"/>
                  </a:cubicBezTo>
                  <a:cubicBezTo>
                    <a:pt x="32769" y="14740"/>
                    <a:pt x="33507" y="15365"/>
                    <a:pt x="33700" y="16157"/>
                  </a:cubicBezTo>
                  <a:cubicBezTo>
                    <a:pt x="33895" y="16948"/>
                    <a:pt x="33534" y="17847"/>
                    <a:pt x="32840" y="18277"/>
                  </a:cubicBezTo>
                  <a:cubicBezTo>
                    <a:pt x="33528" y="18330"/>
                    <a:pt x="34267" y="18404"/>
                    <a:pt x="34792" y="18852"/>
                  </a:cubicBezTo>
                  <a:cubicBezTo>
                    <a:pt x="35625" y="19559"/>
                    <a:pt x="35425" y="21123"/>
                    <a:pt x="34438" y="21596"/>
                  </a:cubicBezTo>
                  <a:cubicBezTo>
                    <a:pt x="35121" y="21717"/>
                    <a:pt x="35818" y="21999"/>
                    <a:pt x="36237" y="22553"/>
                  </a:cubicBezTo>
                  <a:cubicBezTo>
                    <a:pt x="36654" y="23107"/>
                    <a:pt x="36701" y="23980"/>
                    <a:pt x="36200" y="24460"/>
                  </a:cubicBezTo>
                  <a:cubicBezTo>
                    <a:pt x="36816" y="24060"/>
                    <a:pt x="37519" y="23701"/>
                    <a:pt x="38241" y="23701"/>
                  </a:cubicBezTo>
                  <a:cubicBezTo>
                    <a:pt x="38351" y="23701"/>
                    <a:pt x="38461" y="23709"/>
                    <a:pt x="38572" y="23727"/>
                  </a:cubicBezTo>
                  <a:cubicBezTo>
                    <a:pt x="39408" y="23859"/>
                    <a:pt x="40154" y="24753"/>
                    <a:pt x="39840" y="25542"/>
                  </a:cubicBezTo>
                  <a:cubicBezTo>
                    <a:pt x="40031" y="25431"/>
                    <a:pt x="40251" y="25354"/>
                    <a:pt x="40464" y="25354"/>
                  </a:cubicBezTo>
                  <a:cubicBezTo>
                    <a:pt x="40573" y="25354"/>
                    <a:pt x="40680" y="25374"/>
                    <a:pt x="40779" y="25420"/>
                  </a:cubicBezTo>
                  <a:cubicBezTo>
                    <a:pt x="41054" y="25544"/>
                    <a:pt x="41212" y="25921"/>
                    <a:pt x="41059" y="26167"/>
                  </a:cubicBezTo>
                  <a:cubicBezTo>
                    <a:pt x="41816" y="26072"/>
                    <a:pt x="42504" y="25610"/>
                    <a:pt x="42926" y="24977"/>
                  </a:cubicBezTo>
                  <a:cubicBezTo>
                    <a:pt x="43135" y="24663"/>
                    <a:pt x="43275" y="24307"/>
                    <a:pt x="43322" y="23935"/>
                  </a:cubicBezTo>
                  <a:cubicBezTo>
                    <a:pt x="43391" y="23394"/>
                    <a:pt x="43267" y="22843"/>
                    <a:pt x="43003" y="22374"/>
                  </a:cubicBezTo>
                  <a:cubicBezTo>
                    <a:pt x="42673" y="21783"/>
                    <a:pt x="42127" y="21308"/>
                    <a:pt x="41478" y="21121"/>
                  </a:cubicBezTo>
                  <a:cubicBezTo>
                    <a:pt x="42080" y="20395"/>
                    <a:pt x="42067" y="19317"/>
                    <a:pt x="41613" y="18486"/>
                  </a:cubicBezTo>
                  <a:cubicBezTo>
                    <a:pt x="41476" y="18232"/>
                    <a:pt x="41296" y="18000"/>
                    <a:pt x="41085" y="17810"/>
                  </a:cubicBezTo>
                  <a:cubicBezTo>
                    <a:pt x="40475" y="17262"/>
                    <a:pt x="39659" y="17013"/>
                    <a:pt x="38833" y="17013"/>
                  </a:cubicBezTo>
                  <a:cubicBezTo>
                    <a:pt x="38421" y="17013"/>
                    <a:pt x="38006" y="17075"/>
                    <a:pt x="37614" y="17193"/>
                  </a:cubicBezTo>
                  <a:cubicBezTo>
                    <a:pt x="37868" y="15632"/>
                    <a:pt x="36455" y="14043"/>
                    <a:pt x="34892" y="14043"/>
                  </a:cubicBezTo>
                  <a:cubicBezTo>
                    <a:pt x="34815" y="14043"/>
                    <a:pt x="34738" y="14046"/>
                    <a:pt x="34660" y="14054"/>
                  </a:cubicBezTo>
                  <a:cubicBezTo>
                    <a:pt x="35583" y="13155"/>
                    <a:pt x="35778" y="11599"/>
                    <a:pt x="35106" y="10496"/>
                  </a:cubicBezTo>
                  <a:cubicBezTo>
                    <a:pt x="34586" y="9646"/>
                    <a:pt x="33588" y="9133"/>
                    <a:pt x="32597" y="9133"/>
                  </a:cubicBezTo>
                  <a:cubicBezTo>
                    <a:pt x="32307" y="9133"/>
                    <a:pt x="32017" y="9177"/>
                    <a:pt x="31740" y="9270"/>
                  </a:cubicBezTo>
                  <a:cubicBezTo>
                    <a:pt x="32123" y="7830"/>
                    <a:pt x="30855" y="6208"/>
                    <a:pt x="29374" y="6208"/>
                  </a:cubicBezTo>
                  <a:cubicBezTo>
                    <a:pt x="29346" y="6208"/>
                    <a:pt x="29318" y="6209"/>
                    <a:pt x="29289" y="6210"/>
                  </a:cubicBezTo>
                  <a:cubicBezTo>
                    <a:pt x="29379" y="5018"/>
                    <a:pt x="28773" y="3794"/>
                    <a:pt x="27765" y="3140"/>
                  </a:cubicBezTo>
                  <a:cubicBezTo>
                    <a:pt x="27222" y="2788"/>
                    <a:pt x="26576" y="2610"/>
                    <a:pt x="25930" y="2610"/>
                  </a:cubicBezTo>
                  <a:cubicBezTo>
                    <a:pt x="25379" y="2610"/>
                    <a:pt x="24829" y="2739"/>
                    <a:pt x="24344" y="3000"/>
                  </a:cubicBezTo>
                  <a:cubicBezTo>
                    <a:pt x="24294" y="2227"/>
                    <a:pt x="23901" y="1491"/>
                    <a:pt x="23315" y="987"/>
                  </a:cubicBezTo>
                  <a:cubicBezTo>
                    <a:pt x="23009" y="724"/>
                    <a:pt x="22648" y="523"/>
                    <a:pt x="22257" y="410"/>
                  </a:cubicBezTo>
                  <a:cubicBezTo>
                    <a:pt x="22016" y="341"/>
                    <a:pt x="21766" y="308"/>
                    <a:pt x="21516" y="308"/>
                  </a:cubicBezTo>
                  <a:cubicBezTo>
                    <a:pt x="20591" y="308"/>
                    <a:pt x="19661" y="757"/>
                    <a:pt x="19124" y="1515"/>
                  </a:cubicBezTo>
                  <a:cubicBezTo>
                    <a:pt x="18239" y="972"/>
                    <a:pt x="17254" y="486"/>
                    <a:pt x="16226" y="486"/>
                  </a:cubicBezTo>
                  <a:cubicBezTo>
                    <a:pt x="16150" y="486"/>
                    <a:pt x="16074" y="489"/>
                    <a:pt x="15998" y="494"/>
                  </a:cubicBezTo>
                  <a:cubicBezTo>
                    <a:pt x="15362" y="539"/>
                    <a:pt x="14721" y="850"/>
                    <a:pt x="14297" y="1314"/>
                  </a:cubicBezTo>
                  <a:cubicBezTo>
                    <a:pt x="14131" y="573"/>
                    <a:pt x="13393" y="0"/>
                    <a:pt x="12638"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449;p51"/>
            <p:cNvSpPr/>
            <p:nvPr/>
          </p:nvSpPr>
          <p:spPr>
            <a:xfrm>
              <a:off x="7236606" y="4039040"/>
              <a:ext cx="1549511" cy="760908"/>
            </a:xfrm>
            <a:custGeom>
              <a:avLst/>
              <a:gdLst/>
              <a:ahLst/>
              <a:cxnLst/>
              <a:rect l="l" t="t" r="r" b="b"/>
              <a:pathLst>
                <a:path w="23891" h="11732" extrusionOk="0">
                  <a:moveTo>
                    <a:pt x="6098" y="1364"/>
                  </a:moveTo>
                  <a:cubicBezTo>
                    <a:pt x="6116" y="1364"/>
                    <a:pt x="6134" y="1365"/>
                    <a:pt x="6152" y="1367"/>
                  </a:cubicBezTo>
                  <a:cubicBezTo>
                    <a:pt x="6374" y="1390"/>
                    <a:pt x="6558" y="1546"/>
                    <a:pt x="6724" y="1696"/>
                  </a:cubicBezTo>
                  <a:cubicBezTo>
                    <a:pt x="7022" y="1968"/>
                    <a:pt x="7326" y="2266"/>
                    <a:pt x="7445" y="2654"/>
                  </a:cubicBezTo>
                  <a:cubicBezTo>
                    <a:pt x="7629" y="3253"/>
                    <a:pt x="7326" y="3883"/>
                    <a:pt x="7038" y="4442"/>
                  </a:cubicBezTo>
                  <a:cubicBezTo>
                    <a:pt x="6993" y="4535"/>
                    <a:pt x="6943" y="4635"/>
                    <a:pt x="6938" y="4740"/>
                  </a:cubicBezTo>
                  <a:cubicBezTo>
                    <a:pt x="6914" y="5057"/>
                    <a:pt x="7249" y="5265"/>
                    <a:pt x="7505" y="5455"/>
                  </a:cubicBezTo>
                  <a:cubicBezTo>
                    <a:pt x="7935" y="5780"/>
                    <a:pt x="8246" y="6268"/>
                    <a:pt x="8355" y="6795"/>
                  </a:cubicBezTo>
                  <a:cubicBezTo>
                    <a:pt x="8434" y="7170"/>
                    <a:pt x="8405" y="7589"/>
                    <a:pt x="8183" y="7903"/>
                  </a:cubicBezTo>
                  <a:cubicBezTo>
                    <a:pt x="7951" y="8235"/>
                    <a:pt x="7529" y="8399"/>
                    <a:pt x="7120" y="8407"/>
                  </a:cubicBezTo>
                  <a:cubicBezTo>
                    <a:pt x="7112" y="8407"/>
                    <a:pt x="7105" y="8407"/>
                    <a:pt x="7097" y="8407"/>
                  </a:cubicBezTo>
                  <a:cubicBezTo>
                    <a:pt x="6696" y="8407"/>
                    <a:pt x="6309" y="8274"/>
                    <a:pt x="5946" y="8106"/>
                  </a:cubicBezTo>
                  <a:cubicBezTo>
                    <a:pt x="6558" y="7921"/>
                    <a:pt x="6769" y="7167"/>
                    <a:pt x="6798" y="6526"/>
                  </a:cubicBezTo>
                  <a:cubicBezTo>
                    <a:pt x="6814" y="6178"/>
                    <a:pt x="6806" y="5811"/>
                    <a:pt x="6651" y="5497"/>
                  </a:cubicBezTo>
                  <a:cubicBezTo>
                    <a:pt x="6508" y="5207"/>
                    <a:pt x="6210" y="4977"/>
                    <a:pt x="5896" y="4977"/>
                  </a:cubicBezTo>
                  <a:cubicBezTo>
                    <a:pt x="5867" y="4977"/>
                    <a:pt x="5838" y="4979"/>
                    <a:pt x="5809" y="4983"/>
                  </a:cubicBezTo>
                  <a:cubicBezTo>
                    <a:pt x="6023" y="4672"/>
                    <a:pt x="6221" y="4345"/>
                    <a:pt x="6392" y="4004"/>
                  </a:cubicBezTo>
                  <a:cubicBezTo>
                    <a:pt x="6643" y="3514"/>
                    <a:pt x="6840" y="2897"/>
                    <a:pt x="6545" y="2432"/>
                  </a:cubicBezTo>
                  <a:cubicBezTo>
                    <a:pt x="6297" y="2042"/>
                    <a:pt x="5809" y="1921"/>
                    <a:pt x="5345" y="1852"/>
                  </a:cubicBezTo>
                  <a:cubicBezTo>
                    <a:pt x="5387" y="1799"/>
                    <a:pt x="5427" y="1749"/>
                    <a:pt x="5474" y="1699"/>
                  </a:cubicBezTo>
                  <a:cubicBezTo>
                    <a:pt x="5639" y="1522"/>
                    <a:pt x="5858" y="1364"/>
                    <a:pt x="6098" y="1364"/>
                  </a:cubicBezTo>
                  <a:close/>
                  <a:moveTo>
                    <a:pt x="5957" y="1"/>
                  </a:moveTo>
                  <a:cubicBezTo>
                    <a:pt x="5326" y="1"/>
                    <a:pt x="4690" y="313"/>
                    <a:pt x="4332" y="837"/>
                  </a:cubicBezTo>
                  <a:cubicBezTo>
                    <a:pt x="3906" y="424"/>
                    <a:pt x="3318" y="224"/>
                    <a:pt x="2728" y="224"/>
                  </a:cubicBezTo>
                  <a:cubicBezTo>
                    <a:pt x="2000" y="224"/>
                    <a:pt x="1268" y="529"/>
                    <a:pt x="829" y="1116"/>
                  </a:cubicBezTo>
                  <a:cubicBezTo>
                    <a:pt x="592" y="1435"/>
                    <a:pt x="394" y="1844"/>
                    <a:pt x="11" y="1952"/>
                  </a:cubicBezTo>
                  <a:lnTo>
                    <a:pt x="1" y="1979"/>
                  </a:lnTo>
                  <a:cubicBezTo>
                    <a:pt x="135" y="2031"/>
                    <a:pt x="278" y="2071"/>
                    <a:pt x="410" y="2132"/>
                  </a:cubicBezTo>
                  <a:cubicBezTo>
                    <a:pt x="555" y="2195"/>
                    <a:pt x="692" y="2300"/>
                    <a:pt x="782" y="2427"/>
                  </a:cubicBezTo>
                  <a:cubicBezTo>
                    <a:pt x="1032" y="2440"/>
                    <a:pt x="1280" y="2490"/>
                    <a:pt x="1523" y="2546"/>
                  </a:cubicBezTo>
                  <a:cubicBezTo>
                    <a:pt x="1686" y="2585"/>
                    <a:pt x="1854" y="2627"/>
                    <a:pt x="2021" y="2627"/>
                  </a:cubicBezTo>
                  <a:cubicBezTo>
                    <a:pt x="2043" y="2627"/>
                    <a:pt x="2065" y="2626"/>
                    <a:pt x="2087" y="2625"/>
                  </a:cubicBezTo>
                  <a:cubicBezTo>
                    <a:pt x="2301" y="2612"/>
                    <a:pt x="2504" y="2519"/>
                    <a:pt x="2710" y="2467"/>
                  </a:cubicBezTo>
                  <a:cubicBezTo>
                    <a:pt x="2840" y="2433"/>
                    <a:pt x="2973" y="2416"/>
                    <a:pt x="3105" y="2416"/>
                  </a:cubicBezTo>
                  <a:cubicBezTo>
                    <a:pt x="4067" y="2416"/>
                    <a:pt x="5009" y="3271"/>
                    <a:pt x="4999" y="4255"/>
                  </a:cubicBezTo>
                  <a:cubicBezTo>
                    <a:pt x="4989" y="5017"/>
                    <a:pt x="4517" y="5682"/>
                    <a:pt x="4274" y="6402"/>
                  </a:cubicBezTo>
                  <a:cubicBezTo>
                    <a:pt x="4221" y="6560"/>
                    <a:pt x="4179" y="6737"/>
                    <a:pt x="4258" y="6882"/>
                  </a:cubicBezTo>
                  <a:cubicBezTo>
                    <a:pt x="4332" y="7025"/>
                    <a:pt x="4498" y="7088"/>
                    <a:pt x="4635" y="7167"/>
                  </a:cubicBezTo>
                  <a:cubicBezTo>
                    <a:pt x="5102" y="7431"/>
                    <a:pt x="5387" y="7985"/>
                    <a:pt x="5334" y="8515"/>
                  </a:cubicBezTo>
                  <a:cubicBezTo>
                    <a:pt x="5279" y="9048"/>
                    <a:pt x="4891" y="9533"/>
                    <a:pt x="4380" y="9699"/>
                  </a:cubicBezTo>
                  <a:cubicBezTo>
                    <a:pt x="5013" y="9699"/>
                    <a:pt x="5582" y="10157"/>
                    <a:pt x="6210" y="10157"/>
                  </a:cubicBezTo>
                  <a:cubicBezTo>
                    <a:pt x="6234" y="10157"/>
                    <a:pt x="6258" y="10157"/>
                    <a:pt x="6281" y="10155"/>
                  </a:cubicBezTo>
                  <a:cubicBezTo>
                    <a:pt x="6532" y="10142"/>
                    <a:pt x="6772" y="10050"/>
                    <a:pt x="7009" y="9966"/>
                  </a:cubicBezTo>
                  <a:cubicBezTo>
                    <a:pt x="7501" y="9790"/>
                    <a:pt x="8014" y="9649"/>
                    <a:pt x="8530" y="9649"/>
                  </a:cubicBezTo>
                  <a:cubicBezTo>
                    <a:pt x="8628" y="9649"/>
                    <a:pt x="8726" y="9654"/>
                    <a:pt x="8824" y="9665"/>
                  </a:cubicBezTo>
                  <a:cubicBezTo>
                    <a:pt x="9441" y="9739"/>
                    <a:pt x="10051" y="10092"/>
                    <a:pt x="10285" y="10665"/>
                  </a:cubicBezTo>
                  <a:cubicBezTo>
                    <a:pt x="10317" y="10744"/>
                    <a:pt x="10341" y="10833"/>
                    <a:pt x="10333" y="10915"/>
                  </a:cubicBezTo>
                  <a:lnTo>
                    <a:pt x="10399" y="10918"/>
                  </a:lnTo>
                  <a:cubicBezTo>
                    <a:pt x="10698" y="10962"/>
                    <a:pt x="11000" y="10983"/>
                    <a:pt x="11302" y="10983"/>
                  </a:cubicBezTo>
                  <a:cubicBezTo>
                    <a:pt x="12088" y="10983"/>
                    <a:pt x="12873" y="10836"/>
                    <a:pt x="13601" y="10548"/>
                  </a:cubicBezTo>
                  <a:lnTo>
                    <a:pt x="13604" y="10556"/>
                  </a:lnTo>
                  <a:cubicBezTo>
                    <a:pt x="14745" y="11061"/>
                    <a:pt x="15969" y="11574"/>
                    <a:pt x="17188" y="11574"/>
                  </a:cubicBezTo>
                  <a:cubicBezTo>
                    <a:pt x="17505" y="11574"/>
                    <a:pt x="17821" y="11539"/>
                    <a:pt x="18135" y="11461"/>
                  </a:cubicBezTo>
                  <a:cubicBezTo>
                    <a:pt x="18475" y="11378"/>
                    <a:pt x="18816" y="11242"/>
                    <a:pt x="19161" y="11242"/>
                  </a:cubicBezTo>
                  <a:cubicBezTo>
                    <a:pt x="19210" y="11242"/>
                    <a:pt x="19258" y="11244"/>
                    <a:pt x="19306" y="11250"/>
                  </a:cubicBezTo>
                  <a:cubicBezTo>
                    <a:pt x="19546" y="11282"/>
                    <a:pt x="19771" y="11387"/>
                    <a:pt x="19995" y="11472"/>
                  </a:cubicBezTo>
                  <a:cubicBezTo>
                    <a:pt x="20455" y="11645"/>
                    <a:pt x="20946" y="11732"/>
                    <a:pt x="21437" y="11732"/>
                  </a:cubicBezTo>
                  <a:cubicBezTo>
                    <a:pt x="21866" y="11732"/>
                    <a:pt x="22295" y="11665"/>
                    <a:pt x="22704" y="11532"/>
                  </a:cubicBezTo>
                  <a:cubicBezTo>
                    <a:pt x="23097" y="11403"/>
                    <a:pt x="23490" y="11195"/>
                    <a:pt x="23687" y="10836"/>
                  </a:cubicBezTo>
                  <a:cubicBezTo>
                    <a:pt x="23891" y="10477"/>
                    <a:pt x="23804" y="9939"/>
                    <a:pt x="23426" y="9776"/>
                  </a:cubicBezTo>
                  <a:cubicBezTo>
                    <a:pt x="23205" y="9675"/>
                    <a:pt x="22949" y="9723"/>
                    <a:pt x="22709" y="9678"/>
                  </a:cubicBezTo>
                  <a:cubicBezTo>
                    <a:pt x="22458" y="9636"/>
                    <a:pt x="22234" y="9501"/>
                    <a:pt x="22005" y="9385"/>
                  </a:cubicBezTo>
                  <a:cubicBezTo>
                    <a:pt x="21477" y="9127"/>
                    <a:pt x="20890" y="8998"/>
                    <a:pt x="20303" y="8998"/>
                  </a:cubicBezTo>
                  <a:cubicBezTo>
                    <a:pt x="19774" y="8998"/>
                    <a:pt x="19245" y="9103"/>
                    <a:pt x="18760" y="9311"/>
                  </a:cubicBezTo>
                  <a:cubicBezTo>
                    <a:pt x="18681" y="9348"/>
                    <a:pt x="18607" y="9385"/>
                    <a:pt x="18531" y="9422"/>
                  </a:cubicBezTo>
                  <a:cubicBezTo>
                    <a:pt x="18560" y="9385"/>
                    <a:pt x="18589" y="9346"/>
                    <a:pt x="18613" y="9303"/>
                  </a:cubicBezTo>
                  <a:cubicBezTo>
                    <a:pt x="18598" y="9303"/>
                    <a:pt x="18583" y="9303"/>
                    <a:pt x="18569" y="9303"/>
                  </a:cubicBezTo>
                  <a:cubicBezTo>
                    <a:pt x="17966" y="9303"/>
                    <a:pt x="17365" y="9516"/>
                    <a:pt x="16911" y="9915"/>
                  </a:cubicBezTo>
                  <a:cubicBezTo>
                    <a:pt x="16729" y="9486"/>
                    <a:pt x="16272" y="9193"/>
                    <a:pt x="15806" y="9193"/>
                  </a:cubicBezTo>
                  <a:cubicBezTo>
                    <a:pt x="15800" y="9193"/>
                    <a:pt x="15794" y="9193"/>
                    <a:pt x="15788" y="9193"/>
                  </a:cubicBezTo>
                  <a:cubicBezTo>
                    <a:pt x="15402" y="9201"/>
                    <a:pt x="15033" y="9414"/>
                    <a:pt x="14817" y="9731"/>
                  </a:cubicBezTo>
                  <a:lnTo>
                    <a:pt x="14788" y="9712"/>
                  </a:lnTo>
                  <a:cubicBezTo>
                    <a:pt x="14851" y="9620"/>
                    <a:pt x="14901" y="9522"/>
                    <a:pt x="14941" y="9417"/>
                  </a:cubicBezTo>
                  <a:cubicBezTo>
                    <a:pt x="15142" y="8864"/>
                    <a:pt x="14786" y="8103"/>
                    <a:pt x="14202" y="8103"/>
                  </a:cubicBezTo>
                  <a:cubicBezTo>
                    <a:pt x="14195" y="8103"/>
                    <a:pt x="14188" y="8103"/>
                    <a:pt x="14181" y="8103"/>
                  </a:cubicBezTo>
                  <a:lnTo>
                    <a:pt x="14144" y="8230"/>
                  </a:lnTo>
                  <a:cubicBezTo>
                    <a:pt x="13968" y="8183"/>
                    <a:pt x="13787" y="8162"/>
                    <a:pt x="13604" y="8162"/>
                  </a:cubicBezTo>
                  <a:cubicBezTo>
                    <a:pt x="13241" y="8162"/>
                    <a:pt x="12873" y="8247"/>
                    <a:pt x="12533" y="8386"/>
                  </a:cubicBezTo>
                  <a:cubicBezTo>
                    <a:pt x="11973" y="8612"/>
                    <a:pt x="11478" y="8976"/>
                    <a:pt x="10987" y="9335"/>
                  </a:cubicBezTo>
                  <a:cubicBezTo>
                    <a:pt x="11158" y="9045"/>
                    <a:pt x="11332" y="8713"/>
                    <a:pt x="11240" y="8388"/>
                  </a:cubicBezTo>
                  <a:cubicBezTo>
                    <a:pt x="11161" y="8111"/>
                    <a:pt x="10897" y="7921"/>
                    <a:pt x="10618" y="7845"/>
                  </a:cubicBezTo>
                  <a:cubicBezTo>
                    <a:pt x="10476" y="7806"/>
                    <a:pt x="10330" y="7793"/>
                    <a:pt x="10184" y="7793"/>
                  </a:cubicBezTo>
                  <a:cubicBezTo>
                    <a:pt x="10042" y="7793"/>
                    <a:pt x="9900" y="7805"/>
                    <a:pt x="9760" y="7818"/>
                  </a:cubicBezTo>
                  <a:cubicBezTo>
                    <a:pt x="10119" y="7502"/>
                    <a:pt x="10214" y="6943"/>
                    <a:pt x="10029" y="6500"/>
                  </a:cubicBezTo>
                  <a:cubicBezTo>
                    <a:pt x="9845" y="6059"/>
                    <a:pt x="9423" y="5737"/>
                    <a:pt x="8959" y="5616"/>
                  </a:cubicBezTo>
                  <a:cubicBezTo>
                    <a:pt x="8871" y="5595"/>
                    <a:pt x="8778" y="5581"/>
                    <a:pt x="8687" y="5581"/>
                  </a:cubicBezTo>
                  <a:cubicBezTo>
                    <a:pt x="8607" y="5581"/>
                    <a:pt x="8529" y="5592"/>
                    <a:pt x="8457" y="5619"/>
                  </a:cubicBezTo>
                  <a:lnTo>
                    <a:pt x="8447" y="5553"/>
                  </a:lnTo>
                  <a:cubicBezTo>
                    <a:pt x="8326" y="5389"/>
                    <a:pt x="8204" y="5223"/>
                    <a:pt x="8083" y="5062"/>
                  </a:cubicBezTo>
                  <a:cubicBezTo>
                    <a:pt x="8655" y="4587"/>
                    <a:pt x="8840" y="3770"/>
                    <a:pt x="8663" y="3052"/>
                  </a:cubicBezTo>
                  <a:cubicBezTo>
                    <a:pt x="8550" y="2580"/>
                    <a:pt x="8281" y="2155"/>
                    <a:pt x="7864" y="1894"/>
                  </a:cubicBezTo>
                  <a:cubicBezTo>
                    <a:pt x="7848" y="1079"/>
                    <a:pt x="7265" y="312"/>
                    <a:pt x="6482" y="77"/>
                  </a:cubicBezTo>
                  <a:cubicBezTo>
                    <a:pt x="6311" y="25"/>
                    <a:pt x="6134" y="1"/>
                    <a:pt x="5957" y="1"/>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450;p51"/>
            <p:cNvSpPr/>
            <p:nvPr/>
          </p:nvSpPr>
          <p:spPr>
            <a:xfrm>
              <a:off x="5661866" y="4135094"/>
              <a:ext cx="1401506" cy="700331"/>
            </a:xfrm>
            <a:custGeom>
              <a:avLst/>
              <a:gdLst/>
              <a:ahLst/>
              <a:cxnLst/>
              <a:rect l="l" t="t" r="r" b="b"/>
              <a:pathLst>
                <a:path w="21609" h="10798" extrusionOk="0">
                  <a:moveTo>
                    <a:pt x="10811" y="1"/>
                  </a:moveTo>
                  <a:cubicBezTo>
                    <a:pt x="10702" y="1"/>
                    <a:pt x="10594" y="9"/>
                    <a:pt x="10486" y="25"/>
                  </a:cubicBezTo>
                  <a:cubicBezTo>
                    <a:pt x="10132" y="81"/>
                    <a:pt x="9797" y="239"/>
                    <a:pt x="9520" y="466"/>
                  </a:cubicBezTo>
                  <a:cubicBezTo>
                    <a:pt x="9159" y="767"/>
                    <a:pt x="8906" y="1186"/>
                    <a:pt x="8864" y="1650"/>
                  </a:cubicBezTo>
                  <a:cubicBezTo>
                    <a:pt x="8753" y="1620"/>
                    <a:pt x="8641" y="1605"/>
                    <a:pt x="8530" y="1605"/>
                  </a:cubicBezTo>
                  <a:cubicBezTo>
                    <a:pt x="7606" y="1605"/>
                    <a:pt x="6736" y="2598"/>
                    <a:pt x="6988" y="3520"/>
                  </a:cubicBezTo>
                  <a:cubicBezTo>
                    <a:pt x="6871" y="3494"/>
                    <a:pt x="6751" y="3482"/>
                    <a:pt x="6631" y="3482"/>
                  </a:cubicBezTo>
                  <a:cubicBezTo>
                    <a:pt x="6059" y="3482"/>
                    <a:pt x="5488" y="3769"/>
                    <a:pt x="5163" y="4241"/>
                  </a:cubicBezTo>
                  <a:cubicBezTo>
                    <a:pt x="4772" y="4816"/>
                    <a:pt x="4767" y="5625"/>
                    <a:pt x="5150" y="6203"/>
                  </a:cubicBezTo>
                  <a:cubicBezTo>
                    <a:pt x="4696" y="6128"/>
                    <a:pt x="4225" y="6055"/>
                    <a:pt x="3763" y="6055"/>
                  </a:cubicBezTo>
                  <a:cubicBezTo>
                    <a:pt x="3344" y="6055"/>
                    <a:pt x="2933" y="6115"/>
                    <a:pt x="2552" y="6290"/>
                  </a:cubicBezTo>
                  <a:cubicBezTo>
                    <a:pt x="1752" y="6654"/>
                    <a:pt x="1217" y="7733"/>
                    <a:pt x="1734" y="8445"/>
                  </a:cubicBezTo>
                  <a:cubicBezTo>
                    <a:pt x="1019" y="8482"/>
                    <a:pt x="98" y="8696"/>
                    <a:pt x="17" y="9408"/>
                  </a:cubicBezTo>
                  <a:cubicBezTo>
                    <a:pt x="1" y="9548"/>
                    <a:pt x="25" y="9685"/>
                    <a:pt x="77" y="9811"/>
                  </a:cubicBezTo>
                  <a:cubicBezTo>
                    <a:pt x="178" y="10075"/>
                    <a:pt x="402" y="10302"/>
                    <a:pt x="650" y="10452"/>
                  </a:cubicBezTo>
                  <a:cubicBezTo>
                    <a:pt x="1036" y="10692"/>
                    <a:pt x="1472" y="10797"/>
                    <a:pt x="1918" y="10797"/>
                  </a:cubicBezTo>
                  <a:cubicBezTo>
                    <a:pt x="2600" y="10797"/>
                    <a:pt x="3306" y="10552"/>
                    <a:pt x="3894" y="10167"/>
                  </a:cubicBezTo>
                  <a:cubicBezTo>
                    <a:pt x="3667" y="9811"/>
                    <a:pt x="3828" y="9236"/>
                    <a:pt x="4211" y="8999"/>
                  </a:cubicBezTo>
                  <a:cubicBezTo>
                    <a:pt x="4408" y="8877"/>
                    <a:pt x="4633" y="8826"/>
                    <a:pt x="4863" y="8826"/>
                  </a:cubicBezTo>
                  <a:cubicBezTo>
                    <a:pt x="5149" y="8826"/>
                    <a:pt x="5443" y="8904"/>
                    <a:pt x="5704" y="9023"/>
                  </a:cubicBezTo>
                  <a:cubicBezTo>
                    <a:pt x="5411" y="8200"/>
                    <a:pt x="6181" y="7239"/>
                    <a:pt x="7022" y="7239"/>
                  </a:cubicBezTo>
                  <a:cubicBezTo>
                    <a:pt x="7105" y="7239"/>
                    <a:pt x="7189" y="7249"/>
                    <a:pt x="7273" y="7269"/>
                  </a:cubicBezTo>
                  <a:cubicBezTo>
                    <a:pt x="6838" y="6989"/>
                    <a:pt x="6648" y="6382"/>
                    <a:pt x="6846" y="5902"/>
                  </a:cubicBezTo>
                  <a:cubicBezTo>
                    <a:pt x="7015" y="5486"/>
                    <a:pt x="7458" y="5207"/>
                    <a:pt x="7904" y="5207"/>
                  </a:cubicBezTo>
                  <a:cubicBezTo>
                    <a:pt x="7973" y="5207"/>
                    <a:pt x="8041" y="5213"/>
                    <a:pt x="8109" y="5227"/>
                  </a:cubicBezTo>
                  <a:cubicBezTo>
                    <a:pt x="7919" y="4364"/>
                    <a:pt x="8671" y="3423"/>
                    <a:pt x="9555" y="3420"/>
                  </a:cubicBezTo>
                  <a:cubicBezTo>
                    <a:pt x="9680" y="3420"/>
                    <a:pt x="9808" y="3436"/>
                    <a:pt x="9933" y="3436"/>
                  </a:cubicBezTo>
                  <a:cubicBezTo>
                    <a:pt x="10032" y="3436"/>
                    <a:pt x="10129" y="3426"/>
                    <a:pt x="10222" y="3391"/>
                  </a:cubicBezTo>
                  <a:cubicBezTo>
                    <a:pt x="10357" y="3341"/>
                    <a:pt x="10470" y="3246"/>
                    <a:pt x="10589" y="3159"/>
                  </a:cubicBezTo>
                  <a:cubicBezTo>
                    <a:pt x="10973" y="2881"/>
                    <a:pt x="11440" y="2750"/>
                    <a:pt x="11910" y="2750"/>
                  </a:cubicBezTo>
                  <a:cubicBezTo>
                    <a:pt x="12716" y="2750"/>
                    <a:pt x="13533" y="3135"/>
                    <a:pt x="13960" y="3826"/>
                  </a:cubicBezTo>
                  <a:cubicBezTo>
                    <a:pt x="14105" y="4064"/>
                    <a:pt x="14189" y="4423"/>
                    <a:pt x="13960" y="4589"/>
                  </a:cubicBezTo>
                  <a:cubicBezTo>
                    <a:pt x="13962" y="4589"/>
                    <a:pt x="13964" y="4589"/>
                    <a:pt x="13966" y="4589"/>
                  </a:cubicBezTo>
                  <a:cubicBezTo>
                    <a:pt x="14939" y="4589"/>
                    <a:pt x="15652" y="5851"/>
                    <a:pt x="15147" y="6686"/>
                  </a:cubicBezTo>
                  <a:cubicBezTo>
                    <a:pt x="15904" y="6720"/>
                    <a:pt x="16558" y="7424"/>
                    <a:pt x="16550" y="8176"/>
                  </a:cubicBezTo>
                  <a:cubicBezTo>
                    <a:pt x="16835" y="8001"/>
                    <a:pt x="17170" y="7912"/>
                    <a:pt x="17504" y="7912"/>
                  </a:cubicBezTo>
                  <a:cubicBezTo>
                    <a:pt x="17761" y="7912"/>
                    <a:pt x="18017" y="7964"/>
                    <a:pt x="18251" y="8070"/>
                  </a:cubicBezTo>
                  <a:cubicBezTo>
                    <a:pt x="18494" y="7562"/>
                    <a:pt x="19061" y="7255"/>
                    <a:pt x="19619" y="7255"/>
                  </a:cubicBezTo>
                  <a:cubicBezTo>
                    <a:pt x="19856" y="7255"/>
                    <a:pt x="20092" y="7311"/>
                    <a:pt x="20301" y="7429"/>
                  </a:cubicBezTo>
                  <a:cubicBezTo>
                    <a:pt x="20562" y="6952"/>
                    <a:pt x="21073" y="6636"/>
                    <a:pt x="21609" y="6575"/>
                  </a:cubicBezTo>
                  <a:lnTo>
                    <a:pt x="21575" y="6195"/>
                  </a:lnTo>
                  <a:cubicBezTo>
                    <a:pt x="21342" y="5478"/>
                    <a:pt x="20547" y="5096"/>
                    <a:pt x="19766" y="5096"/>
                  </a:cubicBezTo>
                  <a:cubicBezTo>
                    <a:pt x="19581" y="5096"/>
                    <a:pt x="19397" y="5118"/>
                    <a:pt x="19222" y="5161"/>
                  </a:cubicBezTo>
                  <a:cubicBezTo>
                    <a:pt x="19026" y="5211"/>
                    <a:pt x="18826" y="5279"/>
                    <a:pt x="18628" y="5279"/>
                  </a:cubicBezTo>
                  <a:cubicBezTo>
                    <a:pt x="18586" y="5279"/>
                    <a:pt x="18544" y="5276"/>
                    <a:pt x="18502" y="5269"/>
                  </a:cubicBezTo>
                  <a:cubicBezTo>
                    <a:pt x="18212" y="5222"/>
                    <a:pt x="17987" y="4992"/>
                    <a:pt x="17739" y="4834"/>
                  </a:cubicBezTo>
                  <a:cubicBezTo>
                    <a:pt x="17438" y="4636"/>
                    <a:pt x="17077" y="4535"/>
                    <a:pt x="16716" y="4535"/>
                  </a:cubicBezTo>
                  <a:cubicBezTo>
                    <a:pt x="16490" y="4535"/>
                    <a:pt x="16263" y="4574"/>
                    <a:pt x="16051" y="4655"/>
                  </a:cubicBezTo>
                  <a:cubicBezTo>
                    <a:pt x="15977" y="4417"/>
                    <a:pt x="15896" y="4169"/>
                    <a:pt x="15806" y="3929"/>
                  </a:cubicBezTo>
                  <a:cubicBezTo>
                    <a:pt x="15421" y="2877"/>
                    <a:pt x="14854" y="1861"/>
                    <a:pt x="13822" y="1542"/>
                  </a:cubicBezTo>
                  <a:cubicBezTo>
                    <a:pt x="13596" y="1471"/>
                    <a:pt x="13353" y="1439"/>
                    <a:pt x="13155" y="1318"/>
                  </a:cubicBezTo>
                  <a:cubicBezTo>
                    <a:pt x="12978" y="1205"/>
                    <a:pt x="12849" y="1033"/>
                    <a:pt x="12704" y="877"/>
                  </a:cubicBezTo>
                  <a:cubicBezTo>
                    <a:pt x="12221" y="349"/>
                    <a:pt x="11522" y="1"/>
                    <a:pt x="10811" y="1"/>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451;p51"/>
            <p:cNvSpPr/>
            <p:nvPr/>
          </p:nvSpPr>
          <p:spPr>
            <a:xfrm>
              <a:off x="5401010" y="4203519"/>
              <a:ext cx="488636" cy="434675"/>
            </a:xfrm>
            <a:custGeom>
              <a:avLst/>
              <a:gdLst/>
              <a:ahLst/>
              <a:cxnLst/>
              <a:rect l="l" t="t" r="r" b="b"/>
              <a:pathLst>
                <a:path w="7534" h="6702" extrusionOk="0">
                  <a:moveTo>
                    <a:pt x="6095" y="0"/>
                  </a:moveTo>
                  <a:cubicBezTo>
                    <a:pt x="5660" y="0"/>
                    <a:pt x="5225" y="155"/>
                    <a:pt x="4859" y="397"/>
                  </a:cubicBezTo>
                  <a:cubicBezTo>
                    <a:pt x="4302" y="764"/>
                    <a:pt x="3867" y="1505"/>
                    <a:pt x="4194" y="2086"/>
                  </a:cubicBezTo>
                  <a:cubicBezTo>
                    <a:pt x="4102" y="2078"/>
                    <a:pt x="4008" y="2073"/>
                    <a:pt x="3914" y="2073"/>
                  </a:cubicBezTo>
                  <a:cubicBezTo>
                    <a:pt x="3390" y="2073"/>
                    <a:pt x="2856" y="2206"/>
                    <a:pt x="2469" y="2552"/>
                  </a:cubicBezTo>
                  <a:cubicBezTo>
                    <a:pt x="2016" y="2967"/>
                    <a:pt x="1860" y="3734"/>
                    <a:pt x="2253" y="4201"/>
                  </a:cubicBezTo>
                  <a:cubicBezTo>
                    <a:pt x="2082" y="4136"/>
                    <a:pt x="1901" y="4105"/>
                    <a:pt x="1719" y="4105"/>
                  </a:cubicBezTo>
                  <a:cubicBezTo>
                    <a:pt x="1211" y="4105"/>
                    <a:pt x="698" y="4346"/>
                    <a:pt x="401" y="4763"/>
                  </a:cubicBezTo>
                  <a:cubicBezTo>
                    <a:pt x="0" y="5330"/>
                    <a:pt x="35" y="6163"/>
                    <a:pt x="486" y="6691"/>
                  </a:cubicBezTo>
                  <a:lnTo>
                    <a:pt x="541" y="6702"/>
                  </a:lnTo>
                  <a:cubicBezTo>
                    <a:pt x="620" y="6250"/>
                    <a:pt x="950" y="5828"/>
                    <a:pt x="1375" y="5636"/>
                  </a:cubicBezTo>
                  <a:cubicBezTo>
                    <a:pt x="1610" y="5528"/>
                    <a:pt x="1863" y="5480"/>
                    <a:pt x="2120" y="5480"/>
                  </a:cubicBezTo>
                  <a:cubicBezTo>
                    <a:pt x="2517" y="5480"/>
                    <a:pt x="2921" y="5595"/>
                    <a:pt x="3274" y="5781"/>
                  </a:cubicBezTo>
                  <a:cubicBezTo>
                    <a:pt x="3366" y="5211"/>
                    <a:pt x="3762" y="4697"/>
                    <a:pt x="4292" y="4470"/>
                  </a:cubicBezTo>
                  <a:cubicBezTo>
                    <a:pt x="4505" y="4377"/>
                    <a:pt x="4736" y="4331"/>
                    <a:pt x="4969" y="4331"/>
                  </a:cubicBezTo>
                  <a:cubicBezTo>
                    <a:pt x="5314" y="4331"/>
                    <a:pt x="5660" y="4431"/>
                    <a:pt x="5948" y="4623"/>
                  </a:cubicBezTo>
                  <a:cubicBezTo>
                    <a:pt x="5471" y="4301"/>
                    <a:pt x="5015" y="3908"/>
                    <a:pt x="4772" y="3383"/>
                  </a:cubicBezTo>
                  <a:cubicBezTo>
                    <a:pt x="4529" y="2861"/>
                    <a:pt x="4553" y="2181"/>
                    <a:pt x="4959" y="1769"/>
                  </a:cubicBezTo>
                  <a:cubicBezTo>
                    <a:pt x="5143" y="1581"/>
                    <a:pt x="5411" y="1485"/>
                    <a:pt x="5675" y="1485"/>
                  </a:cubicBezTo>
                  <a:cubicBezTo>
                    <a:pt x="5987" y="1485"/>
                    <a:pt x="6293" y="1620"/>
                    <a:pt x="6439" y="1898"/>
                  </a:cubicBezTo>
                  <a:cubicBezTo>
                    <a:pt x="6518" y="1363"/>
                    <a:pt x="7009" y="951"/>
                    <a:pt x="7534" y="870"/>
                  </a:cubicBezTo>
                  <a:lnTo>
                    <a:pt x="7534" y="864"/>
                  </a:lnTo>
                  <a:cubicBezTo>
                    <a:pt x="7325" y="395"/>
                    <a:pt x="6835" y="78"/>
                    <a:pt x="6323" y="15"/>
                  </a:cubicBezTo>
                  <a:cubicBezTo>
                    <a:pt x="6247" y="5"/>
                    <a:pt x="6171" y="0"/>
                    <a:pt x="6095"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452;p51"/>
            <p:cNvSpPr/>
            <p:nvPr/>
          </p:nvSpPr>
          <p:spPr>
            <a:xfrm>
              <a:off x="5122512" y="4095726"/>
              <a:ext cx="573146" cy="364369"/>
            </a:xfrm>
            <a:custGeom>
              <a:avLst/>
              <a:gdLst/>
              <a:ahLst/>
              <a:cxnLst/>
              <a:rect l="l" t="t" r="r" b="b"/>
              <a:pathLst>
                <a:path w="8837" h="5618" extrusionOk="0">
                  <a:moveTo>
                    <a:pt x="7401" y="1"/>
                  </a:moveTo>
                  <a:cubicBezTo>
                    <a:pt x="6771" y="1"/>
                    <a:pt x="6155" y="381"/>
                    <a:pt x="5880" y="949"/>
                  </a:cubicBezTo>
                  <a:cubicBezTo>
                    <a:pt x="5588" y="800"/>
                    <a:pt x="5265" y="730"/>
                    <a:pt x="4941" y="730"/>
                  </a:cubicBezTo>
                  <a:cubicBezTo>
                    <a:pt x="4090" y="730"/>
                    <a:pt x="3225" y="1210"/>
                    <a:pt x="2862" y="1991"/>
                  </a:cubicBezTo>
                  <a:cubicBezTo>
                    <a:pt x="2600" y="1908"/>
                    <a:pt x="2319" y="1863"/>
                    <a:pt x="2040" y="1863"/>
                  </a:cubicBezTo>
                  <a:cubicBezTo>
                    <a:pt x="1487" y="1863"/>
                    <a:pt x="942" y="2039"/>
                    <a:pt x="565" y="2437"/>
                  </a:cubicBezTo>
                  <a:cubicBezTo>
                    <a:pt x="0" y="3035"/>
                    <a:pt x="50" y="4178"/>
                    <a:pt x="784" y="4557"/>
                  </a:cubicBezTo>
                  <a:lnTo>
                    <a:pt x="786" y="4655"/>
                  </a:lnTo>
                  <a:cubicBezTo>
                    <a:pt x="803" y="4654"/>
                    <a:pt x="821" y="4654"/>
                    <a:pt x="838" y="4654"/>
                  </a:cubicBezTo>
                  <a:cubicBezTo>
                    <a:pt x="1428" y="4654"/>
                    <a:pt x="2023" y="5046"/>
                    <a:pt x="2208" y="5618"/>
                  </a:cubicBezTo>
                  <a:cubicBezTo>
                    <a:pt x="2619" y="5109"/>
                    <a:pt x="3311" y="4774"/>
                    <a:pt x="3981" y="4768"/>
                  </a:cubicBezTo>
                  <a:cubicBezTo>
                    <a:pt x="3347" y="4381"/>
                    <a:pt x="3324" y="3376"/>
                    <a:pt x="3822" y="2824"/>
                  </a:cubicBezTo>
                  <a:cubicBezTo>
                    <a:pt x="4185" y="2425"/>
                    <a:pt x="4727" y="2250"/>
                    <a:pt x="5273" y="2250"/>
                  </a:cubicBezTo>
                  <a:cubicBezTo>
                    <a:pt x="5480" y="2250"/>
                    <a:pt x="5688" y="2275"/>
                    <a:pt x="5888" y="2323"/>
                  </a:cubicBezTo>
                  <a:cubicBezTo>
                    <a:pt x="5745" y="1809"/>
                    <a:pt x="6120" y="1266"/>
                    <a:pt x="6602" y="1031"/>
                  </a:cubicBezTo>
                  <a:cubicBezTo>
                    <a:pt x="7016" y="829"/>
                    <a:pt x="7488" y="803"/>
                    <a:pt x="7951" y="803"/>
                  </a:cubicBezTo>
                  <a:cubicBezTo>
                    <a:pt x="8026" y="803"/>
                    <a:pt x="8100" y="803"/>
                    <a:pt x="8174" y="804"/>
                  </a:cubicBezTo>
                  <a:cubicBezTo>
                    <a:pt x="8396" y="807"/>
                    <a:pt x="8615" y="809"/>
                    <a:pt x="8837" y="817"/>
                  </a:cubicBezTo>
                  <a:cubicBezTo>
                    <a:pt x="8546" y="348"/>
                    <a:pt x="8024" y="26"/>
                    <a:pt x="7470" y="2"/>
                  </a:cubicBezTo>
                  <a:cubicBezTo>
                    <a:pt x="7447" y="1"/>
                    <a:pt x="7424" y="1"/>
                    <a:pt x="7401" y="1"/>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453;p51"/>
            <p:cNvSpPr/>
            <p:nvPr/>
          </p:nvSpPr>
          <p:spPr>
            <a:xfrm>
              <a:off x="6973544" y="2797539"/>
              <a:ext cx="850801" cy="569968"/>
            </a:xfrm>
            <a:custGeom>
              <a:avLst/>
              <a:gdLst/>
              <a:ahLst/>
              <a:cxnLst/>
              <a:rect l="l" t="t" r="r" b="b"/>
              <a:pathLst>
                <a:path w="13118" h="8788" extrusionOk="0">
                  <a:moveTo>
                    <a:pt x="4756" y="1"/>
                  </a:moveTo>
                  <a:cubicBezTo>
                    <a:pt x="4437" y="462"/>
                    <a:pt x="3899" y="766"/>
                    <a:pt x="3337" y="803"/>
                  </a:cubicBezTo>
                  <a:cubicBezTo>
                    <a:pt x="3456" y="1385"/>
                    <a:pt x="3572" y="2019"/>
                    <a:pt x="3308" y="2551"/>
                  </a:cubicBezTo>
                  <a:cubicBezTo>
                    <a:pt x="3136" y="2901"/>
                    <a:pt x="2730" y="3143"/>
                    <a:pt x="2361" y="3143"/>
                  </a:cubicBezTo>
                  <a:cubicBezTo>
                    <a:pt x="2165" y="3143"/>
                    <a:pt x="1979" y="3074"/>
                    <a:pt x="1844" y="2918"/>
                  </a:cubicBezTo>
                  <a:cubicBezTo>
                    <a:pt x="1609" y="3511"/>
                    <a:pt x="1090" y="4010"/>
                    <a:pt x="459" y="4113"/>
                  </a:cubicBezTo>
                  <a:cubicBezTo>
                    <a:pt x="391" y="4125"/>
                    <a:pt x="323" y="4130"/>
                    <a:pt x="253" y="4130"/>
                  </a:cubicBezTo>
                  <a:cubicBezTo>
                    <a:pt x="169" y="4130"/>
                    <a:pt x="84" y="4122"/>
                    <a:pt x="0" y="4108"/>
                  </a:cubicBezTo>
                  <a:lnTo>
                    <a:pt x="0" y="4108"/>
                  </a:lnTo>
                  <a:cubicBezTo>
                    <a:pt x="232" y="4406"/>
                    <a:pt x="314" y="4931"/>
                    <a:pt x="290" y="5466"/>
                  </a:cubicBezTo>
                  <a:cubicBezTo>
                    <a:pt x="802" y="6199"/>
                    <a:pt x="818" y="7252"/>
                    <a:pt x="525" y="8162"/>
                  </a:cubicBezTo>
                  <a:cubicBezTo>
                    <a:pt x="782" y="8314"/>
                    <a:pt x="1083" y="8390"/>
                    <a:pt x="1384" y="8390"/>
                  </a:cubicBezTo>
                  <a:cubicBezTo>
                    <a:pt x="1715" y="8390"/>
                    <a:pt x="2046" y="8297"/>
                    <a:pt x="2319" y="8109"/>
                  </a:cubicBezTo>
                  <a:cubicBezTo>
                    <a:pt x="2902" y="7708"/>
                    <a:pt x="3173" y="6909"/>
                    <a:pt x="2954" y="6236"/>
                  </a:cubicBezTo>
                  <a:lnTo>
                    <a:pt x="2954" y="6236"/>
                  </a:lnTo>
                  <a:cubicBezTo>
                    <a:pt x="3111" y="6511"/>
                    <a:pt x="3421" y="6644"/>
                    <a:pt x="3738" y="6644"/>
                  </a:cubicBezTo>
                  <a:cubicBezTo>
                    <a:pt x="3969" y="6644"/>
                    <a:pt x="4204" y="6573"/>
                    <a:pt x="4387" y="6434"/>
                  </a:cubicBezTo>
                  <a:cubicBezTo>
                    <a:pt x="4822" y="6104"/>
                    <a:pt x="4991" y="5516"/>
                    <a:pt x="4959" y="4973"/>
                  </a:cubicBezTo>
                  <a:lnTo>
                    <a:pt x="4959" y="4973"/>
                  </a:lnTo>
                  <a:cubicBezTo>
                    <a:pt x="5254" y="5225"/>
                    <a:pt x="5641" y="5363"/>
                    <a:pt x="6029" y="5363"/>
                  </a:cubicBezTo>
                  <a:cubicBezTo>
                    <a:pt x="6168" y="5363"/>
                    <a:pt x="6308" y="5345"/>
                    <a:pt x="6444" y="5308"/>
                  </a:cubicBezTo>
                  <a:lnTo>
                    <a:pt x="6444" y="5308"/>
                  </a:lnTo>
                  <a:cubicBezTo>
                    <a:pt x="5948" y="5672"/>
                    <a:pt x="5711" y="6347"/>
                    <a:pt x="5866" y="6938"/>
                  </a:cubicBezTo>
                  <a:cubicBezTo>
                    <a:pt x="6022" y="7531"/>
                    <a:pt x="6560" y="8003"/>
                    <a:pt x="7169" y="8075"/>
                  </a:cubicBezTo>
                  <a:cubicBezTo>
                    <a:pt x="7307" y="8088"/>
                    <a:pt x="7452" y="8088"/>
                    <a:pt x="7578" y="8154"/>
                  </a:cubicBezTo>
                  <a:cubicBezTo>
                    <a:pt x="7710" y="8222"/>
                    <a:pt x="7792" y="8360"/>
                    <a:pt x="7895" y="8468"/>
                  </a:cubicBezTo>
                  <a:cubicBezTo>
                    <a:pt x="8096" y="8687"/>
                    <a:pt x="8383" y="8787"/>
                    <a:pt x="8675" y="8787"/>
                  </a:cubicBezTo>
                  <a:cubicBezTo>
                    <a:pt x="9189" y="8787"/>
                    <a:pt x="9722" y="8478"/>
                    <a:pt x="9847" y="7966"/>
                  </a:cubicBezTo>
                  <a:cubicBezTo>
                    <a:pt x="10322" y="8223"/>
                    <a:pt x="10858" y="8416"/>
                    <a:pt x="11390" y="8416"/>
                  </a:cubicBezTo>
                  <a:cubicBezTo>
                    <a:pt x="11558" y="8416"/>
                    <a:pt x="11726" y="8397"/>
                    <a:pt x="11891" y="8354"/>
                  </a:cubicBezTo>
                  <a:cubicBezTo>
                    <a:pt x="12553" y="8185"/>
                    <a:pt x="13117" y="7534"/>
                    <a:pt x="13025" y="6869"/>
                  </a:cubicBezTo>
                  <a:cubicBezTo>
                    <a:pt x="12587" y="6790"/>
                    <a:pt x="12181" y="6516"/>
                    <a:pt x="11970" y="6123"/>
                  </a:cubicBezTo>
                  <a:cubicBezTo>
                    <a:pt x="11696" y="6439"/>
                    <a:pt x="11277" y="6610"/>
                    <a:pt x="10862" y="6610"/>
                  </a:cubicBezTo>
                  <a:cubicBezTo>
                    <a:pt x="10643" y="6610"/>
                    <a:pt x="10425" y="6562"/>
                    <a:pt x="10229" y="6463"/>
                  </a:cubicBezTo>
                  <a:cubicBezTo>
                    <a:pt x="9662" y="6176"/>
                    <a:pt x="9332" y="5479"/>
                    <a:pt x="9475" y="4857"/>
                  </a:cubicBezTo>
                  <a:lnTo>
                    <a:pt x="9475" y="4857"/>
                  </a:lnTo>
                  <a:cubicBezTo>
                    <a:pt x="9401" y="4868"/>
                    <a:pt x="9327" y="4873"/>
                    <a:pt x="9253" y="4873"/>
                  </a:cubicBezTo>
                  <a:cubicBezTo>
                    <a:pt x="8706" y="4873"/>
                    <a:pt x="8162" y="4580"/>
                    <a:pt x="7874" y="4113"/>
                  </a:cubicBezTo>
                  <a:cubicBezTo>
                    <a:pt x="7760" y="3923"/>
                    <a:pt x="7689" y="3712"/>
                    <a:pt x="7660" y="3496"/>
                  </a:cubicBezTo>
                  <a:lnTo>
                    <a:pt x="7636" y="3498"/>
                  </a:lnTo>
                  <a:cubicBezTo>
                    <a:pt x="7304" y="3749"/>
                    <a:pt x="6887" y="3945"/>
                    <a:pt x="6484" y="3945"/>
                  </a:cubicBezTo>
                  <a:cubicBezTo>
                    <a:pt x="6331" y="3945"/>
                    <a:pt x="6179" y="3916"/>
                    <a:pt x="6035" y="3852"/>
                  </a:cubicBezTo>
                  <a:cubicBezTo>
                    <a:pt x="5400" y="3567"/>
                    <a:pt x="5268" y="2562"/>
                    <a:pt x="5808" y="2124"/>
                  </a:cubicBezTo>
                  <a:cubicBezTo>
                    <a:pt x="5407" y="1990"/>
                    <a:pt x="5123" y="1628"/>
                    <a:pt x="4970" y="1238"/>
                  </a:cubicBezTo>
                  <a:cubicBezTo>
                    <a:pt x="4819" y="845"/>
                    <a:pt x="4785" y="420"/>
                    <a:pt x="47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454;p51"/>
            <p:cNvSpPr/>
            <p:nvPr/>
          </p:nvSpPr>
          <p:spPr>
            <a:xfrm>
              <a:off x="6900450" y="2563209"/>
              <a:ext cx="601553" cy="501738"/>
            </a:xfrm>
            <a:custGeom>
              <a:avLst/>
              <a:gdLst/>
              <a:ahLst/>
              <a:cxnLst/>
              <a:rect l="l" t="t" r="r" b="b"/>
              <a:pathLst>
                <a:path w="9275" h="7736" extrusionOk="0">
                  <a:moveTo>
                    <a:pt x="5498" y="0"/>
                  </a:moveTo>
                  <a:cubicBezTo>
                    <a:pt x="4943" y="708"/>
                    <a:pt x="4215" y="1490"/>
                    <a:pt x="3358" y="1490"/>
                  </a:cubicBezTo>
                  <a:cubicBezTo>
                    <a:pt x="3270" y="1490"/>
                    <a:pt x="3180" y="1481"/>
                    <a:pt x="3090" y="1464"/>
                  </a:cubicBezTo>
                  <a:lnTo>
                    <a:pt x="3090" y="1464"/>
                  </a:lnTo>
                  <a:cubicBezTo>
                    <a:pt x="3309" y="2511"/>
                    <a:pt x="2602" y="3672"/>
                    <a:pt x="1570" y="3962"/>
                  </a:cubicBezTo>
                  <a:cubicBezTo>
                    <a:pt x="1441" y="4634"/>
                    <a:pt x="1304" y="5339"/>
                    <a:pt x="882" y="5874"/>
                  </a:cubicBezTo>
                  <a:cubicBezTo>
                    <a:pt x="666" y="6151"/>
                    <a:pt x="349" y="6370"/>
                    <a:pt x="14" y="6468"/>
                  </a:cubicBezTo>
                  <a:cubicBezTo>
                    <a:pt x="1" y="6597"/>
                    <a:pt x="17" y="6731"/>
                    <a:pt x="56" y="6858"/>
                  </a:cubicBezTo>
                  <a:cubicBezTo>
                    <a:pt x="204" y="7317"/>
                    <a:pt x="647" y="7636"/>
                    <a:pt x="1127" y="7715"/>
                  </a:cubicBezTo>
                  <a:cubicBezTo>
                    <a:pt x="1206" y="7729"/>
                    <a:pt x="1285" y="7735"/>
                    <a:pt x="1364" y="7735"/>
                  </a:cubicBezTo>
                  <a:cubicBezTo>
                    <a:pt x="1438" y="7735"/>
                    <a:pt x="1513" y="7729"/>
                    <a:pt x="1586" y="7718"/>
                  </a:cubicBezTo>
                  <a:cubicBezTo>
                    <a:pt x="2217" y="7615"/>
                    <a:pt x="2736" y="7119"/>
                    <a:pt x="2971" y="6526"/>
                  </a:cubicBezTo>
                  <a:cubicBezTo>
                    <a:pt x="3107" y="6682"/>
                    <a:pt x="3293" y="6750"/>
                    <a:pt x="3488" y="6750"/>
                  </a:cubicBezTo>
                  <a:cubicBezTo>
                    <a:pt x="3858" y="6750"/>
                    <a:pt x="4262" y="6507"/>
                    <a:pt x="4435" y="6159"/>
                  </a:cubicBezTo>
                  <a:cubicBezTo>
                    <a:pt x="4699" y="5624"/>
                    <a:pt x="4583" y="4991"/>
                    <a:pt x="4464" y="4408"/>
                  </a:cubicBezTo>
                  <a:cubicBezTo>
                    <a:pt x="5026" y="4371"/>
                    <a:pt x="5564" y="4067"/>
                    <a:pt x="5883" y="3606"/>
                  </a:cubicBezTo>
                  <a:cubicBezTo>
                    <a:pt x="5912" y="4025"/>
                    <a:pt x="5946" y="4450"/>
                    <a:pt x="6097" y="4843"/>
                  </a:cubicBezTo>
                  <a:cubicBezTo>
                    <a:pt x="6250" y="5236"/>
                    <a:pt x="6540" y="5595"/>
                    <a:pt x="6935" y="5729"/>
                  </a:cubicBezTo>
                  <a:cubicBezTo>
                    <a:pt x="6397" y="6170"/>
                    <a:pt x="6529" y="7172"/>
                    <a:pt x="7162" y="7459"/>
                  </a:cubicBezTo>
                  <a:cubicBezTo>
                    <a:pt x="7307" y="7525"/>
                    <a:pt x="7459" y="7554"/>
                    <a:pt x="7613" y="7554"/>
                  </a:cubicBezTo>
                  <a:cubicBezTo>
                    <a:pt x="8017" y="7554"/>
                    <a:pt x="8433" y="7356"/>
                    <a:pt x="8763" y="7106"/>
                  </a:cubicBezTo>
                  <a:lnTo>
                    <a:pt x="8787" y="7103"/>
                  </a:lnTo>
                  <a:cubicBezTo>
                    <a:pt x="8732" y="6702"/>
                    <a:pt x="8824" y="6286"/>
                    <a:pt x="9059" y="5956"/>
                  </a:cubicBezTo>
                  <a:cubicBezTo>
                    <a:pt x="9154" y="5824"/>
                    <a:pt x="9275" y="5663"/>
                    <a:pt x="9217" y="5513"/>
                  </a:cubicBezTo>
                  <a:cubicBezTo>
                    <a:pt x="9177" y="5410"/>
                    <a:pt x="9067" y="5357"/>
                    <a:pt x="8974" y="5304"/>
                  </a:cubicBezTo>
                  <a:cubicBezTo>
                    <a:pt x="8009" y="4753"/>
                    <a:pt x="7603" y="3405"/>
                    <a:pt x="8109" y="2416"/>
                  </a:cubicBezTo>
                  <a:lnTo>
                    <a:pt x="8109" y="2416"/>
                  </a:lnTo>
                  <a:cubicBezTo>
                    <a:pt x="7964" y="2429"/>
                    <a:pt x="7816" y="2437"/>
                    <a:pt x="7668" y="2437"/>
                  </a:cubicBezTo>
                  <a:cubicBezTo>
                    <a:pt x="7067" y="2437"/>
                    <a:pt x="6462" y="2315"/>
                    <a:pt x="5986" y="1957"/>
                  </a:cubicBezTo>
                  <a:cubicBezTo>
                    <a:pt x="5395" y="1514"/>
                    <a:pt x="5097" y="623"/>
                    <a:pt x="5498" y="0"/>
                  </a:cubicBezTo>
                  <a:close/>
                </a:path>
              </a:pathLst>
            </a:custGeom>
            <a:gradFill>
              <a:gsLst>
                <a:gs pos="0">
                  <a:schemeClr val="accent2"/>
                </a:gs>
                <a:gs pos="100000">
                  <a:schemeClr val="accent5"/>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455;p51"/>
            <p:cNvSpPr/>
            <p:nvPr/>
          </p:nvSpPr>
          <p:spPr>
            <a:xfrm>
              <a:off x="6186044" y="2254552"/>
              <a:ext cx="924414" cy="561277"/>
            </a:xfrm>
            <a:custGeom>
              <a:avLst/>
              <a:gdLst/>
              <a:ahLst/>
              <a:cxnLst/>
              <a:rect l="l" t="t" r="r" b="b"/>
              <a:pathLst>
                <a:path w="14253" h="8654" extrusionOk="0">
                  <a:moveTo>
                    <a:pt x="5015" y="1"/>
                  </a:moveTo>
                  <a:cubicBezTo>
                    <a:pt x="4559" y="999"/>
                    <a:pt x="3479" y="1664"/>
                    <a:pt x="2389" y="1664"/>
                  </a:cubicBezTo>
                  <a:cubicBezTo>
                    <a:pt x="2249" y="1664"/>
                    <a:pt x="2110" y="1653"/>
                    <a:pt x="1971" y="1631"/>
                  </a:cubicBezTo>
                  <a:lnTo>
                    <a:pt x="1971" y="1631"/>
                  </a:lnTo>
                  <a:cubicBezTo>
                    <a:pt x="2119" y="3134"/>
                    <a:pt x="1314" y="4693"/>
                    <a:pt x="1" y="5442"/>
                  </a:cubicBezTo>
                  <a:cubicBezTo>
                    <a:pt x="135" y="5611"/>
                    <a:pt x="241" y="5801"/>
                    <a:pt x="320" y="5999"/>
                  </a:cubicBezTo>
                  <a:cubicBezTo>
                    <a:pt x="449" y="6048"/>
                    <a:pt x="585" y="6071"/>
                    <a:pt x="724" y="6071"/>
                  </a:cubicBezTo>
                  <a:cubicBezTo>
                    <a:pt x="1097" y="6071"/>
                    <a:pt x="1483" y="5905"/>
                    <a:pt x="1768" y="5653"/>
                  </a:cubicBezTo>
                  <a:cubicBezTo>
                    <a:pt x="2193" y="5273"/>
                    <a:pt x="2441" y="4735"/>
                    <a:pt x="2654" y="4208"/>
                  </a:cubicBezTo>
                  <a:cubicBezTo>
                    <a:pt x="3340" y="4176"/>
                    <a:pt x="3936" y="3522"/>
                    <a:pt x="3907" y="2836"/>
                  </a:cubicBezTo>
                  <a:lnTo>
                    <a:pt x="3907" y="2836"/>
                  </a:lnTo>
                  <a:cubicBezTo>
                    <a:pt x="4295" y="3171"/>
                    <a:pt x="4685" y="3506"/>
                    <a:pt x="5073" y="3839"/>
                  </a:cubicBezTo>
                  <a:cubicBezTo>
                    <a:pt x="4807" y="4551"/>
                    <a:pt x="4646" y="5347"/>
                    <a:pt x="4870" y="6075"/>
                  </a:cubicBezTo>
                  <a:cubicBezTo>
                    <a:pt x="5080" y="6756"/>
                    <a:pt x="5713" y="7339"/>
                    <a:pt x="6413" y="7339"/>
                  </a:cubicBezTo>
                  <a:cubicBezTo>
                    <a:pt x="6462" y="7339"/>
                    <a:pt x="6511" y="7337"/>
                    <a:pt x="6561" y="7331"/>
                  </a:cubicBezTo>
                  <a:lnTo>
                    <a:pt x="6561" y="7331"/>
                  </a:lnTo>
                  <a:cubicBezTo>
                    <a:pt x="6421" y="8017"/>
                    <a:pt x="7124" y="8653"/>
                    <a:pt x="7823" y="8653"/>
                  </a:cubicBezTo>
                  <a:cubicBezTo>
                    <a:pt x="7863" y="8653"/>
                    <a:pt x="7903" y="8651"/>
                    <a:pt x="7943" y="8647"/>
                  </a:cubicBezTo>
                  <a:cubicBezTo>
                    <a:pt x="8681" y="8568"/>
                    <a:pt x="9262" y="7948"/>
                    <a:pt x="9539" y="7260"/>
                  </a:cubicBezTo>
                  <a:cubicBezTo>
                    <a:pt x="9585" y="7265"/>
                    <a:pt x="9632" y="7268"/>
                    <a:pt x="9678" y="7268"/>
                  </a:cubicBezTo>
                  <a:cubicBezTo>
                    <a:pt x="10464" y="7268"/>
                    <a:pt x="11192" y="6490"/>
                    <a:pt x="11087" y="5698"/>
                  </a:cubicBezTo>
                  <a:lnTo>
                    <a:pt x="11087" y="5698"/>
                  </a:lnTo>
                  <a:cubicBezTo>
                    <a:pt x="11351" y="5803"/>
                    <a:pt x="11634" y="5853"/>
                    <a:pt x="11918" y="5853"/>
                  </a:cubicBezTo>
                  <a:cubicBezTo>
                    <a:pt x="12442" y="5853"/>
                    <a:pt x="12968" y="5680"/>
                    <a:pt x="13379" y="5355"/>
                  </a:cubicBezTo>
                  <a:cubicBezTo>
                    <a:pt x="13909" y="4933"/>
                    <a:pt x="14236" y="4266"/>
                    <a:pt x="14252" y="3585"/>
                  </a:cubicBezTo>
                  <a:lnTo>
                    <a:pt x="14252" y="3585"/>
                  </a:lnTo>
                  <a:cubicBezTo>
                    <a:pt x="13709" y="3981"/>
                    <a:pt x="13026" y="4168"/>
                    <a:pt x="12398" y="4427"/>
                  </a:cubicBezTo>
                  <a:cubicBezTo>
                    <a:pt x="11507" y="4793"/>
                    <a:pt x="10633" y="5340"/>
                    <a:pt x="9685" y="5340"/>
                  </a:cubicBezTo>
                  <a:cubicBezTo>
                    <a:pt x="9643" y="5340"/>
                    <a:pt x="9600" y="5339"/>
                    <a:pt x="9557" y="5337"/>
                  </a:cubicBezTo>
                  <a:cubicBezTo>
                    <a:pt x="8552" y="5281"/>
                    <a:pt x="7571" y="4123"/>
                    <a:pt x="8151" y="3298"/>
                  </a:cubicBezTo>
                  <a:lnTo>
                    <a:pt x="8151" y="3298"/>
                  </a:lnTo>
                  <a:cubicBezTo>
                    <a:pt x="7944" y="3352"/>
                    <a:pt x="7730" y="3379"/>
                    <a:pt x="7516" y="3379"/>
                  </a:cubicBezTo>
                  <a:cubicBezTo>
                    <a:pt x="6807" y="3379"/>
                    <a:pt x="6097" y="3090"/>
                    <a:pt x="5609" y="2578"/>
                  </a:cubicBezTo>
                  <a:cubicBezTo>
                    <a:pt x="4973" y="1908"/>
                    <a:pt x="4735" y="882"/>
                    <a:pt x="50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456;p51"/>
            <p:cNvSpPr/>
            <p:nvPr/>
          </p:nvSpPr>
          <p:spPr>
            <a:xfrm>
              <a:off x="6386195" y="2977518"/>
              <a:ext cx="681133" cy="1315116"/>
            </a:xfrm>
            <a:custGeom>
              <a:avLst/>
              <a:gdLst/>
              <a:ahLst/>
              <a:cxnLst/>
              <a:rect l="l" t="t" r="r" b="b"/>
              <a:pathLst>
                <a:path w="10502" h="20277" extrusionOk="0">
                  <a:moveTo>
                    <a:pt x="4656" y="10702"/>
                  </a:moveTo>
                  <a:cubicBezTo>
                    <a:pt x="4994" y="11242"/>
                    <a:pt x="4696" y="11981"/>
                    <a:pt x="4920" y="12577"/>
                  </a:cubicBezTo>
                  <a:cubicBezTo>
                    <a:pt x="5123" y="13128"/>
                    <a:pt x="5751" y="13482"/>
                    <a:pt x="5846" y="14062"/>
                  </a:cubicBezTo>
                  <a:cubicBezTo>
                    <a:pt x="5218" y="14012"/>
                    <a:pt x="4604" y="13833"/>
                    <a:pt x="4045" y="13540"/>
                  </a:cubicBezTo>
                  <a:lnTo>
                    <a:pt x="4045" y="13540"/>
                  </a:lnTo>
                  <a:cubicBezTo>
                    <a:pt x="4643" y="14160"/>
                    <a:pt x="5292" y="14750"/>
                    <a:pt x="6062" y="15125"/>
                  </a:cubicBezTo>
                  <a:cubicBezTo>
                    <a:pt x="6748" y="15460"/>
                    <a:pt x="7574" y="15666"/>
                    <a:pt x="7962" y="16320"/>
                  </a:cubicBezTo>
                  <a:cubicBezTo>
                    <a:pt x="8246" y="16797"/>
                    <a:pt x="8209" y="17391"/>
                    <a:pt x="8144" y="17942"/>
                  </a:cubicBezTo>
                  <a:cubicBezTo>
                    <a:pt x="8127" y="18083"/>
                    <a:pt x="8053" y="18262"/>
                    <a:pt x="7931" y="18262"/>
                  </a:cubicBezTo>
                  <a:cubicBezTo>
                    <a:pt x="7915" y="18262"/>
                    <a:pt x="7899" y="18260"/>
                    <a:pt x="7882" y="18253"/>
                  </a:cubicBezTo>
                  <a:cubicBezTo>
                    <a:pt x="7835" y="18237"/>
                    <a:pt x="7798" y="18198"/>
                    <a:pt x="7764" y="18161"/>
                  </a:cubicBezTo>
                  <a:cubicBezTo>
                    <a:pt x="7402" y="17734"/>
                    <a:pt x="7189" y="17206"/>
                    <a:pt x="6867" y="16745"/>
                  </a:cubicBezTo>
                  <a:cubicBezTo>
                    <a:pt x="6556" y="16301"/>
                    <a:pt x="6085" y="15902"/>
                    <a:pt x="5551" y="15902"/>
                  </a:cubicBezTo>
                  <a:cubicBezTo>
                    <a:pt x="5532" y="15902"/>
                    <a:pt x="5514" y="15902"/>
                    <a:pt x="5495" y="15903"/>
                  </a:cubicBezTo>
                  <a:cubicBezTo>
                    <a:pt x="5292" y="15913"/>
                    <a:pt x="5096" y="15980"/>
                    <a:pt x="4895" y="15980"/>
                  </a:cubicBezTo>
                  <a:cubicBezTo>
                    <a:pt x="4888" y="15980"/>
                    <a:pt x="4880" y="15980"/>
                    <a:pt x="4873" y="15980"/>
                  </a:cubicBezTo>
                  <a:cubicBezTo>
                    <a:pt x="4190" y="15961"/>
                    <a:pt x="3818" y="15191"/>
                    <a:pt x="3596" y="14545"/>
                  </a:cubicBezTo>
                  <a:cubicBezTo>
                    <a:pt x="3558" y="14535"/>
                    <a:pt x="3520" y="14530"/>
                    <a:pt x="3483" y="14530"/>
                  </a:cubicBezTo>
                  <a:cubicBezTo>
                    <a:pt x="3084" y="14530"/>
                    <a:pt x="2739" y="15049"/>
                    <a:pt x="2335" y="15049"/>
                  </a:cubicBezTo>
                  <a:cubicBezTo>
                    <a:pt x="2301" y="15049"/>
                    <a:pt x="2267" y="15046"/>
                    <a:pt x="2232" y="15038"/>
                  </a:cubicBezTo>
                  <a:cubicBezTo>
                    <a:pt x="2006" y="14985"/>
                    <a:pt x="1855" y="14750"/>
                    <a:pt x="1829" y="14516"/>
                  </a:cubicBezTo>
                  <a:cubicBezTo>
                    <a:pt x="1802" y="14281"/>
                    <a:pt x="1882" y="14051"/>
                    <a:pt x="1966" y="13833"/>
                  </a:cubicBezTo>
                  <a:cubicBezTo>
                    <a:pt x="2232" y="13128"/>
                    <a:pt x="2589" y="12456"/>
                    <a:pt x="3021" y="11836"/>
                  </a:cubicBezTo>
                  <a:cubicBezTo>
                    <a:pt x="3061" y="11569"/>
                    <a:pt x="3187" y="11308"/>
                    <a:pt x="3390" y="11124"/>
                  </a:cubicBezTo>
                  <a:lnTo>
                    <a:pt x="3390" y="11124"/>
                  </a:lnTo>
                  <a:cubicBezTo>
                    <a:pt x="3338" y="11746"/>
                    <a:pt x="3285" y="12374"/>
                    <a:pt x="3232" y="12996"/>
                  </a:cubicBezTo>
                  <a:cubicBezTo>
                    <a:pt x="3696" y="12920"/>
                    <a:pt x="3992" y="12458"/>
                    <a:pt x="4145" y="12010"/>
                  </a:cubicBezTo>
                  <a:cubicBezTo>
                    <a:pt x="4292" y="11564"/>
                    <a:pt x="4369" y="11074"/>
                    <a:pt x="4656" y="10702"/>
                  </a:cubicBezTo>
                  <a:close/>
                  <a:moveTo>
                    <a:pt x="6996" y="1"/>
                  </a:moveTo>
                  <a:cubicBezTo>
                    <a:pt x="6980" y="37"/>
                    <a:pt x="6959" y="74"/>
                    <a:pt x="6941" y="106"/>
                  </a:cubicBezTo>
                  <a:cubicBezTo>
                    <a:pt x="6756" y="425"/>
                    <a:pt x="6463" y="676"/>
                    <a:pt x="6134" y="837"/>
                  </a:cubicBezTo>
                  <a:cubicBezTo>
                    <a:pt x="6287" y="1546"/>
                    <a:pt x="6371" y="2272"/>
                    <a:pt x="6374" y="3000"/>
                  </a:cubicBezTo>
                  <a:cubicBezTo>
                    <a:pt x="6376" y="3248"/>
                    <a:pt x="6313" y="3564"/>
                    <a:pt x="6073" y="3612"/>
                  </a:cubicBezTo>
                  <a:cubicBezTo>
                    <a:pt x="6051" y="3616"/>
                    <a:pt x="6029" y="3618"/>
                    <a:pt x="6007" y="3618"/>
                  </a:cubicBezTo>
                  <a:cubicBezTo>
                    <a:pt x="5923" y="3618"/>
                    <a:pt x="5840" y="3593"/>
                    <a:pt x="5756" y="3590"/>
                  </a:cubicBezTo>
                  <a:cubicBezTo>
                    <a:pt x="5752" y="3590"/>
                    <a:pt x="5748" y="3590"/>
                    <a:pt x="5744" y="3590"/>
                  </a:cubicBezTo>
                  <a:cubicBezTo>
                    <a:pt x="5371" y="3590"/>
                    <a:pt x="5145" y="4048"/>
                    <a:pt x="5216" y="4416"/>
                  </a:cubicBezTo>
                  <a:cubicBezTo>
                    <a:pt x="5292" y="4785"/>
                    <a:pt x="5561" y="5083"/>
                    <a:pt x="5780" y="5392"/>
                  </a:cubicBezTo>
                  <a:cubicBezTo>
                    <a:pt x="5996" y="5703"/>
                    <a:pt x="6178" y="6096"/>
                    <a:pt x="6049" y="6452"/>
                  </a:cubicBezTo>
                  <a:cubicBezTo>
                    <a:pt x="5988" y="6622"/>
                    <a:pt x="5819" y="6770"/>
                    <a:pt x="5646" y="6770"/>
                  </a:cubicBezTo>
                  <a:cubicBezTo>
                    <a:pt x="5609" y="6770"/>
                    <a:pt x="5571" y="6763"/>
                    <a:pt x="5535" y="6748"/>
                  </a:cubicBezTo>
                  <a:cubicBezTo>
                    <a:pt x="5355" y="6672"/>
                    <a:pt x="5242" y="6416"/>
                    <a:pt x="5061" y="6416"/>
                  </a:cubicBezTo>
                  <a:cubicBezTo>
                    <a:pt x="5048" y="6416"/>
                    <a:pt x="5034" y="6418"/>
                    <a:pt x="5020" y="6421"/>
                  </a:cubicBezTo>
                  <a:cubicBezTo>
                    <a:pt x="4794" y="6964"/>
                    <a:pt x="4699" y="7565"/>
                    <a:pt x="4751" y="8154"/>
                  </a:cubicBezTo>
                  <a:cubicBezTo>
                    <a:pt x="4778" y="8436"/>
                    <a:pt x="4836" y="8723"/>
                    <a:pt x="4780" y="9000"/>
                  </a:cubicBezTo>
                  <a:cubicBezTo>
                    <a:pt x="4725" y="9280"/>
                    <a:pt x="4514" y="9554"/>
                    <a:pt x="4229" y="9570"/>
                  </a:cubicBezTo>
                  <a:cubicBezTo>
                    <a:pt x="4221" y="9570"/>
                    <a:pt x="4214" y="9571"/>
                    <a:pt x="4206" y="9571"/>
                  </a:cubicBezTo>
                  <a:cubicBezTo>
                    <a:pt x="3952" y="9571"/>
                    <a:pt x="3733" y="9360"/>
                    <a:pt x="3649" y="9116"/>
                  </a:cubicBezTo>
                  <a:cubicBezTo>
                    <a:pt x="3567" y="8866"/>
                    <a:pt x="3596" y="8591"/>
                    <a:pt x="3633" y="8330"/>
                  </a:cubicBezTo>
                  <a:cubicBezTo>
                    <a:pt x="3802" y="7180"/>
                    <a:pt x="4110" y="6049"/>
                    <a:pt x="4556" y="4975"/>
                  </a:cubicBezTo>
                  <a:cubicBezTo>
                    <a:pt x="4095" y="4909"/>
                    <a:pt x="3636" y="4838"/>
                    <a:pt x="3179" y="4769"/>
                  </a:cubicBezTo>
                  <a:cubicBezTo>
                    <a:pt x="3082" y="4754"/>
                    <a:pt x="2976" y="4733"/>
                    <a:pt x="2918" y="4661"/>
                  </a:cubicBezTo>
                  <a:cubicBezTo>
                    <a:pt x="2813" y="4532"/>
                    <a:pt x="2902" y="4342"/>
                    <a:pt x="2987" y="4197"/>
                  </a:cubicBezTo>
                  <a:cubicBezTo>
                    <a:pt x="3446" y="3408"/>
                    <a:pt x="3641" y="2475"/>
                    <a:pt x="3538" y="1573"/>
                  </a:cubicBezTo>
                  <a:lnTo>
                    <a:pt x="3551" y="1551"/>
                  </a:lnTo>
                  <a:cubicBezTo>
                    <a:pt x="3456" y="1472"/>
                    <a:pt x="3369" y="1369"/>
                    <a:pt x="3311" y="1259"/>
                  </a:cubicBezTo>
                  <a:lnTo>
                    <a:pt x="3311" y="1259"/>
                  </a:lnTo>
                  <a:cubicBezTo>
                    <a:pt x="3345" y="1703"/>
                    <a:pt x="2890" y="2048"/>
                    <a:pt x="2445" y="2048"/>
                  </a:cubicBezTo>
                  <a:cubicBezTo>
                    <a:pt x="2374" y="2048"/>
                    <a:pt x="2303" y="2039"/>
                    <a:pt x="2235" y="2021"/>
                  </a:cubicBezTo>
                  <a:lnTo>
                    <a:pt x="2198" y="2142"/>
                  </a:lnTo>
                  <a:cubicBezTo>
                    <a:pt x="1549" y="2659"/>
                    <a:pt x="1230" y="3556"/>
                    <a:pt x="1404" y="4369"/>
                  </a:cubicBezTo>
                  <a:cubicBezTo>
                    <a:pt x="1578" y="5178"/>
                    <a:pt x="2238" y="5864"/>
                    <a:pt x="3042" y="6072"/>
                  </a:cubicBezTo>
                  <a:cubicBezTo>
                    <a:pt x="2177" y="6956"/>
                    <a:pt x="2098" y="8499"/>
                    <a:pt x="2876" y="9465"/>
                  </a:cubicBezTo>
                  <a:cubicBezTo>
                    <a:pt x="3016" y="9639"/>
                    <a:pt x="3195" y="9847"/>
                    <a:pt x="3129" y="10066"/>
                  </a:cubicBezTo>
                  <a:cubicBezTo>
                    <a:pt x="3092" y="10179"/>
                    <a:pt x="2989" y="10266"/>
                    <a:pt x="2892" y="10343"/>
                  </a:cubicBezTo>
                  <a:cubicBezTo>
                    <a:pt x="2317" y="10778"/>
                    <a:pt x="1681" y="11142"/>
                    <a:pt x="1209" y="11688"/>
                  </a:cubicBezTo>
                  <a:cubicBezTo>
                    <a:pt x="734" y="12229"/>
                    <a:pt x="452" y="13015"/>
                    <a:pt x="734" y="13674"/>
                  </a:cubicBezTo>
                  <a:cubicBezTo>
                    <a:pt x="199" y="14083"/>
                    <a:pt x="1" y="14882"/>
                    <a:pt x="283" y="15492"/>
                  </a:cubicBezTo>
                  <a:cubicBezTo>
                    <a:pt x="527" y="16009"/>
                    <a:pt x="1098" y="16350"/>
                    <a:pt x="1666" y="16350"/>
                  </a:cubicBezTo>
                  <a:cubicBezTo>
                    <a:pt x="1767" y="16350"/>
                    <a:pt x="1867" y="16339"/>
                    <a:pt x="1966" y="16317"/>
                  </a:cubicBezTo>
                  <a:lnTo>
                    <a:pt x="1966" y="16317"/>
                  </a:lnTo>
                  <a:cubicBezTo>
                    <a:pt x="1868" y="16853"/>
                    <a:pt x="2367" y="17349"/>
                    <a:pt x="2902" y="17457"/>
                  </a:cubicBezTo>
                  <a:cubicBezTo>
                    <a:pt x="3017" y="17480"/>
                    <a:pt x="3132" y="17490"/>
                    <a:pt x="3248" y="17490"/>
                  </a:cubicBezTo>
                  <a:cubicBezTo>
                    <a:pt x="3670" y="17490"/>
                    <a:pt x="4095" y="17354"/>
                    <a:pt x="4501" y="17219"/>
                  </a:cubicBezTo>
                  <a:cubicBezTo>
                    <a:pt x="4706" y="17860"/>
                    <a:pt x="5373" y="18301"/>
                    <a:pt x="6038" y="18301"/>
                  </a:cubicBezTo>
                  <a:cubicBezTo>
                    <a:pt x="6184" y="18301"/>
                    <a:pt x="6330" y="18280"/>
                    <a:pt x="6471" y="18235"/>
                  </a:cubicBezTo>
                  <a:lnTo>
                    <a:pt x="6471" y="18235"/>
                  </a:lnTo>
                  <a:cubicBezTo>
                    <a:pt x="6141" y="18631"/>
                    <a:pt x="6213" y="19266"/>
                    <a:pt x="6561" y="19630"/>
                  </a:cubicBezTo>
                  <a:cubicBezTo>
                    <a:pt x="6617" y="19625"/>
                    <a:pt x="6673" y="19623"/>
                    <a:pt x="6730" y="19623"/>
                  </a:cubicBezTo>
                  <a:cubicBezTo>
                    <a:pt x="7282" y="19623"/>
                    <a:pt x="7835" y="19855"/>
                    <a:pt x="8194" y="20276"/>
                  </a:cubicBezTo>
                  <a:cubicBezTo>
                    <a:pt x="8738" y="19789"/>
                    <a:pt x="9466" y="19547"/>
                    <a:pt x="10197" y="19547"/>
                  </a:cubicBezTo>
                  <a:cubicBezTo>
                    <a:pt x="10249" y="19547"/>
                    <a:pt x="10302" y="19549"/>
                    <a:pt x="10354" y="19551"/>
                  </a:cubicBezTo>
                  <a:cubicBezTo>
                    <a:pt x="10459" y="19435"/>
                    <a:pt x="10502" y="19245"/>
                    <a:pt x="10433" y="19100"/>
                  </a:cubicBezTo>
                  <a:cubicBezTo>
                    <a:pt x="10322" y="18871"/>
                    <a:pt x="10056" y="18762"/>
                    <a:pt x="9805" y="18725"/>
                  </a:cubicBezTo>
                  <a:cubicBezTo>
                    <a:pt x="9687" y="18710"/>
                    <a:pt x="9557" y="18704"/>
                    <a:pt x="9465" y="18625"/>
                  </a:cubicBezTo>
                  <a:cubicBezTo>
                    <a:pt x="9267" y="18454"/>
                    <a:pt x="9399" y="18140"/>
                    <a:pt x="9483" y="17892"/>
                  </a:cubicBezTo>
                  <a:cubicBezTo>
                    <a:pt x="9687" y="17288"/>
                    <a:pt x="9439" y="16560"/>
                    <a:pt x="8908" y="16204"/>
                  </a:cubicBezTo>
                  <a:cubicBezTo>
                    <a:pt x="8573" y="15977"/>
                    <a:pt x="8120" y="15864"/>
                    <a:pt x="7935" y="15505"/>
                  </a:cubicBezTo>
                  <a:cubicBezTo>
                    <a:pt x="7729" y="15096"/>
                    <a:pt x="7975" y="14568"/>
                    <a:pt x="7790" y="14149"/>
                  </a:cubicBezTo>
                  <a:cubicBezTo>
                    <a:pt x="7605" y="13738"/>
                    <a:pt x="7099" y="13606"/>
                    <a:pt x="6677" y="13445"/>
                  </a:cubicBezTo>
                  <a:cubicBezTo>
                    <a:pt x="6255" y="13284"/>
                    <a:pt x="5799" y="12894"/>
                    <a:pt x="5941" y="12461"/>
                  </a:cubicBezTo>
                  <a:cubicBezTo>
                    <a:pt x="6020" y="12234"/>
                    <a:pt x="6244" y="12092"/>
                    <a:pt x="6416" y="11918"/>
                  </a:cubicBezTo>
                  <a:cubicBezTo>
                    <a:pt x="6782" y="11546"/>
                    <a:pt x="6917" y="10963"/>
                    <a:pt x="6746" y="10467"/>
                  </a:cubicBezTo>
                  <a:cubicBezTo>
                    <a:pt x="6574" y="9974"/>
                    <a:pt x="6110" y="9596"/>
                    <a:pt x="5588" y="9533"/>
                  </a:cubicBezTo>
                  <a:cubicBezTo>
                    <a:pt x="6181" y="8974"/>
                    <a:pt x="6793" y="8394"/>
                    <a:pt x="7099" y="7639"/>
                  </a:cubicBezTo>
                  <a:cubicBezTo>
                    <a:pt x="7405" y="6882"/>
                    <a:pt x="7326" y="5906"/>
                    <a:pt x="6690" y="5397"/>
                  </a:cubicBezTo>
                  <a:cubicBezTo>
                    <a:pt x="7218" y="4854"/>
                    <a:pt x="7716" y="4255"/>
                    <a:pt x="7959" y="3543"/>
                  </a:cubicBezTo>
                  <a:cubicBezTo>
                    <a:pt x="8020" y="3371"/>
                    <a:pt x="8022" y="3116"/>
                    <a:pt x="7985" y="2810"/>
                  </a:cubicBezTo>
                  <a:cubicBezTo>
                    <a:pt x="7874" y="1847"/>
                    <a:pt x="7365" y="444"/>
                    <a:pt x="6996" y="1"/>
                  </a:cubicBezTo>
                  <a:close/>
                </a:path>
              </a:pathLst>
            </a:custGeom>
            <a:gradFill>
              <a:gsLst>
                <a:gs pos="0">
                  <a:schemeClr val="accent2"/>
                </a:gs>
                <a:gs pos="100000">
                  <a:schemeClr val="accent5"/>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457;p51"/>
            <p:cNvSpPr/>
            <p:nvPr/>
          </p:nvSpPr>
          <p:spPr>
            <a:xfrm>
              <a:off x="6840067" y="2977843"/>
              <a:ext cx="153907" cy="387588"/>
            </a:xfrm>
            <a:custGeom>
              <a:avLst/>
              <a:gdLst/>
              <a:ahLst/>
              <a:cxnLst/>
              <a:rect l="l" t="t" r="r" b="b"/>
              <a:pathLst>
                <a:path w="2373" h="5976" extrusionOk="0">
                  <a:moveTo>
                    <a:pt x="1" y="1"/>
                  </a:moveTo>
                  <a:lnTo>
                    <a:pt x="1" y="1"/>
                  </a:lnTo>
                  <a:cubicBezTo>
                    <a:pt x="367" y="441"/>
                    <a:pt x="879" y="1850"/>
                    <a:pt x="990" y="2810"/>
                  </a:cubicBezTo>
                  <a:lnTo>
                    <a:pt x="1069" y="2799"/>
                  </a:lnTo>
                  <a:lnTo>
                    <a:pt x="1069" y="2799"/>
                  </a:lnTo>
                  <a:cubicBezTo>
                    <a:pt x="1306" y="3707"/>
                    <a:pt x="692" y="4617"/>
                    <a:pt x="668" y="5553"/>
                  </a:cubicBezTo>
                  <a:cubicBezTo>
                    <a:pt x="660" y="5696"/>
                    <a:pt x="673" y="5835"/>
                    <a:pt x="692" y="5975"/>
                  </a:cubicBezTo>
                  <a:lnTo>
                    <a:pt x="1014" y="5936"/>
                  </a:lnTo>
                  <a:cubicBezTo>
                    <a:pt x="1000" y="5830"/>
                    <a:pt x="998" y="5725"/>
                    <a:pt x="1014" y="5616"/>
                  </a:cubicBezTo>
                  <a:cubicBezTo>
                    <a:pt x="1095" y="5070"/>
                    <a:pt x="1615" y="4722"/>
                    <a:pt x="1924" y="4271"/>
                  </a:cubicBezTo>
                  <a:cubicBezTo>
                    <a:pt x="2164" y="3920"/>
                    <a:pt x="2322" y="3295"/>
                    <a:pt x="2348" y="2689"/>
                  </a:cubicBezTo>
                  <a:cubicBezTo>
                    <a:pt x="2372" y="2145"/>
                    <a:pt x="2290" y="1626"/>
                    <a:pt x="2058" y="1325"/>
                  </a:cubicBezTo>
                  <a:cubicBezTo>
                    <a:pt x="1581" y="1246"/>
                    <a:pt x="1140" y="929"/>
                    <a:pt x="987" y="468"/>
                  </a:cubicBezTo>
                  <a:cubicBezTo>
                    <a:pt x="948" y="346"/>
                    <a:pt x="932" y="212"/>
                    <a:pt x="945" y="80"/>
                  </a:cubicBezTo>
                  <a:lnTo>
                    <a:pt x="945" y="80"/>
                  </a:lnTo>
                  <a:cubicBezTo>
                    <a:pt x="815" y="119"/>
                    <a:pt x="681" y="140"/>
                    <a:pt x="548" y="140"/>
                  </a:cubicBezTo>
                  <a:cubicBezTo>
                    <a:pt x="358" y="140"/>
                    <a:pt x="171" y="9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458;p51"/>
            <p:cNvSpPr/>
            <p:nvPr/>
          </p:nvSpPr>
          <p:spPr>
            <a:xfrm>
              <a:off x="6789608" y="2367274"/>
              <a:ext cx="200410" cy="142622"/>
            </a:xfrm>
            <a:custGeom>
              <a:avLst/>
              <a:gdLst/>
              <a:ahLst/>
              <a:cxnLst/>
              <a:rect l="l" t="t" r="r" b="b"/>
              <a:pathLst>
                <a:path w="3090" h="2199" extrusionOk="0">
                  <a:moveTo>
                    <a:pt x="2712" y="1"/>
                  </a:moveTo>
                  <a:cubicBezTo>
                    <a:pt x="2599" y="1"/>
                    <a:pt x="2474" y="51"/>
                    <a:pt x="2377" y="114"/>
                  </a:cubicBezTo>
                  <a:cubicBezTo>
                    <a:pt x="2185" y="238"/>
                    <a:pt x="2013" y="407"/>
                    <a:pt x="1887" y="605"/>
                  </a:cubicBezTo>
                  <a:cubicBezTo>
                    <a:pt x="1818" y="710"/>
                    <a:pt x="1760" y="829"/>
                    <a:pt x="1649" y="892"/>
                  </a:cubicBezTo>
                  <a:cubicBezTo>
                    <a:pt x="1613" y="912"/>
                    <a:pt x="1571" y="922"/>
                    <a:pt x="1529" y="922"/>
                  </a:cubicBezTo>
                  <a:cubicBezTo>
                    <a:pt x="1444" y="922"/>
                    <a:pt x="1361" y="881"/>
                    <a:pt x="1343" y="800"/>
                  </a:cubicBezTo>
                  <a:cubicBezTo>
                    <a:pt x="1333" y="761"/>
                    <a:pt x="1343" y="721"/>
                    <a:pt x="1346" y="681"/>
                  </a:cubicBezTo>
                  <a:cubicBezTo>
                    <a:pt x="1377" y="391"/>
                    <a:pt x="1145" y="96"/>
                    <a:pt x="855" y="54"/>
                  </a:cubicBezTo>
                  <a:cubicBezTo>
                    <a:pt x="831" y="50"/>
                    <a:pt x="806" y="48"/>
                    <a:pt x="781" y="48"/>
                  </a:cubicBezTo>
                  <a:cubicBezTo>
                    <a:pt x="515" y="48"/>
                    <a:pt x="257" y="250"/>
                    <a:pt x="204" y="513"/>
                  </a:cubicBezTo>
                  <a:cubicBezTo>
                    <a:pt x="164" y="695"/>
                    <a:pt x="230" y="887"/>
                    <a:pt x="354" y="1024"/>
                  </a:cubicBezTo>
                  <a:cubicBezTo>
                    <a:pt x="140" y="1175"/>
                    <a:pt x="1" y="1446"/>
                    <a:pt x="53" y="1700"/>
                  </a:cubicBezTo>
                  <a:cubicBezTo>
                    <a:pt x="121" y="1998"/>
                    <a:pt x="429" y="2198"/>
                    <a:pt x="727" y="2198"/>
                  </a:cubicBezTo>
                  <a:cubicBezTo>
                    <a:pt x="838" y="2198"/>
                    <a:pt x="947" y="2171"/>
                    <a:pt x="1043" y="2111"/>
                  </a:cubicBezTo>
                  <a:cubicBezTo>
                    <a:pt x="1174" y="2029"/>
                    <a:pt x="1275" y="1903"/>
                    <a:pt x="1407" y="1824"/>
                  </a:cubicBezTo>
                  <a:cubicBezTo>
                    <a:pt x="1802" y="1591"/>
                    <a:pt x="2361" y="1831"/>
                    <a:pt x="2741" y="1568"/>
                  </a:cubicBezTo>
                  <a:cubicBezTo>
                    <a:pt x="3089" y="1328"/>
                    <a:pt x="3076" y="816"/>
                    <a:pt x="3023" y="394"/>
                  </a:cubicBezTo>
                  <a:cubicBezTo>
                    <a:pt x="3010" y="278"/>
                    <a:pt x="2992" y="149"/>
                    <a:pt x="2902" y="69"/>
                  </a:cubicBezTo>
                  <a:cubicBezTo>
                    <a:pt x="2849" y="21"/>
                    <a:pt x="2783" y="1"/>
                    <a:pt x="2712" y="1"/>
                  </a:cubicBezTo>
                  <a:close/>
                </a:path>
              </a:pathLst>
            </a:custGeom>
            <a:gradFill>
              <a:gsLst>
                <a:gs pos="0">
                  <a:schemeClr val="accent2"/>
                </a:gs>
                <a:gs pos="100000">
                  <a:schemeClr val="accent5"/>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459;p51"/>
            <p:cNvSpPr/>
            <p:nvPr/>
          </p:nvSpPr>
          <p:spPr>
            <a:xfrm>
              <a:off x="6568055" y="3030896"/>
              <a:ext cx="231347" cy="566855"/>
            </a:xfrm>
            <a:custGeom>
              <a:avLst/>
              <a:gdLst/>
              <a:ahLst/>
              <a:cxnLst/>
              <a:rect l="l" t="t" r="r" b="b"/>
              <a:pathLst>
                <a:path w="3567" h="8740" extrusionOk="0">
                  <a:moveTo>
                    <a:pt x="3314" y="0"/>
                  </a:moveTo>
                  <a:cubicBezTo>
                    <a:pt x="3075" y="107"/>
                    <a:pt x="2814" y="165"/>
                    <a:pt x="2552" y="165"/>
                  </a:cubicBezTo>
                  <a:cubicBezTo>
                    <a:pt x="2516" y="165"/>
                    <a:pt x="2480" y="164"/>
                    <a:pt x="2443" y="161"/>
                  </a:cubicBezTo>
                  <a:cubicBezTo>
                    <a:pt x="2351" y="560"/>
                    <a:pt x="2008" y="889"/>
                    <a:pt x="1607" y="963"/>
                  </a:cubicBezTo>
                  <a:cubicBezTo>
                    <a:pt x="1551" y="973"/>
                    <a:pt x="1494" y="978"/>
                    <a:pt x="1437" y="978"/>
                  </a:cubicBezTo>
                  <a:cubicBezTo>
                    <a:pt x="1185" y="978"/>
                    <a:pt x="933" y="882"/>
                    <a:pt x="739" y="721"/>
                  </a:cubicBezTo>
                  <a:lnTo>
                    <a:pt x="726" y="742"/>
                  </a:lnTo>
                  <a:cubicBezTo>
                    <a:pt x="829" y="1644"/>
                    <a:pt x="634" y="2580"/>
                    <a:pt x="175" y="3366"/>
                  </a:cubicBezTo>
                  <a:cubicBezTo>
                    <a:pt x="90" y="3511"/>
                    <a:pt x="1" y="3701"/>
                    <a:pt x="106" y="3830"/>
                  </a:cubicBezTo>
                  <a:cubicBezTo>
                    <a:pt x="167" y="3907"/>
                    <a:pt x="272" y="3925"/>
                    <a:pt x="367" y="3939"/>
                  </a:cubicBezTo>
                  <a:cubicBezTo>
                    <a:pt x="829" y="4010"/>
                    <a:pt x="1288" y="4078"/>
                    <a:pt x="1744" y="4144"/>
                  </a:cubicBezTo>
                  <a:cubicBezTo>
                    <a:pt x="1301" y="5218"/>
                    <a:pt x="990" y="6349"/>
                    <a:pt x="821" y="7499"/>
                  </a:cubicBezTo>
                  <a:cubicBezTo>
                    <a:pt x="787" y="7761"/>
                    <a:pt x="755" y="8035"/>
                    <a:pt x="840" y="8285"/>
                  </a:cubicBezTo>
                  <a:cubicBezTo>
                    <a:pt x="922" y="8526"/>
                    <a:pt x="1143" y="8740"/>
                    <a:pt x="1397" y="8740"/>
                  </a:cubicBezTo>
                  <a:cubicBezTo>
                    <a:pt x="1405" y="8740"/>
                    <a:pt x="1412" y="8740"/>
                    <a:pt x="1420" y="8739"/>
                  </a:cubicBezTo>
                  <a:cubicBezTo>
                    <a:pt x="1705" y="8723"/>
                    <a:pt x="1913" y="8449"/>
                    <a:pt x="1969" y="8169"/>
                  </a:cubicBezTo>
                  <a:cubicBezTo>
                    <a:pt x="2021" y="7892"/>
                    <a:pt x="1963" y="7605"/>
                    <a:pt x="1940" y="7323"/>
                  </a:cubicBezTo>
                  <a:cubicBezTo>
                    <a:pt x="1887" y="6735"/>
                    <a:pt x="1982" y="6136"/>
                    <a:pt x="2211" y="5592"/>
                  </a:cubicBezTo>
                  <a:cubicBezTo>
                    <a:pt x="2226" y="5589"/>
                    <a:pt x="2240" y="5588"/>
                    <a:pt x="2254" y="5588"/>
                  </a:cubicBezTo>
                  <a:cubicBezTo>
                    <a:pt x="2434" y="5588"/>
                    <a:pt x="2547" y="5841"/>
                    <a:pt x="2726" y="5917"/>
                  </a:cubicBezTo>
                  <a:cubicBezTo>
                    <a:pt x="2763" y="5933"/>
                    <a:pt x="2802" y="5940"/>
                    <a:pt x="2840" y="5940"/>
                  </a:cubicBezTo>
                  <a:cubicBezTo>
                    <a:pt x="3012" y="5940"/>
                    <a:pt x="3177" y="5792"/>
                    <a:pt x="3240" y="5621"/>
                  </a:cubicBezTo>
                  <a:cubicBezTo>
                    <a:pt x="3372" y="5265"/>
                    <a:pt x="3190" y="4872"/>
                    <a:pt x="2968" y="4564"/>
                  </a:cubicBezTo>
                  <a:cubicBezTo>
                    <a:pt x="2752" y="4252"/>
                    <a:pt x="2480" y="3960"/>
                    <a:pt x="2406" y="3588"/>
                  </a:cubicBezTo>
                  <a:cubicBezTo>
                    <a:pt x="2331" y="3217"/>
                    <a:pt x="2562" y="2759"/>
                    <a:pt x="2932" y="2759"/>
                  </a:cubicBezTo>
                  <a:cubicBezTo>
                    <a:pt x="2936" y="2759"/>
                    <a:pt x="2940" y="2759"/>
                    <a:pt x="2944" y="2760"/>
                  </a:cubicBezTo>
                  <a:cubicBezTo>
                    <a:pt x="3032" y="2762"/>
                    <a:pt x="3118" y="2788"/>
                    <a:pt x="3204" y="2788"/>
                  </a:cubicBezTo>
                  <a:cubicBezTo>
                    <a:pt x="3224" y="2788"/>
                    <a:pt x="3244" y="2787"/>
                    <a:pt x="3264" y="2783"/>
                  </a:cubicBezTo>
                  <a:cubicBezTo>
                    <a:pt x="3504" y="2733"/>
                    <a:pt x="3567" y="2417"/>
                    <a:pt x="3562" y="2169"/>
                  </a:cubicBezTo>
                  <a:cubicBezTo>
                    <a:pt x="3559" y="1441"/>
                    <a:pt x="3477" y="713"/>
                    <a:pt x="33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460;p51"/>
            <p:cNvSpPr/>
            <p:nvPr/>
          </p:nvSpPr>
          <p:spPr>
            <a:xfrm>
              <a:off x="6406430" y="3391698"/>
              <a:ext cx="140481" cy="363267"/>
            </a:xfrm>
            <a:custGeom>
              <a:avLst/>
              <a:gdLst/>
              <a:ahLst/>
              <a:cxnLst/>
              <a:rect l="l" t="t" r="r" b="b"/>
              <a:pathLst>
                <a:path w="2166" h="5601" extrusionOk="0">
                  <a:moveTo>
                    <a:pt x="1432" y="0"/>
                  </a:moveTo>
                  <a:cubicBezTo>
                    <a:pt x="1266" y="174"/>
                    <a:pt x="1140" y="383"/>
                    <a:pt x="1061" y="607"/>
                  </a:cubicBezTo>
                  <a:cubicBezTo>
                    <a:pt x="1055" y="607"/>
                    <a:pt x="1055" y="610"/>
                    <a:pt x="1055" y="615"/>
                  </a:cubicBezTo>
                  <a:cubicBezTo>
                    <a:pt x="620" y="1298"/>
                    <a:pt x="644" y="2258"/>
                    <a:pt x="1142" y="2902"/>
                  </a:cubicBezTo>
                  <a:cubicBezTo>
                    <a:pt x="1200" y="2981"/>
                    <a:pt x="1272" y="3055"/>
                    <a:pt x="1298" y="3152"/>
                  </a:cubicBezTo>
                  <a:cubicBezTo>
                    <a:pt x="1345" y="3326"/>
                    <a:pt x="1240" y="3514"/>
                    <a:pt x="1100" y="3632"/>
                  </a:cubicBezTo>
                  <a:cubicBezTo>
                    <a:pt x="958" y="3749"/>
                    <a:pt x="784" y="3817"/>
                    <a:pt x="631" y="3920"/>
                  </a:cubicBezTo>
                  <a:cubicBezTo>
                    <a:pt x="235" y="4181"/>
                    <a:pt x="0" y="4672"/>
                    <a:pt x="45" y="5146"/>
                  </a:cubicBezTo>
                  <a:cubicBezTo>
                    <a:pt x="53" y="5265"/>
                    <a:pt x="79" y="5389"/>
                    <a:pt x="45" y="5503"/>
                  </a:cubicBezTo>
                  <a:lnTo>
                    <a:pt x="243" y="5600"/>
                  </a:lnTo>
                  <a:cubicBezTo>
                    <a:pt x="362" y="5355"/>
                    <a:pt x="509" y="5123"/>
                    <a:pt x="699" y="4928"/>
                  </a:cubicBezTo>
                  <a:cubicBezTo>
                    <a:pt x="1061" y="4558"/>
                    <a:pt x="1567" y="4316"/>
                    <a:pt x="1786" y="3846"/>
                  </a:cubicBezTo>
                  <a:cubicBezTo>
                    <a:pt x="2166" y="3023"/>
                    <a:pt x="1432" y="2092"/>
                    <a:pt x="1512" y="1190"/>
                  </a:cubicBezTo>
                  <a:cubicBezTo>
                    <a:pt x="1548" y="776"/>
                    <a:pt x="1733" y="285"/>
                    <a:pt x="14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461;p51"/>
            <p:cNvSpPr/>
            <p:nvPr/>
          </p:nvSpPr>
          <p:spPr>
            <a:xfrm>
              <a:off x="6315241" y="3748349"/>
              <a:ext cx="107145" cy="130688"/>
            </a:xfrm>
            <a:custGeom>
              <a:avLst/>
              <a:gdLst/>
              <a:ahLst/>
              <a:cxnLst/>
              <a:rect l="l" t="t" r="r" b="b"/>
              <a:pathLst>
                <a:path w="1652" h="2015" extrusionOk="0">
                  <a:moveTo>
                    <a:pt x="1454" y="1"/>
                  </a:moveTo>
                  <a:cubicBezTo>
                    <a:pt x="1361" y="294"/>
                    <a:pt x="971" y="320"/>
                    <a:pt x="691" y="439"/>
                  </a:cubicBezTo>
                  <a:cubicBezTo>
                    <a:pt x="253" y="616"/>
                    <a:pt x="0" y="1159"/>
                    <a:pt x="145" y="1615"/>
                  </a:cubicBezTo>
                  <a:cubicBezTo>
                    <a:pt x="198" y="1776"/>
                    <a:pt x="304" y="1932"/>
                    <a:pt x="465" y="1990"/>
                  </a:cubicBezTo>
                  <a:cubicBezTo>
                    <a:pt x="509" y="2007"/>
                    <a:pt x="556" y="2015"/>
                    <a:pt x="602" y="2015"/>
                  </a:cubicBezTo>
                  <a:cubicBezTo>
                    <a:pt x="777" y="2015"/>
                    <a:pt x="955" y="1904"/>
                    <a:pt x="1063" y="1758"/>
                  </a:cubicBezTo>
                  <a:cubicBezTo>
                    <a:pt x="1200" y="1573"/>
                    <a:pt x="1253" y="1338"/>
                    <a:pt x="1309" y="1114"/>
                  </a:cubicBezTo>
                  <a:cubicBezTo>
                    <a:pt x="1393" y="771"/>
                    <a:pt x="1496" y="423"/>
                    <a:pt x="1651" y="99"/>
                  </a:cubicBezTo>
                  <a:lnTo>
                    <a:pt x="14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462;p51"/>
            <p:cNvSpPr/>
            <p:nvPr/>
          </p:nvSpPr>
          <p:spPr>
            <a:xfrm>
              <a:off x="5908908" y="2915255"/>
              <a:ext cx="518276" cy="317802"/>
            </a:xfrm>
            <a:custGeom>
              <a:avLst/>
              <a:gdLst/>
              <a:ahLst/>
              <a:cxnLst/>
              <a:rect l="l" t="t" r="r" b="b"/>
              <a:pathLst>
                <a:path w="7991" h="4900" extrusionOk="0">
                  <a:moveTo>
                    <a:pt x="5010" y="0"/>
                  </a:moveTo>
                  <a:cubicBezTo>
                    <a:pt x="5094" y="372"/>
                    <a:pt x="5168" y="765"/>
                    <a:pt x="5081" y="1137"/>
                  </a:cubicBezTo>
                  <a:cubicBezTo>
                    <a:pt x="4991" y="1509"/>
                    <a:pt x="4691" y="1857"/>
                    <a:pt x="4308" y="1889"/>
                  </a:cubicBezTo>
                  <a:cubicBezTo>
                    <a:pt x="4511" y="2583"/>
                    <a:pt x="3912" y="3345"/>
                    <a:pt x="3198" y="3464"/>
                  </a:cubicBezTo>
                  <a:cubicBezTo>
                    <a:pt x="3114" y="3478"/>
                    <a:pt x="3030" y="3484"/>
                    <a:pt x="2947" y="3484"/>
                  </a:cubicBezTo>
                  <a:cubicBezTo>
                    <a:pt x="2316" y="3484"/>
                    <a:pt x="1704" y="3105"/>
                    <a:pt x="1325" y="2588"/>
                  </a:cubicBezTo>
                  <a:cubicBezTo>
                    <a:pt x="1000" y="2830"/>
                    <a:pt x="600" y="2943"/>
                    <a:pt x="200" y="2943"/>
                  </a:cubicBezTo>
                  <a:cubicBezTo>
                    <a:pt x="142" y="2943"/>
                    <a:pt x="85" y="2941"/>
                    <a:pt x="27" y="2936"/>
                  </a:cubicBezTo>
                  <a:lnTo>
                    <a:pt x="1" y="3261"/>
                  </a:lnTo>
                  <a:cubicBezTo>
                    <a:pt x="270" y="3454"/>
                    <a:pt x="597" y="3555"/>
                    <a:pt x="926" y="3555"/>
                  </a:cubicBezTo>
                  <a:cubicBezTo>
                    <a:pt x="975" y="3555"/>
                    <a:pt x="1023" y="3553"/>
                    <a:pt x="1072" y="3548"/>
                  </a:cubicBezTo>
                  <a:cubicBezTo>
                    <a:pt x="1087" y="3846"/>
                    <a:pt x="1111" y="4160"/>
                    <a:pt x="1256" y="4424"/>
                  </a:cubicBezTo>
                  <a:cubicBezTo>
                    <a:pt x="1384" y="4654"/>
                    <a:pt x="1627" y="4836"/>
                    <a:pt x="1880" y="4836"/>
                  </a:cubicBezTo>
                  <a:cubicBezTo>
                    <a:pt x="1919" y="4836"/>
                    <a:pt x="1958" y="4831"/>
                    <a:pt x="1997" y="4822"/>
                  </a:cubicBezTo>
                  <a:cubicBezTo>
                    <a:pt x="2170" y="4782"/>
                    <a:pt x="2324" y="4652"/>
                    <a:pt x="2499" y="4652"/>
                  </a:cubicBezTo>
                  <a:cubicBezTo>
                    <a:pt x="2508" y="4652"/>
                    <a:pt x="2518" y="4652"/>
                    <a:pt x="2528" y="4653"/>
                  </a:cubicBezTo>
                  <a:cubicBezTo>
                    <a:pt x="2665" y="4669"/>
                    <a:pt x="2773" y="4759"/>
                    <a:pt x="2894" y="4819"/>
                  </a:cubicBezTo>
                  <a:cubicBezTo>
                    <a:pt x="2910" y="4804"/>
                    <a:pt x="2929" y="4783"/>
                    <a:pt x="2942" y="4767"/>
                  </a:cubicBezTo>
                  <a:cubicBezTo>
                    <a:pt x="2944" y="4790"/>
                    <a:pt x="2947" y="4817"/>
                    <a:pt x="2955" y="4843"/>
                  </a:cubicBezTo>
                  <a:cubicBezTo>
                    <a:pt x="3049" y="4882"/>
                    <a:pt x="3148" y="4899"/>
                    <a:pt x="3248" y="4899"/>
                  </a:cubicBezTo>
                  <a:cubicBezTo>
                    <a:pt x="3527" y="4899"/>
                    <a:pt x="3813" y="4763"/>
                    <a:pt x="4015" y="4561"/>
                  </a:cubicBezTo>
                  <a:cubicBezTo>
                    <a:pt x="4303" y="4273"/>
                    <a:pt x="4451" y="3873"/>
                    <a:pt x="4559" y="3485"/>
                  </a:cubicBezTo>
                  <a:cubicBezTo>
                    <a:pt x="4646" y="3508"/>
                    <a:pt x="4735" y="3520"/>
                    <a:pt x="4823" y="3520"/>
                  </a:cubicBezTo>
                  <a:cubicBezTo>
                    <a:pt x="5531" y="3520"/>
                    <a:pt x="6208" y="2799"/>
                    <a:pt x="6067" y="2082"/>
                  </a:cubicBezTo>
                  <a:lnTo>
                    <a:pt x="6067" y="2082"/>
                  </a:lnTo>
                  <a:cubicBezTo>
                    <a:pt x="6300" y="2113"/>
                    <a:pt x="6326" y="2432"/>
                    <a:pt x="6358" y="2667"/>
                  </a:cubicBezTo>
                  <a:cubicBezTo>
                    <a:pt x="6435" y="3281"/>
                    <a:pt x="7017" y="3789"/>
                    <a:pt x="7636" y="3789"/>
                  </a:cubicBezTo>
                  <a:cubicBezTo>
                    <a:pt x="7647" y="3789"/>
                    <a:pt x="7658" y="3788"/>
                    <a:pt x="7669" y="3788"/>
                  </a:cubicBezTo>
                  <a:lnTo>
                    <a:pt x="7824" y="3828"/>
                  </a:lnTo>
                  <a:cubicBezTo>
                    <a:pt x="7982" y="3247"/>
                    <a:pt x="7990" y="2628"/>
                    <a:pt x="7848" y="2045"/>
                  </a:cubicBezTo>
                  <a:lnTo>
                    <a:pt x="7882" y="1770"/>
                  </a:lnTo>
                  <a:cubicBezTo>
                    <a:pt x="7101" y="1604"/>
                    <a:pt x="6410" y="876"/>
                    <a:pt x="6447" y="58"/>
                  </a:cubicBezTo>
                  <a:lnTo>
                    <a:pt x="6447" y="58"/>
                  </a:lnTo>
                  <a:cubicBezTo>
                    <a:pt x="6242" y="147"/>
                    <a:pt x="6019" y="190"/>
                    <a:pt x="5795" y="190"/>
                  </a:cubicBezTo>
                  <a:cubicBezTo>
                    <a:pt x="5523" y="190"/>
                    <a:pt x="5251" y="126"/>
                    <a:pt x="50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463;p51"/>
            <p:cNvSpPr/>
            <p:nvPr/>
          </p:nvSpPr>
          <p:spPr>
            <a:xfrm>
              <a:off x="6101405" y="3049899"/>
              <a:ext cx="315143" cy="310343"/>
            </a:xfrm>
            <a:custGeom>
              <a:avLst/>
              <a:gdLst/>
              <a:ahLst/>
              <a:cxnLst/>
              <a:rect l="l" t="t" r="r" b="b"/>
              <a:pathLst>
                <a:path w="4859" h="4785" extrusionOk="0">
                  <a:moveTo>
                    <a:pt x="3110" y="0"/>
                  </a:moveTo>
                  <a:lnTo>
                    <a:pt x="3110" y="0"/>
                  </a:lnTo>
                  <a:cubicBezTo>
                    <a:pt x="3253" y="716"/>
                    <a:pt x="2576" y="1436"/>
                    <a:pt x="1868" y="1436"/>
                  </a:cubicBezTo>
                  <a:cubicBezTo>
                    <a:pt x="1780" y="1436"/>
                    <a:pt x="1691" y="1424"/>
                    <a:pt x="1604" y="1401"/>
                  </a:cubicBezTo>
                  <a:cubicBezTo>
                    <a:pt x="1493" y="1794"/>
                    <a:pt x="1348" y="2192"/>
                    <a:pt x="1061" y="2480"/>
                  </a:cubicBezTo>
                  <a:cubicBezTo>
                    <a:pt x="859" y="2681"/>
                    <a:pt x="574" y="2816"/>
                    <a:pt x="296" y="2816"/>
                  </a:cubicBezTo>
                  <a:cubicBezTo>
                    <a:pt x="195" y="2816"/>
                    <a:pt x="95" y="2798"/>
                    <a:pt x="0" y="2759"/>
                  </a:cubicBezTo>
                  <a:lnTo>
                    <a:pt x="0" y="2759"/>
                  </a:lnTo>
                  <a:cubicBezTo>
                    <a:pt x="87" y="3253"/>
                    <a:pt x="454" y="3690"/>
                    <a:pt x="926" y="3862"/>
                  </a:cubicBezTo>
                  <a:cubicBezTo>
                    <a:pt x="1078" y="3918"/>
                    <a:pt x="1240" y="3945"/>
                    <a:pt x="1402" y="3945"/>
                  </a:cubicBezTo>
                  <a:cubicBezTo>
                    <a:pt x="1766" y="3945"/>
                    <a:pt x="2133" y="3809"/>
                    <a:pt x="2403" y="3561"/>
                  </a:cubicBezTo>
                  <a:cubicBezTo>
                    <a:pt x="2416" y="4097"/>
                    <a:pt x="2809" y="4595"/>
                    <a:pt x="3324" y="4743"/>
                  </a:cubicBezTo>
                  <a:cubicBezTo>
                    <a:pt x="3428" y="4771"/>
                    <a:pt x="3537" y="4785"/>
                    <a:pt x="3646" y="4785"/>
                  </a:cubicBezTo>
                  <a:cubicBezTo>
                    <a:pt x="3733" y="4785"/>
                    <a:pt x="3819" y="4776"/>
                    <a:pt x="3904" y="4759"/>
                  </a:cubicBezTo>
                  <a:cubicBezTo>
                    <a:pt x="3814" y="4651"/>
                    <a:pt x="3759" y="4521"/>
                    <a:pt x="3735" y="4379"/>
                  </a:cubicBezTo>
                  <a:cubicBezTo>
                    <a:pt x="3635" y="3759"/>
                    <a:pt x="4131" y="3221"/>
                    <a:pt x="4461" y="2688"/>
                  </a:cubicBezTo>
                  <a:cubicBezTo>
                    <a:pt x="4637" y="2398"/>
                    <a:pt x="4769" y="2079"/>
                    <a:pt x="4859" y="1749"/>
                  </a:cubicBezTo>
                  <a:lnTo>
                    <a:pt x="4703" y="1709"/>
                  </a:lnTo>
                  <a:cubicBezTo>
                    <a:pt x="4692" y="1710"/>
                    <a:pt x="4681" y="1710"/>
                    <a:pt x="4670" y="1710"/>
                  </a:cubicBezTo>
                  <a:cubicBezTo>
                    <a:pt x="4054" y="1710"/>
                    <a:pt x="3470" y="1203"/>
                    <a:pt x="3403" y="583"/>
                  </a:cubicBezTo>
                  <a:cubicBezTo>
                    <a:pt x="3371" y="348"/>
                    <a:pt x="3345" y="29"/>
                    <a:pt x="3110" y="0"/>
                  </a:cubicBezTo>
                  <a:close/>
                </a:path>
              </a:pathLst>
            </a:custGeom>
            <a:gradFill>
              <a:gsLst>
                <a:gs pos="0">
                  <a:schemeClr val="accent2"/>
                </a:gs>
                <a:gs pos="100000">
                  <a:schemeClr val="accent5"/>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464;p51"/>
            <p:cNvSpPr/>
            <p:nvPr/>
          </p:nvSpPr>
          <p:spPr>
            <a:xfrm>
              <a:off x="5712715" y="3126690"/>
              <a:ext cx="384475" cy="212214"/>
            </a:xfrm>
            <a:custGeom>
              <a:avLst/>
              <a:gdLst/>
              <a:ahLst/>
              <a:cxnLst/>
              <a:rect l="l" t="t" r="r" b="b"/>
              <a:pathLst>
                <a:path w="5928" h="3272" extrusionOk="0">
                  <a:moveTo>
                    <a:pt x="3034" y="1"/>
                  </a:moveTo>
                  <a:cubicBezTo>
                    <a:pt x="2823" y="631"/>
                    <a:pt x="2379" y="1217"/>
                    <a:pt x="1752" y="1438"/>
                  </a:cubicBezTo>
                  <a:cubicBezTo>
                    <a:pt x="1599" y="1492"/>
                    <a:pt x="1435" y="1519"/>
                    <a:pt x="1271" y="1519"/>
                  </a:cubicBezTo>
                  <a:cubicBezTo>
                    <a:pt x="797" y="1519"/>
                    <a:pt x="322" y="1298"/>
                    <a:pt x="93" y="895"/>
                  </a:cubicBezTo>
                  <a:lnTo>
                    <a:pt x="93" y="895"/>
                  </a:lnTo>
                  <a:cubicBezTo>
                    <a:pt x="140" y="1317"/>
                    <a:pt x="140" y="1741"/>
                    <a:pt x="0" y="2137"/>
                  </a:cubicBezTo>
                  <a:lnTo>
                    <a:pt x="58" y="2156"/>
                  </a:lnTo>
                  <a:cubicBezTo>
                    <a:pt x="256" y="2798"/>
                    <a:pt x="900" y="3272"/>
                    <a:pt x="1569" y="3272"/>
                  </a:cubicBezTo>
                  <a:cubicBezTo>
                    <a:pt x="1578" y="3272"/>
                    <a:pt x="1587" y="3272"/>
                    <a:pt x="1596" y="3271"/>
                  </a:cubicBezTo>
                  <a:cubicBezTo>
                    <a:pt x="2277" y="3258"/>
                    <a:pt x="2920" y="2757"/>
                    <a:pt x="3097" y="2100"/>
                  </a:cubicBezTo>
                  <a:cubicBezTo>
                    <a:pt x="3269" y="2491"/>
                    <a:pt x="3700" y="2683"/>
                    <a:pt x="4136" y="2683"/>
                  </a:cubicBezTo>
                  <a:cubicBezTo>
                    <a:pt x="4300" y="2683"/>
                    <a:pt x="4465" y="2656"/>
                    <a:pt x="4616" y="2601"/>
                  </a:cubicBezTo>
                  <a:cubicBezTo>
                    <a:pt x="5149" y="2411"/>
                    <a:pt x="5550" y="1981"/>
                    <a:pt x="5927" y="1557"/>
                  </a:cubicBezTo>
                  <a:cubicBezTo>
                    <a:pt x="5803" y="1494"/>
                    <a:pt x="5695" y="1404"/>
                    <a:pt x="5561" y="1391"/>
                  </a:cubicBezTo>
                  <a:cubicBezTo>
                    <a:pt x="5551" y="1390"/>
                    <a:pt x="5541" y="1389"/>
                    <a:pt x="5531" y="1389"/>
                  </a:cubicBezTo>
                  <a:cubicBezTo>
                    <a:pt x="5356" y="1389"/>
                    <a:pt x="5201" y="1520"/>
                    <a:pt x="5033" y="1562"/>
                  </a:cubicBezTo>
                  <a:cubicBezTo>
                    <a:pt x="4993" y="1572"/>
                    <a:pt x="4953" y="1576"/>
                    <a:pt x="4914" y="1576"/>
                  </a:cubicBezTo>
                  <a:cubicBezTo>
                    <a:pt x="4661" y="1576"/>
                    <a:pt x="4417" y="1392"/>
                    <a:pt x="4292" y="1164"/>
                  </a:cubicBezTo>
                  <a:cubicBezTo>
                    <a:pt x="4149" y="900"/>
                    <a:pt x="4126" y="586"/>
                    <a:pt x="4107" y="288"/>
                  </a:cubicBezTo>
                  <a:cubicBezTo>
                    <a:pt x="4055" y="294"/>
                    <a:pt x="4003" y="296"/>
                    <a:pt x="3950" y="296"/>
                  </a:cubicBezTo>
                  <a:cubicBezTo>
                    <a:pt x="3624" y="296"/>
                    <a:pt x="3300" y="192"/>
                    <a:pt x="3034" y="1"/>
                  </a:cubicBezTo>
                  <a:close/>
                </a:path>
              </a:pathLst>
            </a:custGeom>
            <a:gradFill>
              <a:gsLst>
                <a:gs pos="0">
                  <a:schemeClr val="accent2"/>
                </a:gs>
                <a:gs pos="100000">
                  <a:schemeClr val="accent5"/>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465;p51"/>
            <p:cNvSpPr/>
            <p:nvPr/>
          </p:nvSpPr>
          <p:spPr>
            <a:xfrm>
              <a:off x="5714077" y="3056061"/>
              <a:ext cx="196972" cy="168889"/>
            </a:xfrm>
            <a:custGeom>
              <a:avLst/>
              <a:gdLst/>
              <a:ahLst/>
              <a:cxnLst/>
              <a:rect l="l" t="t" r="r" b="b"/>
              <a:pathLst>
                <a:path w="3037" h="2604" extrusionOk="0">
                  <a:moveTo>
                    <a:pt x="1594" y="0"/>
                  </a:moveTo>
                  <a:cubicBezTo>
                    <a:pt x="1753" y="746"/>
                    <a:pt x="1045" y="1510"/>
                    <a:pt x="307" y="1510"/>
                  </a:cubicBezTo>
                  <a:cubicBezTo>
                    <a:pt x="204" y="1510"/>
                    <a:pt x="102" y="1496"/>
                    <a:pt x="0" y="1464"/>
                  </a:cubicBezTo>
                  <a:lnTo>
                    <a:pt x="0" y="1464"/>
                  </a:lnTo>
                  <a:cubicBezTo>
                    <a:pt x="27" y="1633"/>
                    <a:pt x="53" y="1807"/>
                    <a:pt x="69" y="1978"/>
                  </a:cubicBezTo>
                  <a:cubicBezTo>
                    <a:pt x="296" y="2382"/>
                    <a:pt x="772" y="2604"/>
                    <a:pt x="1246" y="2604"/>
                  </a:cubicBezTo>
                  <a:cubicBezTo>
                    <a:pt x="1410" y="2604"/>
                    <a:pt x="1575" y="2577"/>
                    <a:pt x="1728" y="2522"/>
                  </a:cubicBezTo>
                  <a:cubicBezTo>
                    <a:pt x="2356" y="2303"/>
                    <a:pt x="2799" y="1715"/>
                    <a:pt x="3010" y="1087"/>
                  </a:cubicBezTo>
                  <a:lnTo>
                    <a:pt x="3036" y="763"/>
                  </a:lnTo>
                  <a:cubicBezTo>
                    <a:pt x="2477" y="720"/>
                    <a:pt x="1929" y="457"/>
                    <a:pt x="1594" y="0"/>
                  </a:cubicBezTo>
                  <a:close/>
                </a:path>
              </a:pathLst>
            </a:custGeom>
            <a:gradFill>
              <a:gsLst>
                <a:gs pos="0">
                  <a:schemeClr val="accent2"/>
                </a:gs>
                <a:gs pos="100000">
                  <a:schemeClr val="accent5"/>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Rectangle 57"/>
          <p:cNvSpPr/>
          <p:nvPr/>
        </p:nvSpPr>
        <p:spPr>
          <a:xfrm>
            <a:off x="7343901" y="3659393"/>
            <a:ext cx="1178528" cy="230832"/>
          </a:xfrm>
          <a:prstGeom prst="rect">
            <a:avLst/>
          </a:prstGeom>
        </p:spPr>
        <p:txBody>
          <a:bodyPr wrap="none">
            <a:spAutoFit/>
          </a:bodyPr>
          <a:lstStyle/>
          <a:p>
            <a:r>
              <a:rPr lang="en-US" sz="900" dirty="0" smtClean="0">
                <a:solidFill>
                  <a:srgbClr val="2F2259"/>
                </a:solidFill>
                <a:latin typeface="Karla ExtraBold" panose="020B0604020202020204" charset="0"/>
              </a:rPr>
              <a:t>Nuclear Explosion</a:t>
            </a:r>
            <a:endParaRPr lang="en-US" sz="900" dirty="0">
              <a:solidFill>
                <a:srgbClr val="2F2259"/>
              </a:solidFill>
              <a:latin typeface="Karla ExtraBold" panose="020B0604020202020204" charset="0"/>
            </a:endParaRPr>
          </a:p>
        </p:txBody>
      </p:sp>
    </p:spTree>
    <p:extLst>
      <p:ext uri="{BB962C8B-B14F-4D97-AF65-F5344CB8AC3E}">
        <p14:creationId xmlns:p14="http://schemas.microsoft.com/office/powerpoint/2010/main" val="2670740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70" y="291453"/>
            <a:ext cx="9118023" cy="572700"/>
          </a:xfrm>
        </p:spPr>
        <p:txBody>
          <a:bodyPr/>
          <a:lstStyle/>
          <a:p>
            <a:r>
              <a:rPr lang="en-US" sz="2200" dirty="0">
                <a:solidFill>
                  <a:srgbClr val="E95A38"/>
                </a:solidFill>
              </a:rPr>
              <a:t>Real-World Applications of Nuclear Reactions</a:t>
            </a:r>
            <a:endParaRPr lang="en-US" sz="2200" dirty="0"/>
          </a:p>
        </p:txBody>
      </p:sp>
      <p:graphicFrame>
        <p:nvGraphicFramePr>
          <p:cNvPr id="7" name="Diagram 6"/>
          <p:cNvGraphicFramePr/>
          <p:nvPr>
            <p:extLst>
              <p:ext uri="{D42A27DB-BD31-4B8C-83A1-F6EECF244321}">
                <p14:modId xmlns:p14="http://schemas.microsoft.com/office/powerpoint/2010/main" val="615286620"/>
              </p:ext>
            </p:extLst>
          </p:nvPr>
        </p:nvGraphicFramePr>
        <p:xfrm>
          <a:off x="2527851" y="1638656"/>
          <a:ext cx="4212264" cy="250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5243512" y="1296866"/>
            <a:ext cx="3769302" cy="454612"/>
          </a:xfrm>
          <a:prstGeom prst="rect">
            <a:avLst/>
          </a:prstGeom>
        </p:spPr>
        <p:txBody>
          <a:bodyPr wrap="square">
            <a:spAutoFit/>
          </a:bodyPr>
          <a:lstStyle/>
          <a:p>
            <a:pPr algn="just">
              <a:lnSpc>
                <a:spcPct val="107000"/>
              </a:lnSpc>
              <a:spcAft>
                <a:spcPts val="800"/>
              </a:spcAft>
            </a:pPr>
            <a:r>
              <a:rPr lang="en-US" sz="1100" dirty="0">
                <a:solidFill>
                  <a:srgbClr val="2F2259"/>
                </a:solidFill>
                <a:latin typeface="Calibri" panose="020F0502020204030204" pitchFamily="34" charset="0"/>
                <a:ea typeface="Calibri" panose="020F0502020204030204" pitchFamily="34" charset="0"/>
                <a:cs typeface="Times New Roman" panose="02020603050405020304" pitchFamily="18" charset="0"/>
              </a:rPr>
              <a:t>Nuclear fission powers many electricity grids, while nuclear fusion holds promise for a cleaner, limitless energy source.</a:t>
            </a:r>
          </a:p>
        </p:txBody>
      </p:sp>
      <p:sp>
        <p:nvSpPr>
          <p:cNvPr id="10" name="Rectangle 9"/>
          <p:cNvSpPr/>
          <p:nvPr/>
        </p:nvSpPr>
        <p:spPr>
          <a:xfrm>
            <a:off x="6385213" y="2458417"/>
            <a:ext cx="2627601" cy="635751"/>
          </a:xfrm>
          <a:prstGeom prst="rect">
            <a:avLst/>
          </a:prstGeom>
        </p:spPr>
        <p:txBody>
          <a:bodyPr wrap="square">
            <a:spAutoFit/>
          </a:bodyPr>
          <a:lstStyle/>
          <a:p>
            <a:pPr algn="just">
              <a:lnSpc>
                <a:spcPct val="107000"/>
              </a:lnSpc>
              <a:spcAft>
                <a:spcPts val="800"/>
              </a:spcAft>
            </a:pPr>
            <a:r>
              <a:rPr lang="en-US" sz="1100" dirty="0">
                <a:solidFill>
                  <a:srgbClr val="2F2259"/>
                </a:solidFill>
                <a:latin typeface="Calibri" panose="020F0502020204030204" pitchFamily="34" charset="0"/>
                <a:ea typeface="Calibri" panose="020F0502020204030204" pitchFamily="34" charset="0"/>
                <a:cs typeface="Times New Roman" panose="02020603050405020304" pitchFamily="18" charset="0"/>
              </a:rPr>
              <a:t>Used in radiation therapy and diagnostic imaging like PET scans for disease detection   , sterilizing medical equipment . </a:t>
            </a:r>
          </a:p>
        </p:txBody>
      </p:sp>
      <p:sp>
        <p:nvSpPr>
          <p:cNvPr id="11" name="Rectangle 10"/>
          <p:cNvSpPr/>
          <p:nvPr/>
        </p:nvSpPr>
        <p:spPr>
          <a:xfrm>
            <a:off x="6185499" y="3558790"/>
            <a:ext cx="2890960" cy="635751"/>
          </a:xfrm>
          <a:prstGeom prst="rect">
            <a:avLst/>
          </a:prstGeom>
        </p:spPr>
        <p:txBody>
          <a:bodyPr wrap="square">
            <a:spAutoFit/>
          </a:bodyPr>
          <a:lstStyle/>
          <a:p>
            <a:pPr algn="just">
              <a:lnSpc>
                <a:spcPct val="107000"/>
              </a:lnSpc>
              <a:spcAft>
                <a:spcPts val="800"/>
              </a:spcAft>
            </a:pPr>
            <a:r>
              <a:rPr lang="en-US" sz="1100" dirty="0">
                <a:solidFill>
                  <a:srgbClr val="2F2259"/>
                </a:solidFill>
                <a:latin typeface="Calibri" panose="020F0502020204030204" pitchFamily="34" charset="0"/>
                <a:ea typeface="Calibri" panose="020F0502020204030204" pitchFamily="34" charset="0"/>
                <a:cs typeface="Times New Roman" panose="02020603050405020304" pitchFamily="18" charset="0"/>
              </a:rPr>
              <a:t>Aid in studying atomic structure, nuclear forces, and advancing fields like particle physics and astrophysics.</a:t>
            </a:r>
          </a:p>
        </p:txBody>
      </p:sp>
      <p:sp>
        <p:nvSpPr>
          <p:cNvPr id="12" name="Rectangle 11"/>
          <p:cNvSpPr/>
          <p:nvPr/>
        </p:nvSpPr>
        <p:spPr>
          <a:xfrm>
            <a:off x="148070" y="3558790"/>
            <a:ext cx="3179981" cy="454612"/>
          </a:xfrm>
          <a:prstGeom prst="rect">
            <a:avLst/>
          </a:prstGeom>
        </p:spPr>
        <p:txBody>
          <a:bodyPr wrap="square">
            <a:spAutoFit/>
          </a:bodyPr>
          <a:lstStyle/>
          <a:p>
            <a:pPr algn="just">
              <a:lnSpc>
                <a:spcPct val="107000"/>
              </a:lnSpc>
              <a:spcAft>
                <a:spcPts val="800"/>
              </a:spcAft>
            </a:pPr>
            <a:r>
              <a:rPr lang="en-US" sz="1100" dirty="0">
                <a:solidFill>
                  <a:srgbClr val="2F2259"/>
                </a:solidFill>
                <a:latin typeface="Calibri" panose="020F0502020204030204" pitchFamily="34" charset="0"/>
                <a:ea typeface="Calibri" panose="020F0502020204030204" pitchFamily="34" charset="0"/>
                <a:cs typeface="Times New Roman" panose="02020603050405020304" pitchFamily="18" charset="0"/>
              </a:rPr>
              <a:t>Central to nuclear weapons, influencing global defense and geopolitical strategies.</a:t>
            </a:r>
          </a:p>
        </p:txBody>
      </p:sp>
      <p:sp>
        <p:nvSpPr>
          <p:cNvPr id="13" name="Rectangle 12"/>
          <p:cNvSpPr/>
          <p:nvPr/>
        </p:nvSpPr>
        <p:spPr>
          <a:xfrm>
            <a:off x="255152" y="2485070"/>
            <a:ext cx="2707194" cy="454612"/>
          </a:xfrm>
          <a:prstGeom prst="rect">
            <a:avLst/>
          </a:prstGeom>
        </p:spPr>
        <p:txBody>
          <a:bodyPr wrap="square">
            <a:spAutoFit/>
          </a:bodyPr>
          <a:lstStyle/>
          <a:p>
            <a:pPr algn="just">
              <a:lnSpc>
                <a:spcPct val="107000"/>
              </a:lnSpc>
              <a:spcAft>
                <a:spcPts val="800"/>
              </a:spcAft>
            </a:pPr>
            <a:r>
              <a:rPr lang="en-US" sz="1100" dirty="0">
                <a:solidFill>
                  <a:srgbClr val="2F2259"/>
                </a:solidFill>
                <a:latin typeface="Calibri" panose="020F0502020204030204" pitchFamily="34" charset="0"/>
                <a:ea typeface="Calibri" panose="020F0502020204030204" pitchFamily="34" charset="0"/>
                <a:cs typeface="Times New Roman" panose="02020603050405020304" pitchFamily="18" charset="0"/>
              </a:rPr>
              <a:t>Provide power for spacecraft, especially for missions beyond the Sun's reach.</a:t>
            </a:r>
          </a:p>
        </p:txBody>
      </p:sp>
      <p:sp>
        <p:nvSpPr>
          <p:cNvPr id="14" name="Rectangle 13"/>
          <p:cNvSpPr/>
          <p:nvPr/>
        </p:nvSpPr>
        <p:spPr>
          <a:xfrm>
            <a:off x="366279" y="4378765"/>
            <a:ext cx="9214139" cy="280398"/>
          </a:xfrm>
          <a:prstGeom prst="rect">
            <a:avLst/>
          </a:prstGeom>
        </p:spPr>
        <p:txBody>
          <a:bodyPr wrap="square">
            <a:spAutoFit/>
          </a:bodyPr>
          <a:lstStyle/>
          <a:p>
            <a:pPr>
              <a:lnSpc>
                <a:spcPct val="107000"/>
              </a:lnSpc>
              <a:spcAft>
                <a:spcPts val="800"/>
              </a:spcAft>
            </a:pPr>
            <a:r>
              <a:rPr lang="en-US" sz="1200" dirty="0">
                <a:solidFill>
                  <a:srgbClr val="2F2259"/>
                </a:solidFill>
                <a:latin typeface="Karla ExtraBold" panose="020B0604020202020204" charset="0"/>
                <a:ea typeface="Calibri" panose="020F0502020204030204" pitchFamily="34" charset="0"/>
                <a:cs typeface="Times New Roman" panose="02020603050405020304" pitchFamily="18" charset="0"/>
              </a:rPr>
              <a:t>In essence, nuclear reactions are essential for energy, medicine, research, security, and space exploration.</a:t>
            </a:r>
          </a:p>
        </p:txBody>
      </p:sp>
      <p:sp>
        <p:nvSpPr>
          <p:cNvPr id="15" name="Rectangle 14"/>
          <p:cNvSpPr/>
          <p:nvPr/>
        </p:nvSpPr>
        <p:spPr>
          <a:xfrm>
            <a:off x="241850" y="790284"/>
            <a:ext cx="7431835" cy="322845"/>
          </a:xfrm>
          <a:prstGeom prst="rect">
            <a:avLst/>
          </a:prstGeom>
        </p:spPr>
        <p:txBody>
          <a:bodyPr wrap="square">
            <a:spAutoFit/>
          </a:bodyPr>
          <a:lstStyle/>
          <a:p>
            <a:pPr>
              <a:lnSpc>
                <a:spcPct val="107000"/>
              </a:lnSpc>
              <a:spcAft>
                <a:spcPts val="800"/>
              </a:spcAft>
            </a:pPr>
            <a:r>
              <a:rPr lang="en-US" dirty="0">
                <a:solidFill>
                  <a:srgbClr val="2F2259"/>
                </a:solidFill>
                <a:latin typeface="Karla ExtraBold" panose="020B0604020202020204" charset="0"/>
                <a:ea typeface="Calibri" panose="020F0502020204030204" pitchFamily="34" charset="0"/>
                <a:cs typeface="Times New Roman" panose="02020603050405020304" pitchFamily="18" charset="0"/>
              </a:rPr>
              <a:t>Nuclear reactions play a critical role in modern society, contributing to:</a:t>
            </a:r>
          </a:p>
        </p:txBody>
      </p:sp>
    </p:spTree>
    <p:extLst>
      <p:ext uri="{BB962C8B-B14F-4D97-AF65-F5344CB8AC3E}">
        <p14:creationId xmlns:p14="http://schemas.microsoft.com/office/powerpoint/2010/main" val="2656465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829" y="353159"/>
            <a:ext cx="5915100" cy="572700"/>
          </a:xfrm>
        </p:spPr>
        <p:txBody>
          <a:bodyPr/>
          <a:lstStyle/>
          <a:p>
            <a:r>
              <a:rPr lang="en-US" sz="2400" dirty="0">
                <a:solidFill>
                  <a:srgbClr val="FF0000"/>
                </a:solidFill>
              </a:rPr>
              <a:t>Future of Nuclear Energy</a:t>
            </a:r>
          </a:p>
        </p:txBody>
      </p:sp>
      <p:sp>
        <p:nvSpPr>
          <p:cNvPr id="4" name="Rectangle 3"/>
          <p:cNvSpPr/>
          <p:nvPr/>
        </p:nvSpPr>
        <p:spPr>
          <a:xfrm>
            <a:off x="462395" y="1055221"/>
            <a:ext cx="8265968" cy="3584699"/>
          </a:xfrm>
          <a:prstGeom prst="rect">
            <a:avLst/>
          </a:prstGeom>
        </p:spPr>
        <p:txBody>
          <a:bodyPr wrap="square">
            <a:spAutoFit/>
          </a:bodyPr>
          <a:lstStyle/>
          <a:p>
            <a:pPr>
              <a:lnSpc>
                <a:spcPct val="107000"/>
              </a:lnSpc>
              <a:spcAft>
                <a:spcPts val="800"/>
              </a:spcAft>
            </a:pPr>
            <a:r>
              <a:rPr lang="en-US" sz="1200" dirty="0">
                <a:solidFill>
                  <a:srgbClr val="2F2259"/>
                </a:solidFill>
                <a:latin typeface="Karla ExtraBold" panose="020B0604020202020204" charset="0"/>
                <a:ea typeface="Calibri" panose="020F0502020204030204" pitchFamily="34" charset="0"/>
                <a:cs typeface="Times New Roman" panose="02020603050405020304" pitchFamily="18" charset="0"/>
              </a:rPr>
              <a:t>The future of nuclear reactions focuses on advancements that address global energy demands and sustainability. Key developments include:</a:t>
            </a:r>
          </a:p>
          <a:p>
            <a:pPr>
              <a:lnSpc>
                <a:spcPct val="107000"/>
              </a:lnSpc>
              <a:spcAft>
                <a:spcPts val="800"/>
              </a:spcAft>
            </a:pPr>
            <a:r>
              <a:rPr lang="en-US" sz="1200" dirty="0">
                <a:solidFill>
                  <a:srgbClr val="2F2259"/>
                </a:solidFill>
                <a:latin typeface="Karla ExtraBold" panose="020B0604020202020204" charset="0"/>
                <a:ea typeface="Calibri" panose="020F0502020204030204" pitchFamily="34" charset="0"/>
                <a:cs typeface="Times New Roman" panose="02020603050405020304" pitchFamily="18" charset="0"/>
              </a:rPr>
              <a:t> </a:t>
            </a:r>
          </a:p>
          <a:p>
            <a:pPr>
              <a:lnSpc>
                <a:spcPct val="107000"/>
              </a:lnSpc>
              <a:spcAft>
                <a:spcPts val="800"/>
              </a:spcAft>
            </a:pPr>
            <a:r>
              <a:rPr lang="en-US" sz="1200" dirty="0">
                <a:solidFill>
                  <a:srgbClr val="E95A38"/>
                </a:solidFill>
                <a:latin typeface="Karla ExtraBold" panose="020B0604020202020204" charset="0"/>
                <a:ea typeface="Calibri" panose="020F0502020204030204" pitchFamily="34" charset="0"/>
                <a:cs typeface="Times New Roman" panose="02020603050405020304" pitchFamily="18" charset="0"/>
              </a:rPr>
              <a:t>1. Fusion Energy: </a:t>
            </a:r>
            <a:r>
              <a:rPr lang="en-US" sz="1200" dirty="0">
                <a:solidFill>
                  <a:srgbClr val="2F2259"/>
                </a:solidFill>
                <a:latin typeface="Karla ExtraBold" panose="020B0604020202020204" charset="0"/>
                <a:ea typeface="Calibri" panose="020F0502020204030204" pitchFamily="34" charset="0"/>
                <a:cs typeface="Times New Roman" panose="02020603050405020304" pitchFamily="18" charset="0"/>
              </a:rPr>
              <a:t>A cleaner, virtually limitless energy source, though commercial use is still years away.</a:t>
            </a:r>
          </a:p>
          <a:p>
            <a:pPr>
              <a:lnSpc>
                <a:spcPct val="107000"/>
              </a:lnSpc>
              <a:spcAft>
                <a:spcPts val="800"/>
              </a:spcAft>
            </a:pPr>
            <a:r>
              <a:rPr lang="en-US" sz="1200" dirty="0">
                <a:solidFill>
                  <a:srgbClr val="E95A38"/>
                </a:solidFill>
                <a:latin typeface="Karla ExtraBold" panose="020B0604020202020204" charset="0"/>
                <a:ea typeface="Calibri" panose="020F0502020204030204" pitchFamily="34" charset="0"/>
                <a:cs typeface="Times New Roman" panose="02020603050405020304" pitchFamily="18" charset="0"/>
              </a:rPr>
              <a:t> </a:t>
            </a:r>
            <a:r>
              <a:rPr lang="en-US" sz="1200" dirty="0" smtClean="0">
                <a:solidFill>
                  <a:srgbClr val="E95A38"/>
                </a:solidFill>
                <a:latin typeface="Karla ExtraBold" panose="020B0604020202020204" charset="0"/>
                <a:ea typeface="Calibri" panose="020F0502020204030204" pitchFamily="34" charset="0"/>
                <a:cs typeface="Times New Roman" panose="02020603050405020304" pitchFamily="18" charset="0"/>
              </a:rPr>
              <a:t>2</a:t>
            </a:r>
            <a:r>
              <a:rPr lang="en-US" sz="1200" dirty="0">
                <a:solidFill>
                  <a:srgbClr val="E95A38"/>
                </a:solidFill>
                <a:latin typeface="Karla ExtraBold" panose="020B0604020202020204" charset="0"/>
                <a:ea typeface="Calibri" panose="020F0502020204030204" pitchFamily="34" charset="0"/>
                <a:cs typeface="Times New Roman" panose="02020603050405020304" pitchFamily="18" charset="0"/>
              </a:rPr>
              <a:t>. Small Modular Reactors (SMRs): </a:t>
            </a:r>
            <a:r>
              <a:rPr lang="en-US" sz="1200" dirty="0">
                <a:solidFill>
                  <a:srgbClr val="2F2259"/>
                </a:solidFill>
                <a:latin typeface="Karla ExtraBold" panose="020B0604020202020204" charset="0"/>
                <a:ea typeface="Calibri" panose="020F0502020204030204" pitchFamily="34" charset="0"/>
                <a:cs typeface="Times New Roman" panose="02020603050405020304" pitchFamily="18" charset="0"/>
              </a:rPr>
              <a:t>Compact, safer, and scalable reactors suited for smaller or remote areas.</a:t>
            </a:r>
          </a:p>
          <a:p>
            <a:pPr>
              <a:lnSpc>
                <a:spcPct val="107000"/>
              </a:lnSpc>
              <a:spcAft>
                <a:spcPts val="800"/>
              </a:spcAft>
            </a:pPr>
            <a:r>
              <a:rPr lang="en-US" sz="1200" dirty="0">
                <a:solidFill>
                  <a:srgbClr val="2F2259"/>
                </a:solidFill>
                <a:latin typeface="Karla ExtraBold" panose="020B0604020202020204" charset="0"/>
                <a:ea typeface="Calibri" panose="020F0502020204030204" pitchFamily="34" charset="0"/>
                <a:cs typeface="Times New Roman" panose="02020603050405020304" pitchFamily="18" charset="0"/>
              </a:rPr>
              <a:t> </a:t>
            </a:r>
            <a:r>
              <a:rPr lang="en-US" sz="1200" dirty="0" smtClean="0">
                <a:solidFill>
                  <a:srgbClr val="E95A38"/>
                </a:solidFill>
                <a:latin typeface="Karla ExtraBold" panose="020B0604020202020204" charset="0"/>
                <a:ea typeface="Calibri" panose="020F0502020204030204" pitchFamily="34" charset="0"/>
                <a:cs typeface="Times New Roman" panose="02020603050405020304" pitchFamily="18" charset="0"/>
              </a:rPr>
              <a:t>3</a:t>
            </a:r>
            <a:r>
              <a:rPr lang="en-US" sz="1200" dirty="0">
                <a:solidFill>
                  <a:srgbClr val="E95A38"/>
                </a:solidFill>
                <a:latin typeface="Karla ExtraBold" panose="020B0604020202020204" charset="0"/>
                <a:ea typeface="Calibri" panose="020F0502020204030204" pitchFamily="34" charset="0"/>
                <a:cs typeface="Times New Roman" panose="02020603050405020304" pitchFamily="18" charset="0"/>
              </a:rPr>
              <a:t>. Advanced Fission Reactors: </a:t>
            </a:r>
            <a:r>
              <a:rPr lang="en-US" sz="1200" dirty="0">
                <a:solidFill>
                  <a:srgbClr val="2F2259"/>
                </a:solidFill>
                <a:latin typeface="Karla ExtraBold" panose="020B0604020202020204" charset="0"/>
                <a:ea typeface="Calibri" panose="020F0502020204030204" pitchFamily="34" charset="0"/>
                <a:cs typeface="Times New Roman" panose="02020603050405020304" pitchFamily="18" charset="0"/>
              </a:rPr>
              <a:t>New designs like thorium and molten salt reactors offer safer and more </a:t>
            </a:r>
            <a:r>
              <a:rPr lang="en-US" sz="1200" dirty="0" smtClean="0">
                <a:solidFill>
                  <a:srgbClr val="2F2259"/>
                </a:solidFill>
                <a:latin typeface="Karla ExtraBold" panose="020B0604020202020204" charset="0"/>
                <a:ea typeface="Calibri" panose="020F0502020204030204" pitchFamily="34" charset="0"/>
                <a:cs typeface="Times New Roman" panose="02020603050405020304" pitchFamily="18" charset="0"/>
              </a:rPr>
              <a:t>     efficient </a:t>
            </a:r>
            <a:r>
              <a:rPr lang="en-US" sz="1200" dirty="0">
                <a:solidFill>
                  <a:srgbClr val="2F2259"/>
                </a:solidFill>
                <a:latin typeface="Karla ExtraBold" panose="020B0604020202020204" charset="0"/>
                <a:ea typeface="Calibri" panose="020F0502020204030204" pitchFamily="34" charset="0"/>
                <a:cs typeface="Times New Roman" panose="02020603050405020304" pitchFamily="18" charset="0"/>
              </a:rPr>
              <a:t>alternatives.</a:t>
            </a:r>
          </a:p>
          <a:p>
            <a:pPr>
              <a:lnSpc>
                <a:spcPct val="107000"/>
              </a:lnSpc>
              <a:spcAft>
                <a:spcPts val="800"/>
              </a:spcAft>
            </a:pPr>
            <a:r>
              <a:rPr lang="en-US" sz="1200" dirty="0">
                <a:solidFill>
                  <a:srgbClr val="E95A38"/>
                </a:solidFill>
                <a:latin typeface="Karla ExtraBold" panose="020B0604020202020204" charset="0"/>
                <a:ea typeface="Calibri" panose="020F0502020204030204" pitchFamily="34" charset="0"/>
                <a:cs typeface="Times New Roman" panose="02020603050405020304" pitchFamily="18" charset="0"/>
              </a:rPr>
              <a:t> </a:t>
            </a:r>
            <a:r>
              <a:rPr lang="en-US" sz="1200" dirty="0" smtClean="0">
                <a:solidFill>
                  <a:srgbClr val="E95A38"/>
                </a:solidFill>
                <a:latin typeface="Karla ExtraBold" panose="020B0604020202020204" charset="0"/>
                <a:ea typeface="Calibri" panose="020F0502020204030204" pitchFamily="34" charset="0"/>
                <a:cs typeface="Times New Roman" panose="02020603050405020304" pitchFamily="18" charset="0"/>
              </a:rPr>
              <a:t>4</a:t>
            </a:r>
            <a:r>
              <a:rPr lang="en-US" sz="1200" dirty="0">
                <a:solidFill>
                  <a:srgbClr val="E95A38"/>
                </a:solidFill>
                <a:latin typeface="Karla ExtraBold" panose="020B0604020202020204" charset="0"/>
                <a:ea typeface="Calibri" panose="020F0502020204030204" pitchFamily="34" charset="0"/>
                <a:cs typeface="Times New Roman" panose="02020603050405020304" pitchFamily="18" charset="0"/>
              </a:rPr>
              <a:t>. Nuclear Waste Management: </a:t>
            </a:r>
            <a:r>
              <a:rPr lang="en-US" sz="1200" dirty="0">
                <a:solidFill>
                  <a:srgbClr val="2F2259"/>
                </a:solidFill>
                <a:latin typeface="Karla ExtraBold" panose="020B0604020202020204" charset="0"/>
                <a:ea typeface="Calibri" panose="020F0502020204030204" pitchFamily="34" charset="0"/>
                <a:cs typeface="Times New Roman" panose="02020603050405020304" pitchFamily="18" charset="0"/>
              </a:rPr>
              <a:t>Research aims to find better ways to store or recycle nuclear waste.</a:t>
            </a:r>
          </a:p>
          <a:p>
            <a:pPr>
              <a:lnSpc>
                <a:spcPct val="107000"/>
              </a:lnSpc>
              <a:spcAft>
                <a:spcPts val="800"/>
              </a:spcAft>
            </a:pPr>
            <a:r>
              <a:rPr lang="en-US" sz="1200" dirty="0">
                <a:solidFill>
                  <a:srgbClr val="E95A38"/>
                </a:solidFill>
                <a:latin typeface="Karla ExtraBold" panose="020B0604020202020204" charset="0"/>
                <a:ea typeface="Calibri" panose="020F0502020204030204" pitchFamily="34" charset="0"/>
                <a:cs typeface="Times New Roman" panose="02020603050405020304" pitchFamily="18" charset="0"/>
              </a:rPr>
              <a:t> </a:t>
            </a:r>
            <a:r>
              <a:rPr lang="en-US" sz="1200" dirty="0" smtClean="0">
                <a:solidFill>
                  <a:srgbClr val="E95A38"/>
                </a:solidFill>
                <a:latin typeface="Karla ExtraBold" panose="020B0604020202020204" charset="0"/>
                <a:ea typeface="Calibri" panose="020F0502020204030204" pitchFamily="34" charset="0"/>
                <a:cs typeface="Times New Roman" panose="02020603050405020304" pitchFamily="18" charset="0"/>
              </a:rPr>
              <a:t>5</a:t>
            </a:r>
            <a:r>
              <a:rPr lang="en-US" sz="1200" dirty="0">
                <a:solidFill>
                  <a:srgbClr val="E95A38"/>
                </a:solidFill>
                <a:latin typeface="Karla ExtraBold" panose="020B0604020202020204" charset="0"/>
                <a:ea typeface="Calibri" panose="020F0502020204030204" pitchFamily="34" charset="0"/>
                <a:cs typeface="Times New Roman" panose="02020603050405020304" pitchFamily="18" charset="0"/>
              </a:rPr>
              <a:t>. Nuclear Energy for </a:t>
            </a:r>
            <a:r>
              <a:rPr lang="en-US" sz="1200" dirty="0" err="1" smtClean="0">
                <a:solidFill>
                  <a:srgbClr val="E95A38"/>
                </a:solidFill>
                <a:latin typeface="Karla ExtraBold" panose="020B0604020202020204" charset="0"/>
                <a:ea typeface="Calibri" panose="020F0502020204030204" pitchFamily="34" charset="0"/>
                <a:cs typeface="Times New Roman" panose="02020603050405020304" pitchFamily="18" charset="0"/>
              </a:rPr>
              <a:t>Decarbonization</a:t>
            </a:r>
            <a:r>
              <a:rPr lang="en-US" sz="1200" dirty="0" smtClean="0">
                <a:solidFill>
                  <a:srgbClr val="E95A38"/>
                </a:solidFill>
                <a:latin typeface="Karla ExtraBold" panose="020B0604020202020204" charset="0"/>
                <a:ea typeface="Calibri" panose="020F0502020204030204" pitchFamily="34" charset="0"/>
                <a:cs typeface="Times New Roman" panose="02020603050405020304" pitchFamily="18" charset="0"/>
              </a:rPr>
              <a:t> : </a:t>
            </a:r>
            <a:r>
              <a:rPr lang="en-US" sz="1200" dirty="0">
                <a:solidFill>
                  <a:srgbClr val="2F2259"/>
                </a:solidFill>
                <a:latin typeface="Karla ExtraBold" panose="020B0604020202020204" charset="0"/>
                <a:ea typeface="Calibri" panose="020F0502020204030204" pitchFamily="34" charset="0"/>
                <a:cs typeface="Times New Roman" panose="02020603050405020304" pitchFamily="18" charset="0"/>
              </a:rPr>
              <a:t>Helps reduce reliance on fossil fuels, complementing renewable energy sources.</a:t>
            </a:r>
          </a:p>
          <a:p>
            <a:pPr>
              <a:lnSpc>
                <a:spcPct val="107000"/>
              </a:lnSpc>
              <a:spcAft>
                <a:spcPts val="800"/>
              </a:spcAft>
            </a:pPr>
            <a:r>
              <a:rPr lang="en-US" sz="1200" dirty="0">
                <a:solidFill>
                  <a:srgbClr val="E95A38"/>
                </a:solidFill>
                <a:latin typeface="Karla ExtraBold" panose="020B0604020202020204" charset="0"/>
                <a:ea typeface="Calibri" panose="020F0502020204030204" pitchFamily="34" charset="0"/>
                <a:cs typeface="Times New Roman" panose="02020603050405020304" pitchFamily="18" charset="0"/>
              </a:rPr>
              <a:t> </a:t>
            </a:r>
            <a:r>
              <a:rPr lang="en-US" sz="1200" dirty="0" smtClean="0">
                <a:solidFill>
                  <a:srgbClr val="E95A38"/>
                </a:solidFill>
                <a:latin typeface="Karla ExtraBold" panose="020B0604020202020204" charset="0"/>
                <a:ea typeface="Calibri" panose="020F0502020204030204" pitchFamily="34" charset="0"/>
                <a:cs typeface="Times New Roman" panose="02020603050405020304" pitchFamily="18" charset="0"/>
              </a:rPr>
              <a:t>6</a:t>
            </a:r>
            <a:r>
              <a:rPr lang="en-US" sz="1200" dirty="0">
                <a:solidFill>
                  <a:srgbClr val="E95A38"/>
                </a:solidFill>
                <a:latin typeface="Karla ExtraBold" panose="020B0604020202020204" charset="0"/>
                <a:ea typeface="Calibri" panose="020F0502020204030204" pitchFamily="34" charset="0"/>
                <a:cs typeface="Times New Roman" panose="02020603050405020304" pitchFamily="18" charset="0"/>
              </a:rPr>
              <a:t>. AI and Automation: </a:t>
            </a:r>
            <a:r>
              <a:rPr lang="en-US" sz="1200" dirty="0">
                <a:solidFill>
                  <a:srgbClr val="2F2259"/>
                </a:solidFill>
                <a:latin typeface="Karla ExtraBold" panose="020B0604020202020204" charset="0"/>
                <a:ea typeface="Calibri" panose="020F0502020204030204" pitchFamily="34" charset="0"/>
                <a:cs typeface="Times New Roman" panose="02020603050405020304" pitchFamily="18" charset="0"/>
              </a:rPr>
              <a:t>Improve reactor safety, efficiency, and design </a:t>
            </a:r>
            <a:r>
              <a:rPr lang="en-US" sz="1200" dirty="0" smtClean="0">
                <a:solidFill>
                  <a:srgbClr val="2F2259"/>
                </a:solidFill>
                <a:latin typeface="Karla ExtraBold" panose="020B0604020202020204" charset="0"/>
                <a:ea typeface="Calibri" panose="020F0502020204030204" pitchFamily="34" charset="0"/>
                <a:cs typeface="Times New Roman" panose="02020603050405020304" pitchFamily="18" charset="0"/>
              </a:rPr>
              <a:t>.</a:t>
            </a:r>
          </a:p>
          <a:p>
            <a:pPr>
              <a:lnSpc>
                <a:spcPct val="107000"/>
              </a:lnSpc>
              <a:spcAft>
                <a:spcPts val="800"/>
              </a:spcAft>
            </a:pPr>
            <a:endParaRPr lang="en-US" sz="1200" dirty="0">
              <a:solidFill>
                <a:srgbClr val="2F2259"/>
              </a:solidFill>
              <a:latin typeface="Karla ExtraBold"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rgbClr val="2F2259"/>
                </a:solidFill>
                <a:latin typeface="Karla ExtraBold" panose="020B0604020202020204" charset="0"/>
                <a:ea typeface="Calibri" panose="020F0502020204030204" pitchFamily="34" charset="0"/>
                <a:cs typeface="Times New Roman" panose="02020603050405020304" pitchFamily="18" charset="0"/>
              </a:rPr>
              <a:t> </a:t>
            </a:r>
            <a:r>
              <a:rPr lang="en-US" sz="1200" dirty="0" smtClean="0">
                <a:solidFill>
                  <a:srgbClr val="2F2259"/>
                </a:solidFill>
                <a:latin typeface="Karla ExtraBold" panose="020B0604020202020204" charset="0"/>
                <a:ea typeface="Calibri" panose="020F0502020204030204" pitchFamily="34" charset="0"/>
                <a:cs typeface="Times New Roman" panose="02020603050405020304" pitchFamily="18" charset="0"/>
              </a:rPr>
              <a:t>These </a:t>
            </a:r>
            <a:r>
              <a:rPr lang="en-US" sz="1200" dirty="0">
                <a:solidFill>
                  <a:srgbClr val="2F2259"/>
                </a:solidFill>
                <a:latin typeface="Karla ExtraBold" panose="020B0604020202020204" charset="0"/>
                <a:ea typeface="Calibri" panose="020F0502020204030204" pitchFamily="34" charset="0"/>
                <a:cs typeface="Times New Roman" panose="02020603050405020304" pitchFamily="18" charset="0"/>
              </a:rPr>
              <a:t>innovations suggest a promising role for nuclear energy in a sustainable, low-carbon future.</a:t>
            </a:r>
            <a:endParaRPr lang="en-US" sz="1200" dirty="0">
              <a:solidFill>
                <a:srgbClr val="2F2259"/>
              </a:solidFill>
              <a:effectLst/>
              <a:latin typeface="Karla ExtraBold"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3026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63" y="467460"/>
            <a:ext cx="7315201" cy="572700"/>
          </a:xfrm>
        </p:spPr>
        <p:txBody>
          <a:bodyPr/>
          <a:lstStyle/>
          <a:p>
            <a:r>
              <a:rPr lang="en-US" sz="2200" dirty="0">
                <a:solidFill>
                  <a:srgbClr val="E95A38"/>
                </a:solidFill>
              </a:rPr>
              <a:t>Environmental Impact of Nuclear Reactions</a:t>
            </a:r>
          </a:p>
        </p:txBody>
      </p:sp>
      <p:sp>
        <p:nvSpPr>
          <p:cNvPr id="4" name="Rectangle 3"/>
          <p:cNvSpPr/>
          <p:nvPr/>
        </p:nvSpPr>
        <p:spPr>
          <a:xfrm>
            <a:off x="306532" y="1522485"/>
            <a:ext cx="5725391" cy="2308324"/>
          </a:xfrm>
          <a:prstGeom prst="rect">
            <a:avLst/>
          </a:prstGeom>
        </p:spPr>
        <p:txBody>
          <a:bodyPr wrap="square">
            <a:spAutoFit/>
          </a:bodyPr>
          <a:lstStyle/>
          <a:p>
            <a:pPr algn="just">
              <a:lnSpc>
                <a:spcPct val="150000"/>
              </a:lnSpc>
            </a:pPr>
            <a:r>
              <a:rPr lang="en-US" sz="1200" dirty="0">
                <a:solidFill>
                  <a:srgbClr val="2F2259"/>
                </a:solidFill>
                <a:latin typeface="Karla ExtraBold" panose="020B0604020202020204" charset="0"/>
              </a:rPr>
              <a:t>Nuclear reactions impact the environment through radioactive waste, which remains hazardous for thousands of years, and potential accidents releasing harmful radiation, contaminating air, water, and soil. Cooling systems discharge thermal pollution, disrupting aquatic ecosystems. While nuclear power reduces greenhouse gas emissions compared to fossil fuels, safe waste disposal and accident prevention remain critical to minimizing its environmental footprint. Modern technologies aim to address these challenges effectively.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2571" y="1599461"/>
            <a:ext cx="2743834" cy="187629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690118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Google Shape;5115;p74"/>
          <p:cNvSpPr/>
          <p:nvPr/>
        </p:nvSpPr>
        <p:spPr>
          <a:xfrm>
            <a:off x="7184236" y="2903989"/>
            <a:ext cx="1488897" cy="2239493"/>
          </a:xfrm>
          <a:custGeom>
            <a:avLst/>
            <a:gdLst/>
            <a:ahLst/>
            <a:cxnLst/>
            <a:rect l="l" t="t" r="r" b="b"/>
            <a:pathLst>
              <a:path w="9256" h="13922" extrusionOk="0">
                <a:moveTo>
                  <a:pt x="0" y="0"/>
                </a:moveTo>
                <a:lnTo>
                  <a:pt x="9256" y="0"/>
                </a:lnTo>
                <a:lnTo>
                  <a:pt x="9256" y="13922"/>
                </a:lnTo>
                <a:lnTo>
                  <a:pt x="0" y="1392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116;p74"/>
          <p:cNvSpPr/>
          <p:nvPr/>
        </p:nvSpPr>
        <p:spPr>
          <a:xfrm>
            <a:off x="8007839" y="2903989"/>
            <a:ext cx="664502" cy="2239493"/>
          </a:xfrm>
          <a:custGeom>
            <a:avLst/>
            <a:gdLst/>
            <a:ahLst/>
            <a:cxnLst/>
            <a:rect l="l" t="t" r="r" b="b"/>
            <a:pathLst>
              <a:path w="4131" h="13922" extrusionOk="0">
                <a:moveTo>
                  <a:pt x="0" y="0"/>
                </a:moveTo>
                <a:lnTo>
                  <a:pt x="4131" y="0"/>
                </a:lnTo>
                <a:lnTo>
                  <a:pt x="4131" y="13922"/>
                </a:lnTo>
                <a:lnTo>
                  <a:pt x="0" y="1392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117;p74"/>
          <p:cNvSpPr/>
          <p:nvPr/>
        </p:nvSpPr>
        <p:spPr>
          <a:xfrm>
            <a:off x="8322964" y="2903989"/>
            <a:ext cx="349382" cy="2239493"/>
          </a:xfrm>
          <a:custGeom>
            <a:avLst/>
            <a:gdLst/>
            <a:ahLst/>
            <a:cxnLst/>
            <a:rect l="l" t="t" r="r" b="b"/>
            <a:pathLst>
              <a:path w="2172" h="13922" extrusionOk="0">
                <a:moveTo>
                  <a:pt x="1" y="0"/>
                </a:moveTo>
                <a:lnTo>
                  <a:pt x="2172" y="0"/>
                </a:lnTo>
                <a:lnTo>
                  <a:pt x="2172" y="13922"/>
                </a:lnTo>
                <a:lnTo>
                  <a:pt x="1" y="13922"/>
                </a:lnTo>
                <a:close/>
              </a:path>
            </a:pathLst>
          </a:custGeom>
          <a:solidFill>
            <a:srgbClr val="B6B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118;p74"/>
          <p:cNvSpPr/>
          <p:nvPr/>
        </p:nvSpPr>
        <p:spPr>
          <a:xfrm>
            <a:off x="8165160" y="2903989"/>
            <a:ext cx="349865" cy="2239493"/>
          </a:xfrm>
          <a:custGeom>
            <a:avLst/>
            <a:gdLst/>
            <a:ahLst/>
            <a:cxnLst/>
            <a:rect l="l" t="t" r="r" b="b"/>
            <a:pathLst>
              <a:path w="2175" h="13922" extrusionOk="0">
                <a:moveTo>
                  <a:pt x="1" y="0"/>
                </a:moveTo>
                <a:lnTo>
                  <a:pt x="2174" y="0"/>
                </a:lnTo>
                <a:lnTo>
                  <a:pt x="2174" y="13922"/>
                </a:lnTo>
                <a:lnTo>
                  <a:pt x="1" y="13922"/>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119;p74"/>
          <p:cNvSpPr/>
          <p:nvPr/>
        </p:nvSpPr>
        <p:spPr>
          <a:xfrm>
            <a:off x="7315659" y="2903989"/>
            <a:ext cx="256889" cy="2239493"/>
          </a:xfrm>
          <a:custGeom>
            <a:avLst/>
            <a:gdLst/>
            <a:ahLst/>
            <a:cxnLst/>
            <a:rect l="l" t="t" r="r" b="b"/>
            <a:pathLst>
              <a:path w="1597" h="13922" extrusionOk="0">
                <a:moveTo>
                  <a:pt x="1" y="0"/>
                </a:moveTo>
                <a:lnTo>
                  <a:pt x="1597" y="0"/>
                </a:lnTo>
                <a:lnTo>
                  <a:pt x="1597" y="13922"/>
                </a:lnTo>
                <a:lnTo>
                  <a:pt x="1" y="13922"/>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120;p74"/>
          <p:cNvSpPr/>
          <p:nvPr/>
        </p:nvSpPr>
        <p:spPr>
          <a:xfrm>
            <a:off x="7426009" y="2903989"/>
            <a:ext cx="256889" cy="2239493"/>
          </a:xfrm>
          <a:custGeom>
            <a:avLst/>
            <a:gdLst/>
            <a:ahLst/>
            <a:cxnLst/>
            <a:rect l="l" t="t" r="r" b="b"/>
            <a:pathLst>
              <a:path w="1597" h="13922" extrusionOk="0">
                <a:moveTo>
                  <a:pt x="1" y="0"/>
                </a:moveTo>
                <a:lnTo>
                  <a:pt x="1597" y="0"/>
                </a:lnTo>
                <a:lnTo>
                  <a:pt x="1597" y="13922"/>
                </a:lnTo>
                <a:lnTo>
                  <a:pt x="1" y="13922"/>
                </a:lnTo>
                <a:close/>
              </a:path>
            </a:pathLst>
          </a:custGeom>
          <a:solidFill>
            <a:srgbClr val="51555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121;p74"/>
          <p:cNvSpPr/>
          <p:nvPr/>
        </p:nvSpPr>
        <p:spPr>
          <a:xfrm>
            <a:off x="7140000" y="2833855"/>
            <a:ext cx="1604554" cy="70296"/>
          </a:xfrm>
          <a:custGeom>
            <a:avLst/>
            <a:gdLst/>
            <a:ahLst/>
            <a:cxnLst/>
            <a:rect l="l" t="t" r="r" b="b"/>
            <a:pathLst>
              <a:path w="9975" h="437" extrusionOk="0">
                <a:moveTo>
                  <a:pt x="1" y="1"/>
                </a:moveTo>
                <a:lnTo>
                  <a:pt x="9974" y="1"/>
                </a:lnTo>
                <a:lnTo>
                  <a:pt x="9974" y="436"/>
                </a:lnTo>
                <a:lnTo>
                  <a:pt x="1" y="436"/>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122;p74"/>
          <p:cNvSpPr/>
          <p:nvPr/>
        </p:nvSpPr>
        <p:spPr>
          <a:xfrm>
            <a:off x="8028108" y="2833855"/>
            <a:ext cx="716459" cy="70296"/>
          </a:xfrm>
          <a:custGeom>
            <a:avLst/>
            <a:gdLst/>
            <a:ahLst/>
            <a:cxnLst/>
            <a:rect l="l" t="t" r="r" b="b"/>
            <a:pathLst>
              <a:path w="4454" h="437" extrusionOk="0">
                <a:moveTo>
                  <a:pt x="1" y="1"/>
                </a:moveTo>
                <a:lnTo>
                  <a:pt x="4453" y="1"/>
                </a:lnTo>
                <a:lnTo>
                  <a:pt x="4453" y="436"/>
                </a:lnTo>
                <a:lnTo>
                  <a:pt x="1" y="436"/>
                </a:lnTo>
                <a:close/>
              </a:path>
            </a:pathLst>
          </a:custGeom>
          <a:solidFill>
            <a:srgbClr val="8F8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123;p74"/>
          <p:cNvSpPr/>
          <p:nvPr/>
        </p:nvSpPr>
        <p:spPr>
          <a:xfrm>
            <a:off x="8367522" y="2833855"/>
            <a:ext cx="376567" cy="70296"/>
          </a:xfrm>
          <a:custGeom>
            <a:avLst/>
            <a:gdLst/>
            <a:ahLst/>
            <a:cxnLst/>
            <a:rect l="l" t="t" r="r" b="b"/>
            <a:pathLst>
              <a:path w="2341" h="437" extrusionOk="0">
                <a:moveTo>
                  <a:pt x="1" y="1"/>
                </a:moveTo>
                <a:lnTo>
                  <a:pt x="2340" y="1"/>
                </a:lnTo>
                <a:lnTo>
                  <a:pt x="2340" y="436"/>
                </a:lnTo>
                <a:lnTo>
                  <a:pt x="1" y="436"/>
                </a:lnTo>
                <a:close/>
              </a:path>
            </a:pathLst>
          </a:custGeom>
          <a:solidFill>
            <a:srgbClr val="B6B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24;p74"/>
          <p:cNvSpPr/>
          <p:nvPr/>
        </p:nvSpPr>
        <p:spPr>
          <a:xfrm>
            <a:off x="8197815" y="2833855"/>
            <a:ext cx="376567" cy="70296"/>
          </a:xfrm>
          <a:custGeom>
            <a:avLst/>
            <a:gdLst/>
            <a:ahLst/>
            <a:cxnLst/>
            <a:rect l="l" t="t" r="r" b="b"/>
            <a:pathLst>
              <a:path w="2341" h="437" extrusionOk="0">
                <a:moveTo>
                  <a:pt x="1" y="1"/>
                </a:moveTo>
                <a:lnTo>
                  <a:pt x="2340" y="1"/>
                </a:lnTo>
                <a:lnTo>
                  <a:pt x="2340" y="436"/>
                </a:lnTo>
                <a:lnTo>
                  <a:pt x="1" y="436"/>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125;p74"/>
          <p:cNvSpPr/>
          <p:nvPr/>
        </p:nvSpPr>
        <p:spPr>
          <a:xfrm>
            <a:off x="7281718" y="2833855"/>
            <a:ext cx="276836" cy="70296"/>
          </a:xfrm>
          <a:custGeom>
            <a:avLst/>
            <a:gdLst/>
            <a:ahLst/>
            <a:cxnLst/>
            <a:rect l="l" t="t" r="r" b="b"/>
            <a:pathLst>
              <a:path w="1721" h="437" extrusionOk="0">
                <a:moveTo>
                  <a:pt x="1" y="1"/>
                </a:moveTo>
                <a:lnTo>
                  <a:pt x="1721" y="1"/>
                </a:lnTo>
                <a:lnTo>
                  <a:pt x="1721" y="436"/>
                </a:lnTo>
                <a:lnTo>
                  <a:pt x="1" y="436"/>
                </a:lnTo>
                <a:close/>
              </a:path>
            </a:pathLst>
          </a:custGeom>
          <a:solidFill>
            <a:srgbClr val="B6B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126;p74"/>
          <p:cNvSpPr/>
          <p:nvPr/>
        </p:nvSpPr>
        <p:spPr>
          <a:xfrm>
            <a:off x="7400593" y="2833855"/>
            <a:ext cx="276836" cy="70296"/>
          </a:xfrm>
          <a:custGeom>
            <a:avLst/>
            <a:gdLst/>
            <a:ahLst/>
            <a:cxnLst/>
            <a:rect l="l" t="t" r="r" b="b"/>
            <a:pathLst>
              <a:path w="1721" h="437" extrusionOk="0">
                <a:moveTo>
                  <a:pt x="0" y="1"/>
                </a:moveTo>
                <a:lnTo>
                  <a:pt x="1720" y="1"/>
                </a:lnTo>
                <a:lnTo>
                  <a:pt x="1720" y="436"/>
                </a:lnTo>
                <a:lnTo>
                  <a:pt x="0" y="436"/>
                </a:lnTo>
                <a:close/>
              </a:path>
            </a:pathLst>
          </a:custGeom>
          <a:solidFill>
            <a:srgbClr val="20124D">
              <a:alpha val="4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127;p74"/>
          <p:cNvSpPr/>
          <p:nvPr/>
        </p:nvSpPr>
        <p:spPr>
          <a:xfrm>
            <a:off x="7184236" y="2903989"/>
            <a:ext cx="1488897" cy="53084"/>
          </a:xfrm>
          <a:custGeom>
            <a:avLst/>
            <a:gdLst/>
            <a:ahLst/>
            <a:cxnLst/>
            <a:rect l="l" t="t" r="r" b="b"/>
            <a:pathLst>
              <a:path w="9256" h="330" extrusionOk="0">
                <a:moveTo>
                  <a:pt x="0" y="0"/>
                </a:moveTo>
                <a:lnTo>
                  <a:pt x="9256" y="0"/>
                </a:lnTo>
                <a:lnTo>
                  <a:pt x="9256" y="330"/>
                </a:lnTo>
                <a:lnTo>
                  <a:pt x="0" y="330"/>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128;p74"/>
          <p:cNvSpPr/>
          <p:nvPr/>
        </p:nvSpPr>
        <p:spPr>
          <a:xfrm>
            <a:off x="7184236" y="3377874"/>
            <a:ext cx="1488897" cy="53245"/>
          </a:xfrm>
          <a:custGeom>
            <a:avLst/>
            <a:gdLst/>
            <a:ahLst/>
            <a:cxnLst/>
            <a:rect l="l" t="t" r="r" b="b"/>
            <a:pathLst>
              <a:path w="9256" h="331" extrusionOk="0">
                <a:moveTo>
                  <a:pt x="0" y="0"/>
                </a:moveTo>
                <a:lnTo>
                  <a:pt x="9256" y="0"/>
                </a:lnTo>
                <a:lnTo>
                  <a:pt x="9256" y="330"/>
                </a:lnTo>
                <a:lnTo>
                  <a:pt x="0" y="3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129;p74"/>
          <p:cNvSpPr/>
          <p:nvPr/>
        </p:nvSpPr>
        <p:spPr>
          <a:xfrm>
            <a:off x="7184236" y="3851277"/>
            <a:ext cx="1488897" cy="53245"/>
          </a:xfrm>
          <a:custGeom>
            <a:avLst/>
            <a:gdLst/>
            <a:ahLst/>
            <a:cxnLst/>
            <a:rect l="l" t="t" r="r" b="b"/>
            <a:pathLst>
              <a:path w="9256" h="331" extrusionOk="0">
                <a:moveTo>
                  <a:pt x="0" y="1"/>
                </a:moveTo>
                <a:lnTo>
                  <a:pt x="9256" y="1"/>
                </a:lnTo>
                <a:lnTo>
                  <a:pt x="9256" y="331"/>
                </a:lnTo>
                <a:lnTo>
                  <a:pt x="0" y="3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130;p74"/>
          <p:cNvSpPr/>
          <p:nvPr/>
        </p:nvSpPr>
        <p:spPr>
          <a:xfrm>
            <a:off x="7184236" y="4324841"/>
            <a:ext cx="1488897" cy="53245"/>
          </a:xfrm>
          <a:custGeom>
            <a:avLst/>
            <a:gdLst/>
            <a:ahLst/>
            <a:cxnLst/>
            <a:rect l="l" t="t" r="r" b="b"/>
            <a:pathLst>
              <a:path w="9256" h="331" extrusionOk="0">
                <a:moveTo>
                  <a:pt x="0" y="1"/>
                </a:moveTo>
                <a:lnTo>
                  <a:pt x="9256" y="1"/>
                </a:lnTo>
                <a:lnTo>
                  <a:pt x="9256" y="330"/>
                </a:lnTo>
                <a:lnTo>
                  <a:pt x="0" y="3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131;p74"/>
          <p:cNvSpPr/>
          <p:nvPr/>
        </p:nvSpPr>
        <p:spPr>
          <a:xfrm>
            <a:off x="7184236" y="4798405"/>
            <a:ext cx="1488897" cy="53245"/>
          </a:xfrm>
          <a:custGeom>
            <a:avLst/>
            <a:gdLst/>
            <a:ahLst/>
            <a:cxnLst/>
            <a:rect l="l" t="t" r="r" b="b"/>
            <a:pathLst>
              <a:path w="9256" h="331" extrusionOk="0">
                <a:moveTo>
                  <a:pt x="0" y="0"/>
                </a:moveTo>
                <a:lnTo>
                  <a:pt x="9256" y="0"/>
                </a:lnTo>
                <a:lnTo>
                  <a:pt x="9256" y="330"/>
                </a:lnTo>
                <a:lnTo>
                  <a:pt x="0" y="3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152;p74"/>
          <p:cNvSpPr/>
          <p:nvPr/>
        </p:nvSpPr>
        <p:spPr>
          <a:xfrm>
            <a:off x="7717166" y="2758735"/>
            <a:ext cx="356943" cy="49384"/>
          </a:xfrm>
          <a:custGeom>
            <a:avLst/>
            <a:gdLst/>
            <a:ahLst/>
            <a:cxnLst/>
            <a:rect l="l" t="t" r="r" b="b"/>
            <a:pathLst>
              <a:path w="2219" h="307" extrusionOk="0">
                <a:moveTo>
                  <a:pt x="0" y="1"/>
                </a:moveTo>
                <a:lnTo>
                  <a:pt x="2219" y="1"/>
                </a:lnTo>
                <a:lnTo>
                  <a:pt x="2219" y="307"/>
                </a:lnTo>
                <a:lnTo>
                  <a:pt x="0" y="307"/>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153;p74"/>
          <p:cNvSpPr/>
          <p:nvPr/>
        </p:nvSpPr>
        <p:spPr>
          <a:xfrm>
            <a:off x="7942048" y="2758735"/>
            <a:ext cx="132064" cy="49384"/>
          </a:xfrm>
          <a:custGeom>
            <a:avLst/>
            <a:gdLst/>
            <a:ahLst/>
            <a:cxnLst/>
            <a:rect l="l" t="t" r="r" b="b"/>
            <a:pathLst>
              <a:path w="821" h="307" extrusionOk="0">
                <a:moveTo>
                  <a:pt x="0" y="1"/>
                </a:moveTo>
                <a:lnTo>
                  <a:pt x="821" y="1"/>
                </a:lnTo>
                <a:lnTo>
                  <a:pt x="821" y="307"/>
                </a:lnTo>
                <a:lnTo>
                  <a:pt x="0" y="307"/>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154;p74"/>
          <p:cNvSpPr/>
          <p:nvPr/>
        </p:nvSpPr>
        <p:spPr>
          <a:xfrm>
            <a:off x="7996258" y="2758735"/>
            <a:ext cx="77372" cy="49384"/>
          </a:xfrm>
          <a:custGeom>
            <a:avLst/>
            <a:gdLst/>
            <a:ahLst/>
            <a:cxnLst/>
            <a:rect l="l" t="t" r="r" b="b"/>
            <a:pathLst>
              <a:path w="481" h="307" extrusionOk="0">
                <a:moveTo>
                  <a:pt x="1" y="1"/>
                </a:moveTo>
                <a:lnTo>
                  <a:pt x="481" y="1"/>
                </a:lnTo>
                <a:lnTo>
                  <a:pt x="481" y="307"/>
                </a:lnTo>
                <a:lnTo>
                  <a:pt x="1" y="307"/>
                </a:lnTo>
                <a:close/>
              </a:path>
            </a:pathLst>
          </a:custGeom>
          <a:solidFill>
            <a:srgbClr val="FFFFF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155;p74"/>
          <p:cNvSpPr/>
          <p:nvPr/>
        </p:nvSpPr>
        <p:spPr>
          <a:xfrm>
            <a:off x="7755289" y="2758735"/>
            <a:ext cx="115978" cy="49384"/>
          </a:xfrm>
          <a:custGeom>
            <a:avLst/>
            <a:gdLst/>
            <a:ahLst/>
            <a:cxnLst/>
            <a:rect l="l" t="t" r="r" b="b"/>
            <a:pathLst>
              <a:path w="721" h="307" extrusionOk="0">
                <a:moveTo>
                  <a:pt x="1" y="1"/>
                </a:moveTo>
                <a:lnTo>
                  <a:pt x="721" y="1"/>
                </a:lnTo>
                <a:lnTo>
                  <a:pt x="721" y="307"/>
                </a:lnTo>
                <a:lnTo>
                  <a:pt x="1" y="307"/>
                </a:lnTo>
                <a:close/>
              </a:path>
            </a:pathLst>
          </a:custGeom>
          <a:solidFill>
            <a:srgbClr val="E431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156;p74"/>
          <p:cNvSpPr/>
          <p:nvPr/>
        </p:nvSpPr>
        <p:spPr>
          <a:xfrm>
            <a:off x="7784083" y="2758735"/>
            <a:ext cx="64665" cy="49384"/>
          </a:xfrm>
          <a:custGeom>
            <a:avLst/>
            <a:gdLst/>
            <a:ahLst/>
            <a:cxnLst/>
            <a:rect l="l" t="t" r="r" b="b"/>
            <a:pathLst>
              <a:path w="402" h="307" extrusionOk="0">
                <a:moveTo>
                  <a:pt x="1" y="1"/>
                </a:moveTo>
                <a:lnTo>
                  <a:pt x="402" y="1"/>
                </a:lnTo>
                <a:lnTo>
                  <a:pt x="402" y="307"/>
                </a:lnTo>
                <a:lnTo>
                  <a:pt x="1" y="307"/>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157;p74"/>
          <p:cNvSpPr/>
          <p:nvPr/>
        </p:nvSpPr>
        <p:spPr>
          <a:xfrm>
            <a:off x="7717166" y="3147848"/>
            <a:ext cx="356943" cy="49384"/>
          </a:xfrm>
          <a:custGeom>
            <a:avLst/>
            <a:gdLst/>
            <a:ahLst/>
            <a:cxnLst/>
            <a:rect l="l" t="t" r="r" b="b"/>
            <a:pathLst>
              <a:path w="2219" h="307" extrusionOk="0">
                <a:moveTo>
                  <a:pt x="0" y="1"/>
                </a:moveTo>
                <a:lnTo>
                  <a:pt x="2219" y="1"/>
                </a:lnTo>
                <a:lnTo>
                  <a:pt x="2219" y="307"/>
                </a:lnTo>
                <a:lnTo>
                  <a:pt x="0" y="307"/>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158;p74"/>
          <p:cNvSpPr/>
          <p:nvPr/>
        </p:nvSpPr>
        <p:spPr>
          <a:xfrm>
            <a:off x="7942048" y="3147848"/>
            <a:ext cx="132064" cy="49384"/>
          </a:xfrm>
          <a:custGeom>
            <a:avLst/>
            <a:gdLst/>
            <a:ahLst/>
            <a:cxnLst/>
            <a:rect l="l" t="t" r="r" b="b"/>
            <a:pathLst>
              <a:path w="821" h="307" extrusionOk="0">
                <a:moveTo>
                  <a:pt x="0" y="1"/>
                </a:moveTo>
                <a:lnTo>
                  <a:pt x="821" y="1"/>
                </a:lnTo>
                <a:lnTo>
                  <a:pt x="821" y="307"/>
                </a:lnTo>
                <a:lnTo>
                  <a:pt x="0" y="307"/>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159;p74"/>
          <p:cNvSpPr/>
          <p:nvPr/>
        </p:nvSpPr>
        <p:spPr>
          <a:xfrm>
            <a:off x="7996258" y="3147848"/>
            <a:ext cx="77372" cy="49384"/>
          </a:xfrm>
          <a:custGeom>
            <a:avLst/>
            <a:gdLst/>
            <a:ahLst/>
            <a:cxnLst/>
            <a:rect l="l" t="t" r="r" b="b"/>
            <a:pathLst>
              <a:path w="481" h="307" extrusionOk="0">
                <a:moveTo>
                  <a:pt x="1" y="1"/>
                </a:moveTo>
                <a:lnTo>
                  <a:pt x="481" y="1"/>
                </a:lnTo>
                <a:lnTo>
                  <a:pt x="481" y="307"/>
                </a:lnTo>
                <a:lnTo>
                  <a:pt x="1" y="307"/>
                </a:lnTo>
                <a:close/>
              </a:path>
            </a:pathLst>
          </a:custGeom>
          <a:solidFill>
            <a:srgbClr val="FFFFF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160;p74"/>
          <p:cNvSpPr/>
          <p:nvPr/>
        </p:nvSpPr>
        <p:spPr>
          <a:xfrm>
            <a:off x="7755289" y="3147848"/>
            <a:ext cx="115978" cy="49384"/>
          </a:xfrm>
          <a:custGeom>
            <a:avLst/>
            <a:gdLst/>
            <a:ahLst/>
            <a:cxnLst/>
            <a:rect l="l" t="t" r="r" b="b"/>
            <a:pathLst>
              <a:path w="721" h="307" extrusionOk="0">
                <a:moveTo>
                  <a:pt x="1" y="1"/>
                </a:moveTo>
                <a:lnTo>
                  <a:pt x="721" y="1"/>
                </a:lnTo>
                <a:lnTo>
                  <a:pt x="721" y="307"/>
                </a:lnTo>
                <a:lnTo>
                  <a:pt x="1" y="307"/>
                </a:lnTo>
                <a:close/>
              </a:path>
            </a:pathLst>
          </a:custGeom>
          <a:solidFill>
            <a:srgbClr val="E431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161;p74"/>
          <p:cNvSpPr/>
          <p:nvPr/>
        </p:nvSpPr>
        <p:spPr>
          <a:xfrm>
            <a:off x="7784083" y="3147848"/>
            <a:ext cx="64665" cy="49384"/>
          </a:xfrm>
          <a:custGeom>
            <a:avLst/>
            <a:gdLst/>
            <a:ahLst/>
            <a:cxnLst/>
            <a:rect l="l" t="t" r="r" b="b"/>
            <a:pathLst>
              <a:path w="402" h="307" extrusionOk="0">
                <a:moveTo>
                  <a:pt x="1" y="1"/>
                </a:moveTo>
                <a:lnTo>
                  <a:pt x="402" y="1"/>
                </a:lnTo>
                <a:lnTo>
                  <a:pt x="402" y="307"/>
                </a:lnTo>
                <a:lnTo>
                  <a:pt x="1" y="307"/>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162;p74"/>
          <p:cNvSpPr/>
          <p:nvPr/>
        </p:nvSpPr>
        <p:spPr>
          <a:xfrm>
            <a:off x="7717166" y="3537445"/>
            <a:ext cx="356943" cy="49384"/>
          </a:xfrm>
          <a:custGeom>
            <a:avLst/>
            <a:gdLst/>
            <a:ahLst/>
            <a:cxnLst/>
            <a:rect l="l" t="t" r="r" b="b"/>
            <a:pathLst>
              <a:path w="2219" h="307" extrusionOk="0">
                <a:moveTo>
                  <a:pt x="0" y="0"/>
                </a:moveTo>
                <a:lnTo>
                  <a:pt x="2219" y="0"/>
                </a:lnTo>
                <a:lnTo>
                  <a:pt x="2219" y="306"/>
                </a:lnTo>
                <a:lnTo>
                  <a:pt x="0" y="306"/>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163;p74"/>
          <p:cNvSpPr/>
          <p:nvPr/>
        </p:nvSpPr>
        <p:spPr>
          <a:xfrm>
            <a:off x="7942048" y="3537445"/>
            <a:ext cx="132064" cy="49384"/>
          </a:xfrm>
          <a:custGeom>
            <a:avLst/>
            <a:gdLst/>
            <a:ahLst/>
            <a:cxnLst/>
            <a:rect l="l" t="t" r="r" b="b"/>
            <a:pathLst>
              <a:path w="821" h="307" extrusionOk="0">
                <a:moveTo>
                  <a:pt x="0" y="0"/>
                </a:moveTo>
                <a:lnTo>
                  <a:pt x="821" y="0"/>
                </a:lnTo>
                <a:lnTo>
                  <a:pt x="821" y="306"/>
                </a:lnTo>
                <a:lnTo>
                  <a:pt x="0" y="306"/>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164;p74"/>
          <p:cNvSpPr/>
          <p:nvPr/>
        </p:nvSpPr>
        <p:spPr>
          <a:xfrm>
            <a:off x="7996258" y="3537445"/>
            <a:ext cx="77372" cy="49384"/>
          </a:xfrm>
          <a:custGeom>
            <a:avLst/>
            <a:gdLst/>
            <a:ahLst/>
            <a:cxnLst/>
            <a:rect l="l" t="t" r="r" b="b"/>
            <a:pathLst>
              <a:path w="481" h="307" extrusionOk="0">
                <a:moveTo>
                  <a:pt x="1" y="0"/>
                </a:moveTo>
                <a:lnTo>
                  <a:pt x="481" y="0"/>
                </a:lnTo>
                <a:lnTo>
                  <a:pt x="481" y="306"/>
                </a:lnTo>
                <a:lnTo>
                  <a:pt x="1" y="306"/>
                </a:lnTo>
                <a:close/>
              </a:path>
            </a:pathLst>
          </a:custGeom>
          <a:solidFill>
            <a:srgbClr val="FFFFF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165;p74"/>
          <p:cNvSpPr/>
          <p:nvPr/>
        </p:nvSpPr>
        <p:spPr>
          <a:xfrm>
            <a:off x="7755289" y="3537445"/>
            <a:ext cx="115978" cy="49384"/>
          </a:xfrm>
          <a:custGeom>
            <a:avLst/>
            <a:gdLst/>
            <a:ahLst/>
            <a:cxnLst/>
            <a:rect l="l" t="t" r="r" b="b"/>
            <a:pathLst>
              <a:path w="721" h="307" extrusionOk="0">
                <a:moveTo>
                  <a:pt x="1" y="0"/>
                </a:moveTo>
                <a:lnTo>
                  <a:pt x="721" y="0"/>
                </a:lnTo>
                <a:lnTo>
                  <a:pt x="721" y="306"/>
                </a:lnTo>
                <a:lnTo>
                  <a:pt x="1" y="306"/>
                </a:lnTo>
                <a:close/>
              </a:path>
            </a:pathLst>
          </a:custGeom>
          <a:solidFill>
            <a:srgbClr val="E431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166;p74"/>
          <p:cNvSpPr/>
          <p:nvPr/>
        </p:nvSpPr>
        <p:spPr>
          <a:xfrm>
            <a:off x="7784083" y="3537445"/>
            <a:ext cx="64665" cy="49384"/>
          </a:xfrm>
          <a:custGeom>
            <a:avLst/>
            <a:gdLst/>
            <a:ahLst/>
            <a:cxnLst/>
            <a:rect l="l" t="t" r="r" b="b"/>
            <a:pathLst>
              <a:path w="402" h="307" extrusionOk="0">
                <a:moveTo>
                  <a:pt x="1" y="0"/>
                </a:moveTo>
                <a:lnTo>
                  <a:pt x="402" y="0"/>
                </a:lnTo>
                <a:lnTo>
                  <a:pt x="402" y="306"/>
                </a:lnTo>
                <a:lnTo>
                  <a:pt x="1" y="306"/>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167;p74"/>
          <p:cNvSpPr/>
          <p:nvPr/>
        </p:nvSpPr>
        <p:spPr>
          <a:xfrm>
            <a:off x="7717166" y="3926398"/>
            <a:ext cx="356943" cy="49867"/>
          </a:xfrm>
          <a:custGeom>
            <a:avLst/>
            <a:gdLst/>
            <a:ahLst/>
            <a:cxnLst/>
            <a:rect l="l" t="t" r="r" b="b"/>
            <a:pathLst>
              <a:path w="2219" h="310" extrusionOk="0">
                <a:moveTo>
                  <a:pt x="0" y="1"/>
                </a:moveTo>
                <a:lnTo>
                  <a:pt x="2219" y="1"/>
                </a:lnTo>
                <a:lnTo>
                  <a:pt x="2219" y="309"/>
                </a:lnTo>
                <a:lnTo>
                  <a:pt x="0" y="309"/>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168;p74"/>
          <p:cNvSpPr/>
          <p:nvPr/>
        </p:nvSpPr>
        <p:spPr>
          <a:xfrm>
            <a:off x="7942048" y="3926398"/>
            <a:ext cx="132064" cy="49867"/>
          </a:xfrm>
          <a:custGeom>
            <a:avLst/>
            <a:gdLst/>
            <a:ahLst/>
            <a:cxnLst/>
            <a:rect l="l" t="t" r="r" b="b"/>
            <a:pathLst>
              <a:path w="821" h="310" extrusionOk="0">
                <a:moveTo>
                  <a:pt x="0" y="1"/>
                </a:moveTo>
                <a:lnTo>
                  <a:pt x="821" y="1"/>
                </a:lnTo>
                <a:lnTo>
                  <a:pt x="821" y="309"/>
                </a:lnTo>
                <a:lnTo>
                  <a:pt x="0" y="309"/>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169;p74"/>
          <p:cNvSpPr/>
          <p:nvPr/>
        </p:nvSpPr>
        <p:spPr>
          <a:xfrm>
            <a:off x="7996258" y="3926398"/>
            <a:ext cx="77372" cy="49867"/>
          </a:xfrm>
          <a:custGeom>
            <a:avLst/>
            <a:gdLst/>
            <a:ahLst/>
            <a:cxnLst/>
            <a:rect l="l" t="t" r="r" b="b"/>
            <a:pathLst>
              <a:path w="481" h="310" extrusionOk="0">
                <a:moveTo>
                  <a:pt x="1" y="1"/>
                </a:moveTo>
                <a:lnTo>
                  <a:pt x="481" y="1"/>
                </a:lnTo>
                <a:lnTo>
                  <a:pt x="481" y="309"/>
                </a:lnTo>
                <a:lnTo>
                  <a:pt x="1" y="309"/>
                </a:lnTo>
                <a:close/>
              </a:path>
            </a:pathLst>
          </a:custGeom>
          <a:solidFill>
            <a:srgbClr val="FFFFF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170;p74"/>
          <p:cNvSpPr/>
          <p:nvPr/>
        </p:nvSpPr>
        <p:spPr>
          <a:xfrm>
            <a:off x="7755289" y="3926398"/>
            <a:ext cx="115978" cy="49867"/>
          </a:xfrm>
          <a:custGeom>
            <a:avLst/>
            <a:gdLst/>
            <a:ahLst/>
            <a:cxnLst/>
            <a:rect l="l" t="t" r="r" b="b"/>
            <a:pathLst>
              <a:path w="721" h="310" extrusionOk="0">
                <a:moveTo>
                  <a:pt x="1" y="1"/>
                </a:moveTo>
                <a:lnTo>
                  <a:pt x="721" y="1"/>
                </a:lnTo>
                <a:lnTo>
                  <a:pt x="721" y="309"/>
                </a:lnTo>
                <a:lnTo>
                  <a:pt x="1" y="309"/>
                </a:lnTo>
                <a:close/>
              </a:path>
            </a:pathLst>
          </a:custGeom>
          <a:solidFill>
            <a:srgbClr val="E431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171;p74"/>
          <p:cNvSpPr/>
          <p:nvPr/>
        </p:nvSpPr>
        <p:spPr>
          <a:xfrm>
            <a:off x="7784083" y="3926398"/>
            <a:ext cx="64665" cy="49867"/>
          </a:xfrm>
          <a:custGeom>
            <a:avLst/>
            <a:gdLst/>
            <a:ahLst/>
            <a:cxnLst/>
            <a:rect l="l" t="t" r="r" b="b"/>
            <a:pathLst>
              <a:path w="402" h="310" extrusionOk="0">
                <a:moveTo>
                  <a:pt x="1" y="1"/>
                </a:moveTo>
                <a:lnTo>
                  <a:pt x="402" y="1"/>
                </a:lnTo>
                <a:lnTo>
                  <a:pt x="402" y="309"/>
                </a:lnTo>
                <a:lnTo>
                  <a:pt x="1" y="309"/>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172;p74"/>
          <p:cNvSpPr/>
          <p:nvPr/>
        </p:nvSpPr>
        <p:spPr>
          <a:xfrm>
            <a:off x="7717166" y="4315029"/>
            <a:ext cx="356943" cy="49867"/>
          </a:xfrm>
          <a:custGeom>
            <a:avLst/>
            <a:gdLst/>
            <a:ahLst/>
            <a:cxnLst/>
            <a:rect l="l" t="t" r="r" b="b"/>
            <a:pathLst>
              <a:path w="2219" h="310" extrusionOk="0">
                <a:moveTo>
                  <a:pt x="0" y="1"/>
                </a:moveTo>
                <a:lnTo>
                  <a:pt x="2219" y="1"/>
                </a:lnTo>
                <a:lnTo>
                  <a:pt x="2219" y="310"/>
                </a:lnTo>
                <a:lnTo>
                  <a:pt x="0" y="310"/>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173;p74"/>
          <p:cNvSpPr/>
          <p:nvPr/>
        </p:nvSpPr>
        <p:spPr>
          <a:xfrm>
            <a:off x="7942048" y="4315029"/>
            <a:ext cx="132064" cy="49867"/>
          </a:xfrm>
          <a:custGeom>
            <a:avLst/>
            <a:gdLst/>
            <a:ahLst/>
            <a:cxnLst/>
            <a:rect l="l" t="t" r="r" b="b"/>
            <a:pathLst>
              <a:path w="821" h="310" extrusionOk="0">
                <a:moveTo>
                  <a:pt x="0" y="1"/>
                </a:moveTo>
                <a:lnTo>
                  <a:pt x="821" y="1"/>
                </a:lnTo>
                <a:lnTo>
                  <a:pt x="821" y="310"/>
                </a:lnTo>
                <a:lnTo>
                  <a:pt x="0" y="310"/>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174;p74"/>
          <p:cNvSpPr/>
          <p:nvPr/>
        </p:nvSpPr>
        <p:spPr>
          <a:xfrm>
            <a:off x="7996258" y="4315029"/>
            <a:ext cx="77372" cy="49867"/>
          </a:xfrm>
          <a:custGeom>
            <a:avLst/>
            <a:gdLst/>
            <a:ahLst/>
            <a:cxnLst/>
            <a:rect l="l" t="t" r="r" b="b"/>
            <a:pathLst>
              <a:path w="481" h="310" extrusionOk="0">
                <a:moveTo>
                  <a:pt x="1" y="1"/>
                </a:moveTo>
                <a:lnTo>
                  <a:pt x="481" y="1"/>
                </a:lnTo>
                <a:lnTo>
                  <a:pt x="481" y="310"/>
                </a:lnTo>
                <a:lnTo>
                  <a:pt x="1" y="310"/>
                </a:lnTo>
                <a:close/>
              </a:path>
            </a:pathLst>
          </a:custGeom>
          <a:solidFill>
            <a:srgbClr val="FFFFF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175;p74"/>
          <p:cNvSpPr/>
          <p:nvPr/>
        </p:nvSpPr>
        <p:spPr>
          <a:xfrm>
            <a:off x="7755289" y="4315029"/>
            <a:ext cx="115978" cy="49867"/>
          </a:xfrm>
          <a:custGeom>
            <a:avLst/>
            <a:gdLst/>
            <a:ahLst/>
            <a:cxnLst/>
            <a:rect l="l" t="t" r="r" b="b"/>
            <a:pathLst>
              <a:path w="721" h="310" extrusionOk="0">
                <a:moveTo>
                  <a:pt x="1" y="1"/>
                </a:moveTo>
                <a:lnTo>
                  <a:pt x="721" y="1"/>
                </a:lnTo>
                <a:lnTo>
                  <a:pt x="721" y="310"/>
                </a:lnTo>
                <a:lnTo>
                  <a:pt x="1" y="310"/>
                </a:lnTo>
                <a:close/>
              </a:path>
            </a:pathLst>
          </a:custGeom>
          <a:solidFill>
            <a:srgbClr val="E431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176;p74"/>
          <p:cNvSpPr/>
          <p:nvPr/>
        </p:nvSpPr>
        <p:spPr>
          <a:xfrm>
            <a:off x="7784083" y="4315029"/>
            <a:ext cx="64665" cy="49867"/>
          </a:xfrm>
          <a:custGeom>
            <a:avLst/>
            <a:gdLst/>
            <a:ahLst/>
            <a:cxnLst/>
            <a:rect l="l" t="t" r="r" b="b"/>
            <a:pathLst>
              <a:path w="402" h="310" extrusionOk="0">
                <a:moveTo>
                  <a:pt x="1" y="1"/>
                </a:moveTo>
                <a:lnTo>
                  <a:pt x="402" y="1"/>
                </a:lnTo>
                <a:lnTo>
                  <a:pt x="402" y="310"/>
                </a:lnTo>
                <a:lnTo>
                  <a:pt x="1" y="310"/>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177;p74"/>
          <p:cNvSpPr/>
          <p:nvPr/>
        </p:nvSpPr>
        <p:spPr>
          <a:xfrm>
            <a:off x="7717166" y="4704625"/>
            <a:ext cx="356943" cy="49384"/>
          </a:xfrm>
          <a:custGeom>
            <a:avLst/>
            <a:gdLst/>
            <a:ahLst/>
            <a:cxnLst/>
            <a:rect l="l" t="t" r="r" b="b"/>
            <a:pathLst>
              <a:path w="2219" h="307" extrusionOk="0">
                <a:moveTo>
                  <a:pt x="0" y="0"/>
                </a:moveTo>
                <a:lnTo>
                  <a:pt x="2219" y="0"/>
                </a:lnTo>
                <a:lnTo>
                  <a:pt x="2219" y="306"/>
                </a:lnTo>
                <a:lnTo>
                  <a:pt x="0" y="306"/>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178;p74"/>
          <p:cNvSpPr/>
          <p:nvPr/>
        </p:nvSpPr>
        <p:spPr>
          <a:xfrm>
            <a:off x="7942048" y="4704625"/>
            <a:ext cx="132064" cy="49384"/>
          </a:xfrm>
          <a:custGeom>
            <a:avLst/>
            <a:gdLst/>
            <a:ahLst/>
            <a:cxnLst/>
            <a:rect l="l" t="t" r="r" b="b"/>
            <a:pathLst>
              <a:path w="821" h="307" extrusionOk="0">
                <a:moveTo>
                  <a:pt x="0" y="0"/>
                </a:moveTo>
                <a:lnTo>
                  <a:pt x="821" y="0"/>
                </a:lnTo>
                <a:lnTo>
                  <a:pt x="821" y="306"/>
                </a:lnTo>
                <a:lnTo>
                  <a:pt x="0" y="306"/>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179;p74"/>
          <p:cNvSpPr/>
          <p:nvPr/>
        </p:nvSpPr>
        <p:spPr>
          <a:xfrm>
            <a:off x="7996258" y="4704625"/>
            <a:ext cx="77372" cy="49384"/>
          </a:xfrm>
          <a:custGeom>
            <a:avLst/>
            <a:gdLst/>
            <a:ahLst/>
            <a:cxnLst/>
            <a:rect l="l" t="t" r="r" b="b"/>
            <a:pathLst>
              <a:path w="481" h="307" extrusionOk="0">
                <a:moveTo>
                  <a:pt x="1" y="0"/>
                </a:moveTo>
                <a:lnTo>
                  <a:pt x="481" y="0"/>
                </a:lnTo>
                <a:lnTo>
                  <a:pt x="481" y="306"/>
                </a:lnTo>
                <a:lnTo>
                  <a:pt x="1" y="306"/>
                </a:lnTo>
                <a:close/>
              </a:path>
            </a:pathLst>
          </a:custGeom>
          <a:solidFill>
            <a:srgbClr val="FFFFF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180;p74"/>
          <p:cNvSpPr/>
          <p:nvPr/>
        </p:nvSpPr>
        <p:spPr>
          <a:xfrm>
            <a:off x="7755289" y="4704625"/>
            <a:ext cx="115978" cy="49384"/>
          </a:xfrm>
          <a:custGeom>
            <a:avLst/>
            <a:gdLst/>
            <a:ahLst/>
            <a:cxnLst/>
            <a:rect l="l" t="t" r="r" b="b"/>
            <a:pathLst>
              <a:path w="721" h="307" extrusionOk="0">
                <a:moveTo>
                  <a:pt x="1" y="0"/>
                </a:moveTo>
                <a:lnTo>
                  <a:pt x="721" y="0"/>
                </a:lnTo>
                <a:lnTo>
                  <a:pt x="721" y="306"/>
                </a:lnTo>
                <a:lnTo>
                  <a:pt x="1" y="306"/>
                </a:lnTo>
                <a:close/>
              </a:path>
            </a:pathLst>
          </a:custGeom>
          <a:solidFill>
            <a:srgbClr val="E431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181;p74"/>
          <p:cNvSpPr/>
          <p:nvPr/>
        </p:nvSpPr>
        <p:spPr>
          <a:xfrm>
            <a:off x="7784083" y="4704625"/>
            <a:ext cx="64665" cy="49384"/>
          </a:xfrm>
          <a:custGeom>
            <a:avLst/>
            <a:gdLst/>
            <a:ahLst/>
            <a:cxnLst/>
            <a:rect l="l" t="t" r="r" b="b"/>
            <a:pathLst>
              <a:path w="402" h="307" extrusionOk="0">
                <a:moveTo>
                  <a:pt x="1" y="0"/>
                </a:moveTo>
                <a:lnTo>
                  <a:pt x="402" y="0"/>
                </a:lnTo>
                <a:lnTo>
                  <a:pt x="402" y="306"/>
                </a:lnTo>
                <a:lnTo>
                  <a:pt x="1" y="306"/>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182;p74"/>
          <p:cNvSpPr/>
          <p:nvPr/>
        </p:nvSpPr>
        <p:spPr>
          <a:xfrm>
            <a:off x="7717166" y="5094060"/>
            <a:ext cx="356943" cy="49384"/>
          </a:xfrm>
          <a:custGeom>
            <a:avLst/>
            <a:gdLst/>
            <a:ahLst/>
            <a:cxnLst/>
            <a:rect l="l" t="t" r="r" b="b"/>
            <a:pathLst>
              <a:path w="2219" h="307" extrusionOk="0">
                <a:moveTo>
                  <a:pt x="0" y="1"/>
                </a:moveTo>
                <a:lnTo>
                  <a:pt x="2219" y="1"/>
                </a:lnTo>
                <a:lnTo>
                  <a:pt x="2219" y="307"/>
                </a:lnTo>
                <a:lnTo>
                  <a:pt x="0" y="307"/>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183;p74"/>
          <p:cNvSpPr/>
          <p:nvPr/>
        </p:nvSpPr>
        <p:spPr>
          <a:xfrm>
            <a:off x="7942048" y="5094060"/>
            <a:ext cx="132064" cy="49384"/>
          </a:xfrm>
          <a:custGeom>
            <a:avLst/>
            <a:gdLst/>
            <a:ahLst/>
            <a:cxnLst/>
            <a:rect l="l" t="t" r="r" b="b"/>
            <a:pathLst>
              <a:path w="821" h="307" extrusionOk="0">
                <a:moveTo>
                  <a:pt x="0" y="1"/>
                </a:moveTo>
                <a:lnTo>
                  <a:pt x="821" y="1"/>
                </a:lnTo>
                <a:lnTo>
                  <a:pt x="821" y="307"/>
                </a:lnTo>
                <a:lnTo>
                  <a:pt x="0" y="307"/>
                </a:lnTo>
                <a:close/>
              </a:path>
            </a:pathLst>
          </a:custGeom>
          <a:gradFill>
            <a:gsLst>
              <a:gs pos="0">
                <a:schemeClr val="accen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184;p74"/>
          <p:cNvSpPr/>
          <p:nvPr/>
        </p:nvSpPr>
        <p:spPr>
          <a:xfrm>
            <a:off x="7996258" y="5094060"/>
            <a:ext cx="77372" cy="49384"/>
          </a:xfrm>
          <a:custGeom>
            <a:avLst/>
            <a:gdLst/>
            <a:ahLst/>
            <a:cxnLst/>
            <a:rect l="l" t="t" r="r" b="b"/>
            <a:pathLst>
              <a:path w="481" h="307" extrusionOk="0">
                <a:moveTo>
                  <a:pt x="1" y="1"/>
                </a:moveTo>
                <a:lnTo>
                  <a:pt x="481" y="1"/>
                </a:lnTo>
                <a:lnTo>
                  <a:pt x="481" y="307"/>
                </a:lnTo>
                <a:lnTo>
                  <a:pt x="1" y="307"/>
                </a:lnTo>
                <a:close/>
              </a:path>
            </a:pathLst>
          </a:custGeom>
          <a:solidFill>
            <a:srgbClr val="FFFFF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185;p74"/>
          <p:cNvSpPr/>
          <p:nvPr/>
        </p:nvSpPr>
        <p:spPr>
          <a:xfrm>
            <a:off x="7755289" y="5094060"/>
            <a:ext cx="115978" cy="49384"/>
          </a:xfrm>
          <a:custGeom>
            <a:avLst/>
            <a:gdLst/>
            <a:ahLst/>
            <a:cxnLst/>
            <a:rect l="l" t="t" r="r" b="b"/>
            <a:pathLst>
              <a:path w="721" h="307" extrusionOk="0">
                <a:moveTo>
                  <a:pt x="1" y="1"/>
                </a:moveTo>
                <a:lnTo>
                  <a:pt x="721" y="1"/>
                </a:lnTo>
                <a:lnTo>
                  <a:pt x="721" y="307"/>
                </a:lnTo>
                <a:lnTo>
                  <a:pt x="1" y="307"/>
                </a:lnTo>
                <a:close/>
              </a:path>
            </a:pathLst>
          </a:custGeom>
          <a:solidFill>
            <a:srgbClr val="E431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186;p74"/>
          <p:cNvSpPr/>
          <p:nvPr/>
        </p:nvSpPr>
        <p:spPr>
          <a:xfrm>
            <a:off x="7784083" y="5094060"/>
            <a:ext cx="64665" cy="49384"/>
          </a:xfrm>
          <a:custGeom>
            <a:avLst/>
            <a:gdLst/>
            <a:ahLst/>
            <a:cxnLst/>
            <a:rect l="l" t="t" r="r" b="b"/>
            <a:pathLst>
              <a:path w="402" h="307" extrusionOk="0">
                <a:moveTo>
                  <a:pt x="1" y="1"/>
                </a:moveTo>
                <a:lnTo>
                  <a:pt x="402" y="1"/>
                </a:lnTo>
                <a:lnTo>
                  <a:pt x="402" y="307"/>
                </a:lnTo>
                <a:lnTo>
                  <a:pt x="1" y="307"/>
                </a:lnTo>
                <a:close/>
              </a:path>
            </a:pathLst>
          </a:custGeom>
          <a:solidFill>
            <a:srgbClr val="FFFF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a:xfrm>
            <a:off x="1305449" y="418234"/>
            <a:ext cx="7147555" cy="572700"/>
          </a:xfrm>
        </p:spPr>
        <p:txBody>
          <a:bodyPr/>
          <a:lstStyle/>
          <a:p>
            <a:r>
              <a:rPr lang="en-US" sz="2800" dirty="0">
                <a:solidFill>
                  <a:srgbClr val="E95A38"/>
                </a:solidFill>
              </a:rPr>
              <a:t>Conclusions on Nuclear Reactions</a:t>
            </a:r>
          </a:p>
        </p:txBody>
      </p:sp>
      <p:sp>
        <p:nvSpPr>
          <p:cNvPr id="4" name="Rectangle 3"/>
          <p:cNvSpPr/>
          <p:nvPr/>
        </p:nvSpPr>
        <p:spPr>
          <a:xfrm>
            <a:off x="371881" y="1285545"/>
            <a:ext cx="8593282" cy="1384995"/>
          </a:xfrm>
          <a:prstGeom prst="rect">
            <a:avLst/>
          </a:prstGeom>
        </p:spPr>
        <p:txBody>
          <a:bodyPr wrap="square">
            <a:spAutoFit/>
          </a:bodyPr>
          <a:lstStyle/>
          <a:p>
            <a:pPr algn="just"/>
            <a:r>
              <a:rPr lang="en-US" dirty="0">
                <a:solidFill>
                  <a:srgbClr val="2F2259"/>
                </a:solidFill>
                <a:latin typeface="Karla ExtraBold" panose="020B0604020202020204" charset="0"/>
              </a:rPr>
              <a:t>Nuclear reactions offer immense benefits, including clean energy, medical advancements, and scientific progress. However, they also pose risks like radioactive waste, environmental harm, and potential accidents. With advancements in safety, waste management, and fusion research, nuclear technology has the potential to become a sustainable solution for energy and other applications. Balancing benefits and challenges requires robust regulations, </a:t>
            </a:r>
            <a:r>
              <a:rPr lang="en-US" dirty="0" smtClean="0">
                <a:solidFill>
                  <a:srgbClr val="2F2259"/>
                </a:solidFill>
                <a:latin typeface="Karla ExtraBold" panose="020B0604020202020204" charset="0"/>
              </a:rPr>
              <a:t>innovation</a:t>
            </a:r>
            <a:r>
              <a:rPr lang="en-US" dirty="0">
                <a:solidFill>
                  <a:srgbClr val="2F2259"/>
                </a:solidFill>
                <a:latin typeface="Karla ExtraBold" panose="020B0604020202020204" charset="0"/>
              </a:rPr>
              <a:t>, and public trust for responsible utilization.</a:t>
            </a:r>
          </a:p>
        </p:txBody>
      </p:sp>
      <p:grpSp>
        <p:nvGrpSpPr>
          <p:cNvPr id="5" name="Google Shape;5075;p74"/>
          <p:cNvGrpSpPr/>
          <p:nvPr/>
        </p:nvGrpSpPr>
        <p:grpSpPr>
          <a:xfrm>
            <a:off x="4529450" y="2338855"/>
            <a:ext cx="1493909" cy="1584535"/>
            <a:chOff x="4529450" y="2338855"/>
            <a:chExt cx="1493909" cy="1584535"/>
          </a:xfrm>
        </p:grpSpPr>
        <p:sp>
          <p:nvSpPr>
            <p:cNvPr id="6" name="Google Shape;5076;p74"/>
            <p:cNvSpPr/>
            <p:nvPr/>
          </p:nvSpPr>
          <p:spPr>
            <a:xfrm>
              <a:off x="4529450" y="2338855"/>
              <a:ext cx="1493909" cy="1584535"/>
            </a:xfrm>
            <a:custGeom>
              <a:avLst/>
              <a:gdLst/>
              <a:ahLst/>
              <a:cxnLst/>
              <a:rect l="l" t="t" r="r" b="b"/>
              <a:pathLst>
                <a:path w="13374" h="14185" extrusionOk="0">
                  <a:moveTo>
                    <a:pt x="10751" y="1"/>
                  </a:moveTo>
                  <a:cubicBezTo>
                    <a:pt x="10681" y="1"/>
                    <a:pt x="10611" y="6"/>
                    <a:pt x="10541" y="18"/>
                  </a:cubicBezTo>
                  <a:cubicBezTo>
                    <a:pt x="10224" y="68"/>
                    <a:pt x="9910" y="295"/>
                    <a:pt x="9868" y="614"/>
                  </a:cubicBezTo>
                  <a:cubicBezTo>
                    <a:pt x="9858" y="677"/>
                    <a:pt x="9860" y="746"/>
                    <a:pt x="9831" y="801"/>
                  </a:cubicBezTo>
                  <a:cubicBezTo>
                    <a:pt x="9728" y="1009"/>
                    <a:pt x="9393" y="907"/>
                    <a:pt x="9211" y="1049"/>
                  </a:cubicBezTo>
                  <a:cubicBezTo>
                    <a:pt x="8879" y="1310"/>
                    <a:pt x="9446" y="1935"/>
                    <a:pt x="9153" y="2247"/>
                  </a:cubicBezTo>
                  <a:cubicBezTo>
                    <a:pt x="9105" y="2298"/>
                    <a:pt x="9038" y="2321"/>
                    <a:pt x="8970" y="2321"/>
                  </a:cubicBezTo>
                  <a:cubicBezTo>
                    <a:pt x="8829" y="2321"/>
                    <a:pt x="8681" y="2222"/>
                    <a:pt x="8668" y="2078"/>
                  </a:cubicBezTo>
                  <a:cubicBezTo>
                    <a:pt x="8658" y="1980"/>
                    <a:pt x="8700" y="1880"/>
                    <a:pt x="8694" y="1782"/>
                  </a:cubicBezTo>
                  <a:cubicBezTo>
                    <a:pt x="8681" y="1590"/>
                    <a:pt x="8497" y="1468"/>
                    <a:pt x="8328" y="1373"/>
                  </a:cubicBezTo>
                  <a:cubicBezTo>
                    <a:pt x="8024" y="1197"/>
                    <a:pt x="7711" y="1023"/>
                    <a:pt x="7365" y="973"/>
                  </a:cubicBezTo>
                  <a:cubicBezTo>
                    <a:pt x="7310" y="965"/>
                    <a:pt x="7254" y="961"/>
                    <a:pt x="7197" y="961"/>
                  </a:cubicBezTo>
                  <a:cubicBezTo>
                    <a:pt x="6900" y="961"/>
                    <a:pt x="6597" y="1069"/>
                    <a:pt x="6429" y="1310"/>
                  </a:cubicBezTo>
                  <a:cubicBezTo>
                    <a:pt x="6339" y="1434"/>
                    <a:pt x="6292" y="1598"/>
                    <a:pt x="6168" y="1690"/>
                  </a:cubicBezTo>
                  <a:cubicBezTo>
                    <a:pt x="6094" y="1748"/>
                    <a:pt x="5996" y="1774"/>
                    <a:pt x="5925" y="1832"/>
                  </a:cubicBezTo>
                  <a:cubicBezTo>
                    <a:pt x="5822" y="1917"/>
                    <a:pt x="5777" y="2049"/>
                    <a:pt x="5756" y="2175"/>
                  </a:cubicBezTo>
                  <a:cubicBezTo>
                    <a:pt x="5693" y="2576"/>
                    <a:pt x="5833" y="3004"/>
                    <a:pt x="6120" y="3291"/>
                  </a:cubicBezTo>
                  <a:cubicBezTo>
                    <a:pt x="5941" y="3304"/>
                    <a:pt x="5848" y="3534"/>
                    <a:pt x="5904" y="3703"/>
                  </a:cubicBezTo>
                  <a:cubicBezTo>
                    <a:pt x="5980" y="3937"/>
                    <a:pt x="6281" y="4001"/>
                    <a:pt x="6336" y="4214"/>
                  </a:cubicBezTo>
                  <a:cubicBezTo>
                    <a:pt x="6374" y="4360"/>
                    <a:pt x="6131" y="4689"/>
                    <a:pt x="6054" y="4689"/>
                  </a:cubicBezTo>
                  <a:cubicBezTo>
                    <a:pt x="6044" y="4689"/>
                    <a:pt x="6037" y="4684"/>
                    <a:pt x="6033" y="4673"/>
                  </a:cubicBezTo>
                  <a:cubicBezTo>
                    <a:pt x="5917" y="4307"/>
                    <a:pt x="5585" y="4022"/>
                    <a:pt x="5205" y="3966"/>
                  </a:cubicBezTo>
                  <a:cubicBezTo>
                    <a:pt x="5158" y="3959"/>
                    <a:pt x="5111" y="3956"/>
                    <a:pt x="5064" y="3956"/>
                  </a:cubicBezTo>
                  <a:cubicBezTo>
                    <a:pt x="4731" y="3956"/>
                    <a:pt x="4398" y="4124"/>
                    <a:pt x="4210" y="4402"/>
                  </a:cubicBezTo>
                  <a:cubicBezTo>
                    <a:pt x="4078" y="4597"/>
                    <a:pt x="4026" y="4876"/>
                    <a:pt x="4181" y="5048"/>
                  </a:cubicBezTo>
                  <a:cubicBezTo>
                    <a:pt x="3601" y="5401"/>
                    <a:pt x="3514" y="6227"/>
                    <a:pt x="3894" y="6754"/>
                  </a:cubicBezTo>
                  <a:cubicBezTo>
                    <a:pt x="3179" y="6789"/>
                    <a:pt x="3192" y="7759"/>
                    <a:pt x="3406" y="8266"/>
                  </a:cubicBezTo>
                  <a:cubicBezTo>
                    <a:pt x="3166" y="7831"/>
                    <a:pt x="2671" y="7553"/>
                    <a:pt x="2177" y="7553"/>
                  </a:cubicBezTo>
                  <a:cubicBezTo>
                    <a:pt x="2078" y="7553"/>
                    <a:pt x="1978" y="7564"/>
                    <a:pt x="1881" y="7588"/>
                  </a:cubicBezTo>
                  <a:cubicBezTo>
                    <a:pt x="1617" y="7650"/>
                    <a:pt x="1352" y="7875"/>
                    <a:pt x="1303" y="8118"/>
                  </a:cubicBezTo>
                  <a:lnTo>
                    <a:pt x="1303" y="8118"/>
                  </a:lnTo>
                  <a:cubicBezTo>
                    <a:pt x="1272" y="8091"/>
                    <a:pt x="1234" y="8071"/>
                    <a:pt x="1193" y="8065"/>
                  </a:cubicBezTo>
                  <a:cubicBezTo>
                    <a:pt x="1180" y="8064"/>
                    <a:pt x="1168" y="8063"/>
                    <a:pt x="1155" y="8063"/>
                  </a:cubicBezTo>
                  <a:cubicBezTo>
                    <a:pt x="1025" y="8063"/>
                    <a:pt x="904" y="8148"/>
                    <a:pt x="808" y="8237"/>
                  </a:cubicBezTo>
                  <a:cubicBezTo>
                    <a:pt x="613" y="8421"/>
                    <a:pt x="460" y="8661"/>
                    <a:pt x="433" y="8930"/>
                  </a:cubicBezTo>
                  <a:cubicBezTo>
                    <a:pt x="404" y="9199"/>
                    <a:pt x="533" y="9490"/>
                    <a:pt x="779" y="9603"/>
                  </a:cubicBezTo>
                  <a:cubicBezTo>
                    <a:pt x="309" y="9774"/>
                    <a:pt x="1" y="10297"/>
                    <a:pt x="82" y="10790"/>
                  </a:cubicBezTo>
                  <a:cubicBezTo>
                    <a:pt x="164" y="11278"/>
                    <a:pt x="626" y="11676"/>
                    <a:pt x="1124" y="11687"/>
                  </a:cubicBezTo>
                  <a:cubicBezTo>
                    <a:pt x="916" y="11937"/>
                    <a:pt x="1095" y="12391"/>
                    <a:pt x="1417" y="12431"/>
                  </a:cubicBezTo>
                  <a:cubicBezTo>
                    <a:pt x="1494" y="12441"/>
                    <a:pt x="1633" y="12441"/>
                    <a:pt x="1786" y="12446"/>
                  </a:cubicBezTo>
                  <a:cubicBezTo>
                    <a:pt x="2285" y="12470"/>
                    <a:pt x="2989" y="12563"/>
                    <a:pt x="2667" y="13243"/>
                  </a:cubicBezTo>
                  <a:cubicBezTo>
                    <a:pt x="2604" y="13370"/>
                    <a:pt x="2440" y="13475"/>
                    <a:pt x="2480" y="13615"/>
                  </a:cubicBezTo>
                  <a:cubicBezTo>
                    <a:pt x="2522" y="13773"/>
                    <a:pt x="2791" y="13779"/>
                    <a:pt x="2818" y="13942"/>
                  </a:cubicBezTo>
                  <a:cubicBezTo>
                    <a:pt x="2839" y="14063"/>
                    <a:pt x="2699" y="14143"/>
                    <a:pt x="2586" y="14185"/>
                  </a:cubicBezTo>
                  <a:cubicBezTo>
                    <a:pt x="2810" y="14145"/>
                    <a:pt x="3034" y="14103"/>
                    <a:pt x="3258" y="14063"/>
                  </a:cubicBezTo>
                  <a:cubicBezTo>
                    <a:pt x="3105" y="13902"/>
                    <a:pt x="3142" y="13604"/>
                    <a:pt x="3329" y="13486"/>
                  </a:cubicBezTo>
                  <a:cubicBezTo>
                    <a:pt x="3696" y="13259"/>
                    <a:pt x="4202" y="12869"/>
                    <a:pt x="4131" y="12359"/>
                  </a:cubicBezTo>
                  <a:cubicBezTo>
                    <a:pt x="4114" y="12238"/>
                    <a:pt x="4016" y="12101"/>
                    <a:pt x="3908" y="12101"/>
                  </a:cubicBezTo>
                  <a:cubicBezTo>
                    <a:pt x="3888" y="12101"/>
                    <a:pt x="3867" y="12106"/>
                    <a:pt x="3846" y="12117"/>
                  </a:cubicBezTo>
                  <a:cubicBezTo>
                    <a:pt x="3997" y="11995"/>
                    <a:pt x="3925" y="11740"/>
                    <a:pt x="3775" y="11621"/>
                  </a:cubicBezTo>
                  <a:cubicBezTo>
                    <a:pt x="3681" y="11547"/>
                    <a:pt x="3562" y="11510"/>
                    <a:pt x="3442" y="11510"/>
                  </a:cubicBezTo>
                  <a:cubicBezTo>
                    <a:pt x="3373" y="11510"/>
                    <a:pt x="3304" y="11522"/>
                    <a:pt x="3240" y="11547"/>
                  </a:cubicBezTo>
                  <a:cubicBezTo>
                    <a:pt x="3066" y="11621"/>
                    <a:pt x="2934" y="11784"/>
                    <a:pt x="2907" y="11972"/>
                  </a:cubicBezTo>
                  <a:cubicBezTo>
                    <a:pt x="2836" y="11819"/>
                    <a:pt x="2762" y="11660"/>
                    <a:pt x="2691" y="11505"/>
                  </a:cubicBezTo>
                  <a:cubicBezTo>
                    <a:pt x="2928" y="11415"/>
                    <a:pt x="2989" y="11046"/>
                    <a:pt x="2797" y="10882"/>
                  </a:cubicBezTo>
                  <a:lnTo>
                    <a:pt x="2797" y="10882"/>
                  </a:lnTo>
                  <a:cubicBezTo>
                    <a:pt x="2849" y="10893"/>
                    <a:pt x="2902" y="10898"/>
                    <a:pt x="2955" y="10898"/>
                  </a:cubicBezTo>
                  <a:cubicBezTo>
                    <a:pt x="3160" y="10898"/>
                    <a:pt x="3365" y="10820"/>
                    <a:pt x="3514" y="10679"/>
                  </a:cubicBezTo>
                  <a:cubicBezTo>
                    <a:pt x="3846" y="10371"/>
                    <a:pt x="3672" y="9885"/>
                    <a:pt x="4121" y="9661"/>
                  </a:cubicBezTo>
                  <a:cubicBezTo>
                    <a:pt x="4379" y="9529"/>
                    <a:pt x="4683" y="9519"/>
                    <a:pt x="4954" y="9424"/>
                  </a:cubicBezTo>
                  <a:cubicBezTo>
                    <a:pt x="5424" y="9260"/>
                    <a:pt x="5796" y="8780"/>
                    <a:pt x="5724" y="8289"/>
                  </a:cubicBezTo>
                  <a:cubicBezTo>
                    <a:pt x="5666" y="7920"/>
                    <a:pt x="5381" y="7561"/>
                    <a:pt x="5521" y="7216"/>
                  </a:cubicBezTo>
                  <a:cubicBezTo>
                    <a:pt x="5637" y="6939"/>
                    <a:pt x="5967" y="6836"/>
                    <a:pt x="6220" y="6678"/>
                  </a:cubicBezTo>
                  <a:cubicBezTo>
                    <a:pt x="6476" y="6520"/>
                    <a:pt x="6669" y="6129"/>
                    <a:pt x="6439" y="5942"/>
                  </a:cubicBezTo>
                  <a:lnTo>
                    <a:pt x="6439" y="5942"/>
                  </a:lnTo>
                  <a:cubicBezTo>
                    <a:pt x="6466" y="5944"/>
                    <a:pt x="6494" y="5945"/>
                    <a:pt x="6521" y="5945"/>
                  </a:cubicBezTo>
                  <a:cubicBezTo>
                    <a:pt x="7174" y="5945"/>
                    <a:pt x="7781" y="5347"/>
                    <a:pt x="7763" y="4689"/>
                  </a:cubicBezTo>
                  <a:lnTo>
                    <a:pt x="7763" y="4689"/>
                  </a:lnTo>
                  <a:cubicBezTo>
                    <a:pt x="7947" y="4823"/>
                    <a:pt x="8211" y="4891"/>
                    <a:pt x="8482" y="4891"/>
                  </a:cubicBezTo>
                  <a:cubicBezTo>
                    <a:pt x="9027" y="4891"/>
                    <a:pt x="9601" y="4616"/>
                    <a:pt x="9615" y="4043"/>
                  </a:cubicBezTo>
                  <a:lnTo>
                    <a:pt x="9615" y="4043"/>
                  </a:lnTo>
                  <a:cubicBezTo>
                    <a:pt x="9608" y="4361"/>
                    <a:pt x="9795" y="4676"/>
                    <a:pt x="10079" y="4821"/>
                  </a:cubicBezTo>
                  <a:cubicBezTo>
                    <a:pt x="10199" y="4884"/>
                    <a:pt x="10335" y="4915"/>
                    <a:pt x="10471" y="4915"/>
                  </a:cubicBezTo>
                  <a:cubicBezTo>
                    <a:pt x="10654" y="4915"/>
                    <a:pt x="10838" y="4859"/>
                    <a:pt x="10987" y="4750"/>
                  </a:cubicBezTo>
                  <a:cubicBezTo>
                    <a:pt x="11075" y="4770"/>
                    <a:pt x="11166" y="4779"/>
                    <a:pt x="11256" y="4779"/>
                  </a:cubicBezTo>
                  <a:cubicBezTo>
                    <a:pt x="11584" y="4779"/>
                    <a:pt x="11912" y="4652"/>
                    <a:pt x="12147" y="4423"/>
                  </a:cubicBezTo>
                  <a:cubicBezTo>
                    <a:pt x="12451" y="4132"/>
                    <a:pt x="12588" y="3684"/>
                    <a:pt x="12506" y="3273"/>
                  </a:cubicBezTo>
                  <a:cubicBezTo>
                    <a:pt x="12730" y="3167"/>
                    <a:pt x="12957" y="3043"/>
                    <a:pt x="13118" y="2853"/>
                  </a:cubicBezTo>
                  <a:cubicBezTo>
                    <a:pt x="13284" y="2661"/>
                    <a:pt x="13374" y="2392"/>
                    <a:pt x="13287" y="2157"/>
                  </a:cubicBezTo>
                  <a:cubicBezTo>
                    <a:pt x="13223" y="1975"/>
                    <a:pt x="13033" y="1839"/>
                    <a:pt x="12846" y="1839"/>
                  </a:cubicBezTo>
                  <a:cubicBezTo>
                    <a:pt x="12792" y="1839"/>
                    <a:pt x="12738" y="1850"/>
                    <a:pt x="12688" y="1875"/>
                  </a:cubicBezTo>
                  <a:cubicBezTo>
                    <a:pt x="12833" y="1500"/>
                    <a:pt x="12535" y="1033"/>
                    <a:pt x="12137" y="1004"/>
                  </a:cubicBezTo>
                  <a:cubicBezTo>
                    <a:pt x="12295" y="849"/>
                    <a:pt x="12242" y="561"/>
                    <a:pt x="12087" y="405"/>
                  </a:cubicBezTo>
                  <a:cubicBezTo>
                    <a:pt x="11931" y="252"/>
                    <a:pt x="11704" y="186"/>
                    <a:pt x="11490" y="128"/>
                  </a:cubicBezTo>
                  <a:cubicBezTo>
                    <a:pt x="11248" y="65"/>
                    <a:pt x="10999" y="1"/>
                    <a:pt x="1075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77;p74"/>
            <p:cNvSpPr/>
            <p:nvPr/>
          </p:nvSpPr>
          <p:spPr>
            <a:xfrm>
              <a:off x="4668522" y="2583825"/>
              <a:ext cx="1315744" cy="1305720"/>
            </a:xfrm>
            <a:custGeom>
              <a:avLst/>
              <a:gdLst/>
              <a:ahLst/>
              <a:cxnLst/>
              <a:rect l="l" t="t" r="r" b="b"/>
              <a:pathLst>
                <a:path w="11779" h="11689" extrusionOk="0">
                  <a:moveTo>
                    <a:pt x="10786" y="0"/>
                  </a:moveTo>
                  <a:cubicBezTo>
                    <a:pt x="10277" y="0"/>
                    <a:pt x="9715" y="297"/>
                    <a:pt x="9713" y="916"/>
                  </a:cubicBezTo>
                  <a:cubicBezTo>
                    <a:pt x="9707" y="990"/>
                    <a:pt x="9715" y="1061"/>
                    <a:pt x="9678" y="1122"/>
                  </a:cubicBezTo>
                  <a:cubicBezTo>
                    <a:pt x="9644" y="1174"/>
                    <a:pt x="9585" y="1197"/>
                    <a:pt x="9522" y="1197"/>
                  </a:cubicBezTo>
                  <a:cubicBezTo>
                    <a:pt x="9468" y="1197"/>
                    <a:pt x="9411" y="1180"/>
                    <a:pt x="9364" y="1151"/>
                  </a:cubicBezTo>
                  <a:cubicBezTo>
                    <a:pt x="9269" y="1088"/>
                    <a:pt x="9201" y="990"/>
                    <a:pt x="9111" y="913"/>
                  </a:cubicBezTo>
                  <a:cubicBezTo>
                    <a:pt x="9006" y="824"/>
                    <a:pt x="8870" y="782"/>
                    <a:pt x="8733" y="782"/>
                  </a:cubicBezTo>
                  <a:cubicBezTo>
                    <a:pt x="8514" y="782"/>
                    <a:pt x="8292" y="889"/>
                    <a:pt x="8185" y="1082"/>
                  </a:cubicBezTo>
                  <a:cubicBezTo>
                    <a:pt x="8120" y="1006"/>
                    <a:pt x="8018" y="963"/>
                    <a:pt x="7916" y="963"/>
                  </a:cubicBezTo>
                  <a:cubicBezTo>
                    <a:pt x="7870" y="963"/>
                    <a:pt x="7824" y="972"/>
                    <a:pt x="7782" y="990"/>
                  </a:cubicBezTo>
                  <a:cubicBezTo>
                    <a:pt x="7647" y="1045"/>
                    <a:pt x="7555" y="1193"/>
                    <a:pt x="7568" y="1341"/>
                  </a:cubicBezTo>
                  <a:cubicBezTo>
                    <a:pt x="7519" y="931"/>
                    <a:pt x="7273" y="773"/>
                    <a:pt x="6992" y="773"/>
                  </a:cubicBezTo>
                  <a:cubicBezTo>
                    <a:pt x="6673" y="773"/>
                    <a:pt x="6307" y="976"/>
                    <a:pt x="6131" y="1246"/>
                  </a:cubicBezTo>
                  <a:cubicBezTo>
                    <a:pt x="5914" y="1575"/>
                    <a:pt x="5775" y="2066"/>
                    <a:pt x="6075" y="2322"/>
                  </a:cubicBezTo>
                  <a:cubicBezTo>
                    <a:pt x="6068" y="2321"/>
                    <a:pt x="6062" y="2321"/>
                    <a:pt x="6055" y="2321"/>
                  </a:cubicBezTo>
                  <a:cubicBezTo>
                    <a:pt x="5818" y="2321"/>
                    <a:pt x="5830" y="2741"/>
                    <a:pt x="5640" y="2908"/>
                  </a:cubicBezTo>
                  <a:cubicBezTo>
                    <a:pt x="5577" y="2963"/>
                    <a:pt x="5492" y="2987"/>
                    <a:pt x="5413" y="3010"/>
                  </a:cubicBezTo>
                  <a:cubicBezTo>
                    <a:pt x="5197" y="3068"/>
                    <a:pt x="4981" y="3129"/>
                    <a:pt x="4762" y="3187"/>
                  </a:cubicBezTo>
                  <a:cubicBezTo>
                    <a:pt x="4692" y="3133"/>
                    <a:pt x="4608" y="3110"/>
                    <a:pt x="4522" y="3110"/>
                  </a:cubicBezTo>
                  <a:cubicBezTo>
                    <a:pt x="4396" y="3110"/>
                    <a:pt x="4266" y="3160"/>
                    <a:pt x="4166" y="3240"/>
                  </a:cubicBezTo>
                  <a:cubicBezTo>
                    <a:pt x="3997" y="3377"/>
                    <a:pt x="3899" y="3577"/>
                    <a:pt x="3807" y="3773"/>
                  </a:cubicBezTo>
                  <a:cubicBezTo>
                    <a:pt x="3635" y="4123"/>
                    <a:pt x="3522" y="4659"/>
                    <a:pt x="3883" y="4817"/>
                  </a:cubicBezTo>
                  <a:cubicBezTo>
                    <a:pt x="3440" y="4857"/>
                    <a:pt x="3055" y="5184"/>
                    <a:pt x="2886" y="5585"/>
                  </a:cubicBezTo>
                  <a:cubicBezTo>
                    <a:pt x="2810" y="5759"/>
                    <a:pt x="2860" y="6062"/>
                    <a:pt x="2762" y="6207"/>
                  </a:cubicBezTo>
                  <a:cubicBezTo>
                    <a:pt x="2659" y="6358"/>
                    <a:pt x="2398" y="6371"/>
                    <a:pt x="2256" y="6492"/>
                  </a:cubicBezTo>
                  <a:cubicBezTo>
                    <a:pt x="1984" y="6730"/>
                    <a:pt x="1879" y="7149"/>
                    <a:pt x="2005" y="7489"/>
                  </a:cubicBezTo>
                  <a:cubicBezTo>
                    <a:pt x="1957" y="7475"/>
                    <a:pt x="1909" y="7469"/>
                    <a:pt x="1860" y="7469"/>
                  </a:cubicBezTo>
                  <a:cubicBezTo>
                    <a:pt x="1528" y="7469"/>
                    <a:pt x="1203" y="7771"/>
                    <a:pt x="1219" y="8112"/>
                  </a:cubicBezTo>
                  <a:cubicBezTo>
                    <a:pt x="1059" y="8032"/>
                    <a:pt x="816" y="7943"/>
                    <a:pt x="595" y="7943"/>
                  </a:cubicBezTo>
                  <a:cubicBezTo>
                    <a:pt x="463" y="7943"/>
                    <a:pt x="339" y="7974"/>
                    <a:pt x="243" y="8059"/>
                  </a:cubicBezTo>
                  <a:cubicBezTo>
                    <a:pt x="73" y="8207"/>
                    <a:pt x="157" y="8661"/>
                    <a:pt x="229" y="8661"/>
                  </a:cubicBezTo>
                  <a:cubicBezTo>
                    <a:pt x="234" y="8661"/>
                    <a:pt x="239" y="8659"/>
                    <a:pt x="243" y="8655"/>
                  </a:cubicBezTo>
                  <a:lnTo>
                    <a:pt x="243" y="8655"/>
                  </a:lnTo>
                  <a:cubicBezTo>
                    <a:pt x="67" y="8821"/>
                    <a:pt x="1" y="9098"/>
                    <a:pt x="90" y="9322"/>
                  </a:cubicBezTo>
                  <a:cubicBezTo>
                    <a:pt x="180" y="9547"/>
                    <a:pt x="415" y="9707"/>
                    <a:pt x="655" y="9707"/>
                  </a:cubicBezTo>
                  <a:cubicBezTo>
                    <a:pt x="615" y="9707"/>
                    <a:pt x="689" y="9892"/>
                    <a:pt x="842" y="10021"/>
                  </a:cubicBezTo>
                  <a:cubicBezTo>
                    <a:pt x="921" y="10090"/>
                    <a:pt x="1022" y="10141"/>
                    <a:pt x="1135" y="10141"/>
                  </a:cubicBezTo>
                  <a:cubicBezTo>
                    <a:pt x="1157" y="10141"/>
                    <a:pt x="1180" y="10139"/>
                    <a:pt x="1203" y="10135"/>
                  </a:cubicBezTo>
                  <a:cubicBezTo>
                    <a:pt x="1454" y="10100"/>
                    <a:pt x="1660" y="9876"/>
                    <a:pt x="1900" y="9845"/>
                  </a:cubicBezTo>
                  <a:lnTo>
                    <a:pt x="1900" y="9845"/>
                  </a:lnTo>
                  <a:cubicBezTo>
                    <a:pt x="1847" y="10042"/>
                    <a:pt x="1915" y="10355"/>
                    <a:pt x="2167" y="10355"/>
                  </a:cubicBezTo>
                  <a:cubicBezTo>
                    <a:pt x="2178" y="10355"/>
                    <a:pt x="2189" y="10355"/>
                    <a:pt x="2200" y="10354"/>
                  </a:cubicBezTo>
                  <a:lnTo>
                    <a:pt x="2200" y="10354"/>
                  </a:lnTo>
                  <a:cubicBezTo>
                    <a:pt x="2053" y="10457"/>
                    <a:pt x="1979" y="10662"/>
                    <a:pt x="2037" y="10839"/>
                  </a:cubicBezTo>
                  <a:cubicBezTo>
                    <a:pt x="2092" y="11013"/>
                    <a:pt x="1172" y="11343"/>
                    <a:pt x="1768" y="11688"/>
                  </a:cubicBezTo>
                  <a:cubicBezTo>
                    <a:pt x="2105" y="11237"/>
                    <a:pt x="2973" y="10834"/>
                    <a:pt x="2878" y="10164"/>
                  </a:cubicBezTo>
                  <a:cubicBezTo>
                    <a:pt x="2863" y="10042"/>
                    <a:pt x="2766" y="9908"/>
                    <a:pt x="2659" y="9908"/>
                  </a:cubicBezTo>
                  <a:cubicBezTo>
                    <a:pt x="2638" y="9908"/>
                    <a:pt x="2617" y="9913"/>
                    <a:pt x="2596" y="9924"/>
                  </a:cubicBezTo>
                  <a:cubicBezTo>
                    <a:pt x="2744" y="9802"/>
                    <a:pt x="2675" y="9547"/>
                    <a:pt x="2522" y="9425"/>
                  </a:cubicBezTo>
                  <a:cubicBezTo>
                    <a:pt x="2429" y="9353"/>
                    <a:pt x="2310" y="9316"/>
                    <a:pt x="2191" y="9316"/>
                  </a:cubicBezTo>
                  <a:cubicBezTo>
                    <a:pt x="2122" y="9316"/>
                    <a:pt x="2053" y="9329"/>
                    <a:pt x="1989" y="9354"/>
                  </a:cubicBezTo>
                  <a:cubicBezTo>
                    <a:pt x="1815" y="9425"/>
                    <a:pt x="1683" y="9591"/>
                    <a:pt x="1657" y="9779"/>
                  </a:cubicBezTo>
                  <a:cubicBezTo>
                    <a:pt x="1583" y="9623"/>
                    <a:pt x="1512" y="9465"/>
                    <a:pt x="1438" y="9312"/>
                  </a:cubicBezTo>
                  <a:cubicBezTo>
                    <a:pt x="1676" y="9222"/>
                    <a:pt x="1739" y="8853"/>
                    <a:pt x="1544" y="8687"/>
                  </a:cubicBezTo>
                  <a:lnTo>
                    <a:pt x="1544" y="8687"/>
                  </a:lnTo>
                  <a:cubicBezTo>
                    <a:pt x="1596" y="8698"/>
                    <a:pt x="1649" y="8703"/>
                    <a:pt x="1702" y="8703"/>
                  </a:cubicBezTo>
                  <a:cubicBezTo>
                    <a:pt x="1907" y="8703"/>
                    <a:pt x="2113" y="8624"/>
                    <a:pt x="2264" y="8486"/>
                  </a:cubicBezTo>
                  <a:cubicBezTo>
                    <a:pt x="2596" y="8178"/>
                    <a:pt x="2422" y="7692"/>
                    <a:pt x="2870" y="7468"/>
                  </a:cubicBezTo>
                  <a:cubicBezTo>
                    <a:pt x="3126" y="7336"/>
                    <a:pt x="3430" y="7326"/>
                    <a:pt x="3704" y="7231"/>
                  </a:cubicBezTo>
                  <a:cubicBezTo>
                    <a:pt x="4171" y="7065"/>
                    <a:pt x="4545" y="6587"/>
                    <a:pt x="4471" y="6096"/>
                  </a:cubicBezTo>
                  <a:cubicBezTo>
                    <a:pt x="4416" y="5727"/>
                    <a:pt x="4129" y="5368"/>
                    <a:pt x="4271" y="5020"/>
                  </a:cubicBezTo>
                  <a:cubicBezTo>
                    <a:pt x="4387" y="4743"/>
                    <a:pt x="4717" y="4643"/>
                    <a:pt x="4970" y="4485"/>
                  </a:cubicBezTo>
                  <a:cubicBezTo>
                    <a:pt x="5223" y="4327"/>
                    <a:pt x="5418" y="3936"/>
                    <a:pt x="5186" y="3749"/>
                  </a:cubicBezTo>
                  <a:lnTo>
                    <a:pt x="5186" y="3749"/>
                  </a:lnTo>
                  <a:cubicBezTo>
                    <a:pt x="5214" y="3751"/>
                    <a:pt x="5241" y="3752"/>
                    <a:pt x="5268" y="3752"/>
                  </a:cubicBezTo>
                  <a:cubicBezTo>
                    <a:pt x="5921" y="3752"/>
                    <a:pt x="6528" y="3154"/>
                    <a:pt x="6513" y="2496"/>
                  </a:cubicBezTo>
                  <a:lnTo>
                    <a:pt x="6513" y="2496"/>
                  </a:lnTo>
                  <a:cubicBezTo>
                    <a:pt x="6697" y="2629"/>
                    <a:pt x="6961" y="2697"/>
                    <a:pt x="7232" y="2697"/>
                  </a:cubicBezTo>
                  <a:cubicBezTo>
                    <a:pt x="7777" y="2697"/>
                    <a:pt x="8352" y="2422"/>
                    <a:pt x="8362" y="1847"/>
                  </a:cubicBezTo>
                  <a:lnTo>
                    <a:pt x="8362" y="1847"/>
                  </a:lnTo>
                  <a:cubicBezTo>
                    <a:pt x="8357" y="2166"/>
                    <a:pt x="8544" y="2483"/>
                    <a:pt x="8826" y="2628"/>
                  </a:cubicBezTo>
                  <a:cubicBezTo>
                    <a:pt x="8947" y="2691"/>
                    <a:pt x="9083" y="2721"/>
                    <a:pt x="9219" y="2721"/>
                  </a:cubicBezTo>
                  <a:cubicBezTo>
                    <a:pt x="9403" y="2721"/>
                    <a:pt x="9586" y="2665"/>
                    <a:pt x="9734" y="2554"/>
                  </a:cubicBezTo>
                  <a:cubicBezTo>
                    <a:pt x="9823" y="2574"/>
                    <a:pt x="9915" y="2584"/>
                    <a:pt x="10006" y="2584"/>
                  </a:cubicBezTo>
                  <a:cubicBezTo>
                    <a:pt x="10333" y="2584"/>
                    <a:pt x="10659" y="2458"/>
                    <a:pt x="10894" y="2230"/>
                  </a:cubicBezTo>
                  <a:cubicBezTo>
                    <a:pt x="11060" y="2071"/>
                    <a:pt x="11169" y="1868"/>
                    <a:pt x="11232" y="1652"/>
                  </a:cubicBezTo>
                  <a:cubicBezTo>
                    <a:pt x="11264" y="1544"/>
                    <a:pt x="11232" y="1364"/>
                    <a:pt x="11274" y="1270"/>
                  </a:cubicBezTo>
                  <a:cubicBezTo>
                    <a:pt x="11330" y="1138"/>
                    <a:pt x="11480" y="1032"/>
                    <a:pt x="11525" y="919"/>
                  </a:cubicBezTo>
                  <a:cubicBezTo>
                    <a:pt x="11779" y="315"/>
                    <a:pt x="11310" y="0"/>
                    <a:pt x="10786"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5078;p74"/>
          <p:cNvGrpSpPr/>
          <p:nvPr/>
        </p:nvGrpSpPr>
        <p:grpSpPr>
          <a:xfrm>
            <a:off x="4231475" y="3851827"/>
            <a:ext cx="1235300" cy="1291676"/>
            <a:chOff x="4231475" y="3851827"/>
            <a:chExt cx="1235300" cy="1291676"/>
          </a:xfrm>
        </p:grpSpPr>
        <p:sp>
          <p:nvSpPr>
            <p:cNvPr id="9" name="Google Shape;5079;p74"/>
            <p:cNvSpPr/>
            <p:nvPr/>
          </p:nvSpPr>
          <p:spPr>
            <a:xfrm>
              <a:off x="4231589" y="3851827"/>
              <a:ext cx="1235186" cy="1237920"/>
            </a:xfrm>
            <a:custGeom>
              <a:avLst/>
              <a:gdLst/>
              <a:ahLst/>
              <a:cxnLst/>
              <a:rect l="l" t="t" r="r" b="b"/>
              <a:pathLst>
                <a:path w="21688" h="21736" extrusionOk="0">
                  <a:moveTo>
                    <a:pt x="17631" y="11438"/>
                  </a:moveTo>
                  <a:cubicBezTo>
                    <a:pt x="16655" y="6969"/>
                    <a:pt x="17278" y="869"/>
                    <a:pt x="17278" y="869"/>
                  </a:cubicBezTo>
                  <a:cubicBezTo>
                    <a:pt x="17278" y="869"/>
                    <a:pt x="14851" y="1"/>
                    <a:pt x="10842" y="1"/>
                  </a:cubicBezTo>
                  <a:cubicBezTo>
                    <a:pt x="6830" y="1"/>
                    <a:pt x="4406" y="869"/>
                    <a:pt x="4406" y="869"/>
                  </a:cubicBezTo>
                  <a:cubicBezTo>
                    <a:pt x="4406" y="869"/>
                    <a:pt x="5028" y="6969"/>
                    <a:pt x="4052" y="11438"/>
                  </a:cubicBezTo>
                  <a:cubicBezTo>
                    <a:pt x="3090" y="15837"/>
                    <a:pt x="1" y="21735"/>
                    <a:pt x="1" y="21735"/>
                  </a:cubicBezTo>
                  <a:lnTo>
                    <a:pt x="10844" y="21735"/>
                  </a:lnTo>
                  <a:lnTo>
                    <a:pt x="21688" y="21735"/>
                  </a:lnTo>
                  <a:cubicBezTo>
                    <a:pt x="21683" y="21735"/>
                    <a:pt x="18594" y="15837"/>
                    <a:pt x="17631" y="114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0;p74"/>
            <p:cNvSpPr/>
            <p:nvPr/>
          </p:nvSpPr>
          <p:spPr>
            <a:xfrm>
              <a:off x="4231475" y="3852169"/>
              <a:ext cx="1235015" cy="1237578"/>
            </a:xfrm>
            <a:custGeom>
              <a:avLst/>
              <a:gdLst/>
              <a:ahLst/>
              <a:cxnLst/>
              <a:rect l="l" t="t" r="r" b="b"/>
              <a:pathLst>
                <a:path w="21685" h="21730" extrusionOk="0">
                  <a:moveTo>
                    <a:pt x="21685" y="21729"/>
                  </a:moveTo>
                  <a:lnTo>
                    <a:pt x="0" y="21729"/>
                  </a:lnTo>
                  <a:cubicBezTo>
                    <a:pt x="0" y="21729"/>
                    <a:pt x="3089" y="15831"/>
                    <a:pt x="4052" y="11432"/>
                  </a:cubicBezTo>
                  <a:cubicBezTo>
                    <a:pt x="5028" y="6963"/>
                    <a:pt x="4405" y="865"/>
                    <a:pt x="4405" y="865"/>
                  </a:cubicBezTo>
                  <a:cubicBezTo>
                    <a:pt x="4405" y="865"/>
                    <a:pt x="5051" y="633"/>
                    <a:pt x="6225" y="409"/>
                  </a:cubicBezTo>
                  <a:cubicBezTo>
                    <a:pt x="6199" y="3872"/>
                    <a:pt x="6315" y="13304"/>
                    <a:pt x="8406" y="13711"/>
                  </a:cubicBezTo>
                  <a:cubicBezTo>
                    <a:pt x="10606" y="14135"/>
                    <a:pt x="11089" y="3173"/>
                    <a:pt x="11181" y="0"/>
                  </a:cubicBezTo>
                  <a:cubicBezTo>
                    <a:pt x="14988" y="47"/>
                    <a:pt x="17277" y="865"/>
                    <a:pt x="17277" y="865"/>
                  </a:cubicBezTo>
                  <a:cubicBezTo>
                    <a:pt x="17277" y="865"/>
                    <a:pt x="16655" y="6966"/>
                    <a:pt x="17631" y="11432"/>
                  </a:cubicBezTo>
                  <a:cubicBezTo>
                    <a:pt x="18596" y="15831"/>
                    <a:pt x="21685" y="21729"/>
                    <a:pt x="21685" y="21729"/>
                  </a:cubicBezTo>
                  <a:close/>
                </a:path>
              </a:pathLst>
            </a:custGeom>
            <a:gradFill>
              <a:gsLst>
                <a:gs pos="0">
                  <a:schemeClr val="dk2"/>
                </a:gs>
                <a:gs pos="49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81;p74"/>
            <p:cNvSpPr/>
            <p:nvPr/>
          </p:nvSpPr>
          <p:spPr>
            <a:xfrm>
              <a:off x="4985876" y="3857978"/>
              <a:ext cx="480622" cy="1231769"/>
            </a:xfrm>
            <a:custGeom>
              <a:avLst/>
              <a:gdLst/>
              <a:ahLst/>
              <a:cxnLst/>
              <a:rect l="l" t="t" r="r" b="b"/>
              <a:pathLst>
                <a:path w="8439" h="21628" extrusionOk="0">
                  <a:moveTo>
                    <a:pt x="8439" y="21627"/>
                  </a:moveTo>
                  <a:lnTo>
                    <a:pt x="2103" y="21627"/>
                  </a:lnTo>
                  <a:cubicBezTo>
                    <a:pt x="2103" y="21627"/>
                    <a:pt x="721" y="16173"/>
                    <a:pt x="362" y="11245"/>
                  </a:cubicBezTo>
                  <a:cubicBezTo>
                    <a:pt x="1" y="6355"/>
                    <a:pt x="32" y="93"/>
                    <a:pt x="32" y="1"/>
                  </a:cubicBezTo>
                  <a:cubicBezTo>
                    <a:pt x="2570" y="236"/>
                    <a:pt x="4034" y="761"/>
                    <a:pt x="4034" y="761"/>
                  </a:cubicBezTo>
                  <a:cubicBezTo>
                    <a:pt x="4034" y="761"/>
                    <a:pt x="3411" y="6861"/>
                    <a:pt x="4387" y="11327"/>
                  </a:cubicBezTo>
                  <a:cubicBezTo>
                    <a:pt x="5350" y="15729"/>
                    <a:pt x="8439" y="21627"/>
                    <a:pt x="8439" y="21627"/>
                  </a:cubicBezTo>
                  <a:close/>
                </a:path>
              </a:pathLst>
            </a:custGeom>
            <a:solidFill>
              <a:srgbClr val="B6B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82;p74"/>
            <p:cNvSpPr/>
            <p:nvPr/>
          </p:nvSpPr>
          <p:spPr>
            <a:xfrm>
              <a:off x="5113849" y="3878424"/>
              <a:ext cx="352650" cy="1211323"/>
            </a:xfrm>
            <a:custGeom>
              <a:avLst/>
              <a:gdLst/>
              <a:ahLst/>
              <a:cxnLst/>
              <a:rect l="l" t="t" r="r" b="b"/>
              <a:pathLst>
                <a:path w="6192" h="21269" extrusionOk="0">
                  <a:moveTo>
                    <a:pt x="6192" y="21268"/>
                  </a:moveTo>
                  <a:lnTo>
                    <a:pt x="3219" y="21268"/>
                  </a:lnTo>
                  <a:cubicBezTo>
                    <a:pt x="3219" y="21268"/>
                    <a:pt x="1299" y="16143"/>
                    <a:pt x="576" y="10886"/>
                  </a:cubicBezTo>
                  <a:cubicBezTo>
                    <a:pt x="1" y="6684"/>
                    <a:pt x="244" y="1406"/>
                    <a:pt x="244" y="1"/>
                  </a:cubicBezTo>
                  <a:cubicBezTo>
                    <a:pt x="1243" y="206"/>
                    <a:pt x="1784" y="402"/>
                    <a:pt x="1784" y="402"/>
                  </a:cubicBezTo>
                  <a:cubicBezTo>
                    <a:pt x="1784" y="402"/>
                    <a:pt x="1162" y="6502"/>
                    <a:pt x="2138" y="10968"/>
                  </a:cubicBezTo>
                  <a:cubicBezTo>
                    <a:pt x="3103" y="15370"/>
                    <a:pt x="6192" y="21268"/>
                    <a:pt x="6192" y="21268"/>
                  </a:cubicBez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83;p74"/>
            <p:cNvSpPr/>
            <p:nvPr/>
          </p:nvSpPr>
          <p:spPr>
            <a:xfrm>
              <a:off x="4313487" y="3864015"/>
              <a:ext cx="377538" cy="1225732"/>
            </a:xfrm>
            <a:custGeom>
              <a:avLst/>
              <a:gdLst/>
              <a:ahLst/>
              <a:cxnLst/>
              <a:rect l="l" t="t" r="r" b="b"/>
              <a:pathLst>
                <a:path w="6629" h="21522" extrusionOk="0">
                  <a:moveTo>
                    <a:pt x="6067" y="11261"/>
                  </a:moveTo>
                  <a:cubicBezTo>
                    <a:pt x="5458" y="16262"/>
                    <a:pt x="3411" y="21207"/>
                    <a:pt x="3279" y="21521"/>
                  </a:cubicBezTo>
                  <a:lnTo>
                    <a:pt x="0" y="21521"/>
                  </a:lnTo>
                  <a:cubicBezTo>
                    <a:pt x="0" y="21521"/>
                    <a:pt x="3089" y="15621"/>
                    <a:pt x="4052" y="11224"/>
                  </a:cubicBezTo>
                  <a:cubicBezTo>
                    <a:pt x="4941" y="7167"/>
                    <a:pt x="4455" y="1330"/>
                    <a:pt x="4355" y="288"/>
                  </a:cubicBezTo>
                  <a:cubicBezTo>
                    <a:pt x="4817" y="188"/>
                    <a:pt x="5384" y="85"/>
                    <a:pt x="6051" y="0"/>
                  </a:cubicBezTo>
                  <a:cubicBezTo>
                    <a:pt x="6162" y="1135"/>
                    <a:pt x="6629" y="6650"/>
                    <a:pt x="6067" y="11261"/>
                  </a:cubicBez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84;p74"/>
            <p:cNvSpPr/>
            <p:nvPr/>
          </p:nvSpPr>
          <p:spPr>
            <a:xfrm>
              <a:off x="4231475" y="5089683"/>
              <a:ext cx="1235015" cy="53820"/>
            </a:xfrm>
            <a:custGeom>
              <a:avLst/>
              <a:gdLst/>
              <a:ahLst/>
              <a:cxnLst/>
              <a:rect l="l" t="t" r="r" b="b"/>
              <a:pathLst>
                <a:path w="21685" h="945" extrusionOk="0">
                  <a:moveTo>
                    <a:pt x="0" y="0"/>
                  </a:moveTo>
                  <a:lnTo>
                    <a:pt x="21685" y="0"/>
                  </a:lnTo>
                  <a:lnTo>
                    <a:pt x="21685" y="945"/>
                  </a:lnTo>
                  <a:lnTo>
                    <a:pt x="0" y="94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085;p74"/>
            <p:cNvSpPr/>
            <p:nvPr/>
          </p:nvSpPr>
          <p:spPr>
            <a:xfrm>
              <a:off x="5105591" y="5089683"/>
              <a:ext cx="360908" cy="53820"/>
            </a:xfrm>
            <a:custGeom>
              <a:avLst/>
              <a:gdLst/>
              <a:ahLst/>
              <a:cxnLst/>
              <a:rect l="l" t="t" r="r" b="b"/>
              <a:pathLst>
                <a:path w="6337" h="945" extrusionOk="0">
                  <a:moveTo>
                    <a:pt x="1" y="0"/>
                  </a:moveTo>
                  <a:lnTo>
                    <a:pt x="6337" y="0"/>
                  </a:lnTo>
                  <a:lnTo>
                    <a:pt x="6337" y="945"/>
                  </a:lnTo>
                  <a:lnTo>
                    <a:pt x="1" y="945"/>
                  </a:lnTo>
                  <a:close/>
                </a:path>
              </a:pathLst>
            </a:custGeom>
            <a:solidFill>
              <a:srgbClr val="51555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86;p74"/>
            <p:cNvSpPr/>
            <p:nvPr/>
          </p:nvSpPr>
          <p:spPr>
            <a:xfrm>
              <a:off x="5297010" y="5089683"/>
              <a:ext cx="169491" cy="53820"/>
            </a:xfrm>
            <a:custGeom>
              <a:avLst/>
              <a:gdLst/>
              <a:ahLst/>
              <a:cxnLst/>
              <a:rect l="l" t="t" r="r" b="b"/>
              <a:pathLst>
                <a:path w="2976" h="945" extrusionOk="0">
                  <a:moveTo>
                    <a:pt x="0" y="0"/>
                  </a:moveTo>
                  <a:lnTo>
                    <a:pt x="2976" y="0"/>
                  </a:lnTo>
                  <a:lnTo>
                    <a:pt x="2976" y="945"/>
                  </a:lnTo>
                  <a:lnTo>
                    <a:pt x="0" y="945"/>
                  </a:lnTo>
                  <a:close/>
                </a:path>
              </a:pathLst>
            </a:custGeom>
            <a:solidFill>
              <a:srgbClr val="5155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87;p74"/>
            <p:cNvSpPr/>
            <p:nvPr/>
          </p:nvSpPr>
          <p:spPr>
            <a:xfrm>
              <a:off x="4313487" y="5089683"/>
              <a:ext cx="186349" cy="53820"/>
            </a:xfrm>
            <a:custGeom>
              <a:avLst/>
              <a:gdLst/>
              <a:ahLst/>
              <a:cxnLst/>
              <a:rect l="l" t="t" r="r" b="b"/>
              <a:pathLst>
                <a:path w="3272" h="945" extrusionOk="0">
                  <a:moveTo>
                    <a:pt x="0" y="0"/>
                  </a:moveTo>
                  <a:lnTo>
                    <a:pt x="3271" y="0"/>
                  </a:lnTo>
                  <a:lnTo>
                    <a:pt x="3271" y="945"/>
                  </a:lnTo>
                  <a:lnTo>
                    <a:pt x="0" y="945"/>
                  </a:lnTo>
                  <a:close/>
                </a:path>
              </a:pathLst>
            </a:custGeom>
            <a:solidFill>
              <a:srgbClr val="B6B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088;p74"/>
            <p:cNvSpPr/>
            <p:nvPr/>
          </p:nvSpPr>
          <p:spPr>
            <a:xfrm>
              <a:off x="4490896" y="3956562"/>
              <a:ext cx="715437" cy="122448"/>
            </a:xfrm>
            <a:custGeom>
              <a:avLst/>
              <a:gdLst/>
              <a:ahLst/>
              <a:cxnLst/>
              <a:rect l="l" t="t" r="r" b="b"/>
              <a:pathLst>
                <a:path w="12562" h="2150" extrusionOk="0">
                  <a:moveTo>
                    <a:pt x="12543" y="2150"/>
                  </a:moveTo>
                  <a:cubicBezTo>
                    <a:pt x="12551" y="1955"/>
                    <a:pt x="12553" y="1765"/>
                    <a:pt x="12561" y="1583"/>
                  </a:cubicBezTo>
                  <a:cubicBezTo>
                    <a:pt x="6890" y="0"/>
                    <a:pt x="1923" y="923"/>
                    <a:pt x="0" y="1409"/>
                  </a:cubicBezTo>
                  <a:cubicBezTo>
                    <a:pt x="11" y="1643"/>
                    <a:pt x="19" y="1889"/>
                    <a:pt x="24" y="2147"/>
                  </a:cubicBezTo>
                  <a:cubicBezTo>
                    <a:pt x="5524" y="615"/>
                    <a:pt x="10572" y="1628"/>
                    <a:pt x="12543" y="2150"/>
                  </a:cubicBezTo>
                  <a:close/>
                </a:path>
              </a:pathLst>
            </a:custGeom>
            <a:solidFill>
              <a:srgbClr val="E978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089;p74"/>
            <p:cNvSpPr/>
            <p:nvPr/>
          </p:nvSpPr>
          <p:spPr>
            <a:xfrm>
              <a:off x="4490896" y="3956562"/>
              <a:ext cx="715437" cy="122448"/>
            </a:xfrm>
            <a:custGeom>
              <a:avLst/>
              <a:gdLst/>
              <a:ahLst/>
              <a:cxnLst/>
              <a:rect l="l" t="t" r="r" b="b"/>
              <a:pathLst>
                <a:path w="12562" h="2150" extrusionOk="0">
                  <a:moveTo>
                    <a:pt x="12543" y="2150"/>
                  </a:moveTo>
                  <a:cubicBezTo>
                    <a:pt x="12551" y="1955"/>
                    <a:pt x="12553" y="1765"/>
                    <a:pt x="12561" y="1583"/>
                  </a:cubicBezTo>
                  <a:cubicBezTo>
                    <a:pt x="6890" y="0"/>
                    <a:pt x="1923" y="923"/>
                    <a:pt x="0" y="1409"/>
                  </a:cubicBezTo>
                  <a:cubicBezTo>
                    <a:pt x="11" y="1643"/>
                    <a:pt x="19" y="1889"/>
                    <a:pt x="24" y="2147"/>
                  </a:cubicBezTo>
                  <a:cubicBezTo>
                    <a:pt x="5524" y="615"/>
                    <a:pt x="10572" y="1628"/>
                    <a:pt x="12543" y="2150"/>
                  </a:cubicBezTo>
                  <a:close/>
                </a:path>
              </a:pathLst>
            </a:custGeom>
            <a:gradFill>
              <a:gsLst>
                <a:gs pos="0">
                  <a:schemeClr val="accent2"/>
                </a:gs>
                <a:gs pos="50000">
                  <a:schemeClr val="lt1"/>
                </a:gs>
                <a:gs pos="100000">
                  <a:schemeClr val="accen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090;p74"/>
            <p:cNvSpPr/>
            <p:nvPr/>
          </p:nvSpPr>
          <p:spPr>
            <a:xfrm>
              <a:off x="4493459" y="4063803"/>
              <a:ext cx="711223" cy="121309"/>
            </a:xfrm>
            <a:custGeom>
              <a:avLst/>
              <a:gdLst/>
              <a:ahLst/>
              <a:cxnLst/>
              <a:rect l="l" t="t" r="r" b="b"/>
              <a:pathLst>
                <a:path w="12488" h="2130" extrusionOk="0">
                  <a:moveTo>
                    <a:pt x="12487" y="2129"/>
                  </a:moveTo>
                  <a:cubicBezTo>
                    <a:pt x="12485" y="1937"/>
                    <a:pt x="12485" y="1744"/>
                    <a:pt x="12485" y="1557"/>
                  </a:cubicBezTo>
                  <a:cubicBezTo>
                    <a:pt x="6866" y="1"/>
                    <a:pt x="1947" y="895"/>
                    <a:pt x="3" y="1383"/>
                  </a:cubicBezTo>
                  <a:cubicBezTo>
                    <a:pt x="3" y="1625"/>
                    <a:pt x="3" y="1873"/>
                    <a:pt x="0" y="2126"/>
                  </a:cubicBezTo>
                  <a:cubicBezTo>
                    <a:pt x="5476" y="605"/>
                    <a:pt x="10506" y="1602"/>
                    <a:pt x="12487" y="2129"/>
                  </a:cubicBezTo>
                  <a:close/>
                </a:path>
              </a:pathLst>
            </a:custGeom>
            <a:solidFill>
              <a:srgbClr val="E978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091;p74"/>
            <p:cNvSpPr/>
            <p:nvPr/>
          </p:nvSpPr>
          <p:spPr>
            <a:xfrm>
              <a:off x="4493459" y="4063803"/>
              <a:ext cx="711223" cy="121309"/>
            </a:xfrm>
            <a:custGeom>
              <a:avLst/>
              <a:gdLst/>
              <a:ahLst/>
              <a:cxnLst/>
              <a:rect l="l" t="t" r="r" b="b"/>
              <a:pathLst>
                <a:path w="12488" h="2130" extrusionOk="0">
                  <a:moveTo>
                    <a:pt x="12487" y="2129"/>
                  </a:moveTo>
                  <a:cubicBezTo>
                    <a:pt x="12485" y="1937"/>
                    <a:pt x="12485" y="1744"/>
                    <a:pt x="12485" y="1557"/>
                  </a:cubicBezTo>
                  <a:cubicBezTo>
                    <a:pt x="6866" y="1"/>
                    <a:pt x="1947" y="895"/>
                    <a:pt x="3" y="1383"/>
                  </a:cubicBezTo>
                  <a:cubicBezTo>
                    <a:pt x="3" y="1625"/>
                    <a:pt x="3" y="1873"/>
                    <a:pt x="0" y="2126"/>
                  </a:cubicBezTo>
                  <a:cubicBezTo>
                    <a:pt x="5476" y="605"/>
                    <a:pt x="10506" y="1602"/>
                    <a:pt x="12487" y="2129"/>
                  </a:cubicBezTo>
                  <a:close/>
                </a:path>
              </a:pathLst>
            </a:custGeom>
            <a:gradFill>
              <a:gsLst>
                <a:gs pos="0">
                  <a:schemeClr val="accent2"/>
                </a:gs>
                <a:gs pos="50000">
                  <a:schemeClr val="lt1"/>
                </a:gs>
                <a:gs pos="100000">
                  <a:schemeClr val="accen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5092;p74"/>
          <p:cNvGrpSpPr/>
          <p:nvPr/>
        </p:nvGrpSpPr>
        <p:grpSpPr>
          <a:xfrm>
            <a:off x="4477275" y="4231076"/>
            <a:ext cx="5046177" cy="1045604"/>
            <a:chOff x="4477275" y="4231076"/>
            <a:chExt cx="5046177" cy="1045604"/>
          </a:xfrm>
        </p:grpSpPr>
        <p:sp>
          <p:nvSpPr>
            <p:cNvPr id="23" name="Google Shape;5093;p74"/>
            <p:cNvSpPr/>
            <p:nvPr/>
          </p:nvSpPr>
          <p:spPr>
            <a:xfrm>
              <a:off x="4722652" y="4400755"/>
              <a:ext cx="4415139" cy="856589"/>
            </a:xfrm>
            <a:custGeom>
              <a:avLst/>
              <a:gdLst/>
              <a:ahLst/>
              <a:cxnLst/>
              <a:rect l="l" t="t" r="r" b="b"/>
              <a:pathLst>
                <a:path w="78789" h="15286" extrusionOk="0">
                  <a:moveTo>
                    <a:pt x="11680" y="0"/>
                  </a:moveTo>
                  <a:cubicBezTo>
                    <a:pt x="11252" y="0"/>
                    <a:pt x="10827" y="103"/>
                    <a:pt x="10456" y="323"/>
                  </a:cubicBezTo>
                  <a:cubicBezTo>
                    <a:pt x="10190" y="481"/>
                    <a:pt x="9929" y="695"/>
                    <a:pt x="9617" y="705"/>
                  </a:cubicBezTo>
                  <a:cubicBezTo>
                    <a:pt x="9612" y="705"/>
                    <a:pt x="9607" y="706"/>
                    <a:pt x="9602" y="706"/>
                  </a:cubicBezTo>
                  <a:cubicBezTo>
                    <a:pt x="9368" y="706"/>
                    <a:pt x="9148" y="587"/>
                    <a:pt x="8934" y="497"/>
                  </a:cubicBezTo>
                  <a:cubicBezTo>
                    <a:pt x="8555" y="337"/>
                    <a:pt x="8145" y="258"/>
                    <a:pt x="7735" y="258"/>
                  </a:cubicBezTo>
                  <a:cubicBezTo>
                    <a:pt x="7163" y="258"/>
                    <a:pt x="6591" y="411"/>
                    <a:pt x="6101" y="711"/>
                  </a:cubicBezTo>
                  <a:cubicBezTo>
                    <a:pt x="5262" y="1222"/>
                    <a:pt x="4693" y="2151"/>
                    <a:pt x="4616" y="3132"/>
                  </a:cubicBezTo>
                  <a:cubicBezTo>
                    <a:pt x="4483" y="3105"/>
                    <a:pt x="4349" y="3092"/>
                    <a:pt x="4214" y="3092"/>
                  </a:cubicBezTo>
                  <a:cubicBezTo>
                    <a:pt x="3361" y="3092"/>
                    <a:pt x="2513" y="3615"/>
                    <a:pt x="2168" y="4401"/>
                  </a:cubicBezTo>
                  <a:cubicBezTo>
                    <a:pt x="1765" y="5311"/>
                    <a:pt x="2081" y="6482"/>
                    <a:pt x="2886" y="7065"/>
                  </a:cubicBezTo>
                  <a:cubicBezTo>
                    <a:pt x="2200" y="7906"/>
                    <a:pt x="1826" y="8993"/>
                    <a:pt x="1847" y="10077"/>
                  </a:cubicBezTo>
                  <a:cubicBezTo>
                    <a:pt x="765" y="10135"/>
                    <a:pt x="0" y="11375"/>
                    <a:pt x="227" y="12430"/>
                  </a:cubicBezTo>
                  <a:cubicBezTo>
                    <a:pt x="454" y="13488"/>
                    <a:pt x="1443" y="14266"/>
                    <a:pt x="2498" y="14500"/>
                  </a:cubicBezTo>
                  <a:cubicBezTo>
                    <a:pt x="2661" y="14536"/>
                    <a:pt x="2834" y="14558"/>
                    <a:pt x="3006" y="14558"/>
                  </a:cubicBezTo>
                  <a:cubicBezTo>
                    <a:pt x="3426" y="14558"/>
                    <a:pt x="3838" y="14432"/>
                    <a:pt x="4062" y="14092"/>
                  </a:cubicBezTo>
                  <a:cubicBezTo>
                    <a:pt x="4333" y="14261"/>
                    <a:pt x="4648" y="14341"/>
                    <a:pt x="4965" y="14341"/>
                  </a:cubicBezTo>
                  <a:cubicBezTo>
                    <a:pt x="5591" y="14341"/>
                    <a:pt x="6225" y="14031"/>
                    <a:pt x="6547" y="13490"/>
                  </a:cubicBezTo>
                  <a:cubicBezTo>
                    <a:pt x="6895" y="13997"/>
                    <a:pt x="7508" y="14254"/>
                    <a:pt x="8118" y="14254"/>
                  </a:cubicBezTo>
                  <a:cubicBezTo>
                    <a:pt x="8677" y="14254"/>
                    <a:pt x="9234" y="14038"/>
                    <a:pt x="9586" y="13601"/>
                  </a:cubicBezTo>
                  <a:cubicBezTo>
                    <a:pt x="9952" y="13917"/>
                    <a:pt x="10430" y="14069"/>
                    <a:pt x="10911" y="14069"/>
                  </a:cubicBezTo>
                  <a:cubicBezTo>
                    <a:pt x="11574" y="14069"/>
                    <a:pt x="12242" y="13781"/>
                    <a:pt x="12632" y="13240"/>
                  </a:cubicBezTo>
                  <a:cubicBezTo>
                    <a:pt x="13027" y="13719"/>
                    <a:pt x="13648" y="13972"/>
                    <a:pt x="14265" y="13972"/>
                  </a:cubicBezTo>
                  <a:cubicBezTo>
                    <a:pt x="14734" y="13972"/>
                    <a:pt x="15199" y="13826"/>
                    <a:pt x="15560" y="13524"/>
                  </a:cubicBezTo>
                  <a:cubicBezTo>
                    <a:pt x="15949" y="14075"/>
                    <a:pt x="16622" y="14355"/>
                    <a:pt x="17293" y="14355"/>
                  </a:cubicBezTo>
                  <a:cubicBezTo>
                    <a:pt x="17895" y="14355"/>
                    <a:pt x="18496" y="14130"/>
                    <a:pt x="18891" y="13675"/>
                  </a:cubicBezTo>
                  <a:cubicBezTo>
                    <a:pt x="19214" y="13737"/>
                    <a:pt x="19546" y="13796"/>
                    <a:pt x="19872" y="13796"/>
                  </a:cubicBezTo>
                  <a:cubicBezTo>
                    <a:pt x="20082" y="13796"/>
                    <a:pt x="20289" y="13772"/>
                    <a:pt x="20490" y="13709"/>
                  </a:cubicBezTo>
                  <a:cubicBezTo>
                    <a:pt x="21020" y="13543"/>
                    <a:pt x="21479" y="13021"/>
                    <a:pt x="21376" y="12472"/>
                  </a:cubicBezTo>
                  <a:lnTo>
                    <a:pt x="21376" y="12472"/>
                  </a:lnTo>
                  <a:cubicBezTo>
                    <a:pt x="21734" y="12893"/>
                    <a:pt x="22284" y="13104"/>
                    <a:pt x="22834" y="13104"/>
                  </a:cubicBezTo>
                  <a:cubicBezTo>
                    <a:pt x="23363" y="13104"/>
                    <a:pt x="23893" y="12908"/>
                    <a:pt x="24249" y="12514"/>
                  </a:cubicBezTo>
                  <a:cubicBezTo>
                    <a:pt x="24651" y="13050"/>
                    <a:pt x="25320" y="13325"/>
                    <a:pt x="25987" y="13325"/>
                  </a:cubicBezTo>
                  <a:cubicBezTo>
                    <a:pt x="26567" y="13325"/>
                    <a:pt x="27145" y="13117"/>
                    <a:pt x="27543" y="12691"/>
                  </a:cubicBezTo>
                  <a:lnTo>
                    <a:pt x="27543" y="12691"/>
                  </a:lnTo>
                  <a:cubicBezTo>
                    <a:pt x="27527" y="13241"/>
                    <a:pt x="28132" y="13585"/>
                    <a:pt x="28697" y="13585"/>
                  </a:cubicBezTo>
                  <a:cubicBezTo>
                    <a:pt x="28772" y="13585"/>
                    <a:pt x="28846" y="13579"/>
                    <a:pt x="28917" y="13567"/>
                  </a:cubicBezTo>
                  <a:cubicBezTo>
                    <a:pt x="29529" y="13461"/>
                    <a:pt x="30062" y="13079"/>
                    <a:pt x="30661" y="12910"/>
                  </a:cubicBezTo>
                  <a:cubicBezTo>
                    <a:pt x="30921" y="12839"/>
                    <a:pt x="31187" y="12811"/>
                    <a:pt x="31455" y="12811"/>
                  </a:cubicBezTo>
                  <a:cubicBezTo>
                    <a:pt x="32014" y="12811"/>
                    <a:pt x="32583" y="12933"/>
                    <a:pt x="33138" y="13042"/>
                  </a:cubicBezTo>
                  <a:cubicBezTo>
                    <a:pt x="34328" y="13276"/>
                    <a:pt x="35550" y="13442"/>
                    <a:pt x="36763" y="13442"/>
                  </a:cubicBezTo>
                  <a:cubicBezTo>
                    <a:pt x="37356" y="13442"/>
                    <a:pt x="37948" y="13402"/>
                    <a:pt x="38532" y="13311"/>
                  </a:cubicBezTo>
                  <a:cubicBezTo>
                    <a:pt x="38545" y="13350"/>
                    <a:pt x="38561" y="13393"/>
                    <a:pt x="38585" y="13430"/>
                  </a:cubicBezTo>
                  <a:cubicBezTo>
                    <a:pt x="38719" y="13656"/>
                    <a:pt x="38996" y="13754"/>
                    <a:pt x="39252" y="13825"/>
                  </a:cubicBezTo>
                  <a:cubicBezTo>
                    <a:pt x="40160" y="14070"/>
                    <a:pt x="41094" y="14169"/>
                    <a:pt x="42034" y="14169"/>
                  </a:cubicBezTo>
                  <a:cubicBezTo>
                    <a:pt x="43245" y="14169"/>
                    <a:pt x="44466" y="14004"/>
                    <a:pt x="45654" y="13772"/>
                  </a:cubicBezTo>
                  <a:cubicBezTo>
                    <a:pt x="46205" y="13662"/>
                    <a:pt x="46772" y="13541"/>
                    <a:pt x="47330" y="13541"/>
                  </a:cubicBezTo>
                  <a:cubicBezTo>
                    <a:pt x="47599" y="13541"/>
                    <a:pt x="47866" y="13569"/>
                    <a:pt x="48128" y="13641"/>
                  </a:cubicBezTo>
                  <a:cubicBezTo>
                    <a:pt x="48729" y="13804"/>
                    <a:pt x="49259" y="14187"/>
                    <a:pt x="49874" y="14295"/>
                  </a:cubicBezTo>
                  <a:cubicBezTo>
                    <a:pt x="49945" y="14307"/>
                    <a:pt x="50019" y="14313"/>
                    <a:pt x="50093" y="14313"/>
                  </a:cubicBezTo>
                  <a:cubicBezTo>
                    <a:pt x="50656" y="14313"/>
                    <a:pt x="51262" y="13969"/>
                    <a:pt x="51248" y="13419"/>
                  </a:cubicBezTo>
                  <a:lnTo>
                    <a:pt x="51248" y="13419"/>
                  </a:lnTo>
                  <a:cubicBezTo>
                    <a:pt x="51646" y="13846"/>
                    <a:pt x="52226" y="14054"/>
                    <a:pt x="52807" y="14054"/>
                  </a:cubicBezTo>
                  <a:cubicBezTo>
                    <a:pt x="53473" y="14054"/>
                    <a:pt x="54141" y="13780"/>
                    <a:pt x="54543" y="13245"/>
                  </a:cubicBezTo>
                  <a:cubicBezTo>
                    <a:pt x="54898" y="13637"/>
                    <a:pt x="55426" y="13832"/>
                    <a:pt x="55954" y="13832"/>
                  </a:cubicBezTo>
                  <a:cubicBezTo>
                    <a:pt x="56503" y="13832"/>
                    <a:pt x="57053" y="13621"/>
                    <a:pt x="57412" y="13200"/>
                  </a:cubicBezTo>
                  <a:lnTo>
                    <a:pt x="57412" y="13200"/>
                  </a:lnTo>
                  <a:cubicBezTo>
                    <a:pt x="57312" y="13749"/>
                    <a:pt x="57774" y="14268"/>
                    <a:pt x="58301" y="14437"/>
                  </a:cubicBezTo>
                  <a:cubicBezTo>
                    <a:pt x="58503" y="14500"/>
                    <a:pt x="58711" y="14524"/>
                    <a:pt x="58922" y="14524"/>
                  </a:cubicBezTo>
                  <a:cubicBezTo>
                    <a:pt x="59248" y="14524"/>
                    <a:pt x="59579" y="14466"/>
                    <a:pt x="59900" y="14405"/>
                  </a:cubicBezTo>
                  <a:cubicBezTo>
                    <a:pt x="60293" y="14860"/>
                    <a:pt x="60893" y="15084"/>
                    <a:pt x="61493" y="15084"/>
                  </a:cubicBezTo>
                  <a:cubicBezTo>
                    <a:pt x="62165" y="15084"/>
                    <a:pt x="62839" y="14804"/>
                    <a:pt x="63229" y="14252"/>
                  </a:cubicBezTo>
                  <a:cubicBezTo>
                    <a:pt x="63593" y="14554"/>
                    <a:pt x="64061" y="14700"/>
                    <a:pt x="64531" y="14700"/>
                  </a:cubicBezTo>
                  <a:cubicBezTo>
                    <a:pt x="65148" y="14700"/>
                    <a:pt x="65767" y="14449"/>
                    <a:pt x="66159" y="13970"/>
                  </a:cubicBezTo>
                  <a:cubicBezTo>
                    <a:pt x="66549" y="14510"/>
                    <a:pt x="67217" y="14797"/>
                    <a:pt x="67880" y="14797"/>
                  </a:cubicBezTo>
                  <a:cubicBezTo>
                    <a:pt x="68361" y="14797"/>
                    <a:pt x="68839" y="14645"/>
                    <a:pt x="69206" y="14329"/>
                  </a:cubicBezTo>
                  <a:cubicBezTo>
                    <a:pt x="69556" y="14767"/>
                    <a:pt x="70113" y="14982"/>
                    <a:pt x="70673" y="14982"/>
                  </a:cubicBezTo>
                  <a:cubicBezTo>
                    <a:pt x="71282" y="14982"/>
                    <a:pt x="71895" y="14726"/>
                    <a:pt x="72244" y="14221"/>
                  </a:cubicBezTo>
                  <a:cubicBezTo>
                    <a:pt x="72568" y="14760"/>
                    <a:pt x="73200" y="15069"/>
                    <a:pt x="73824" y="15069"/>
                  </a:cubicBezTo>
                  <a:cubicBezTo>
                    <a:pt x="74141" y="15069"/>
                    <a:pt x="74455" y="14989"/>
                    <a:pt x="74726" y="14820"/>
                  </a:cubicBezTo>
                  <a:cubicBezTo>
                    <a:pt x="74951" y="15159"/>
                    <a:pt x="75366" y="15285"/>
                    <a:pt x="75787" y="15285"/>
                  </a:cubicBezTo>
                  <a:cubicBezTo>
                    <a:pt x="75959" y="15285"/>
                    <a:pt x="76131" y="15264"/>
                    <a:pt x="76293" y="15228"/>
                  </a:cubicBezTo>
                  <a:cubicBezTo>
                    <a:pt x="77348" y="14994"/>
                    <a:pt x="78337" y="14216"/>
                    <a:pt x="78562" y="13158"/>
                  </a:cubicBezTo>
                  <a:cubicBezTo>
                    <a:pt x="78788" y="12103"/>
                    <a:pt x="78029" y="10863"/>
                    <a:pt x="76947" y="10808"/>
                  </a:cubicBezTo>
                  <a:cubicBezTo>
                    <a:pt x="76968" y="9724"/>
                    <a:pt x="76594" y="8634"/>
                    <a:pt x="75908" y="7793"/>
                  </a:cubicBezTo>
                  <a:cubicBezTo>
                    <a:pt x="76713" y="7210"/>
                    <a:pt x="77029" y="6039"/>
                    <a:pt x="76625" y="5129"/>
                  </a:cubicBezTo>
                  <a:cubicBezTo>
                    <a:pt x="76281" y="4343"/>
                    <a:pt x="75429" y="3820"/>
                    <a:pt x="74576" y="3820"/>
                  </a:cubicBezTo>
                  <a:cubicBezTo>
                    <a:pt x="74442" y="3820"/>
                    <a:pt x="74307" y="3833"/>
                    <a:pt x="74175" y="3860"/>
                  </a:cubicBezTo>
                  <a:cubicBezTo>
                    <a:pt x="74104" y="2881"/>
                    <a:pt x="73534" y="1950"/>
                    <a:pt x="72693" y="1439"/>
                  </a:cubicBezTo>
                  <a:cubicBezTo>
                    <a:pt x="72203" y="1142"/>
                    <a:pt x="71629" y="989"/>
                    <a:pt x="71056" y="989"/>
                  </a:cubicBezTo>
                  <a:cubicBezTo>
                    <a:pt x="70647" y="989"/>
                    <a:pt x="70238" y="1067"/>
                    <a:pt x="69860" y="1225"/>
                  </a:cubicBezTo>
                  <a:cubicBezTo>
                    <a:pt x="69645" y="1315"/>
                    <a:pt x="69424" y="1434"/>
                    <a:pt x="69189" y="1434"/>
                  </a:cubicBezTo>
                  <a:cubicBezTo>
                    <a:pt x="69184" y="1434"/>
                    <a:pt x="69179" y="1433"/>
                    <a:pt x="69174" y="1433"/>
                  </a:cubicBezTo>
                  <a:cubicBezTo>
                    <a:pt x="68865" y="1423"/>
                    <a:pt x="68604" y="1209"/>
                    <a:pt x="68338" y="1051"/>
                  </a:cubicBezTo>
                  <a:cubicBezTo>
                    <a:pt x="67965" y="830"/>
                    <a:pt x="67539" y="727"/>
                    <a:pt x="67110" y="727"/>
                  </a:cubicBezTo>
                  <a:cubicBezTo>
                    <a:pt x="66182" y="727"/>
                    <a:pt x="65240" y="1211"/>
                    <a:pt x="64798" y="2037"/>
                  </a:cubicBezTo>
                  <a:cubicBezTo>
                    <a:pt x="64532" y="2536"/>
                    <a:pt x="64355" y="3195"/>
                    <a:pt x="63809" y="3348"/>
                  </a:cubicBezTo>
                  <a:cubicBezTo>
                    <a:pt x="63718" y="3375"/>
                    <a:pt x="63625" y="3383"/>
                    <a:pt x="63530" y="3383"/>
                  </a:cubicBezTo>
                  <a:cubicBezTo>
                    <a:pt x="63376" y="3383"/>
                    <a:pt x="63219" y="3361"/>
                    <a:pt x="63066" y="3361"/>
                  </a:cubicBezTo>
                  <a:cubicBezTo>
                    <a:pt x="63060" y="3361"/>
                    <a:pt x="63055" y="3361"/>
                    <a:pt x="63049" y="3361"/>
                  </a:cubicBezTo>
                  <a:cubicBezTo>
                    <a:pt x="62421" y="3375"/>
                    <a:pt x="61854" y="3784"/>
                    <a:pt x="61511" y="4308"/>
                  </a:cubicBezTo>
                  <a:cubicBezTo>
                    <a:pt x="61169" y="4831"/>
                    <a:pt x="61013" y="5453"/>
                    <a:pt x="60902" y="6070"/>
                  </a:cubicBezTo>
                  <a:cubicBezTo>
                    <a:pt x="60868" y="6258"/>
                    <a:pt x="60823" y="6469"/>
                    <a:pt x="60665" y="6574"/>
                  </a:cubicBezTo>
                  <a:cubicBezTo>
                    <a:pt x="60543" y="6653"/>
                    <a:pt x="60388" y="6645"/>
                    <a:pt x="60245" y="6656"/>
                  </a:cubicBezTo>
                  <a:cubicBezTo>
                    <a:pt x="59225" y="6706"/>
                    <a:pt x="58304" y="7579"/>
                    <a:pt x="58201" y="8597"/>
                  </a:cubicBezTo>
                  <a:cubicBezTo>
                    <a:pt x="57853" y="8054"/>
                    <a:pt x="57278" y="7666"/>
                    <a:pt x="56645" y="7542"/>
                  </a:cubicBezTo>
                  <a:cubicBezTo>
                    <a:pt x="56519" y="5854"/>
                    <a:pt x="54938" y="4414"/>
                    <a:pt x="53249" y="4414"/>
                  </a:cubicBezTo>
                  <a:cubicBezTo>
                    <a:pt x="53207" y="4414"/>
                    <a:pt x="53166" y="4415"/>
                    <a:pt x="53124" y="4417"/>
                  </a:cubicBezTo>
                  <a:cubicBezTo>
                    <a:pt x="52480" y="3797"/>
                    <a:pt x="51815" y="3161"/>
                    <a:pt x="50987" y="2821"/>
                  </a:cubicBezTo>
                  <a:cubicBezTo>
                    <a:pt x="50641" y="2679"/>
                    <a:pt x="50257" y="2600"/>
                    <a:pt x="49880" y="2600"/>
                  </a:cubicBezTo>
                  <a:cubicBezTo>
                    <a:pt x="49357" y="2600"/>
                    <a:pt x="48846" y="2752"/>
                    <a:pt x="48463" y="3103"/>
                  </a:cubicBezTo>
                  <a:cubicBezTo>
                    <a:pt x="48149" y="3388"/>
                    <a:pt x="47906" y="3805"/>
                    <a:pt x="47489" y="3894"/>
                  </a:cubicBezTo>
                  <a:cubicBezTo>
                    <a:pt x="47431" y="3906"/>
                    <a:pt x="47373" y="3911"/>
                    <a:pt x="47314" y="3911"/>
                  </a:cubicBezTo>
                  <a:cubicBezTo>
                    <a:pt x="47077" y="3911"/>
                    <a:pt x="46839" y="3833"/>
                    <a:pt x="46601" y="3833"/>
                  </a:cubicBezTo>
                  <a:cubicBezTo>
                    <a:pt x="46594" y="3833"/>
                    <a:pt x="46588" y="3834"/>
                    <a:pt x="46582" y="3834"/>
                  </a:cubicBezTo>
                  <a:cubicBezTo>
                    <a:pt x="46012" y="3849"/>
                    <a:pt x="45559" y="4359"/>
                    <a:pt x="45408" y="4910"/>
                  </a:cubicBezTo>
                  <a:cubicBezTo>
                    <a:pt x="45261" y="5458"/>
                    <a:pt x="45353" y="6039"/>
                    <a:pt x="45445" y="6601"/>
                  </a:cubicBezTo>
                  <a:cubicBezTo>
                    <a:pt x="45319" y="6523"/>
                    <a:pt x="45182" y="6489"/>
                    <a:pt x="45045" y="6489"/>
                  </a:cubicBezTo>
                  <a:cubicBezTo>
                    <a:pt x="44555" y="6489"/>
                    <a:pt x="44051" y="6929"/>
                    <a:pt x="43931" y="7442"/>
                  </a:cubicBezTo>
                  <a:cubicBezTo>
                    <a:pt x="43781" y="8096"/>
                    <a:pt x="44055" y="8774"/>
                    <a:pt x="44329" y="9386"/>
                  </a:cubicBezTo>
                  <a:cubicBezTo>
                    <a:pt x="44187" y="9335"/>
                    <a:pt x="44037" y="9310"/>
                    <a:pt x="43886" y="9310"/>
                  </a:cubicBezTo>
                  <a:cubicBezTo>
                    <a:pt x="43478" y="9310"/>
                    <a:pt x="43069" y="9490"/>
                    <a:pt x="42813" y="9808"/>
                  </a:cubicBezTo>
                  <a:cubicBezTo>
                    <a:pt x="42462" y="10243"/>
                    <a:pt x="42425" y="10911"/>
                    <a:pt x="42720" y="11380"/>
                  </a:cubicBezTo>
                  <a:cubicBezTo>
                    <a:pt x="42444" y="11114"/>
                    <a:pt x="42059" y="10970"/>
                    <a:pt x="41675" y="10970"/>
                  </a:cubicBezTo>
                  <a:cubicBezTo>
                    <a:pt x="41465" y="10970"/>
                    <a:pt x="41255" y="11014"/>
                    <a:pt x="41064" y="11103"/>
                  </a:cubicBezTo>
                  <a:cubicBezTo>
                    <a:pt x="40634" y="11301"/>
                    <a:pt x="40323" y="11723"/>
                    <a:pt x="40230" y="12185"/>
                  </a:cubicBezTo>
                  <a:cubicBezTo>
                    <a:pt x="40146" y="11984"/>
                    <a:pt x="39980" y="11810"/>
                    <a:pt x="39777" y="11731"/>
                  </a:cubicBezTo>
                  <a:cubicBezTo>
                    <a:pt x="39642" y="11676"/>
                    <a:pt x="39501" y="11654"/>
                    <a:pt x="39357" y="11654"/>
                  </a:cubicBezTo>
                  <a:cubicBezTo>
                    <a:pt x="39099" y="11654"/>
                    <a:pt x="38833" y="11727"/>
                    <a:pt x="38587" y="11821"/>
                  </a:cubicBezTo>
                  <a:cubicBezTo>
                    <a:pt x="38624" y="11227"/>
                    <a:pt x="38268" y="10626"/>
                    <a:pt x="37730" y="10375"/>
                  </a:cubicBezTo>
                  <a:cubicBezTo>
                    <a:pt x="37539" y="10286"/>
                    <a:pt x="37329" y="10244"/>
                    <a:pt x="37118" y="10244"/>
                  </a:cubicBezTo>
                  <a:cubicBezTo>
                    <a:pt x="36734" y="10244"/>
                    <a:pt x="36349" y="10386"/>
                    <a:pt x="36071" y="10652"/>
                  </a:cubicBezTo>
                  <a:cubicBezTo>
                    <a:pt x="36372" y="10177"/>
                    <a:pt x="36332" y="9515"/>
                    <a:pt x="35978" y="9080"/>
                  </a:cubicBezTo>
                  <a:cubicBezTo>
                    <a:pt x="35722" y="8762"/>
                    <a:pt x="35312" y="8581"/>
                    <a:pt x="34905" y="8581"/>
                  </a:cubicBezTo>
                  <a:cubicBezTo>
                    <a:pt x="34754" y="8581"/>
                    <a:pt x="34604" y="8606"/>
                    <a:pt x="34462" y="8658"/>
                  </a:cubicBezTo>
                  <a:cubicBezTo>
                    <a:pt x="34739" y="8043"/>
                    <a:pt x="35013" y="7371"/>
                    <a:pt x="34863" y="6711"/>
                  </a:cubicBezTo>
                  <a:cubicBezTo>
                    <a:pt x="34743" y="6199"/>
                    <a:pt x="34240" y="5760"/>
                    <a:pt x="33750" y="5760"/>
                  </a:cubicBezTo>
                  <a:cubicBezTo>
                    <a:pt x="33612" y="5760"/>
                    <a:pt x="33476" y="5795"/>
                    <a:pt x="33349" y="5873"/>
                  </a:cubicBezTo>
                  <a:cubicBezTo>
                    <a:pt x="33441" y="5311"/>
                    <a:pt x="33533" y="4730"/>
                    <a:pt x="33383" y="4179"/>
                  </a:cubicBezTo>
                  <a:cubicBezTo>
                    <a:pt x="33238" y="3631"/>
                    <a:pt x="32782" y="3121"/>
                    <a:pt x="32209" y="3106"/>
                  </a:cubicBezTo>
                  <a:cubicBezTo>
                    <a:pt x="32197" y="3105"/>
                    <a:pt x="32186" y="3105"/>
                    <a:pt x="32174" y="3105"/>
                  </a:cubicBezTo>
                  <a:cubicBezTo>
                    <a:pt x="31942" y="3105"/>
                    <a:pt x="31709" y="3181"/>
                    <a:pt x="31479" y="3181"/>
                  </a:cubicBezTo>
                  <a:cubicBezTo>
                    <a:pt x="31421" y="3181"/>
                    <a:pt x="31363" y="3176"/>
                    <a:pt x="31304" y="3164"/>
                  </a:cubicBezTo>
                  <a:cubicBezTo>
                    <a:pt x="30888" y="3077"/>
                    <a:pt x="30645" y="2660"/>
                    <a:pt x="30331" y="2372"/>
                  </a:cubicBezTo>
                  <a:cubicBezTo>
                    <a:pt x="29949" y="2022"/>
                    <a:pt x="29438" y="1869"/>
                    <a:pt x="28916" y="1869"/>
                  </a:cubicBezTo>
                  <a:cubicBezTo>
                    <a:pt x="28538" y="1869"/>
                    <a:pt x="28153" y="1949"/>
                    <a:pt x="27807" y="2093"/>
                  </a:cubicBezTo>
                  <a:cubicBezTo>
                    <a:pt x="26979" y="2433"/>
                    <a:pt x="26311" y="3069"/>
                    <a:pt x="25670" y="3689"/>
                  </a:cubicBezTo>
                  <a:cubicBezTo>
                    <a:pt x="25627" y="3687"/>
                    <a:pt x="25584" y="3686"/>
                    <a:pt x="25541" y="3686"/>
                  </a:cubicBezTo>
                  <a:cubicBezTo>
                    <a:pt x="23853" y="3686"/>
                    <a:pt x="22272" y="5127"/>
                    <a:pt x="22149" y="6814"/>
                  </a:cubicBezTo>
                  <a:cubicBezTo>
                    <a:pt x="21516" y="6936"/>
                    <a:pt x="20941" y="7329"/>
                    <a:pt x="20593" y="7869"/>
                  </a:cubicBezTo>
                  <a:cubicBezTo>
                    <a:pt x="20490" y="6851"/>
                    <a:pt x="19569" y="5978"/>
                    <a:pt x="18549" y="5928"/>
                  </a:cubicBezTo>
                  <a:cubicBezTo>
                    <a:pt x="18403" y="5920"/>
                    <a:pt x="18248" y="5925"/>
                    <a:pt x="18129" y="5846"/>
                  </a:cubicBezTo>
                  <a:cubicBezTo>
                    <a:pt x="17971" y="5741"/>
                    <a:pt x="17923" y="5530"/>
                    <a:pt x="17892" y="5340"/>
                  </a:cubicBezTo>
                  <a:cubicBezTo>
                    <a:pt x="17778" y="4725"/>
                    <a:pt x="17623" y="4105"/>
                    <a:pt x="17280" y="3580"/>
                  </a:cubicBezTo>
                  <a:cubicBezTo>
                    <a:pt x="16940" y="3056"/>
                    <a:pt x="16370" y="2647"/>
                    <a:pt x="15745" y="2633"/>
                  </a:cubicBezTo>
                  <a:cubicBezTo>
                    <a:pt x="15739" y="2633"/>
                    <a:pt x="15733" y="2633"/>
                    <a:pt x="15728" y="2633"/>
                  </a:cubicBezTo>
                  <a:cubicBezTo>
                    <a:pt x="15575" y="2633"/>
                    <a:pt x="15418" y="2654"/>
                    <a:pt x="15264" y="2654"/>
                  </a:cubicBezTo>
                  <a:cubicBezTo>
                    <a:pt x="15169" y="2654"/>
                    <a:pt x="15074" y="2646"/>
                    <a:pt x="14982" y="2620"/>
                  </a:cubicBezTo>
                  <a:cubicBezTo>
                    <a:pt x="14439" y="2470"/>
                    <a:pt x="14260" y="1811"/>
                    <a:pt x="13993" y="1307"/>
                  </a:cubicBezTo>
                  <a:cubicBezTo>
                    <a:pt x="13551" y="484"/>
                    <a:pt x="12608" y="0"/>
                    <a:pt x="11680"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094;p74"/>
            <p:cNvSpPr/>
            <p:nvPr/>
          </p:nvSpPr>
          <p:spPr>
            <a:xfrm>
              <a:off x="4477275" y="4231076"/>
              <a:ext cx="5046177" cy="1045604"/>
            </a:xfrm>
            <a:custGeom>
              <a:avLst/>
              <a:gdLst/>
              <a:ahLst/>
              <a:cxnLst/>
              <a:rect l="l" t="t" r="r" b="b"/>
              <a:pathLst>
                <a:path w="90050" h="18659" extrusionOk="0">
                  <a:moveTo>
                    <a:pt x="69194" y="0"/>
                  </a:moveTo>
                  <a:cubicBezTo>
                    <a:pt x="68230" y="0"/>
                    <a:pt x="67406" y="788"/>
                    <a:pt x="66732" y="1520"/>
                  </a:cubicBezTo>
                  <a:cubicBezTo>
                    <a:pt x="66186" y="2116"/>
                    <a:pt x="65619" y="2739"/>
                    <a:pt x="65373" y="3514"/>
                  </a:cubicBezTo>
                  <a:cubicBezTo>
                    <a:pt x="65173" y="4147"/>
                    <a:pt x="65205" y="4828"/>
                    <a:pt x="65107" y="5482"/>
                  </a:cubicBezTo>
                  <a:cubicBezTo>
                    <a:pt x="65004" y="6139"/>
                    <a:pt x="64717" y="6835"/>
                    <a:pt x="64118" y="7123"/>
                  </a:cubicBezTo>
                  <a:cubicBezTo>
                    <a:pt x="64118" y="6344"/>
                    <a:pt x="63342" y="5720"/>
                    <a:pt x="62589" y="5720"/>
                  </a:cubicBezTo>
                  <a:cubicBezTo>
                    <a:pt x="62381" y="5720"/>
                    <a:pt x="62174" y="5767"/>
                    <a:pt x="61987" y="5873"/>
                  </a:cubicBezTo>
                  <a:cubicBezTo>
                    <a:pt x="62063" y="4765"/>
                    <a:pt x="61377" y="3644"/>
                    <a:pt x="60351" y="3214"/>
                  </a:cubicBezTo>
                  <a:cubicBezTo>
                    <a:pt x="60032" y="3079"/>
                    <a:pt x="59688" y="3015"/>
                    <a:pt x="59343" y="3015"/>
                  </a:cubicBezTo>
                  <a:cubicBezTo>
                    <a:pt x="58582" y="3015"/>
                    <a:pt x="57818" y="3327"/>
                    <a:pt x="57310" y="3897"/>
                  </a:cubicBezTo>
                  <a:cubicBezTo>
                    <a:pt x="56737" y="3459"/>
                    <a:pt x="56013" y="3226"/>
                    <a:pt x="55292" y="3226"/>
                  </a:cubicBezTo>
                  <a:cubicBezTo>
                    <a:pt x="54954" y="3226"/>
                    <a:pt x="54616" y="3277"/>
                    <a:pt x="54295" y="3383"/>
                  </a:cubicBezTo>
                  <a:cubicBezTo>
                    <a:pt x="53290" y="3712"/>
                    <a:pt x="52465" y="4564"/>
                    <a:pt x="52169" y="5582"/>
                  </a:cubicBezTo>
                  <a:cubicBezTo>
                    <a:pt x="51852" y="5402"/>
                    <a:pt x="51494" y="5320"/>
                    <a:pt x="51132" y="5320"/>
                  </a:cubicBezTo>
                  <a:cubicBezTo>
                    <a:pt x="50592" y="5320"/>
                    <a:pt x="50042" y="5503"/>
                    <a:pt x="49600" y="5820"/>
                  </a:cubicBezTo>
                  <a:cubicBezTo>
                    <a:pt x="48861" y="6350"/>
                    <a:pt x="48400" y="7194"/>
                    <a:pt x="48157" y="8067"/>
                  </a:cubicBezTo>
                  <a:cubicBezTo>
                    <a:pt x="48083" y="8326"/>
                    <a:pt x="48025" y="8595"/>
                    <a:pt x="47867" y="8811"/>
                  </a:cubicBezTo>
                  <a:cubicBezTo>
                    <a:pt x="47714" y="9017"/>
                    <a:pt x="47487" y="9154"/>
                    <a:pt x="47292" y="9315"/>
                  </a:cubicBezTo>
                  <a:cubicBezTo>
                    <a:pt x="46445" y="10016"/>
                    <a:pt x="46208" y="11351"/>
                    <a:pt x="46754" y="12306"/>
                  </a:cubicBezTo>
                  <a:cubicBezTo>
                    <a:pt x="46586" y="12264"/>
                    <a:pt x="46415" y="12244"/>
                    <a:pt x="46243" y="12244"/>
                  </a:cubicBezTo>
                  <a:cubicBezTo>
                    <a:pt x="45618" y="12244"/>
                    <a:pt x="44993" y="12510"/>
                    <a:pt x="44557" y="12957"/>
                  </a:cubicBezTo>
                  <a:cubicBezTo>
                    <a:pt x="44316" y="12877"/>
                    <a:pt x="44063" y="12834"/>
                    <a:pt x="43811" y="12834"/>
                  </a:cubicBezTo>
                  <a:cubicBezTo>
                    <a:pt x="43641" y="12834"/>
                    <a:pt x="43471" y="12854"/>
                    <a:pt x="43304" y="12894"/>
                  </a:cubicBezTo>
                  <a:cubicBezTo>
                    <a:pt x="43850" y="11939"/>
                    <a:pt x="43612" y="10607"/>
                    <a:pt x="42766" y="9906"/>
                  </a:cubicBezTo>
                  <a:cubicBezTo>
                    <a:pt x="42571" y="9739"/>
                    <a:pt x="42344" y="9605"/>
                    <a:pt x="42191" y="9399"/>
                  </a:cubicBezTo>
                  <a:cubicBezTo>
                    <a:pt x="42032" y="9185"/>
                    <a:pt x="41974" y="8916"/>
                    <a:pt x="41901" y="8658"/>
                  </a:cubicBezTo>
                  <a:cubicBezTo>
                    <a:pt x="41658" y="7785"/>
                    <a:pt x="41196" y="6941"/>
                    <a:pt x="40458" y="6411"/>
                  </a:cubicBezTo>
                  <a:cubicBezTo>
                    <a:pt x="40016" y="6092"/>
                    <a:pt x="39466" y="5907"/>
                    <a:pt x="38926" y="5907"/>
                  </a:cubicBezTo>
                  <a:cubicBezTo>
                    <a:pt x="38564" y="5907"/>
                    <a:pt x="38206" y="5991"/>
                    <a:pt x="37889" y="6173"/>
                  </a:cubicBezTo>
                  <a:cubicBezTo>
                    <a:pt x="37593" y="5152"/>
                    <a:pt x="36770" y="4303"/>
                    <a:pt x="35763" y="3973"/>
                  </a:cubicBezTo>
                  <a:cubicBezTo>
                    <a:pt x="35439" y="3868"/>
                    <a:pt x="35100" y="3816"/>
                    <a:pt x="34761" y="3816"/>
                  </a:cubicBezTo>
                  <a:cubicBezTo>
                    <a:pt x="34040" y="3816"/>
                    <a:pt x="33320" y="4048"/>
                    <a:pt x="32748" y="4488"/>
                  </a:cubicBezTo>
                  <a:cubicBezTo>
                    <a:pt x="32240" y="3918"/>
                    <a:pt x="31475" y="3605"/>
                    <a:pt x="30716" y="3605"/>
                  </a:cubicBezTo>
                  <a:cubicBezTo>
                    <a:pt x="30370" y="3605"/>
                    <a:pt x="30025" y="3669"/>
                    <a:pt x="29706" y="3805"/>
                  </a:cubicBezTo>
                  <a:cubicBezTo>
                    <a:pt x="28683" y="4237"/>
                    <a:pt x="27995" y="5356"/>
                    <a:pt x="28071" y="6463"/>
                  </a:cubicBezTo>
                  <a:cubicBezTo>
                    <a:pt x="27883" y="6358"/>
                    <a:pt x="27677" y="6311"/>
                    <a:pt x="27468" y="6311"/>
                  </a:cubicBezTo>
                  <a:cubicBezTo>
                    <a:pt x="26715" y="6311"/>
                    <a:pt x="25938" y="6934"/>
                    <a:pt x="25940" y="7711"/>
                  </a:cubicBezTo>
                  <a:cubicBezTo>
                    <a:pt x="25341" y="7429"/>
                    <a:pt x="25051" y="6732"/>
                    <a:pt x="24951" y="6073"/>
                  </a:cubicBezTo>
                  <a:cubicBezTo>
                    <a:pt x="24853" y="5416"/>
                    <a:pt x="24885" y="4738"/>
                    <a:pt x="24684" y="4105"/>
                  </a:cubicBezTo>
                  <a:cubicBezTo>
                    <a:pt x="24439" y="3330"/>
                    <a:pt x="23872" y="2707"/>
                    <a:pt x="23326" y="2111"/>
                  </a:cubicBezTo>
                  <a:cubicBezTo>
                    <a:pt x="22655" y="1379"/>
                    <a:pt x="21830" y="590"/>
                    <a:pt x="20867" y="590"/>
                  </a:cubicBezTo>
                  <a:cubicBezTo>
                    <a:pt x="20792" y="590"/>
                    <a:pt x="20717" y="595"/>
                    <a:pt x="20641" y="605"/>
                  </a:cubicBezTo>
                  <a:cubicBezTo>
                    <a:pt x="19477" y="755"/>
                    <a:pt x="18818" y="2016"/>
                    <a:pt x="18528" y="3156"/>
                  </a:cubicBezTo>
                  <a:cubicBezTo>
                    <a:pt x="18422" y="3126"/>
                    <a:pt x="18316" y="3112"/>
                    <a:pt x="18210" y="3112"/>
                  </a:cubicBezTo>
                  <a:cubicBezTo>
                    <a:pt x="17534" y="3112"/>
                    <a:pt x="16891" y="3686"/>
                    <a:pt x="16695" y="4358"/>
                  </a:cubicBezTo>
                  <a:cubicBezTo>
                    <a:pt x="16465" y="5137"/>
                    <a:pt x="16689" y="5978"/>
                    <a:pt x="17001" y="6727"/>
                  </a:cubicBezTo>
                  <a:cubicBezTo>
                    <a:pt x="16757" y="6605"/>
                    <a:pt x="16486" y="6547"/>
                    <a:pt x="16214" y="6547"/>
                  </a:cubicBezTo>
                  <a:cubicBezTo>
                    <a:pt x="15727" y="6547"/>
                    <a:pt x="15236" y="6735"/>
                    <a:pt x="14896" y="7086"/>
                  </a:cubicBezTo>
                  <a:cubicBezTo>
                    <a:pt x="14363" y="7634"/>
                    <a:pt x="14236" y="8531"/>
                    <a:pt x="14592" y="9204"/>
                  </a:cubicBezTo>
                  <a:cubicBezTo>
                    <a:pt x="14270" y="9025"/>
                    <a:pt x="13901" y="8937"/>
                    <a:pt x="13533" y="8937"/>
                  </a:cubicBezTo>
                  <a:cubicBezTo>
                    <a:pt x="13038" y="8937"/>
                    <a:pt x="12541" y="9096"/>
                    <a:pt x="12153" y="9404"/>
                  </a:cubicBezTo>
                  <a:cubicBezTo>
                    <a:pt x="11475" y="9942"/>
                    <a:pt x="11169" y="10905"/>
                    <a:pt x="11406" y="11731"/>
                  </a:cubicBezTo>
                  <a:cubicBezTo>
                    <a:pt x="11185" y="11530"/>
                    <a:pt x="10901" y="11439"/>
                    <a:pt x="10609" y="11439"/>
                  </a:cubicBezTo>
                  <a:cubicBezTo>
                    <a:pt x="10153" y="11439"/>
                    <a:pt x="9679" y="11659"/>
                    <a:pt x="9396" y="12029"/>
                  </a:cubicBezTo>
                  <a:cubicBezTo>
                    <a:pt x="8929" y="12633"/>
                    <a:pt x="8921" y="13493"/>
                    <a:pt x="9180" y="14208"/>
                  </a:cubicBezTo>
                  <a:cubicBezTo>
                    <a:pt x="9013" y="14107"/>
                    <a:pt x="8818" y="14059"/>
                    <a:pt x="8623" y="14059"/>
                  </a:cubicBezTo>
                  <a:cubicBezTo>
                    <a:pt x="8350" y="14059"/>
                    <a:pt x="8076" y="14154"/>
                    <a:pt x="7872" y="14337"/>
                  </a:cubicBezTo>
                  <a:cubicBezTo>
                    <a:pt x="7523" y="14651"/>
                    <a:pt x="7407" y="15194"/>
                    <a:pt x="7597" y="15621"/>
                  </a:cubicBezTo>
                  <a:cubicBezTo>
                    <a:pt x="6933" y="14933"/>
                    <a:pt x="6236" y="14226"/>
                    <a:pt x="5353" y="13859"/>
                  </a:cubicBezTo>
                  <a:cubicBezTo>
                    <a:pt x="5000" y="13712"/>
                    <a:pt x="4608" y="13631"/>
                    <a:pt x="4222" y="13631"/>
                  </a:cubicBezTo>
                  <a:cubicBezTo>
                    <a:pt x="3640" y="13631"/>
                    <a:pt x="3072" y="13815"/>
                    <a:pt x="2675" y="14234"/>
                  </a:cubicBezTo>
                  <a:cubicBezTo>
                    <a:pt x="2377" y="14134"/>
                    <a:pt x="2053" y="14069"/>
                    <a:pt x="1736" y="14069"/>
                  </a:cubicBezTo>
                  <a:cubicBezTo>
                    <a:pt x="1377" y="14069"/>
                    <a:pt x="1028" y="14152"/>
                    <a:pt x="737" y="14361"/>
                  </a:cubicBezTo>
                  <a:cubicBezTo>
                    <a:pt x="191" y="14751"/>
                    <a:pt x="53" y="15701"/>
                    <a:pt x="618" y="16070"/>
                  </a:cubicBezTo>
                  <a:cubicBezTo>
                    <a:pt x="490" y="16003"/>
                    <a:pt x="345" y="15968"/>
                    <a:pt x="200" y="15968"/>
                  </a:cubicBezTo>
                  <a:cubicBezTo>
                    <a:pt x="133" y="15968"/>
                    <a:pt x="66" y="15976"/>
                    <a:pt x="1" y="15991"/>
                  </a:cubicBezTo>
                  <a:cubicBezTo>
                    <a:pt x="85" y="16734"/>
                    <a:pt x="853" y="17254"/>
                    <a:pt x="1602" y="17291"/>
                  </a:cubicBezTo>
                  <a:cubicBezTo>
                    <a:pt x="1643" y="17293"/>
                    <a:pt x="1683" y="17294"/>
                    <a:pt x="1724" y="17294"/>
                  </a:cubicBezTo>
                  <a:cubicBezTo>
                    <a:pt x="2424" y="17294"/>
                    <a:pt x="3096" y="16980"/>
                    <a:pt x="3712" y="16629"/>
                  </a:cubicBezTo>
                  <a:cubicBezTo>
                    <a:pt x="3915" y="16510"/>
                    <a:pt x="4126" y="16386"/>
                    <a:pt x="4361" y="16355"/>
                  </a:cubicBezTo>
                  <a:cubicBezTo>
                    <a:pt x="4402" y="16349"/>
                    <a:pt x="4443" y="16347"/>
                    <a:pt x="4484" y="16347"/>
                  </a:cubicBezTo>
                  <a:cubicBezTo>
                    <a:pt x="4815" y="16347"/>
                    <a:pt x="5136" y="16513"/>
                    <a:pt x="5453" y="16621"/>
                  </a:cubicBezTo>
                  <a:cubicBezTo>
                    <a:pt x="5776" y="16735"/>
                    <a:pt x="6117" y="16790"/>
                    <a:pt x="6459" y="16790"/>
                  </a:cubicBezTo>
                  <a:cubicBezTo>
                    <a:pt x="7266" y="16790"/>
                    <a:pt x="8076" y="16483"/>
                    <a:pt x="8658" y="15919"/>
                  </a:cubicBezTo>
                  <a:cubicBezTo>
                    <a:pt x="9203" y="16764"/>
                    <a:pt x="10209" y="17204"/>
                    <a:pt x="11209" y="17204"/>
                  </a:cubicBezTo>
                  <a:cubicBezTo>
                    <a:pt x="12039" y="17204"/>
                    <a:pt x="12865" y="16901"/>
                    <a:pt x="13419" y="16276"/>
                  </a:cubicBezTo>
                  <a:cubicBezTo>
                    <a:pt x="13824" y="17024"/>
                    <a:pt x="14670" y="17500"/>
                    <a:pt x="15514" y="17500"/>
                  </a:cubicBezTo>
                  <a:cubicBezTo>
                    <a:pt x="15649" y="17500"/>
                    <a:pt x="15784" y="17488"/>
                    <a:pt x="15917" y="17462"/>
                  </a:cubicBezTo>
                  <a:cubicBezTo>
                    <a:pt x="16255" y="17400"/>
                    <a:pt x="16596" y="17264"/>
                    <a:pt x="16928" y="17264"/>
                  </a:cubicBezTo>
                  <a:cubicBezTo>
                    <a:pt x="17030" y="17264"/>
                    <a:pt x="17132" y="17277"/>
                    <a:pt x="17233" y="17310"/>
                  </a:cubicBezTo>
                  <a:cubicBezTo>
                    <a:pt x="17483" y="17394"/>
                    <a:pt x="17681" y="17584"/>
                    <a:pt x="17892" y="17742"/>
                  </a:cubicBezTo>
                  <a:cubicBezTo>
                    <a:pt x="18363" y="18096"/>
                    <a:pt x="18941" y="18262"/>
                    <a:pt x="19526" y="18262"/>
                  </a:cubicBezTo>
                  <a:cubicBezTo>
                    <a:pt x="20553" y="18262"/>
                    <a:pt x="21597" y="17749"/>
                    <a:pt x="22099" y="16843"/>
                  </a:cubicBezTo>
                  <a:cubicBezTo>
                    <a:pt x="22492" y="17028"/>
                    <a:pt x="22920" y="17116"/>
                    <a:pt x="23351" y="17116"/>
                  </a:cubicBezTo>
                  <a:cubicBezTo>
                    <a:pt x="24499" y="17116"/>
                    <a:pt x="25663" y="16496"/>
                    <a:pt x="26198" y="15468"/>
                  </a:cubicBezTo>
                  <a:cubicBezTo>
                    <a:pt x="26772" y="15883"/>
                    <a:pt x="27481" y="16093"/>
                    <a:pt x="28190" y="16093"/>
                  </a:cubicBezTo>
                  <a:cubicBezTo>
                    <a:pt x="28823" y="16093"/>
                    <a:pt x="29456" y="15926"/>
                    <a:pt x="29991" y="15587"/>
                  </a:cubicBezTo>
                  <a:cubicBezTo>
                    <a:pt x="30083" y="16575"/>
                    <a:pt x="31026" y="17393"/>
                    <a:pt x="32010" y="17393"/>
                  </a:cubicBezTo>
                  <a:cubicBezTo>
                    <a:pt x="32079" y="17393"/>
                    <a:pt x="32148" y="17389"/>
                    <a:pt x="32218" y="17381"/>
                  </a:cubicBezTo>
                  <a:cubicBezTo>
                    <a:pt x="32390" y="17358"/>
                    <a:pt x="32567" y="17315"/>
                    <a:pt x="32738" y="17315"/>
                  </a:cubicBezTo>
                  <a:cubicBezTo>
                    <a:pt x="32824" y="17315"/>
                    <a:pt x="32908" y="17325"/>
                    <a:pt x="32990" y="17354"/>
                  </a:cubicBezTo>
                  <a:cubicBezTo>
                    <a:pt x="33217" y="17433"/>
                    <a:pt x="33376" y="17637"/>
                    <a:pt x="33544" y="17811"/>
                  </a:cubicBezTo>
                  <a:cubicBezTo>
                    <a:pt x="34002" y="18278"/>
                    <a:pt x="34650" y="18506"/>
                    <a:pt x="35301" y="18506"/>
                  </a:cubicBezTo>
                  <a:cubicBezTo>
                    <a:pt x="36082" y="18506"/>
                    <a:pt x="36867" y="18178"/>
                    <a:pt x="37335" y="17547"/>
                  </a:cubicBezTo>
                  <a:cubicBezTo>
                    <a:pt x="37447" y="18041"/>
                    <a:pt x="37968" y="18331"/>
                    <a:pt x="38480" y="18331"/>
                  </a:cubicBezTo>
                  <a:cubicBezTo>
                    <a:pt x="38630" y="18331"/>
                    <a:pt x="38779" y="18306"/>
                    <a:pt x="38917" y="18254"/>
                  </a:cubicBezTo>
                  <a:cubicBezTo>
                    <a:pt x="39532" y="18022"/>
                    <a:pt x="39933" y="17426"/>
                    <a:pt x="40160" y="16814"/>
                  </a:cubicBezTo>
                  <a:cubicBezTo>
                    <a:pt x="40246" y="17416"/>
                    <a:pt x="40882" y="17693"/>
                    <a:pt x="41523" y="17693"/>
                  </a:cubicBezTo>
                  <a:cubicBezTo>
                    <a:pt x="41744" y="17693"/>
                    <a:pt x="41965" y="17660"/>
                    <a:pt x="42164" y="17597"/>
                  </a:cubicBezTo>
                  <a:cubicBezTo>
                    <a:pt x="42304" y="17552"/>
                    <a:pt x="42453" y="17500"/>
                    <a:pt x="42596" y="17500"/>
                  </a:cubicBezTo>
                  <a:cubicBezTo>
                    <a:pt x="42663" y="17500"/>
                    <a:pt x="42729" y="17512"/>
                    <a:pt x="42792" y="17542"/>
                  </a:cubicBezTo>
                  <a:cubicBezTo>
                    <a:pt x="42964" y="17621"/>
                    <a:pt x="43048" y="17808"/>
                    <a:pt x="43151" y="17966"/>
                  </a:cubicBezTo>
                  <a:cubicBezTo>
                    <a:pt x="43408" y="18373"/>
                    <a:pt x="43883" y="18659"/>
                    <a:pt x="44353" y="18659"/>
                  </a:cubicBezTo>
                  <a:cubicBezTo>
                    <a:pt x="44486" y="18659"/>
                    <a:pt x="44619" y="18636"/>
                    <a:pt x="44747" y="18586"/>
                  </a:cubicBezTo>
                  <a:cubicBezTo>
                    <a:pt x="45008" y="18483"/>
                    <a:pt x="45206" y="18256"/>
                    <a:pt x="45303" y="17995"/>
                  </a:cubicBezTo>
                  <a:cubicBezTo>
                    <a:pt x="45430" y="18044"/>
                    <a:pt x="45563" y="18067"/>
                    <a:pt x="45695" y="18067"/>
                  </a:cubicBezTo>
                  <a:cubicBezTo>
                    <a:pt x="46166" y="18067"/>
                    <a:pt x="46642" y="17782"/>
                    <a:pt x="46899" y="17373"/>
                  </a:cubicBezTo>
                  <a:cubicBezTo>
                    <a:pt x="47002" y="17212"/>
                    <a:pt x="47089" y="17027"/>
                    <a:pt x="47260" y="16948"/>
                  </a:cubicBezTo>
                  <a:cubicBezTo>
                    <a:pt x="47322" y="16918"/>
                    <a:pt x="47388" y="16907"/>
                    <a:pt x="47455" y="16907"/>
                  </a:cubicBezTo>
                  <a:cubicBezTo>
                    <a:pt x="47598" y="16907"/>
                    <a:pt x="47748" y="16959"/>
                    <a:pt x="47885" y="17004"/>
                  </a:cubicBezTo>
                  <a:cubicBezTo>
                    <a:pt x="48085" y="17067"/>
                    <a:pt x="48305" y="17100"/>
                    <a:pt x="48526" y="17100"/>
                  </a:cubicBezTo>
                  <a:cubicBezTo>
                    <a:pt x="49167" y="17100"/>
                    <a:pt x="49804" y="16823"/>
                    <a:pt x="49890" y="16220"/>
                  </a:cubicBezTo>
                  <a:cubicBezTo>
                    <a:pt x="50117" y="16832"/>
                    <a:pt x="50521" y="17428"/>
                    <a:pt x="51133" y="17660"/>
                  </a:cubicBezTo>
                  <a:cubicBezTo>
                    <a:pt x="51272" y="17712"/>
                    <a:pt x="51422" y="17737"/>
                    <a:pt x="51572" y="17737"/>
                  </a:cubicBezTo>
                  <a:cubicBezTo>
                    <a:pt x="52085" y="17737"/>
                    <a:pt x="52603" y="17447"/>
                    <a:pt x="52715" y="16953"/>
                  </a:cubicBezTo>
                  <a:cubicBezTo>
                    <a:pt x="53182" y="17585"/>
                    <a:pt x="53969" y="17911"/>
                    <a:pt x="54750" y="17911"/>
                  </a:cubicBezTo>
                  <a:cubicBezTo>
                    <a:pt x="55402" y="17911"/>
                    <a:pt x="56051" y="17684"/>
                    <a:pt x="56508" y="17217"/>
                  </a:cubicBezTo>
                  <a:cubicBezTo>
                    <a:pt x="56677" y="17046"/>
                    <a:pt x="56835" y="16843"/>
                    <a:pt x="57062" y="16761"/>
                  </a:cubicBezTo>
                  <a:cubicBezTo>
                    <a:pt x="57143" y="16732"/>
                    <a:pt x="57226" y="16722"/>
                    <a:pt x="57310" y="16722"/>
                  </a:cubicBezTo>
                  <a:cubicBezTo>
                    <a:pt x="57483" y="16722"/>
                    <a:pt x="57660" y="16766"/>
                    <a:pt x="57832" y="16787"/>
                  </a:cubicBezTo>
                  <a:cubicBezTo>
                    <a:pt x="57902" y="16796"/>
                    <a:pt x="57971" y="16800"/>
                    <a:pt x="58040" y="16800"/>
                  </a:cubicBezTo>
                  <a:cubicBezTo>
                    <a:pt x="59024" y="16800"/>
                    <a:pt x="59967" y="15982"/>
                    <a:pt x="60058" y="14994"/>
                  </a:cubicBezTo>
                  <a:cubicBezTo>
                    <a:pt x="60594" y="15332"/>
                    <a:pt x="61227" y="15500"/>
                    <a:pt x="61860" y="15500"/>
                  </a:cubicBezTo>
                  <a:cubicBezTo>
                    <a:pt x="62569" y="15500"/>
                    <a:pt x="63279" y="15290"/>
                    <a:pt x="63854" y="14875"/>
                  </a:cubicBezTo>
                  <a:cubicBezTo>
                    <a:pt x="64389" y="15901"/>
                    <a:pt x="65554" y="16523"/>
                    <a:pt x="66702" y="16523"/>
                  </a:cubicBezTo>
                  <a:cubicBezTo>
                    <a:pt x="67133" y="16523"/>
                    <a:pt x="67561" y="16435"/>
                    <a:pt x="67953" y="16249"/>
                  </a:cubicBezTo>
                  <a:cubicBezTo>
                    <a:pt x="68452" y="17155"/>
                    <a:pt x="69496" y="17668"/>
                    <a:pt x="70524" y="17668"/>
                  </a:cubicBezTo>
                  <a:cubicBezTo>
                    <a:pt x="71109" y="17668"/>
                    <a:pt x="71689" y="17502"/>
                    <a:pt x="72160" y="17149"/>
                  </a:cubicBezTo>
                  <a:cubicBezTo>
                    <a:pt x="72371" y="16990"/>
                    <a:pt x="72569" y="16795"/>
                    <a:pt x="72820" y="16716"/>
                  </a:cubicBezTo>
                  <a:cubicBezTo>
                    <a:pt x="72920" y="16684"/>
                    <a:pt x="73022" y="16670"/>
                    <a:pt x="73125" y="16670"/>
                  </a:cubicBezTo>
                  <a:cubicBezTo>
                    <a:pt x="73456" y="16670"/>
                    <a:pt x="73797" y="16807"/>
                    <a:pt x="74133" y="16869"/>
                  </a:cubicBezTo>
                  <a:cubicBezTo>
                    <a:pt x="74268" y="16895"/>
                    <a:pt x="74404" y="16907"/>
                    <a:pt x="74540" y="16907"/>
                  </a:cubicBezTo>
                  <a:cubicBezTo>
                    <a:pt x="75386" y="16907"/>
                    <a:pt x="76227" y="16430"/>
                    <a:pt x="76634" y="15682"/>
                  </a:cubicBezTo>
                  <a:cubicBezTo>
                    <a:pt x="77186" y="16309"/>
                    <a:pt x="78011" y="16612"/>
                    <a:pt x="78840" y="16612"/>
                  </a:cubicBezTo>
                  <a:cubicBezTo>
                    <a:pt x="79841" y="16612"/>
                    <a:pt x="80848" y="16171"/>
                    <a:pt x="81395" y="15326"/>
                  </a:cubicBezTo>
                  <a:cubicBezTo>
                    <a:pt x="81977" y="15889"/>
                    <a:pt x="82788" y="16196"/>
                    <a:pt x="83595" y="16196"/>
                  </a:cubicBezTo>
                  <a:cubicBezTo>
                    <a:pt x="83937" y="16196"/>
                    <a:pt x="84277" y="16141"/>
                    <a:pt x="84600" y="16028"/>
                  </a:cubicBezTo>
                  <a:cubicBezTo>
                    <a:pt x="84917" y="15918"/>
                    <a:pt x="85233" y="15752"/>
                    <a:pt x="85562" y="15752"/>
                  </a:cubicBezTo>
                  <a:cubicBezTo>
                    <a:pt x="85605" y="15752"/>
                    <a:pt x="85648" y="15755"/>
                    <a:pt x="85692" y="15761"/>
                  </a:cubicBezTo>
                  <a:cubicBezTo>
                    <a:pt x="85924" y="15793"/>
                    <a:pt x="86135" y="15917"/>
                    <a:pt x="86341" y="16036"/>
                  </a:cubicBezTo>
                  <a:cubicBezTo>
                    <a:pt x="86956" y="16386"/>
                    <a:pt x="87631" y="16700"/>
                    <a:pt x="88336" y="16700"/>
                  </a:cubicBezTo>
                  <a:cubicBezTo>
                    <a:pt x="88374" y="16700"/>
                    <a:pt x="88412" y="16699"/>
                    <a:pt x="88451" y="16698"/>
                  </a:cubicBezTo>
                  <a:cubicBezTo>
                    <a:pt x="89195" y="16658"/>
                    <a:pt x="89967" y="16141"/>
                    <a:pt x="90049" y="15397"/>
                  </a:cubicBezTo>
                  <a:cubicBezTo>
                    <a:pt x="89988" y="15384"/>
                    <a:pt x="89925" y="15378"/>
                    <a:pt x="89862" y="15378"/>
                  </a:cubicBezTo>
                  <a:cubicBezTo>
                    <a:pt x="89717" y="15378"/>
                    <a:pt x="89570" y="15412"/>
                    <a:pt x="89440" y="15482"/>
                  </a:cubicBezTo>
                  <a:cubicBezTo>
                    <a:pt x="90004" y="15112"/>
                    <a:pt x="89872" y="14163"/>
                    <a:pt x="89321" y="13770"/>
                  </a:cubicBezTo>
                  <a:cubicBezTo>
                    <a:pt x="89030" y="13561"/>
                    <a:pt x="88683" y="13479"/>
                    <a:pt x="88325" y="13479"/>
                  </a:cubicBezTo>
                  <a:cubicBezTo>
                    <a:pt x="88008" y="13479"/>
                    <a:pt x="87682" y="13544"/>
                    <a:pt x="87382" y="13643"/>
                  </a:cubicBezTo>
                  <a:cubicBezTo>
                    <a:pt x="86986" y="13223"/>
                    <a:pt x="86420" y="13040"/>
                    <a:pt x="85839" y="13040"/>
                  </a:cubicBezTo>
                  <a:cubicBezTo>
                    <a:pt x="85453" y="13040"/>
                    <a:pt x="85059" y="13121"/>
                    <a:pt x="84705" y="13269"/>
                  </a:cubicBezTo>
                  <a:cubicBezTo>
                    <a:pt x="83822" y="13638"/>
                    <a:pt x="83128" y="14342"/>
                    <a:pt x="82460" y="15033"/>
                  </a:cubicBezTo>
                  <a:cubicBezTo>
                    <a:pt x="82650" y="14603"/>
                    <a:pt x="82534" y="14057"/>
                    <a:pt x="82186" y="13746"/>
                  </a:cubicBezTo>
                  <a:cubicBezTo>
                    <a:pt x="81982" y="13563"/>
                    <a:pt x="81708" y="13469"/>
                    <a:pt x="81436" y="13469"/>
                  </a:cubicBezTo>
                  <a:cubicBezTo>
                    <a:pt x="81240" y="13469"/>
                    <a:pt x="81045" y="13518"/>
                    <a:pt x="80878" y="13617"/>
                  </a:cubicBezTo>
                  <a:cubicBezTo>
                    <a:pt x="81136" y="12902"/>
                    <a:pt x="81123" y="12042"/>
                    <a:pt x="80662" y="11438"/>
                  </a:cubicBezTo>
                  <a:cubicBezTo>
                    <a:pt x="80379" y="11071"/>
                    <a:pt x="79905" y="10851"/>
                    <a:pt x="79450" y="10851"/>
                  </a:cubicBezTo>
                  <a:cubicBezTo>
                    <a:pt x="79158" y="10851"/>
                    <a:pt x="78873" y="10942"/>
                    <a:pt x="78652" y="11143"/>
                  </a:cubicBezTo>
                  <a:cubicBezTo>
                    <a:pt x="78889" y="10312"/>
                    <a:pt x="78583" y="9352"/>
                    <a:pt x="77905" y="8814"/>
                  </a:cubicBezTo>
                  <a:cubicBezTo>
                    <a:pt x="77518" y="8505"/>
                    <a:pt x="77022" y="8346"/>
                    <a:pt x="76527" y="8346"/>
                  </a:cubicBezTo>
                  <a:cubicBezTo>
                    <a:pt x="76158" y="8346"/>
                    <a:pt x="75789" y="8434"/>
                    <a:pt x="75465" y="8613"/>
                  </a:cubicBezTo>
                  <a:cubicBezTo>
                    <a:pt x="75821" y="7940"/>
                    <a:pt x="75695" y="7044"/>
                    <a:pt x="75162" y="6495"/>
                  </a:cubicBezTo>
                  <a:cubicBezTo>
                    <a:pt x="74822" y="6144"/>
                    <a:pt x="74331" y="5956"/>
                    <a:pt x="73843" y="5956"/>
                  </a:cubicBezTo>
                  <a:cubicBezTo>
                    <a:pt x="73572" y="5956"/>
                    <a:pt x="73301" y="6014"/>
                    <a:pt x="73057" y="6136"/>
                  </a:cubicBezTo>
                  <a:cubicBezTo>
                    <a:pt x="73368" y="5387"/>
                    <a:pt x="73590" y="4548"/>
                    <a:pt x="73363" y="3770"/>
                  </a:cubicBezTo>
                  <a:cubicBezTo>
                    <a:pt x="73167" y="3097"/>
                    <a:pt x="72521" y="2522"/>
                    <a:pt x="71845" y="2522"/>
                  </a:cubicBezTo>
                  <a:cubicBezTo>
                    <a:pt x="71740" y="2522"/>
                    <a:pt x="71635" y="2535"/>
                    <a:pt x="71530" y="2565"/>
                  </a:cubicBezTo>
                  <a:cubicBezTo>
                    <a:pt x="71237" y="1425"/>
                    <a:pt x="70580" y="165"/>
                    <a:pt x="69417" y="14"/>
                  </a:cubicBezTo>
                  <a:cubicBezTo>
                    <a:pt x="69342" y="5"/>
                    <a:pt x="69268" y="0"/>
                    <a:pt x="69194" y="0"/>
                  </a:cubicBezTo>
                  <a:close/>
                </a:path>
              </a:pathLst>
            </a:custGeom>
            <a:solidFill>
              <a:srgbClr val="FFFFFF">
                <a:alpha val="538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5095;p74"/>
          <p:cNvGrpSpPr/>
          <p:nvPr/>
        </p:nvGrpSpPr>
        <p:grpSpPr>
          <a:xfrm>
            <a:off x="5643200" y="3487274"/>
            <a:ext cx="1194671" cy="1656260"/>
            <a:chOff x="5643200" y="3487274"/>
            <a:chExt cx="1194671" cy="1656260"/>
          </a:xfrm>
        </p:grpSpPr>
        <p:sp>
          <p:nvSpPr>
            <p:cNvPr id="26" name="Google Shape;5096;p74"/>
            <p:cNvSpPr/>
            <p:nvPr/>
          </p:nvSpPr>
          <p:spPr>
            <a:xfrm>
              <a:off x="5643200" y="3487274"/>
              <a:ext cx="1194267" cy="1656260"/>
            </a:xfrm>
            <a:custGeom>
              <a:avLst/>
              <a:gdLst/>
              <a:ahLst/>
              <a:cxnLst/>
              <a:rect l="l" t="t" r="r" b="b"/>
              <a:pathLst>
                <a:path w="8877" h="12311" extrusionOk="0">
                  <a:moveTo>
                    <a:pt x="4440" y="1"/>
                  </a:moveTo>
                  <a:lnTo>
                    <a:pt x="1" y="2467"/>
                  </a:lnTo>
                  <a:lnTo>
                    <a:pt x="1" y="12311"/>
                  </a:lnTo>
                  <a:lnTo>
                    <a:pt x="4440" y="12311"/>
                  </a:lnTo>
                  <a:lnTo>
                    <a:pt x="8877" y="12311"/>
                  </a:lnTo>
                  <a:lnTo>
                    <a:pt x="8877" y="2467"/>
                  </a:lnTo>
                  <a:close/>
                </a:path>
              </a:pathLst>
            </a:custGeom>
            <a:gradFill>
              <a:gsLst>
                <a:gs pos="0">
                  <a:srgbClr val="BFBFBF"/>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097;p74"/>
            <p:cNvSpPr/>
            <p:nvPr/>
          </p:nvSpPr>
          <p:spPr>
            <a:xfrm>
              <a:off x="5788767" y="3487274"/>
              <a:ext cx="451903" cy="1656260"/>
            </a:xfrm>
            <a:custGeom>
              <a:avLst/>
              <a:gdLst/>
              <a:ahLst/>
              <a:cxnLst/>
              <a:rect l="l" t="t" r="r" b="b"/>
              <a:pathLst>
                <a:path w="3359" h="12311" extrusionOk="0">
                  <a:moveTo>
                    <a:pt x="3358" y="1"/>
                  </a:moveTo>
                  <a:lnTo>
                    <a:pt x="0" y="2467"/>
                  </a:lnTo>
                  <a:lnTo>
                    <a:pt x="0" y="12311"/>
                  </a:lnTo>
                  <a:lnTo>
                    <a:pt x="1348" y="12311"/>
                  </a:lnTo>
                  <a:lnTo>
                    <a:pt x="1348" y="2467"/>
                  </a:lnTo>
                  <a:close/>
                </a:path>
              </a:pathLst>
            </a:custGeom>
            <a:solidFill>
              <a:srgbClr val="AE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098;p74"/>
            <p:cNvSpPr/>
            <p:nvPr/>
          </p:nvSpPr>
          <p:spPr>
            <a:xfrm>
              <a:off x="6240535" y="3487274"/>
              <a:ext cx="451769" cy="1656260"/>
            </a:xfrm>
            <a:custGeom>
              <a:avLst/>
              <a:gdLst/>
              <a:ahLst/>
              <a:cxnLst/>
              <a:rect l="l" t="t" r="r" b="b"/>
              <a:pathLst>
                <a:path w="3358" h="12311" extrusionOk="0">
                  <a:moveTo>
                    <a:pt x="0" y="1"/>
                  </a:moveTo>
                  <a:lnTo>
                    <a:pt x="3358" y="2467"/>
                  </a:lnTo>
                  <a:lnTo>
                    <a:pt x="3358" y="12311"/>
                  </a:lnTo>
                  <a:lnTo>
                    <a:pt x="2007" y="12311"/>
                  </a:lnTo>
                  <a:lnTo>
                    <a:pt x="2007" y="2467"/>
                  </a:lnTo>
                  <a:close/>
                </a:path>
              </a:pathLst>
            </a:custGeom>
            <a:solidFill>
              <a:srgbClr val="AE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099;p74"/>
            <p:cNvSpPr/>
            <p:nvPr/>
          </p:nvSpPr>
          <p:spPr>
            <a:xfrm>
              <a:off x="6143939" y="3487274"/>
              <a:ext cx="193192" cy="1656260"/>
            </a:xfrm>
            <a:custGeom>
              <a:avLst/>
              <a:gdLst/>
              <a:ahLst/>
              <a:cxnLst/>
              <a:rect l="l" t="t" r="r" b="b"/>
              <a:pathLst>
                <a:path w="1436" h="12311" extrusionOk="0">
                  <a:moveTo>
                    <a:pt x="718" y="1"/>
                  </a:moveTo>
                  <a:lnTo>
                    <a:pt x="1" y="2467"/>
                  </a:lnTo>
                  <a:lnTo>
                    <a:pt x="1" y="12311"/>
                  </a:lnTo>
                  <a:lnTo>
                    <a:pt x="1436" y="12311"/>
                  </a:lnTo>
                  <a:lnTo>
                    <a:pt x="1436" y="2467"/>
                  </a:lnTo>
                  <a:close/>
                </a:path>
              </a:pathLst>
            </a:custGeom>
            <a:solidFill>
              <a:srgbClr val="AE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00;p74"/>
            <p:cNvSpPr/>
            <p:nvPr/>
          </p:nvSpPr>
          <p:spPr>
            <a:xfrm>
              <a:off x="5643200" y="4061059"/>
              <a:ext cx="1194671" cy="14799"/>
            </a:xfrm>
            <a:custGeom>
              <a:avLst/>
              <a:gdLst/>
              <a:ahLst/>
              <a:cxnLst/>
              <a:rect l="l" t="t" r="r" b="b"/>
              <a:pathLst>
                <a:path w="8880" h="110" extrusionOk="0">
                  <a:moveTo>
                    <a:pt x="1" y="1"/>
                  </a:moveTo>
                  <a:lnTo>
                    <a:pt x="8879" y="1"/>
                  </a:lnTo>
                  <a:lnTo>
                    <a:pt x="8879" y="109"/>
                  </a:lnTo>
                  <a:lnTo>
                    <a:pt x="1" y="10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101;p74"/>
            <p:cNvSpPr/>
            <p:nvPr/>
          </p:nvSpPr>
          <p:spPr>
            <a:xfrm>
              <a:off x="5643200" y="4220480"/>
              <a:ext cx="1194671" cy="14664"/>
            </a:xfrm>
            <a:custGeom>
              <a:avLst/>
              <a:gdLst/>
              <a:ahLst/>
              <a:cxnLst/>
              <a:rect l="l" t="t" r="r" b="b"/>
              <a:pathLst>
                <a:path w="8880" h="109" extrusionOk="0">
                  <a:moveTo>
                    <a:pt x="1" y="0"/>
                  </a:moveTo>
                  <a:lnTo>
                    <a:pt x="8879" y="0"/>
                  </a:lnTo>
                  <a:lnTo>
                    <a:pt x="8879" y="108"/>
                  </a:lnTo>
                  <a:lnTo>
                    <a:pt x="1" y="10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02;p74"/>
            <p:cNvSpPr/>
            <p:nvPr/>
          </p:nvSpPr>
          <p:spPr>
            <a:xfrm>
              <a:off x="5643200" y="4379768"/>
              <a:ext cx="1194671" cy="14664"/>
            </a:xfrm>
            <a:custGeom>
              <a:avLst/>
              <a:gdLst/>
              <a:ahLst/>
              <a:cxnLst/>
              <a:rect l="l" t="t" r="r" b="b"/>
              <a:pathLst>
                <a:path w="8880" h="109" extrusionOk="0">
                  <a:moveTo>
                    <a:pt x="1" y="1"/>
                  </a:moveTo>
                  <a:lnTo>
                    <a:pt x="8879" y="1"/>
                  </a:lnTo>
                  <a:lnTo>
                    <a:pt x="8879" y="109"/>
                  </a:lnTo>
                  <a:lnTo>
                    <a:pt x="1" y="10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103;p74"/>
            <p:cNvSpPr/>
            <p:nvPr/>
          </p:nvSpPr>
          <p:spPr>
            <a:xfrm>
              <a:off x="5643200" y="3487274"/>
              <a:ext cx="1194267" cy="332032"/>
            </a:xfrm>
            <a:custGeom>
              <a:avLst/>
              <a:gdLst/>
              <a:ahLst/>
              <a:cxnLst/>
              <a:rect l="l" t="t" r="r" b="b"/>
              <a:pathLst>
                <a:path w="8877" h="2468" extrusionOk="0">
                  <a:moveTo>
                    <a:pt x="1" y="2467"/>
                  </a:moveTo>
                  <a:lnTo>
                    <a:pt x="8877" y="2467"/>
                  </a:lnTo>
                  <a:lnTo>
                    <a:pt x="4440" y="1"/>
                  </a:ln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5107;p74"/>
          <p:cNvGrpSpPr/>
          <p:nvPr/>
        </p:nvGrpSpPr>
        <p:grpSpPr>
          <a:xfrm>
            <a:off x="6502150" y="2504875"/>
            <a:ext cx="821029" cy="2638620"/>
            <a:chOff x="6502150" y="2504875"/>
            <a:chExt cx="821029" cy="2638620"/>
          </a:xfrm>
        </p:grpSpPr>
        <p:sp>
          <p:nvSpPr>
            <p:cNvPr id="35" name="Google Shape;5108;p74"/>
            <p:cNvSpPr/>
            <p:nvPr/>
          </p:nvSpPr>
          <p:spPr>
            <a:xfrm>
              <a:off x="6502150" y="2504875"/>
              <a:ext cx="821029" cy="2638405"/>
            </a:xfrm>
            <a:custGeom>
              <a:avLst/>
              <a:gdLst/>
              <a:ahLst/>
              <a:cxnLst/>
              <a:rect l="l" t="t" r="r" b="b"/>
              <a:pathLst>
                <a:path w="7624" h="24500" extrusionOk="0">
                  <a:moveTo>
                    <a:pt x="7624" y="3292"/>
                  </a:moveTo>
                  <a:lnTo>
                    <a:pt x="7624" y="24499"/>
                  </a:lnTo>
                  <a:lnTo>
                    <a:pt x="1" y="24499"/>
                  </a:lnTo>
                  <a:lnTo>
                    <a:pt x="1" y="3292"/>
                  </a:lnTo>
                  <a:cubicBezTo>
                    <a:pt x="1" y="1475"/>
                    <a:pt x="1475" y="0"/>
                    <a:pt x="3290" y="0"/>
                  </a:cubicBezTo>
                  <a:lnTo>
                    <a:pt x="4332" y="0"/>
                  </a:lnTo>
                  <a:cubicBezTo>
                    <a:pt x="6149" y="0"/>
                    <a:pt x="7624" y="1475"/>
                    <a:pt x="7624" y="3292"/>
                  </a:cubicBezTo>
                  <a:close/>
                </a:path>
              </a:pathLst>
            </a:custGeom>
            <a:solidFill>
              <a:srgbClr val="939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09;p74"/>
            <p:cNvSpPr/>
            <p:nvPr/>
          </p:nvSpPr>
          <p:spPr>
            <a:xfrm>
              <a:off x="6502150" y="2504875"/>
              <a:ext cx="821029" cy="2638405"/>
            </a:xfrm>
            <a:custGeom>
              <a:avLst/>
              <a:gdLst/>
              <a:ahLst/>
              <a:cxnLst/>
              <a:rect l="l" t="t" r="r" b="b"/>
              <a:pathLst>
                <a:path w="7624" h="24500" extrusionOk="0">
                  <a:moveTo>
                    <a:pt x="7624" y="3292"/>
                  </a:moveTo>
                  <a:lnTo>
                    <a:pt x="7624" y="24499"/>
                  </a:lnTo>
                  <a:lnTo>
                    <a:pt x="1" y="24499"/>
                  </a:lnTo>
                  <a:lnTo>
                    <a:pt x="1" y="3292"/>
                  </a:lnTo>
                  <a:cubicBezTo>
                    <a:pt x="1" y="1475"/>
                    <a:pt x="1475" y="0"/>
                    <a:pt x="3290" y="0"/>
                  </a:cubicBezTo>
                  <a:lnTo>
                    <a:pt x="4332" y="0"/>
                  </a:lnTo>
                  <a:cubicBezTo>
                    <a:pt x="6149" y="0"/>
                    <a:pt x="7624" y="1475"/>
                    <a:pt x="7624" y="3292"/>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10;p74"/>
            <p:cNvSpPr/>
            <p:nvPr/>
          </p:nvSpPr>
          <p:spPr>
            <a:xfrm>
              <a:off x="6544794" y="2532659"/>
              <a:ext cx="268256" cy="2610836"/>
            </a:xfrm>
            <a:custGeom>
              <a:avLst/>
              <a:gdLst/>
              <a:ahLst/>
              <a:cxnLst/>
              <a:rect l="l" t="t" r="r" b="b"/>
              <a:pathLst>
                <a:path w="2491" h="24244" extrusionOk="0">
                  <a:moveTo>
                    <a:pt x="2490" y="1"/>
                  </a:moveTo>
                  <a:cubicBezTo>
                    <a:pt x="2010" y="605"/>
                    <a:pt x="1728" y="1365"/>
                    <a:pt x="1728" y="2195"/>
                  </a:cubicBezTo>
                  <a:lnTo>
                    <a:pt x="1728" y="24244"/>
                  </a:lnTo>
                  <a:lnTo>
                    <a:pt x="0" y="24244"/>
                  </a:lnTo>
                  <a:lnTo>
                    <a:pt x="0" y="3158"/>
                  </a:lnTo>
                  <a:cubicBezTo>
                    <a:pt x="0" y="1626"/>
                    <a:pt x="1061" y="344"/>
                    <a:pt x="2490" y="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111;p74"/>
            <p:cNvSpPr/>
            <p:nvPr/>
          </p:nvSpPr>
          <p:spPr>
            <a:xfrm>
              <a:off x="7026478" y="2532120"/>
              <a:ext cx="257487" cy="2611159"/>
            </a:xfrm>
            <a:custGeom>
              <a:avLst/>
              <a:gdLst/>
              <a:ahLst/>
              <a:cxnLst/>
              <a:rect l="l" t="t" r="r" b="b"/>
              <a:pathLst>
                <a:path w="2391" h="24247" extrusionOk="0">
                  <a:moveTo>
                    <a:pt x="2391" y="3145"/>
                  </a:moveTo>
                  <a:lnTo>
                    <a:pt x="2391" y="24246"/>
                  </a:lnTo>
                  <a:lnTo>
                    <a:pt x="1742" y="24246"/>
                  </a:lnTo>
                  <a:lnTo>
                    <a:pt x="1742" y="2913"/>
                  </a:lnTo>
                  <a:cubicBezTo>
                    <a:pt x="1742" y="824"/>
                    <a:pt x="1" y="1"/>
                    <a:pt x="1" y="1"/>
                  </a:cubicBezTo>
                  <a:cubicBezTo>
                    <a:pt x="1375" y="380"/>
                    <a:pt x="2391" y="1646"/>
                    <a:pt x="2391" y="3145"/>
                  </a:cubicBez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112;p74"/>
            <p:cNvSpPr/>
            <p:nvPr/>
          </p:nvSpPr>
          <p:spPr>
            <a:xfrm>
              <a:off x="6765445" y="2530182"/>
              <a:ext cx="70645" cy="2613313"/>
            </a:xfrm>
            <a:custGeom>
              <a:avLst/>
              <a:gdLst/>
              <a:ahLst/>
              <a:cxnLst/>
              <a:rect l="l" t="t" r="r" b="b"/>
              <a:pathLst>
                <a:path w="656" h="24267" extrusionOk="0">
                  <a:moveTo>
                    <a:pt x="415" y="2055"/>
                  </a:moveTo>
                  <a:lnTo>
                    <a:pt x="415" y="24267"/>
                  </a:lnTo>
                  <a:lnTo>
                    <a:pt x="1" y="24267"/>
                  </a:lnTo>
                  <a:lnTo>
                    <a:pt x="1" y="2081"/>
                  </a:lnTo>
                  <a:cubicBezTo>
                    <a:pt x="1" y="907"/>
                    <a:pt x="615" y="53"/>
                    <a:pt x="655" y="0"/>
                  </a:cubicBezTo>
                  <a:cubicBezTo>
                    <a:pt x="370" y="702"/>
                    <a:pt x="415" y="2055"/>
                    <a:pt x="415" y="2055"/>
                  </a:cubicBezTo>
                  <a:close/>
                </a:path>
              </a:pathLst>
            </a:custGeom>
            <a:solidFill>
              <a:srgbClr val="666666">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113;p74"/>
            <p:cNvSpPr/>
            <p:nvPr/>
          </p:nvSpPr>
          <p:spPr>
            <a:xfrm>
              <a:off x="7016032" y="2532659"/>
              <a:ext cx="167135" cy="2610836"/>
            </a:xfrm>
            <a:custGeom>
              <a:avLst/>
              <a:gdLst/>
              <a:ahLst/>
              <a:cxnLst/>
              <a:rect l="l" t="t" r="r" b="b"/>
              <a:pathLst>
                <a:path w="1552" h="24244" extrusionOk="0">
                  <a:moveTo>
                    <a:pt x="1551" y="2826"/>
                  </a:moveTo>
                  <a:lnTo>
                    <a:pt x="1551" y="24244"/>
                  </a:lnTo>
                  <a:lnTo>
                    <a:pt x="227" y="24244"/>
                  </a:lnTo>
                  <a:lnTo>
                    <a:pt x="227" y="2509"/>
                  </a:lnTo>
                  <a:cubicBezTo>
                    <a:pt x="227" y="2509"/>
                    <a:pt x="225" y="544"/>
                    <a:pt x="0" y="1"/>
                  </a:cubicBezTo>
                  <a:cubicBezTo>
                    <a:pt x="0" y="1"/>
                    <a:pt x="1551" y="1030"/>
                    <a:pt x="1551" y="2826"/>
                  </a:cubicBez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60936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4535;p72"/>
          <p:cNvGrpSpPr/>
          <p:nvPr/>
        </p:nvGrpSpPr>
        <p:grpSpPr>
          <a:xfrm>
            <a:off x="758850" y="-313750"/>
            <a:ext cx="3505705" cy="2385895"/>
            <a:chOff x="758850" y="-313750"/>
            <a:chExt cx="3505705" cy="2385895"/>
          </a:xfrm>
        </p:grpSpPr>
        <p:sp>
          <p:nvSpPr>
            <p:cNvPr id="5" name="Google Shape;4536;p72"/>
            <p:cNvSpPr/>
            <p:nvPr/>
          </p:nvSpPr>
          <p:spPr>
            <a:xfrm>
              <a:off x="758850" y="-313750"/>
              <a:ext cx="3495927" cy="2374004"/>
            </a:xfrm>
            <a:custGeom>
              <a:avLst/>
              <a:gdLst/>
              <a:ahLst/>
              <a:cxnLst/>
              <a:rect l="l" t="t" r="r" b="b"/>
              <a:pathLst>
                <a:path w="37925" h="25754" extrusionOk="0">
                  <a:moveTo>
                    <a:pt x="36425" y="0"/>
                  </a:moveTo>
                  <a:cubicBezTo>
                    <a:pt x="36280" y="0"/>
                    <a:pt x="36133" y="9"/>
                    <a:pt x="35991" y="20"/>
                  </a:cubicBezTo>
                  <a:cubicBezTo>
                    <a:pt x="33552" y="213"/>
                    <a:pt x="31104" y="305"/>
                    <a:pt x="28653" y="305"/>
                  </a:cubicBezTo>
                  <a:cubicBezTo>
                    <a:pt x="28115" y="305"/>
                    <a:pt x="27572" y="297"/>
                    <a:pt x="27047" y="187"/>
                  </a:cubicBezTo>
                  <a:cubicBezTo>
                    <a:pt x="26865" y="147"/>
                    <a:pt x="26679" y="94"/>
                    <a:pt x="26492" y="94"/>
                  </a:cubicBezTo>
                  <a:cubicBezTo>
                    <a:pt x="26458" y="94"/>
                    <a:pt x="26423" y="95"/>
                    <a:pt x="26388" y="100"/>
                  </a:cubicBezTo>
                  <a:cubicBezTo>
                    <a:pt x="26163" y="126"/>
                    <a:pt x="25937" y="271"/>
                    <a:pt x="25902" y="493"/>
                  </a:cubicBezTo>
                  <a:cubicBezTo>
                    <a:pt x="25850" y="833"/>
                    <a:pt x="26264" y="1115"/>
                    <a:pt x="26203" y="1455"/>
                  </a:cubicBezTo>
                  <a:cubicBezTo>
                    <a:pt x="26067" y="1444"/>
                    <a:pt x="25928" y="1432"/>
                    <a:pt x="25790" y="1432"/>
                  </a:cubicBezTo>
                  <a:cubicBezTo>
                    <a:pt x="25645" y="1432"/>
                    <a:pt x="25501" y="1445"/>
                    <a:pt x="25362" y="1487"/>
                  </a:cubicBezTo>
                  <a:cubicBezTo>
                    <a:pt x="25092" y="1571"/>
                    <a:pt x="24842" y="1785"/>
                    <a:pt x="24805" y="2065"/>
                  </a:cubicBezTo>
                  <a:cubicBezTo>
                    <a:pt x="24737" y="2046"/>
                    <a:pt x="24667" y="2037"/>
                    <a:pt x="24596" y="2037"/>
                  </a:cubicBezTo>
                  <a:cubicBezTo>
                    <a:pt x="24365" y="2037"/>
                    <a:pt x="24132" y="2133"/>
                    <a:pt x="23977" y="2305"/>
                  </a:cubicBezTo>
                  <a:cubicBezTo>
                    <a:pt x="23753" y="2555"/>
                    <a:pt x="23916" y="2845"/>
                    <a:pt x="23797" y="3062"/>
                  </a:cubicBezTo>
                  <a:cubicBezTo>
                    <a:pt x="23700" y="3228"/>
                    <a:pt x="23494" y="3217"/>
                    <a:pt x="23296" y="3328"/>
                  </a:cubicBezTo>
                  <a:cubicBezTo>
                    <a:pt x="22922" y="3539"/>
                    <a:pt x="22663" y="3956"/>
                    <a:pt x="22655" y="4383"/>
                  </a:cubicBezTo>
                  <a:cubicBezTo>
                    <a:pt x="22650" y="4739"/>
                    <a:pt x="22790" y="5077"/>
                    <a:pt x="22874" y="5422"/>
                  </a:cubicBezTo>
                  <a:cubicBezTo>
                    <a:pt x="22978" y="5852"/>
                    <a:pt x="22987" y="6362"/>
                    <a:pt x="22566" y="6362"/>
                  </a:cubicBezTo>
                  <a:cubicBezTo>
                    <a:pt x="22561" y="6362"/>
                    <a:pt x="22555" y="6362"/>
                    <a:pt x="22550" y="6361"/>
                  </a:cubicBezTo>
                  <a:cubicBezTo>
                    <a:pt x="22219" y="6351"/>
                    <a:pt x="21987" y="6182"/>
                    <a:pt x="21681" y="6182"/>
                  </a:cubicBezTo>
                  <a:cubicBezTo>
                    <a:pt x="21583" y="6182"/>
                    <a:pt x="21477" y="6199"/>
                    <a:pt x="21357" y="6245"/>
                  </a:cubicBezTo>
                  <a:cubicBezTo>
                    <a:pt x="20804" y="6462"/>
                    <a:pt x="20535" y="6971"/>
                    <a:pt x="20421" y="7519"/>
                  </a:cubicBezTo>
                  <a:cubicBezTo>
                    <a:pt x="20355" y="7506"/>
                    <a:pt x="20285" y="7500"/>
                    <a:pt x="20214" y="7500"/>
                  </a:cubicBezTo>
                  <a:cubicBezTo>
                    <a:pt x="19870" y="7500"/>
                    <a:pt x="19489" y="7652"/>
                    <a:pt x="19348" y="7960"/>
                  </a:cubicBezTo>
                  <a:cubicBezTo>
                    <a:pt x="19221" y="8237"/>
                    <a:pt x="19334" y="9279"/>
                    <a:pt x="19783" y="9284"/>
                  </a:cubicBezTo>
                  <a:cubicBezTo>
                    <a:pt x="19778" y="9284"/>
                    <a:pt x="19772" y="9284"/>
                    <a:pt x="19767" y="9284"/>
                  </a:cubicBezTo>
                  <a:cubicBezTo>
                    <a:pt x="19382" y="9284"/>
                    <a:pt x="18996" y="9473"/>
                    <a:pt x="18754" y="9777"/>
                  </a:cubicBezTo>
                  <a:cubicBezTo>
                    <a:pt x="18580" y="9560"/>
                    <a:pt x="18299" y="9442"/>
                    <a:pt x="18021" y="9442"/>
                  </a:cubicBezTo>
                  <a:cubicBezTo>
                    <a:pt x="17911" y="9442"/>
                    <a:pt x="17801" y="9460"/>
                    <a:pt x="17699" y="9498"/>
                  </a:cubicBezTo>
                  <a:lnTo>
                    <a:pt x="17699" y="9498"/>
                  </a:lnTo>
                  <a:cubicBezTo>
                    <a:pt x="17906" y="9362"/>
                    <a:pt x="18036" y="9106"/>
                    <a:pt x="18010" y="8857"/>
                  </a:cubicBezTo>
                  <a:cubicBezTo>
                    <a:pt x="17976" y="8559"/>
                    <a:pt x="17717" y="8295"/>
                    <a:pt x="17414" y="8258"/>
                  </a:cubicBezTo>
                  <a:cubicBezTo>
                    <a:pt x="17681" y="7746"/>
                    <a:pt x="17380" y="7097"/>
                    <a:pt x="16926" y="6736"/>
                  </a:cubicBezTo>
                  <a:cubicBezTo>
                    <a:pt x="16664" y="6532"/>
                    <a:pt x="16344" y="6387"/>
                    <a:pt x="16019" y="6387"/>
                  </a:cubicBezTo>
                  <a:cubicBezTo>
                    <a:pt x="15962" y="6387"/>
                    <a:pt x="15905" y="6392"/>
                    <a:pt x="15847" y="6401"/>
                  </a:cubicBezTo>
                  <a:cubicBezTo>
                    <a:pt x="15465" y="6464"/>
                    <a:pt x="15119" y="6794"/>
                    <a:pt x="15119" y="7179"/>
                  </a:cubicBezTo>
                  <a:cubicBezTo>
                    <a:pt x="15043" y="7119"/>
                    <a:pt x="14954" y="7093"/>
                    <a:pt x="14862" y="7093"/>
                  </a:cubicBezTo>
                  <a:cubicBezTo>
                    <a:pt x="14631" y="7093"/>
                    <a:pt x="14384" y="7262"/>
                    <a:pt x="14291" y="7490"/>
                  </a:cubicBezTo>
                  <a:cubicBezTo>
                    <a:pt x="14162" y="7810"/>
                    <a:pt x="14257" y="8168"/>
                    <a:pt x="14389" y="8485"/>
                  </a:cubicBezTo>
                  <a:cubicBezTo>
                    <a:pt x="14262" y="8435"/>
                    <a:pt x="14127" y="8411"/>
                    <a:pt x="13992" y="8411"/>
                  </a:cubicBezTo>
                  <a:cubicBezTo>
                    <a:pt x="13515" y="8411"/>
                    <a:pt x="13030" y="8705"/>
                    <a:pt x="12854" y="9155"/>
                  </a:cubicBezTo>
                  <a:cubicBezTo>
                    <a:pt x="13025" y="9514"/>
                    <a:pt x="13497" y="9761"/>
                    <a:pt x="13671" y="10133"/>
                  </a:cubicBezTo>
                  <a:cubicBezTo>
                    <a:pt x="13692" y="10178"/>
                    <a:pt x="13706" y="10231"/>
                    <a:pt x="13679" y="10276"/>
                  </a:cubicBezTo>
                  <a:cubicBezTo>
                    <a:pt x="13655" y="10318"/>
                    <a:pt x="13597" y="10331"/>
                    <a:pt x="13547" y="10336"/>
                  </a:cubicBezTo>
                  <a:cubicBezTo>
                    <a:pt x="13331" y="10370"/>
                    <a:pt x="13099" y="10418"/>
                    <a:pt x="12915" y="10529"/>
                  </a:cubicBezTo>
                  <a:lnTo>
                    <a:pt x="12915" y="10529"/>
                  </a:lnTo>
                  <a:cubicBezTo>
                    <a:pt x="12957" y="10335"/>
                    <a:pt x="12901" y="10119"/>
                    <a:pt x="12753" y="9988"/>
                  </a:cubicBezTo>
                  <a:cubicBezTo>
                    <a:pt x="12671" y="9915"/>
                    <a:pt x="12560" y="9877"/>
                    <a:pt x="12450" y="9877"/>
                  </a:cubicBezTo>
                  <a:cubicBezTo>
                    <a:pt x="12409" y="9877"/>
                    <a:pt x="12369" y="9882"/>
                    <a:pt x="12330" y="9893"/>
                  </a:cubicBezTo>
                  <a:lnTo>
                    <a:pt x="12330" y="9893"/>
                  </a:lnTo>
                  <a:cubicBezTo>
                    <a:pt x="12360" y="9856"/>
                    <a:pt x="12382" y="9812"/>
                    <a:pt x="12392" y="9767"/>
                  </a:cubicBezTo>
                  <a:cubicBezTo>
                    <a:pt x="12413" y="9659"/>
                    <a:pt x="12384" y="9543"/>
                    <a:pt x="12342" y="9437"/>
                  </a:cubicBezTo>
                  <a:cubicBezTo>
                    <a:pt x="12239" y="9189"/>
                    <a:pt x="12044" y="8973"/>
                    <a:pt x="11788" y="8896"/>
                  </a:cubicBezTo>
                  <a:cubicBezTo>
                    <a:pt x="11732" y="8880"/>
                    <a:pt x="11675" y="8872"/>
                    <a:pt x="11620" y="8872"/>
                  </a:cubicBezTo>
                  <a:cubicBezTo>
                    <a:pt x="11373" y="8872"/>
                    <a:pt x="11148" y="9028"/>
                    <a:pt x="11047" y="9263"/>
                  </a:cubicBezTo>
                  <a:cubicBezTo>
                    <a:pt x="11078" y="8735"/>
                    <a:pt x="10638" y="8263"/>
                    <a:pt x="10126" y="8195"/>
                  </a:cubicBezTo>
                  <a:cubicBezTo>
                    <a:pt x="10076" y="8188"/>
                    <a:pt x="10026" y="8185"/>
                    <a:pt x="9976" y="8185"/>
                  </a:cubicBezTo>
                  <a:cubicBezTo>
                    <a:pt x="9612" y="8185"/>
                    <a:pt x="9251" y="8355"/>
                    <a:pt x="9005" y="8619"/>
                  </a:cubicBezTo>
                  <a:cubicBezTo>
                    <a:pt x="8929" y="8698"/>
                    <a:pt x="8398" y="9564"/>
                    <a:pt x="8662" y="9595"/>
                  </a:cubicBezTo>
                  <a:cubicBezTo>
                    <a:pt x="8629" y="9591"/>
                    <a:pt x="8596" y="9589"/>
                    <a:pt x="8563" y="9589"/>
                  </a:cubicBezTo>
                  <a:cubicBezTo>
                    <a:pt x="7967" y="9589"/>
                    <a:pt x="7420" y="10223"/>
                    <a:pt x="7517" y="10848"/>
                  </a:cubicBezTo>
                  <a:lnTo>
                    <a:pt x="7517" y="10848"/>
                  </a:lnTo>
                  <a:cubicBezTo>
                    <a:pt x="7517" y="10847"/>
                    <a:pt x="7516" y="10846"/>
                    <a:pt x="7515" y="10846"/>
                  </a:cubicBezTo>
                  <a:cubicBezTo>
                    <a:pt x="7483" y="10846"/>
                    <a:pt x="7197" y="11069"/>
                    <a:pt x="7175" y="11099"/>
                  </a:cubicBezTo>
                  <a:cubicBezTo>
                    <a:pt x="7053" y="11260"/>
                    <a:pt x="7051" y="11413"/>
                    <a:pt x="7006" y="11603"/>
                  </a:cubicBezTo>
                  <a:cubicBezTo>
                    <a:pt x="6908" y="12056"/>
                    <a:pt x="6845" y="12505"/>
                    <a:pt x="6869" y="12969"/>
                  </a:cubicBezTo>
                  <a:cubicBezTo>
                    <a:pt x="6785" y="12791"/>
                    <a:pt x="6587" y="12696"/>
                    <a:pt x="6392" y="12696"/>
                  </a:cubicBezTo>
                  <a:cubicBezTo>
                    <a:pt x="6243" y="12696"/>
                    <a:pt x="6095" y="12751"/>
                    <a:pt x="6001" y="12866"/>
                  </a:cubicBezTo>
                  <a:cubicBezTo>
                    <a:pt x="5907" y="12450"/>
                    <a:pt x="5443" y="12249"/>
                    <a:pt x="5004" y="12249"/>
                  </a:cubicBezTo>
                  <a:cubicBezTo>
                    <a:pt x="4939" y="12249"/>
                    <a:pt x="4874" y="12253"/>
                    <a:pt x="4811" y="12262"/>
                  </a:cubicBezTo>
                  <a:cubicBezTo>
                    <a:pt x="4329" y="12333"/>
                    <a:pt x="3867" y="12592"/>
                    <a:pt x="3616" y="13008"/>
                  </a:cubicBezTo>
                  <a:cubicBezTo>
                    <a:pt x="3366" y="13423"/>
                    <a:pt x="3363" y="13990"/>
                    <a:pt x="3661" y="14372"/>
                  </a:cubicBezTo>
                  <a:cubicBezTo>
                    <a:pt x="3284" y="14512"/>
                    <a:pt x="3076" y="14937"/>
                    <a:pt x="3070" y="15340"/>
                  </a:cubicBezTo>
                  <a:cubicBezTo>
                    <a:pt x="3068" y="15741"/>
                    <a:pt x="3221" y="16124"/>
                    <a:pt x="3376" y="16493"/>
                  </a:cubicBezTo>
                  <a:cubicBezTo>
                    <a:pt x="3072" y="16328"/>
                    <a:pt x="2725" y="16197"/>
                    <a:pt x="2384" y="16197"/>
                  </a:cubicBezTo>
                  <a:cubicBezTo>
                    <a:pt x="2261" y="16197"/>
                    <a:pt x="2139" y="16214"/>
                    <a:pt x="2021" y="16253"/>
                  </a:cubicBezTo>
                  <a:cubicBezTo>
                    <a:pt x="1572" y="16398"/>
                    <a:pt x="1250" y="16965"/>
                    <a:pt x="1504" y="17363"/>
                  </a:cubicBezTo>
                  <a:cubicBezTo>
                    <a:pt x="1486" y="17362"/>
                    <a:pt x="1469" y="17362"/>
                    <a:pt x="1452" y="17362"/>
                  </a:cubicBezTo>
                  <a:cubicBezTo>
                    <a:pt x="895" y="17362"/>
                    <a:pt x="440" y="17857"/>
                    <a:pt x="235" y="18387"/>
                  </a:cubicBezTo>
                  <a:cubicBezTo>
                    <a:pt x="0" y="18996"/>
                    <a:pt x="3" y="19724"/>
                    <a:pt x="372" y="20262"/>
                  </a:cubicBezTo>
                  <a:cubicBezTo>
                    <a:pt x="629" y="20638"/>
                    <a:pt x="1085" y="20881"/>
                    <a:pt x="1538" y="20881"/>
                  </a:cubicBezTo>
                  <a:cubicBezTo>
                    <a:pt x="1718" y="20881"/>
                    <a:pt x="1898" y="20843"/>
                    <a:pt x="2065" y="20758"/>
                  </a:cubicBezTo>
                  <a:lnTo>
                    <a:pt x="2065" y="20758"/>
                  </a:lnTo>
                  <a:cubicBezTo>
                    <a:pt x="1658" y="20969"/>
                    <a:pt x="1776" y="21556"/>
                    <a:pt x="2015" y="21853"/>
                  </a:cubicBezTo>
                  <a:cubicBezTo>
                    <a:pt x="2197" y="22078"/>
                    <a:pt x="2487" y="22212"/>
                    <a:pt x="2774" y="22212"/>
                  </a:cubicBezTo>
                  <a:cubicBezTo>
                    <a:pt x="2782" y="22212"/>
                    <a:pt x="2790" y="22212"/>
                    <a:pt x="2799" y="22211"/>
                  </a:cubicBezTo>
                  <a:lnTo>
                    <a:pt x="2799" y="22211"/>
                  </a:lnTo>
                  <a:cubicBezTo>
                    <a:pt x="2580" y="22554"/>
                    <a:pt x="2598" y="23034"/>
                    <a:pt x="2846" y="23359"/>
                  </a:cubicBezTo>
                  <a:cubicBezTo>
                    <a:pt x="2702" y="23211"/>
                    <a:pt x="2533" y="23150"/>
                    <a:pt x="2372" y="23150"/>
                  </a:cubicBezTo>
                  <a:cubicBezTo>
                    <a:pt x="1920" y="23150"/>
                    <a:pt x="1526" y="23635"/>
                    <a:pt x="1889" y="24053"/>
                  </a:cubicBezTo>
                  <a:lnTo>
                    <a:pt x="1889" y="24053"/>
                  </a:lnTo>
                  <a:cubicBezTo>
                    <a:pt x="1809" y="24011"/>
                    <a:pt x="1720" y="23989"/>
                    <a:pt x="1629" y="23989"/>
                  </a:cubicBezTo>
                  <a:cubicBezTo>
                    <a:pt x="1579" y="23989"/>
                    <a:pt x="1529" y="23996"/>
                    <a:pt x="1480" y="24010"/>
                  </a:cubicBezTo>
                  <a:cubicBezTo>
                    <a:pt x="1261" y="24081"/>
                    <a:pt x="1095" y="24303"/>
                    <a:pt x="1095" y="24535"/>
                  </a:cubicBezTo>
                  <a:cubicBezTo>
                    <a:pt x="1094" y="24535"/>
                    <a:pt x="1093" y="24535"/>
                    <a:pt x="1092" y="24535"/>
                  </a:cubicBezTo>
                  <a:cubicBezTo>
                    <a:pt x="817" y="24535"/>
                    <a:pt x="665" y="24955"/>
                    <a:pt x="876" y="25131"/>
                  </a:cubicBezTo>
                  <a:cubicBezTo>
                    <a:pt x="710" y="25287"/>
                    <a:pt x="628" y="25524"/>
                    <a:pt x="665" y="25748"/>
                  </a:cubicBezTo>
                  <a:lnTo>
                    <a:pt x="7549" y="25754"/>
                  </a:lnTo>
                  <a:cubicBezTo>
                    <a:pt x="7781" y="25619"/>
                    <a:pt x="7879" y="25300"/>
                    <a:pt x="7776" y="25052"/>
                  </a:cubicBezTo>
                  <a:cubicBezTo>
                    <a:pt x="7679" y="24818"/>
                    <a:pt x="7423" y="24668"/>
                    <a:pt x="7171" y="24668"/>
                  </a:cubicBezTo>
                  <a:cubicBezTo>
                    <a:pt x="7156" y="24668"/>
                    <a:pt x="7142" y="24669"/>
                    <a:pt x="7127" y="24670"/>
                  </a:cubicBezTo>
                  <a:cubicBezTo>
                    <a:pt x="6824" y="24693"/>
                    <a:pt x="6568" y="24910"/>
                    <a:pt x="6270" y="24960"/>
                  </a:cubicBezTo>
                  <a:cubicBezTo>
                    <a:pt x="6248" y="24964"/>
                    <a:pt x="6225" y="24965"/>
                    <a:pt x="6202" y="24965"/>
                  </a:cubicBezTo>
                  <a:cubicBezTo>
                    <a:pt x="5916" y="24965"/>
                    <a:pt x="5602" y="24688"/>
                    <a:pt x="5763" y="24459"/>
                  </a:cubicBezTo>
                  <a:cubicBezTo>
                    <a:pt x="5840" y="24353"/>
                    <a:pt x="5982" y="24321"/>
                    <a:pt x="6101" y="24269"/>
                  </a:cubicBezTo>
                  <a:cubicBezTo>
                    <a:pt x="6415" y="24126"/>
                    <a:pt x="6621" y="23773"/>
                    <a:pt x="6589" y="23430"/>
                  </a:cubicBezTo>
                  <a:cubicBezTo>
                    <a:pt x="6555" y="23087"/>
                    <a:pt x="6286" y="22781"/>
                    <a:pt x="5948" y="22702"/>
                  </a:cubicBezTo>
                  <a:cubicBezTo>
                    <a:pt x="6304" y="22465"/>
                    <a:pt x="6615" y="22095"/>
                    <a:pt x="6642" y="21665"/>
                  </a:cubicBezTo>
                  <a:cubicBezTo>
                    <a:pt x="6667" y="21253"/>
                    <a:pt x="6339" y="20812"/>
                    <a:pt x="5933" y="20812"/>
                  </a:cubicBezTo>
                  <a:cubicBezTo>
                    <a:pt x="5918" y="20812"/>
                    <a:pt x="5903" y="20812"/>
                    <a:pt x="5887" y="20813"/>
                  </a:cubicBezTo>
                  <a:cubicBezTo>
                    <a:pt x="6660" y="20542"/>
                    <a:pt x="6903" y="19009"/>
                    <a:pt x="5998" y="18708"/>
                  </a:cubicBezTo>
                  <a:lnTo>
                    <a:pt x="5998" y="18708"/>
                  </a:lnTo>
                  <a:cubicBezTo>
                    <a:pt x="6138" y="18754"/>
                    <a:pt x="6303" y="18789"/>
                    <a:pt x="6457" y="18789"/>
                  </a:cubicBezTo>
                  <a:cubicBezTo>
                    <a:pt x="6666" y="18789"/>
                    <a:pt x="6852" y="18724"/>
                    <a:pt x="6919" y="18534"/>
                  </a:cubicBezTo>
                  <a:cubicBezTo>
                    <a:pt x="6950" y="18434"/>
                    <a:pt x="6937" y="18321"/>
                    <a:pt x="6995" y="18231"/>
                  </a:cubicBezTo>
                  <a:cubicBezTo>
                    <a:pt x="7043" y="18152"/>
                    <a:pt x="7135" y="18110"/>
                    <a:pt x="7209" y="18052"/>
                  </a:cubicBezTo>
                  <a:cubicBezTo>
                    <a:pt x="7512" y="17822"/>
                    <a:pt x="7280" y="17450"/>
                    <a:pt x="7605" y="17300"/>
                  </a:cubicBezTo>
                  <a:cubicBezTo>
                    <a:pt x="8003" y="17121"/>
                    <a:pt x="8375" y="17379"/>
                    <a:pt x="8739" y="16949"/>
                  </a:cubicBezTo>
                  <a:cubicBezTo>
                    <a:pt x="9047" y="16583"/>
                    <a:pt x="9055" y="15994"/>
                    <a:pt x="8757" y="15620"/>
                  </a:cubicBezTo>
                  <a:lnTo>
                    <a:pt x="8757" y="15620"/>
                  </a:lnTo>
                  <a:cubicBezTo>
                    <a:pt x="8939" y="15764"/>
                    <a:pt x="9169" y="15860"/>
                    <a:pt x="9397" y="15860"/>
                  </a:cubicBezTo>
                  <a:cubicBezTo>
                    <a:pt x="9476" y="15860"/>
                    <a:pt x="9556" y="15848"/>
                    <a:pt x="9633" y="15823"/>
                  </a:cubicBezTo>
                  <a:cubicBezTo>
                    <a:pt x="9928" y="15728"/>
                    <a:pt x="10150" y="15393"/>
                    <a:pt x="10050" y="15095"/>
                  </a:cubicBezTo>
                  <a:lnTo>
                    <a:pt x="10050" y="15095"/>
                  </a:lnTo>
                  <a:cubicBezTo>
                    <a:pt x="10182" y="15172"/>
                    <a:pt x="10332" y="15207"/>
                    <a:pt x="10483" y="15207"/>
                  </a:cubicBezTo>
                  <a:cubicBezTo>
                    <a:pt x="10850" y="15207"/>
                    <a:pt x="11225" y="14996"/>
                    <a:pt x="11369" y="14654"/>
                  </a:cubicBezTo>
                  <a:cubicBezTo>
                    <a:pt x="11616" y="14860"/>
                    <a:pt x="11936" y="14979"/>
                    <a:pt x="12260" y="14979"/>
                  </a:cubicBezTo>
                  <a:cubicBezTo>
                    <a:pt x="12091" y="15293"/>
                    <a:pt x="11949" y="15670"/>
                    <a:pt x="12089" y="15994"/>
                  </a:cubicBezTo>
                  <a:cubicBezTo>
                    <a:pt x="12160" y="16163"/>
                    <a:pt x="12300" y="16295"/>
                    <a:pt x="12442" y="16414"/>
                  </a:cubicBezTo>
                  <a:cubicBezTo>
                    <a:pt x="12798" y="16713"/>
                    <a:pt x="13226" y="16976"/>
                    <a:pt x="13690" y="16976"/>
                  </a:cubicBezTo>
                  <a:cubicBezTo>
                    <a:pt x="13697" y="16976"/>
                    <a:pt x="13704" y="16976"/>
                    <a:pt x="13711" y="16976"/>
                  </a:cubicBezTo>
                  <a:cubicBezTo>
                    <a:pt x="14183" y="16968"/>
                    <a:pt x="14671" y="16580"/>
                    <a:pt x="14631" y="16108"/>
                  </a:cubicBezTo>
                  <a:lnTo>
                    <a:pt x="14631" y="16108"/>
                  </a:lnTo>
                  <a:cubicBezTo>
                    <a:pt x="14741" y="16204"/>
                    <a:pt x="14879" y="16247"/>
                    <a:pt x="15021" y="16247"/>
                  </a:cubicBezTo>
                  <a:cubicBezTo>
                    <a:pt x="15365" y="16247"/>
                    <a:pt x="15728" y="15993"/>
                    <a:pt x="15752" y="15638"/>
                  </a:cubicBezTo>
                  <a:cubicBezTo>
                    <a:pt x="15845" y="15735"/>
                    <a:pt x="15966" y="15778"/>
                    <a:pt x="16093" y="15778"/>
                  </a:cubicBezTo>
                  <a:cubicBezTo>
                    <a:pt x="16362" y="15778"/>
                    <a:pt x="16654" y="15585"/>
                    <a:pt x="16742" y="15314"/>
                  </a:cubicBezTo>
                  <a:cubicBezTo>
                    <a:pt x="16868" y="14913"/>
                    <a:pt x="16670" y="14483"/>
                    <a:pt x="16399" y="14166"/>
                  </a:cubicBezTo>
                  <a:lnTo>
                    <a:pt x="16399" y="14166"/>
                  </a:lnTo>
                  <a:cubicBezTo>
                    <a:pt x="16502" y="14217"/>
                    <a:pt x="16617" y="14242"/>
                    <a:pt x="16732" y="14242"/>
                  </a:cubicBezTo>
                  <a:cubicBezTo>
                    <a:pt x="16897" y="14242"/>
                    <a:pt x="17063" y="14191"/>
                    <a:pt x="17195" y="14090"/>
                  </a:cubicBezTo>
                  <a:cubicBezTo>
                    <a:pt x="17422" y="13918"/>
                    <a:pt x="17538" y="13618"/>
                    <a:pt x="17485" y="13341"/>
                  </a:cubicBezTo>
                  <a:lnTo>
                    <a:pt x="17485" y="13341"/>
                  </a:lnTo>
                  <a:cubicBezTo>
                    <a:pt x="17646" y="13684"/>
                    <a:pt x="18029" y="13871"/>
                    <a:pt x="18404" y="13871"/>
                  </a:cubicBezTo>
                  <a:cubicBezTo>
                    <a:pt x="18681" y="13871"/>
                    <a:pt x="18955" y="13769"/>
                    <a:pt x="19134" y="13554"/>
                  </a:cubicBezTo>
                  <a:lnTo>
                    <a:pt x="19134" y="13554"/>
                  </a:lnTo>
                  <a:cubicBezTo>
                    <a:pt x="18949" y="13908"/>
                    <a:pt x="19084" y="14393"/>
                    <a:pt x="19427" y="14596"/>
                  </a:cubicBezTo>
                  <a:cubicBezTo>
                    <a:pt x="19544" y="14667"/>
                    <a:pt x="19680" y="14701"/>
                    <a:pt x="19816" y="14701"/>
                  </a:cubicBezTo>
                  <a:cubicBezTo>
                    <a:pt x="20074" y="14701"/>
                    <a:pt x="20335" y="14580"/>
                    <a:pt x="20482" y="14364"/>
                  </a:cubicBezTo>
                  <a:lnTo>
                    <a:pt x="20482" y="14364"/>
                  </a:lnTo>
                  <a:cubicBezTo>
                    <a:pt x="20331" y="14855"/>
                    <a:pt x="20885" y="15303"/>
                    <a:pt x="21397" y="15369"/>
                  </a:cubicBezTo>
                  <a:cubicBezTo>
                    <a:pt x="21518" y="15385"/>
                    <a:pt x="21648" y="15393"/>
                    <a:pt x="21748" y="15459"/>
                  </a:cubicBezTo>
                  <a:cubicBezTo>
                    <a:pt x="21835" y="15514"/>
                    <a:pt x="21890" y="15607"/>
                    <a:pt x="21956" y="15688"/>
                  </a:cubicBezTo>
                  <a:cubicBezTo>
                    <a:pt x="22233" y="16029"/>
                    <a:pt x="22690" y="16149"/>
                    <a:pt x="23136" y="16149"/>
                  </a:cubicBezTo>
                  <a:cubicBezTo>
                    <a:pt x="23212" y="16149"/>
                    <a:pt x="23288" y="16146"/>
                    <a:pt x="23362" y="16139"/>
                  </a:cubicBezTo>
                  <a:cubicBezTo>
                    <a:pt x="23858" y="16097"/>
                    <a:pt x="24367" y="15939"/>
                    <a:pt x="24726" y="15593"/>
                  </a:cubicBezTo>
                  <a:cubicBezTo>
                    <a:pt x="25085" y="15248"/>
                    <a:pt x="25267" y="14686"/>
                    <a:pt x="25071" y="14224"/>
                  </a:cubicBezTo>
                  <a:lnTo>
                    <a:pt x="25071" y="14224"/>
                  </a:lnTo>
                  <a:cubicBezTo>
                    <a:pt x="25269" y="14489"/>
                    <a:pt x="25595" y="14618"/>
                    <a:pt x="25925" y="14618"/>
                  </a:cubicBezTo>
                  <a:cubicBezTo>
                    <a:pt x="26185" y="14618"/>
                    <a:pt x="26447" y="14538"/>
                    <a:pt x="26651" y="14380"/>
                  </a:cubicBezTo>
                  <a:cubicBezTo>
                    <a:pt x="27116" y="14021"/>
                    <a:pt x="27287" y="13357"/>
                    <a:pt x="27155" y="12784"/>
                  </a:cubicBezTo>
                  <a:lnTo>
                    <a:pt x="27155" y="12784"/>
                  </a:lnTo>
                  <a:cubicBezTo>
                    <a:pt x="27265" y="13259"/>
                    <a:pt x="27657" y="13499"/>
                    <a:pt x="28053" y="13499"/>
                  </a:cubicBezTo>
                  <a:cubicBezTo>
                    <a:pt x="28438" y="13499"/>
                    <a:pt x="28828" y="13272"/>
                    <a:pt x="28967" y="12813"/>
                  </a:cubicBezTo>
                  <a:cubicBezTo>
                    <a:pt x="28988" y="12815"/>
                    <a:pt x="29009" y="12816"/>
                    <a:pt x="29029" y="12816"/>
                  </a:cubicBezTo>
                  <a:cubicBezTo>
                    <a:pt x="29442" y="12816"/>
                    <a:pt x="29830" y="12447"/>
                    <a:pt x="29838" y="12030"/>
                  </a:cubicBezTo>
                  <a:cubicBezTo>
                    <a:pt x="30016" y="12200"/>
                    <a:pt x="30257" y="12279"/>
                    <a:pt x="30501" y="12279"/>
                  </a:cubicBezTo>
                  <a:cubicBezTo>
                    <a:pt x="30882" y="12279"/>
                    <a:pt x="31270" y="12085"/>
                    <a:pt x="31439" y="11740"/>
                  </a:cubicBezTo>
                  <a:cubicBezTo>
                    <a:pt x="31465" y="11690"/>
                    <a:pt x="31486" y="11637"/>
                    <a:pt x="31528" y="11605"/>
                  </a:cubicBezTo>
                  <a:cubicBezTo>
                    <a:pt x="31562" y="11579"/>
                    <a:pt x="31601" y="11568"/>
                    <a:pt x="31642" y="11568"/>
                  </a:cubicBezTo>
                  <a:cubicBezTo>
                    <a:pt x="31720" y="11568"/>
                    <a:pt x="31804" y="11605"/>
                    <a:pt x="31877" y="11639"/>
                  </a:cubicBezTo>
                  <a:cubicBezTo>
                    <a:pt x="32240" y="11813"/>
                    <a:pt x="32638" y="11892"/>
                    <a:pt x="33041" y="11892"/>
                  </a:cubicBezTo>
                  <a:cubicBezTo>
                    <a:pt x="33587" y="11892"/>
                    <a:pt x="34141" y="11746"/>
                    <a:pt x="34625" y="11489"/>
                  </a:cubicBezTo>
                  <a:cubicBezTo>
                    <a:pt x="35464" y="11043"/>
                    <a:pt x="36110" y="10294"/>
                    <a:pt x="36593" y="9474"/>
                  </a:cubicBezTo>
                  <a:cubicBezTo>
                    <a:pt x="36941" y="8878"/>
                    <a:pt x="37218" y="8197"/>
                    <a:pt x="37163" y="7506"/>
                  </a:cubicBezTo>
                  <a:cubicBezTo>
                    <a:pt x="37107" y="6813"/>
                    <a:pt x="36632" y="6116"/>
                    <a:pt x="35949" y="5995"/>
                  </a:cubicBezTo>
                  <a:cubicBezTo>
                    <a:pt x="36276" y="5963"/>
                    <a:pt x="36582" y="5747"/>
                    <a:pt x="36725" y="5451"/>
                  </a:cubicBezTo>
                  <a:cubicBezTo>
                    <a:pt x="36867" y="5151"/>
                    <a:pt x="36841" y="4781"/>
                    <a:pt x="36659" y="4505"/>
                  </a:cubicBezTo>
                  <a:cubicBezTo>
                    <a:pt x="37213" y="4436"/>
                    <a:pt x="37653" y="3945"/>
                    <a:pt x="37790" y="3405"/>
                  </a:cubicBezTo>
                  <a:cubicBezTo>
                    <a:pt x="37925" y="2864"/>
                    <a:pt x="37790" y="2284"/>
                    <a:pt x="37545" y="1777"/>
                  </a:cubicBezTo>
                  <a:cubicBezTo>
                    <a:pt x="37767" y="1308"/>
                    <a:pt x="37798" y="688"/>
                    <a:pt x="37429" y="321"/>
                  </a:cubicBezTo>
                  <a:cubicBezTo>
                    <a:pt x="37170" y="63"/>
                    <a:pt x="36801" y="0"/>
                    <a:pt x="3642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37;p72"/>
            <p:cNvSpPr/>
            <p:nvPr/>
          </p:nvSpPr>
          <p:spPr>
            <a:xfrm>
              <a:off x="1073652" y="-295314"/>
              <a:ext cx="3190903" cy="2367459"/>
            </a:xfrm>
            <a:custGeom>
              <a:avLst/>
              <a:gdLst/>
              <a:ahLst/>
              <a:cxnLst/>
              <a:rect l="l" t="t" r="r" b="b"/>
              <a:pathLst>
                <a:path w="34616" h="25683" extrusionOk="0">
                  <a:moveTo>
                    <a:pt x="33519" y="0"/>
                  </a:moveTo>
                  <a:cubicBezTo>
                    <a:pt x="33075" y="0"/>
                    <a:pt x="32535" y="176"/>
                    <a:pt x="32212" y="229"/>
                  </a:cubicBezTo>
                  <a:cubicBezTo>
                    <a:pt x="31917" y="277"/>
                    <a:pt x="31769" y="184"/>
                    <a:pt x="31521" y="454"/>
                  </a:cubicBezTo>
                  <a:cubicBezTo>
                    <a:pt x="31456" y="527"/>
                    <a:pt x="31125" y="1168"/>
                    <a:pt x="31322" y="1226"/>
                  </a:cubicBezTo>
                  <a:lnTo>
                    <a:pt x="31322" y="1226"/>
                  </a:lnTo>
                  <a:cubicBezTo>
                    <a:pt x="31149" y="1177"/>
                    <a:pt x="30967" y="1147"/>
                    <a:pt x="30787" y="1147"/>
                  </a:cubicBezTo>
                  <a:cubicBezTo>
                    <a:pt x="30535" y="1147"/>
                    <a:pt x="30289" y="1205"/>
                    <a:pt x="30081" y="1348"/>
                  </a:cubicBezTo>
                  <a:cubicBezTo>
                    <a:pt x="29725" y="1593"/>
                    <a:pt x="29564" y="2128"/>
                    <a:pt x="29825" y="2471"/>
                  </a:cubicBezTo>
                  <a:cubicBezTo>
                    <a:pt x="29314" y="2532"/>
                    <a:pt x="28934" y="3036"/>
                    <a:pt x="28889" y="3548"/>
                  </a:cubicBezTo>
                  <a:cubicBezTo>
                    <a:pt x="28841" y="4059"/>
                    <a:pt x="29074" y="4560"/>
                    <a:pt x="29385" y="4969"/>
                  </a:cubicBezTo>
                  <a:cubicBezTo>
                    <a:pt x="28654" y="5394"/>
                    <a:pt x="27752" y="5383"/>
                    <a:pt x="26927" y="5576"/>
                  </a:cubicBezTo>
                  <a:cubicBezTo>
                    <a:pt x="26098" y="5766"/>
                    <a:pt x="25215" y="6341"/>
                    <a:pt x="25204" y="7190"/>
                  </a:cubicBezTo>
                  <a:cubicBezTo>
                    <a:pt x="25121" y="7179"/>
                    <a:pt x="25037" y="7174"/>
                    <a:pt x="24953" y="7174"/>
                  </a:cubicBezTo>
                  <a:cubicBezTo>
                    <a:pt x="24249" y="7174"/>
                    <a:pt x="23546" y="7552"/>
                    <a:pt x="23173" y="8153"/>
                  </a:cubicBezTo>
                  <a:cubicBezTo>
                    <a:pt x="22756" y="8828"/>
                    <a:pt x="22775" y="9746"/>
                    <a:pt x="23221" y="10403"/>
                  </a:cubicBezTo>
                  <a:cubicBezTo>
                    <a:pt x="22176" y="10540"/>
                    <a:pt x="21437" y="11780"/>
                    <a:pt x="21812" y="12766"/>
                  </a:cubicBezTo>
                  <a:cubicBezTo>
                    <a:pt x="21100" y="12779"/>
                    <a:pt x="20456" y="13423"/>
                    <a:pt x="20443" y="14135"/>
                  </a:cubicBezTo>
                  <a:cubicBezTo>
                    <a:pt x="20286" y="13786"/>
                    <a:pt x="19900" y="13580"/>
                    <a:pt x="19520" y="13580"/>
                  </a:cubicBezTo>
                  <a:cubicBezTo>
                    <a:pt x="19322" y="13580"/>
                    <a:pt x="19125" y="13637"/>
                    <a:pt x="18963" y="13758"/>
                  </a:cubicBezTo>
                  <a:cubicBezTo>
                    <a:pt x="18800" y="13325"/>
                    <a:pt x="18512" y="12943"/>
                    <a:pt x="18143" y="12663"/>
                  </a:cubicBezTo>
                  <a:cubicBezTo>
                    <a:pt x="18365" y="12400"/>
                    <a:pt x="18372" y="11985"/>
                    <a:pt x="18167" y="11711"/>
                  </a:cubicBezTo>
                  <a:cubicBezTo>
                    <a:pt x="18021" y="11519"/>
                    <a:pt x="17779" y="11409"/>
                    <a:pt x="17540" y="11409"/>
                  </a:cubicBezTo>
                  <a:cubicBezTo>
                    <a:pt x="17438" y="11409"/>
                    <a:pt x="17337" y="11429"/>
                    <a:pt x="17244" y="11471"/>
                  </a:cubicBezTo>
                  <a:cubicBezTo>
                    <a:pt x="17470" y="11036"/>
                    <a:pt x="17127" y="10469"/>
                    <a:pt x="16663" y="10313"/>
                  </a:cubicBezTo>
                  <a:cubicBezTo>
                    <a:pt x="16534" y="10270"/>
                    <a:pt x="16401" y="10251"/>
                    <a:pt x="16267" y="10251"/>
                  </a:cubicBezTo>
                  <a:cubicBezTo>
                    <a:pt x="15916" y="10251"/>
                    <a:pt x="15561" y="10382"/>
                    <a:pt x="15252" y="10556"/>
                  </a:cubicBezTo>
                  <a:cubicBezTo>
                    <a:pt x="15057" y="10398"/>
                    <a:pt x="14807" y="10318"/>
                    <a:pt x="14558" y="10318"/>
                  </a:cubicBezTo>
                  <a:cubicBezTo>
                    <a:pt x="14369" y="10318"/>
                    <a:pt x="14180" y="10364"/>
                    <a:pt x="14015" y="10458"/>
                  </a:cubicBezTo>
                  <a:cubicBezTo>
                    <a:pt x="13632" y="10675"/>
                    <a:pt x="13408" y="11136"/>
                    <a:pt x="13474" y="11571"/>
                  </a:cubicBezTo>
                  <a:cubicBezTo>
                    <a:pt x="13459" y="11571"/>
                    <a:pt x="13443" y="11570"/>
                    <a:pt x="13427" y="11570"/>
                  </a:cubicBezTo>
                  <a:cubicBezTo>
                    <a:pt x="12485" y="11570"/>
                    <a:pt x="11784" y="12811"/>
                    <a:pt x="12293" y="13616"/>
                  </a:cubicBezTo>
                  <a:cubicBezTo>
                    <a:pt x="11678" y="13745"/>
                    <a:pt x="11116" y="14111"/>
                    <a:pt x="10749" y="14618"/>
                  </a:cubicBezTo>
                  <a:cubicBezTo>
                    <a:pt x="10591" y="14446"/>
                    <a:pt x="10438" y="14280"/>
                    <a:pt x="10280" y="14111"/>
                  </a:cubicBezTo>
                  <a:cubicBezTo>
                    <a:pt x="10465" y="13858"/>
                    <a:pt x="10444" y="13476"/>
                    <a:pt x="10233" y="13244"/>
                  </a:cubicBezTo>
                  <a:cubicBezTo>
                    <a:pt x="10102" y="13104"/>
                    <a:pt x="9910" y="13029"/>
                    <a:pt x="9719" y="13029"/>
                  </a:cubicBezTo>
                  <a:cubicBezTo>
                    <a:pt x="9597" y="13029"/>
                    <a:pt x="9476" y="13060"/>
                    <a:pt x="9373" y="13122"/>
                  </a:cubicBezTo>
                  <a:cubicBezTo>
                    <a:pt x="9278" y="12645"/>
                    <a:pt x="8887" y="12239"/>
                    <a:pt x="8415" y="12125"/>
                  </a:cubicBezTo>
                  <a:cubicBezTo>
                    <a:pt x="8323" y="12104"/>
                    <a:pt x="8229" y="12093"/>
                    <a:pt x="8135" y="12093"/>
                  </a:cubicBezTo>
                  <a:cubicBezTo>
                    <a:pt x="7747" y="12093"/>
                    <a:pt x="7355" y="12271"/>
                    <a:pt x="7115" y="12579"/>
                  </a:cubicBezTo>
                  <a:cubicBezTo>
                    <a:pt x="6831" y="12359"/>
                    <a:pt x="6474" y="12245"/>
                    <a:pt x="6118" y="12245"/>
                  </a:cubicBezTo>
                  <a:cubicBezTo>
                    <a:pt x="5873" y="12245"/>
                    <a:pt x="5628" y="12299"/>
                    <a:pt x="5408" y="12410"/>
                  </a:cubicBezTo>
                  <a:cubicBezTo>
                    <a:pt x="4867" y="12679"/>
                    <a:pt x="4509" y="13273"/>
                    <a:pt x="4519" y="13874"/>
                  </a:cubicBezTo>
                  <a:cubicBezTo>
                    <a:pt x="4458" y="13860"/>
                    <a:pt x="4397" y="13854"/>
                    <a:pt x="4335" y="13854"/>
                  </a:cubicBezTo>
                  <a:cubicBezTo>
                    <a:pt x="3779" y="13854"/>
                    <a:pt x="3253" y="14398"/>
                    <a:pt x="3324" y="14961"/>
                  </a:cubicBezTo>
                  <a:cubicBezTo>
                    <a:pt x="3356" y="15185"/>
                    <a:pt x="3462" y="15396"/>
                    <a:pt x="3488" y="15620"/>
                  </a:cubicBezTo>
                  <a:cubicBezTo>
                    <a:pt x="3556" y="16193"/>
                    <a:pt x="2986" y="16689"/>
                    <a:pt x="2438" y="16689"/>
                  </a:cubicBezTo>
                  <a:cubicBezTo>
                    <a:pt x="2286" y="16689"/>
                    <a:pt x="2137" y="16652"/>
                    <a:pt x="2003" y="16567"/>
                  </a:cubicBezTo>
                  <a:cubicBezTo>
                    <a:pt x="1908" y="16509"/>
                    <a:pt x="1818" y="16430"/>
                    <a:pt x="1710" y="16398"/>
                  </a:cubicBezTo>
                  <a:cubicBezTo>
                    <a:pt x="1674" y="16389"/>
                    <a:pt x="1640" y="16384"/>
                    <a:pt x="1608" y="16384"/>
                  </a:cubicBezTo>
                  <a:cubicBezTo>
                    <a:pt x="1243" y="16384"/>
                    <a:pt x="1071" y="16960"/>
                    <a:pt x="1088" y="17374"/>
                  </a:cubicBezTo>
                  <a:cubicBezTo>
                    <a:pt x="629" y="17422"/>
                    <a:pt x="220" y="17780"/>
                    <a:pt x="112" y="18226"/>
                  </a:cubicBezTo>
                  <a:cubicBezTo>
                    <a:pt x="1" y="18672"/>
                    <a:pt x="199" y="19176"/>
                    <a:pt x="586" y="19429"/>
                  </a:cubicBezTo>
                  <a:cubicBezTo>
                    <a:pt x="583" y="19429"/>
                    <a:pt x="579" y="19429"/>
                    <a:pt x="575" y="19429"/>
                  </a:cubicBezTo>
                  <a:cubicBezTo>
                    <a:pt x="285" y="19429"/>
                    <a:pt x="166" y="19831"/>
                    <a:pt x="265" y="20104"/>
                  </a:cubicBezTo>
                  <a:cubicBezTo>
                    <a:pt x="368" y="20381"/>
                    <a:pt x="600" y="20603"/>
                    <a:pt x="673" y="20888"/>
                  </a:cubicBezTo>
                  <a:cubicBezTo>
                    <a:pt x="713" y="21025"/>
                    <a:pt x="713" y="21180"/>
                    <a:pt x="803" y="21297"/>
                  </a:cubicBezTo>
                  <a:cubicBezTo>
                    <a:pt x="1040" y="21605"/>
                    <a:pt x="1787" y="21539"/>
                    <a:pt x="1673" y="21916"/>
                  </a:cubicBezTo>
                  <a:cubicBezTo>
                    <a:pt x="1267" y="22001"/>
                    <a:pt x="977" y="22449"/>
                    <a:pt x="1066" y="22855"/>
                  </a:cubicBezTo>
                  <a:cubicBezTo>
                    <a:pt x="1045" y="22852"/>
                    <a:pt x="1024" y="22851"/>
                    <a:pt x="1004" y="22851"/>
                  </a:cubicBezTo>
                  <a:cubicBezTo>
                    <a:pt x="754" y="22851"/>
                    <a:pt x="528" y="23063"/>
                    <a:pt x="455" y="23306"/>
                  </a:cubicBezTo>
                  <a:cubicBezTo>
                    <a:pt x="375" y="23570"/>
                    <a:pt x="431" y="23858"/>
                    <a:pt x="515" y="24121"/>
                  </a:cubicBezTo>
                  <a:cubicBezTo>
                    <a:pt x="871" y="25240"/>
                    <a:pt x="2177" y="25272"/>
                    <a:pt x="3134" y="25622"/>
                  </a:cubicBezTo>
                  <a:cubicBezTo>
                    <a:pt x="3243" y="25662"/>
                    <a:pt x="3382" y="25683"/>
                    <a:pt x="3528" y="25683"/>
                  </a:cubicBezTo>
                  <a:cubicBezTo>
                    <a:pt x="4016" y="25683"/>
                    <a:pt x="4581" y="25448"/>
                    <a:pt x="4348" y="24884"/>
                  </a:cubicBezTo>
                  <a:cubicBezTo>
                    <a:pt x="4245" y="24636"/>
                    <a:pt x="3968" y="24478"/>
                    <a:pt x="3712" y="24478"/>
                  </a:cubicBezTo>
                  <a:cubicBezTo>
                    <a:pt x="3409" y="24499"/>
                    <a:pt x="3153" y="24718"/>
                    <a:pt x="2855" y="24768"/>
                  </a:cubicBezTo>
                  <a:cubicBezTo>
                    <a:pt x="2834" y="24771"/>
                    <a:pt x="2812" y="24773"/>
                    <a:pt x="2790" y="24773"/>
                  </a:cubicBezTo>
                  <a:cubicBezTo>
                    <a:pt x="2503" y="24773"/>
                    <a:pt x="2187" y="24495"/>
                    <a:pt x="2348" y="24267"/>
                  </a:cubicBezTo>
                  <a:cubicBezTo>
                    <a:pt x="2425" y="24161"/>
                    <a:pt x="2567" y="24127"/>
                    <a:pt x="2686" y="24074"/>
                  </a:cubicBezTo>
                  <a:cubicBezTo>
                    <a:pt x="3000" y="23932"/>
                    <a:pt x="3206" y="23581"/>
                    <a:pt x="3174" y="23238"/>
                  </a:cubicBezTo>
                  <a:cubicBezTo>
                    <a:pt x="3140" y="22895"/>
                    <a:pt x="2871" y="22586"/>
                    <a:pt x="2533" y="22507"/>
                  </a:cubicBezTo>
                  <a:cubicBezTo>
                    <a:pt x="2889" y="22270"/>
                    <a:pt x="3200" y="21901"/>
                    <a:pt x="3227" y="21473"/>
                  </a:cubicBezTo>
                  <a:cubicBezTo>
                    <a:pt x="3252" y="21057"/>
                    <a:pt x="2923" y="20617"/>
                    <a:pt x="2514" y="20617"/>
                  </a:cubicBezTo>
                  <a:cubicBezTo>
                    <a:pt x="2501" y="20617"/>
                    <a:pt x="2486" y="20618"/>
                    <a:pt x="2472" y="20619"/>
                  </a:cubicBezTo>
                  <a:cubicBezTo>
                    <a:pt x="3245" y="20350"/>
                    <a:pt x="3488" y="18814"/>
                    <a:pt x="2583" y="18516"/>
                  </a:cubicBezTo>
                  <a:lnTo>
                    <a:pt x="2583" y="18516"/>
                  </a:lnTo>
                  <a:cubicBezTo>
                    <a:pt x="2722" y="18562"/>
                    <a:pt x="2886" y="18596"/>
                    <a:pt x="3038" y="18596"/>
                  </a:cubicBezTo>
                  <a:cubicBezTo>
                    <a:pt x="3249" y="18596"/>
                    <a:pt x="3436" y="18531"/>
                    <a:pt x="3504" y="18340"/>
                  </a:cubicBezTo>
                  <a:cubicBezTo>
                    <a:pt x="3535" y="18242"/>
                    <a:pt x="3522" y="18126"/>
                    <a:pt x="3580" y="18036"/>
                  </a:cubicBezTo>
                  <a:cubicBezTo>
                    <a:pt x="3628" y="17957"/>
                    <a:pt x="3720" y="17915"/>
                    <a:pt x="3794" y="17860"/>
                  </a:cubicBezTo>
                  <a:cubicBezTo>
                    <a:pt x="4097" y="17627"/>
                    <a:pt x="3865" y="17256"/>
                    <a:pt x="4190" y="17108"/>
                  </a:cubicBezTo>
                  <a:cubicBezTo>
                    <a:pt x="4588" y="16926"/>
                    <a:pt x="4960" y="17187"/>
                    <a:pt x="5324" y="16754"/>
                  </a:cubicBezTo>
                  <a:cubicBezTo>
                    <a:pt x="5632" y="16388"/>
                    <a:pt x="5640" y="15802"/>
                    <a:pt x="5342" y="15425"/>
                  </a:cubicBezTo>
                  <a:lnTo>
                    <a:pt x="5342" y="15425"/>
                  </a:lnTo>
                  <a:cubicBezTo>
                    <a:pt x="5525" y="15570"/>
                    <a:pt x="5756" y="15666"/>
                    <a:pt x="5985" y="15666"/>
                  </a:cubicBezTo>
                  <a:cubicBezTo>
                    <a:pt x="6064" y="15666"/>
                    <a:pt x="6142" y="15655"/>
                    <a:pt x="6218" y="15631"/>
                  </a:cubicBezTo>
                  <a:cubicBezTo>
                    <a:pt x="6513" y="15536"/>
                    <a:pt x="6735" y="15198"/>
                    <a:pt x="6635" y="14903"/>
                  </a:cubicBezTo>
                  <a:lnTo>
                    <a:pt x="6635" y="14903"/>
                  </a:lnTo>
                  <a:cubicBezTo>
                    <a:pt x="6767" y="14980"/>
                    <a:pt x="6916" y="15015"/>
                    <a:pt x="7067" y="15015"/>
                  </a:cubicBezTo>
                  <a:cubicBezTo>
                    <a:pt x="7435" y="15015"/>
                    <a:pt x="7810" y="14804"/>
                    <a:pt x="7954" y="14460"/>
                  </a:cubicBezTo>
                  <a:cubicBezTo>
                    <a:pt x="8201" y="14668"/>
                    <a:pt x="8521" y="14787"/>
                    <a:pt x="8845" y="14787"/>
                  </a:cubicBezTo>
                  <a:cubicBezTo>
                    <a:pt x="8676" y="15101"/>
                    <a:pt x="8534" y="15475"/>
                    <a:pt x="8674" y="15802"/>
                  </a:cubicBezTo>
                  <a:cubicBezTo>
                    <a:pt x="8745" y="15971"/>
                    <a:pt x="8885" y="16103"/>
                    <a:pt x="9027" y="16222"/>
                  </a:cubicBezTo>
                  <a:cubicBezTo>
                    <a:pt x="9381" y="16519"/>
                    <a:pt x="9807" y="16781"/>
                    <a:pt x="10269" y="16781"/>
                  </a:cubicBezTo>
                  <a:cubicBezTo>
                    <a:pt x="10278" y="16781"/>
                    <a:pt x="10287" y="16781"/>
                    <a:pt x="10296" y="16781"/>
                  </a:cubicBezTo>
                  <a:cubicBezTo>
                    <a:pt x="10768" y="16776"/>
                    <a:pt x="11256" y="16385"/>
                    <a:pt x="11216" y="15913"/>
                  </a:cubicBezTo>
                  <a:lnTo>
                    <a:pt x="11216" y="15913"/>
                  </a:lnTo>
                  <a:cubicBezTo>
                    <a:pt x="11327" y="16009"/>
                    <a:pt x="11465" y="16052"/>
                    <a:pt x="11607" y="16052"/>
                  </a:cubicBezTo>
                  <a:cubicBezTo>
                    <a:pt x="11951" y="16052"/>
                    <a:pt x="12313" y="15801"/>
                    <a:pt x="12337" y="15446"/>
                  </a:cubicBezTo>
                  <a:cubicBezTo>
                    <a:pt x="12430" y="15543"/>
                    <a:pt x="12550" y="15585"/>
                    <a:pt x="12676" y="15585"/>
                  </a:cubicBezTo>
                  <a:cubicBezTo>
                    <a:pt x="12945" y="15585"/>
                    <a:pt x="13238" y="15391"/>
                    <a:pt x="13327" y="15119"/>
                  </a:cubicBezTo>
                  <a:cubicBezTo>
                    <a:pt x="13453" y="14721"/>
                    <a:pt x="13255" y="14288"/>
                    <a:pt x="12984" y="13972"/>
                  </a:cubicBezTo>
                  <a:lnTo>
                    <a:pt x="12984" y="13972"/>
                  </a:lnTo>
                  <a:cubicBezTo>
                    <a:pt x="13086" y="14024"/>
                    <a:pt x="13201" y="14049"/>
                    <a:pt x="13316" y="14049"/>
                  </a:cubicBezTo>
                  <a:cubicBezTo>
                    <a:pt x="13482" y="14049"/>
                    <a:pt x="13648" y="13996"/>
                    <a:pt x="13780" y="13895"/>
                  </a:cubicBezTo>
                  <a:cubicBezTo>
                    <a:pt x="14007" y="13724"/>
                    <a:pt x="14123" y="13426"/>
                    <a:pt x="14070" y="13149"/>
                  </a:cubicBezTo>
                  <a:lnTo>
                    <a:pt x="14070" y="13149"/>
                  </a:lnTo>
                  <a:cubicBezTo>
                    <a:pt x="14231" y="13492"/>
                    <a:pt x="14613" y="13677"/>
                    <a:pt x="14989" y="13677"/>
                  </a:cubicBezTo>
                  <a:cubicBezTo>
                    <a:pt x="15266" y="13677"/>
                    <a:pt x="15540" y="13576"/>
                    <a:pt x="15719" y="13362"/>
                  </a:cubicBezTo>
                  <a:lnTo>
                    <a:pt x="15719" y="13362"/>
                  </a:lnTo>
                  <a:cubicBezTo>
                    <a:pt x="15534" y="13716"/>
                    <a:pt x="15669" y="14199"/>
                    <a:pt x="16012" y="14404"/>
                  </a:cubicBezTo>
                  <a:cubicBezTo>
                    <a:pt x="16128" y="14474"/>
                    <a:pt x="16263" y="14507"/>
                    <a:pt x="16398" y="14507"/>
                  </a:cubicBezTo>
                  <a:cubicBezTo>
                    <a:pt x="16657" y="14507"/>
                    <a:pt x="16920" y="14386"/>
                    <a:pt x="17067" y="14169"/>
                  </a:cubicBezTo>
                  <a:lnTo>
                    <a:pt x="17067" y="14169"/>
                  </a:lnTo>
                  <a:cubicBezTo>
                    <a:pt x="16916" y="14660"/>
                    <a:pt x="17470" y="15109"/>
                    <a:pt x="17982" y="15174"/>
                  </a:cubicBezTo>
                  <a:cubicBezTo>
                    <a:pt x="18103" y="15193"/>
                    <a:pt x="18233" y="15198"/>
                    <a:pt x="18333" y="15264"/>
                  </a:cubicBezTo>
                  <a:cubicBezTo>
                    <a:pt x="18420" y="15320"/>
                    <a:pt x="18475" y="15412"/>
                    <a:pt x="18541" y="15496"/>
                  </a:cubicBezTo>
                  <a:cubicBezTo>
                    <a:pt x="18820" y="15838"/>
                    <a:pt x="19279" y="15956"/>
                    <a:pt x="19727" y="15956"/>
                  </a:cubicBezTo>
                  <a:cubicBezTo>
                    <a:pt x="19801" y="15956"/>
                    <a:pt x="19875" y="15953"/>
                    <a:pt x="19947" y="15947"/>
                  </a:cubicBezTo>
                  <a:cubicBezTo>
                    <a:pt x="20443" y="15905"/>
                    <a:pt x="20952" y="15747"/>
                    <a:pt x="21311" y="15399"/>
                  </a:cubicBezTo>
                  <a:cubicBezTo>
                    <a:pt x="21670" y="15053"/>
                    <a:pt x="21852" y="14494"/>
                    <a:pt x="21656" y="14032"/>
                  </a:cubicBezTo>
                  <a:lnTo>
                    <a:pt x="21656" y="14032"/>
                  </a:lnTo>
                  <a:cubicBezTo>
                    <a:pt x="21854" y="14295"/>
                    <a:pt x="22180" y="14425"/>
                    <a:pt x="22510" y="14425"/>
                  </a:cubicBezTo>
                  <a:cubicBezTo>
                    <a:pt x="22770" y="14425"/>
                    <a:pt x="23032" y="14344"/>
                    <a:pt x="23236" y="14185"/>
                  </a:cubicBezTo>
                  <a:cubicBezTo>
                    <a:pt x="23701" y="13827"/>
                    <a:pt x="23872" y="13165"/>
                    <a:pt x="23740" y="12590"/>
                  </a:cubicBezTo>
                  <a:lnTo>
                    <a:pt x="23740" y="12590"/>
                  </a:lnTo>
                  <a:cubicBezTo>
                    <a:pt x="23850" y="13065"/>
                    <a:pt x="24242" y="13305"/>
                    <a:pt x="24639" y="13305"/>
                  </a:cubicBezTo>
                  <a:cubicBezTo>
                    <a:pt x="25024" y="13305"/>
                    <a:pt x="25413" y="13079"/>
                    <a:pt x="25552" y="12621"/>
                  </a:cubicBezTo>
                  <a:cubicBezTo>
                    <a:pt x="25573" y="12623"/>
                    <a:pt x="25593" y="12624"/>
                    <a:pt x="25614" y="12624"/>
                  </a:cubicBezTo>
                  <a:cubicBezTo>
                    <a:pt x="26027" y="12624"/>
                    <a:pt x="26415" y="12252"/>
                    <a:pt x="26423" y="11835"/>
                  </a:cubicBezTo>
                  <a:cubicBezTo>
                    <a:pt x="26601" y="12005"/>
                    <a:pt x="26842" y="12084"/>
                    <a:pt x="27086" y="12084"/>
                  </a:cubicBezTo>
                  <a:cubicBezTo>
                    <a:pt x="27467" y="12084"/>
                    <a:pt x="27855" y="11891"/>
                    <a:pt x="28024" y="11545"/>
                  </a:cubicBezTo>
                  <a:cubicBezTo>
                    <a:pt x="28050" y="11495"/>
                    <a:pt x="28071" y="11442"/>
                    <a:pt x="28113" y="11410"/>
                  </a:cubicBezTo>
                  <a:cubicBezTo>
                    <a:pt x="28147" y="11384"/>
                    <a:pt x="28185" y="11374"/>
                    <a:pt x="28225" y="11374"/>
                  </a:cubicBezTo>
                  <a:cubicBezTo>
                    <a:pt x="28303" y="11374"/>
                    <a:pt x="28389" y="11413"/>
                    <a:pt x="28462" y="11447"/>
                  </a:cubicBezTo>
                  <a:cubicBezTo>
                    <a:pt x="28824" y="11620"/>
                    <a:pt x="29221" y="11699"/>
                    <a:pt x="29622" y="11699"/>
                  </a:cubicBezTo>
                  <a:cubicBezTo>
                    <a:pt x="30169" y="11699"/>
                    <a:pt x="30724" y="11552"/>
                    <a:pt x="31210" y="11294"/>
                  </a:cubicBezTo>
                  <a:cubicBezTo>
                    <a:pt x="32049" y="10849"/>
                    <a:pt x="32695" y="10102"/>
                    <a:pt x="33178" y="9279"/>
                  </a:cubicBezTo>
                  <a:cubicBezTo>
                    <a:pt x="33526" y="8683"/>
                    <a:pt x="33803" y="8005"/>
                    <a:pt x="33748" y="7311"/>
                  </a:cubicBezTo>
                  <a:cubicBezTo>
                    <a:pt x="33692" y="6620"/>
                    <a:pt x="33217" y="5924"/>
                    <a:pt x="32534" y="5803"/>
                  </a:cubicBezTo>
                  <a:cubicBezTo>
                    <a:pt x="32861" y="5768"/>
                    <a:pt x="33167" y="5555"/>
                    <a:pt x="33310" y="5257"/>
                  </a:cubicBezTo>
                  <a:cubicBezTo>
                    <a:pt x="33452" y="4959"/>
                    <a:pt x="33426" y="4589"/>
                    <a:pt x="33244" y="4312"/>
                  </a:cubicBezTo>
                  <a:cubicBezTo>
                    <a:pt x="33798" y="4244"/>
                    <a:pt x="34243" y="3756"/>
                    <a:pt x="34375" y="3210"/>
                  </a:cubicBezTo>
                  <a:cubicBezTo>
                    <a:pt x="34510" y="2669"/>
                    <a:pt x="34375" y="2089"/>
                    <a:pt x="34130" y="1585"/>
                  </a:cubicBezTo>
                  <a:cubicBezTo>
                    <a:pt x="33948" y="1211"/>
                    <a:pt x="34615" y="554"/>
                    <a:pt x="34019" y="126"/>
                  </a:cubicBezTo>
                  <a:cubicBezTo>
                    <a:pt x="33888" y="34"/>
                    <a:pt x="33713" y="0"/>
                    <a:pt x="33519"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538;p72"/>
          <p:cNvGrpSpPr/>
          <p:nvPr/>
        </p:nvGrpSpPr>
        <p:grpSpPr>
          <a:xfrm>
            <a:off x="3245367" y="2304978"/>
            <a:ext cx="473114" cy="2838557"/>
            <a:chOff x="3245367" y="2304978"/>
            <a:chExt cx="473114" cy="2838557"/>
          </a:xfrm>
        </p:grpSpPr>
        <p:sp>
          <p:nvSpPr>
            <p:cNvPr id="8" name="Google Shape;4539;p72"/>
            <p:cNvSpPr/>
            <p:nvPr/>
          </p:nvSpPr>
          <p:spPr>
            <a:xfrm>
              <a:off x="3245367" y="2374082"/>
              <a:ext cx="473114" cy="2769453"/>
            </a:xfrm>
            <a:custGeom>
              <a:avLst/>
              <a:gdLst/>
              <a:ahLst/>
              <a:cxnLst/>
              <a:rect l="l" t="t" r="r" b="b"/>
              <a:pathLst>
                <a:path w="3697" h="21641" extrusionOk="0">
                  <a:moveTo>
                    <a:pt x="2544" y="1"/>
                  </a:moveTo>
                  <a:lnTo>
                    <a:pt x="1850" y="1"/>
                  </a:lnTo>
                  <a:lnTo>
                    <a:pt x="1154" y="1"/>
                  </a:lnTo>
                  <a:lnTo>
                    <a:pt x="1" y="21641"/>
                  </a:lnTo>
                  <a:lnTo>
                    <a:pt x="1850" y="21641"/>
                  </a:lnTo>
                  <a:lnTo>
                    <a:pt x="3696" y="21641"/>
                  </a:lnTo>
                  <a:close/>
                </a:path>
              </a:pathLst>
            </a:custGeom>
            <a:gradFill>
              <a:gsLst>
                <a:gs pos="0">
                  <a:srgbClr val="BFBFBF"/>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40;p72"/>
            <p:cNvSpPr/>
            <p:nvPr/>
          </p:nvSpPr>
          <p:spPr>
            <a:xfrm>
              <a:off x="3274161" y="2374082"/>
              <a:ext cx="176986" cy="2769453"/>
            </a:xfrm>
            <a:custGeom>
              <a:avLst/>
              <a:gdLst/>
              <a:ahLst/>
              <a:cxnLst/>
              <a:rect l="l" t="t" r="r" b="b"/>
              <a:pathLst>
                <a:path w="1383" h="21641" extrusionOk="0">
                  <a:moveTo>
                    <a:pt x="1153" y="1"/>
                  </a:moveTo>
                  <a:lnTo>
                    <a:pt x="0" y="21641"/>
                  </a:lnTo>
                  <a:lnTo>
                    <a:pt x="942" y="21641"/>
                  </a:lnTo>
                  <a:lnTo>
                    <a:pt x="1382" y="1"/>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41;p72"/>
            <p:cNvSpPr/>
            <p:nvPr/>
          </p:nvSpPr>
          <p:spPr>
            <a:xfrm>
              <a:off x="3285550" y="2374082"/>
              <a:ext cx="193622" cy="2769453"/>
            </a:xfrm>
            <a:custGeom>
              <a:avLst/>
              <a:gdLst/>
              <a:ahLst/>
              <a:cxnLst/>
              <a:rect l="l" t="t" r="r" b="b"/>
              <a:pathLst>
                <a:path w="1513" h="21641" extrusionOk="0">
                  <a:moveTo>
                    <a:pt x="1153" y="1"/>
                  </a:moveTo>
                  <a:lnTo>
                    <a:pt x="1" y="21641"/>
                  </a:lnTo>
                  <a:lnTo>
                    <a:pt x="1254" y="21641"/>
                  </a:lnTo>
                  <a:lnTo>
                    <a:pt x="1512"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42;p72"/>
            <p:cNvSpPr/>
            <p:nvPr/>
          </p:nvSpPr>
          <p:spPr>
            <a:xfrm>
              <a:off x="3529335" y="2374082"/>
              <a:ext cx="189143" cy="2769453"/>
            </a:xfrm>
            <a:custGeom>
              <a:avLst/>
              <a:gdLst/>
              <a:ahLst/>
              <a:cxnLst/>
              <a:rect l="l" t="t" r="r" b="b"/>
              <a:pathLst>
                <a:path w="1478" h="21641" extrusionOk="0">
                  <a:moveTo>
                    <a:pt x="325" y="1"/>
                  </a:moveTo>
                  <a:lnTo>
                    <a:pt x="1477" y="21641"/>
                  </a:lnTo>
                  <a:lnTo>
                    <a:pt x="13" y="21641"/>
                  </a:lnTo>
                  <a:lnTo>
                    <a:pt x="0"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43;p72"/>
            <p:cNvSpPr/>
            <p:nvPr/>
          </p:nvSpPr>
          <p:spPr>
            <a:xfrm>
              <a:off x="3541108" y="2374082"/>
              <a:ext cx="177370" cy="2769453"/>
            </a:xfrm>
            <a:custGeom>
              <a:avLst/>
              <a:gdLst/>
              <a:ahLst/>
              <a:cxnLst/>
              <a:rect l="l" t="t" r="r" b="b"/>
              <a:pathLst>
                <a:path w="1386" h="21641" extrusionOk="0">
                  <a:moveTo>
                    <a:pt x="233" y="1"/>
                  </a:moveTo>
                  <a:lnTo>
                    <a:pt x="1385" y="21641"/>
                  </a:lnTo>
                  <a:lnTo>
                    <a:pt x="444" y="21641"/>
                  </a:lnTo>
                  <a:lnTo>
                    <a:pt x="0" y="1"/>
                  </a:lnTo>
                  <a:close/>
                </a:path>
              </a:pathLst>
            </a:custGeom>
            <a:gradFill>
              <a:gsLst>
                <a:gs pos="0">
                  <a:srgbClr val="999999">
                    <a:alpha val="43137"/>
                  </a:srgbClr>
                </a:gs>
                <a:gs pos="100000">
                  <a:srgbClr val="FFFFFF">
                    <a:alpha val="51372"/>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44;p72"/>
            <p:cNvSpPr/>
            <p:nvPr/>
          </p:nvSpPr>
          <p:spPr>
            <a:xfrm>
              <a:off x="3382168" y="2358981"/>
              <a:ext cx="198229" cy="15229"/>
            </a:xfrm>
            <a:custGeom>
              <a:avLst/>
              <a:gdLst/>
              <a:ahLst/>
              <a:cxnLst/>
              <a:rect l="l" t="t" r="r" b="b"/>
              <a:pathLst>
                <a:path w="1549" h="119" extrusionOk="0">
                  <a:moveTo>
                    <a:pt x="0" y="0"/>
                  </a:moveTo>
                  <a:lnTo>
                    <a:pt x="1548" y="0"/>
                  </a:lnTo>
                  <a:lnTo>
                    <a:pt x="1548" y="119"/>
                  </a:lnTo>
                  <a:lnTo>
                    <a:pt x="0" y="11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45;p72"/>
            <p:cNvSpPr/>
            <p:nvPr/>
          </p:nvSpPr>
          <p:spPr>
            <a:xfrm>
              <a:off x="3377050" y="2304978"/>
              <a:ext cx="207699" cy="54132"/>
            </a:xfrm>
            <a:custGeom>
              <a:avLst/>
              <a:gdLst/>
              <a:ahLst/>
              <a:cxnLst/>
              <a:rect l="l" t="t" r="r" b="b"/>
              <a:pathLst>
                <a:path w="1623" h="423" extrusionOk="0">
                  <a:moveTo>
                    <a:pt x="1623" y="0"/>
                  </a:moveTo>
                  <a:lnTo>
                    <a:pt x="1" y="0"/>
                  </a:lnTo>
                  <a:lnTo>
                    <a:pt x="122" y="422"/>
                  </a:lnTo>
                  <a:lnTo>
                    <a:pt x="1496" y="42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46;p72"/>
            <p:cNvSpPr/>
            <p:nvPr/>
          </p:nvSpPr>
          <p:spPr>
            <a:xfrm>
              <a:off x="3421584" y="2358981"/>
              <a:ext cx="57588" cy="15229"/>
            </a:xfrm>
            <a:custGeom>
              <a:avLst/>
              <a:gdLst/>
              <a:ahLst/>
              <a:cxnLst/>
              <a:rect l="l" t="t" r="r" b="b"/>
              <a:pathLst>
                <a:path w="450" h="119" extrusionOk="0">
                  <a:moveTo>
                    <a:pt x="1" y="0"/>
                  </a:moveTo>
                  <a:lnTo>
                    <a:pt x="449" y="0"/>
                  </a:lnTo>
                  <a:lnTo>
                    <a:pt x="449" y="119"/>
                  </a:lnTo>
                  <a:lnTo>
                    <a:pt x="1" y="119"/>
                  </a:lnTo>
                  <a:close/>
                </a:path>
              </a:pathLst>
            </a:custGeom>
            <a:solidFill>
              <a:srgbClr val="666666">
                <a:alpha val="3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47;p72"/>
            <p:cNvSpPr/>
            <p:nvPr/>
          </p:nvSpPr>
          <p:spPr>
            <a:xfrm>
              <a:off x="3433101" y="2358981"/>
              <a:ext cx="18300" cy="15229"/>
            </a:xfrm>
            <a:custGeom>
              <a:avLst/>
              <a:gdLst/>
              <a:ahLst/>
              <a:cxnLst/>
              <a:rect l="l" t="t" r="r" b="b"/>
              <a:pathLst>
                <a:path w="143" h="119" extrusionOk="0">
                  <a:moveTo>
                    <a:pt x="0" y="0"/>
                  </a:moveTo>
                  <a:lnTo>
                    <a:pt x="143" y="0"/>
                  </a:lnTo>
                  <a:lnTo>
                    <a:pt x="143" y="119"/>
                  </a:lnTo>
                  <a:lnTo>
                    <a:pt x="0" y="119"/>
                  </a:lnTo>
                  <a:close/>
                </a:path>
              </a:pathLst>
            </a:custGeom>
            <a:solidFill>
              <a:srgbClr val="FFFFFF">
                <a:alpha val="3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48;p72"/>
            <p:cNvSpPr/>
            <p:nvPr/>
          </p:nvSpPr>
          <p:spPr>
            <a:xfrm>
              <a:off x="3529335" y="2358981"/>
              <a:ext cx="51445" cy="15229"/>
            </a:xfrm>
            <a:custGeom>
              <a:avLst/>
              <a:gdLst/>
              <a:ahLst/>
              <a:cxnLst/>
              <a:rect l="l" t="t" r="r" b="b"/>
              <a:pathLst>
                <a:path w="402" h="119" extrusionOk="0">
                  <a:moveTo>
                    <a:pt x="0" y="0"/>
                  </a:moveTo>
                  <a:lnTo>
                    <a:pt x="401" y="0"/>
                  </a:lnTo>
                  <a:lnTo>
                    <a:pt x="401" y="119"/>
                  </a:lnTo>
                  <a:lnTo>
                    <a:pt x="0" y="119"/>
                  </a:lnTo>
                  <a:close/>
                </a:path>
              </a:pathLst>
            </a:cu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49;p72"/>
            <p:cNvSpPr/>
            <p:nvPr/>
          </p:nvSpPr>
          <p:spPr>
            <a:xfrm>
              <a:off x="3541108" y="2358981"/>
              <a:ext cx="39288" cy="15229"/>
            </a:xfrm>
            <a:custGeom>
              <a:avLst/>
              <a:gdLst/>
              <a:ahLst/>
              <a:cxnLst/>
              <a:rect l="l" t="t" r="r" b="b"/>
              <a:pathLst>
                <a:path w="307" h="119" extrusionOk="0">
                  <a:moveTo>
                    <a:pt x="0" y="0"/>
                  </a:moveTo>
                  <a:lnTo>
                    <a:pt x="306" y="0"/>
                  </a:lnTo>
                  <a:lnTo>
                    <a:pt x="306" y="119"/>
                  </a:lnTo>
                  <a:lnTo>
                    <a:pt x="0" y="119"/>
                  </a:lnTo>
                  <a:close/>
                </a:path>
              </a:pathLst>
            </a:custGeom>
            <a:solidFill>
              <a:srgbClr val="666666">
                <a:alpha val="3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0;p72"/>
            <p:cNvSpPr/>
            <p:nvPr/>
          </p:nvSpPr>
          <p:spPr>
            <a:xfrm>
              <a:off x="3404691" y="2304978"/>
              <a:ext cx="74480" cy="54132"/>
            </a:xfrm>
            <a:custGeom>
              <a:avLst/>
              <a:gdLst/>
              <a:ahLst/>
              <a:cxnLst/>
              <a:rect l="l" t="t" r="r" b="b"/>
              <a:pathLst>
                <a:path w="582" h="423" extrusionOk="0">
                  <a:moveTo>
                    <a:pt x="133" y="422"/>
                  </a:moveTo>
                  <a:lnTo>
                    <a:pt x="1" y="0"/>
                  </a:lnTo>
                  <a:lnTo>
                    <a:pt x="433" y="0"/>
                  </a:lnTo>
                  <a:lnTo>
                    <a:pt x="581" y="422"/>
                  </a:lnTo>
                  <a:close/>
                </a:path>
              </a:pathLst>
            </a:custGeom>
            <a:solidFill>
              <a:srgbClr val="666666">
                <a:alpha val="3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1;p72"/>
            <p:cNvSpPr/>
            <p:nvPr/>
          </p:nvSpPr>
          <p:spPr>
            <a:xfrm>
              <a:off x="3415825" y="2304978"/>
              <a:ext cx="35320" cy="54132"/>
            </a:xfrm>
            <a:custGeom>
              <a:avLst/>
              <a:gdLst/>
              <a:ahLst/>
              <a:cxnLst/>
              <a:rect l="l" t="t" r="r" b="b"/>
              <a:pathLst>
                <a:path w="276" h="423" extrusionOk="0">
                  <a:moveTo>
                    <a:pt x="135" y="422"/>
                  </a:moveTo>
                  <a:lnTo>
                    <a:pt x="1" y="0"/>
                  </a:lnTo>
                  <a:lnTo>
                    <a:pt x="159" y="0"/>
                  </a:lnTo>
                  <a:lnTo>
                    <a:pt x="275" y="422"/>
                  </a:lnTo>
                  <a:close/>
                </a:path>
              </a:pathLst>
            </a:cu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52;p72"/>
            <p:cNvSpPr/>
            <p:nvPr/>
          </p:nvSpPr>
          <p:spPr>
            <a:xfrm>
              <a:off x="3529335" y="2304978"/>
              <a:ext cx="55412" cy="54132"/>
            </a:xfrm>
            <a:custGeom>
              <a:avLst/>
              <a:gdLst/>
              <a:ahLst/>
              <a:cxnLst/>
              <a:rect l="l" t="t" r="r" b="b"/>
              <a:pathLst>
                <a:path w="433" h="423" extrusionOk="0">
                  <a:moveTo>
                    <a:pt x="0" y="422"/>
                  </a:moveTo>
                  <a:lnTo>
                    <a:pt x="108" y="0"/>
                  </a:lnTo>
                  <a:lnTo>
                    <a:pt x="433" y="0"/>
                  </a:lnTo>
                  <a:lnTo>
                    <a:pt x="306" y="422"/>
                  </a:lnTo>
                  <a:close/>
                </a:path>
              </a:pathLst>
            </a:cu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53;p72"/>
            <p:cNvSpPr/>
            <p:nvPr/>
          </p:nvSpPr>
          <p:spPr>
            <a:xfrm>
              <a:off x="3541108" y="2304978"/>
              <a:ext cx="43639" cy="54132"/>
            </a:xfrm>
            <a:custGeom>
              <a:avLst/>
              <a:gdLst/>
              <a:ahLst/>
              <a:cxnLst/>
              <a:rect l="l" t="t" r="r" b="b"/>
              <a:pathLst>
                <a:path w="341" h="423" extrusionOk="0">
                  <a:moveTo>
                    <a:pt x="0" y="422"/>
                  </a:moveTo>
                  <a:lnTo>
                    <a:pt x="101" y="0"/>
                  </a:lnTo>
                  <a:lnTo>
                    <a:pt x="341" y="0"/>
                  </a:lnTo>
                  <a:lnTo>
                    <a:pt x="214" y="422"/>
                  </a:lnTo>
                  <a:close/>
                </a:path>
              </a:pathLst>
            </a:custGeom>
            <a:solidFill>
              <a:srgbClr val="666666">
                <a:alpha val="3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4554;p72"/>
          <p:cNvGrpSpPr/>
          <p:nvPr/>
        </p:nvGrpSpPr>
        <p:grpSpPr>
          <a:xfrm>
            <a:off x="2491475" y="2304975"/>
            <a:ext cx="860408" cy="2838545"/>
            <a:chOff x="2491475" y="2304975"/>
            <a:chExt cx="860408" cy="2838545"/>
          </a:xfrm>
        </p:grpSpPr>
        <p:sp>
          <p:nvSpPr>
            <p:cNvPr id="24" name="Google Shape;4555;p72"/>
            <p:cNvSpPr/>
            <p:nvPr/>
          </p:nvSpPr>
          <p:spPr>
            <a:xfrm>
              <a:off x="2632850" y="2304975"/>
              <a:ext cx="253582" cy="1163020"/>
            </a:xfrm>
            <a:custGeom>
              <a:avLst/>
              <a:gdLst/>
              <a:ahLst/>
              <a:cxnLst/>
              <a:rect l="l" t="t" r="r" b="b"/>
              <a:pathLst>
                <a:path w="1982" h="9090" extrusionOk="0">
                  <a:moveTo>
                    <a:pt x="1" y="0"/>
                  </a:moveTo>
                  <a:lnTo>
                    <a:pt x="1982" y="0"/>
                  </a:lnTo>
                  <a:lnTo>
                    <a:pt x="1982" y="9090"/>
                  </a:lnTo>
                  <a:lnTo>
                    <a:pt x="1" y="9090"/>
                  </a:lnTo>
                  <a:close/>
                </a:path>
              </a:pathLst>
            </a:custGeom>
            <a:gradFill>
              <a:gsLst>
                <a:gs pos="0">
                  <a:srgbClr val="BFBFBF"/>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56;p72"/>
            <p:cNvSpPr/>
            <p:nvPr/>
          </p:nvSpPr>
          <p:spPr>
            <a:xfrm>
              <a:off x="2783820" y="2304975"/>
              <a:ext cx="102354" cy="1163020"/>
            </a:xfrm>
            <a:custGeom>
              <a:avLst/>
              <a:gdLst/>
              <a:ahLst/>
              <a:cxnLst/>
              <a:rect l="l" t="t" r="r" b="b"/>
              <a:pathLst>
                <a:path w="800" h="9090" extrusionOk="0">
                  <a:moveTo>
                    <a:pt x="0" y="0"/>
                  </a:moveTo>
                  <a:lnTo>
                    <a:pt x="799" y="0"/>
                  </a:lnTo>
                  <a:lnTo>
                    <a:pt x="799" y="9090"/>
                  </a:lnTo>
                  <a:lnTo>
                    <a:pt x="0" y="909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57;p72"/>
            <p:cNvSpPr/>
            <p:nvPr/>
          </p:nvSpPr>
          <p:spPr>
            <a:xfrm>
              <a:off x="2826552" y="2304975"/>
              <a:ext cx="59877" cy="1163020"/>
            </a:xfrm>
            <a:custGeom>
              <a:avLst/>
              <a:gdLst/>
              <a:ahLst/>
              <a:cxnLst/>
              <a:rect l="l" t="t" r="r" b="b"/>
              <a:pathLst>
                <a:path w="468" h="9090" extrusionOk="0">
                  <a:moveTo>
                    <a:pt x="1" y="0"/>
                  </a:moveTo>
                  <a:lnTo>
                    <a:pt x="468" y="0"/>
                  </a:lnTo>
                  <a:lnTo>
                    <a:pt x="468" y="9090"/>
                  </a:lnTo>
                  <a:lnTo>
                    <a:pt x="1" y="9090"/>
                  </a:lnTo>
                  <a:close/>
                </a:path>
              </a:pathLst>
            </a:custGeom>
            <a:solidFill>
              <a:srgbClr val="666666">
                <a:alpha val="6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58;p72"/>
            <p:cNvSpPr/>
            <p:nvPr/>
          </p:nvSpPr>
          <p:spPr>
            <a:xfrm>
              <a:off x="2502350" y="3467825"/>
              <a:ext cx="514457" cy="1675696"/>
            </a:xfrm>
            <a:custGeom>
              <a:avLst/>
              <a:gdLst/>
              <a:ahLst/>
              <a:cxnLst/>
              <a:rect l="l" t="t" r="r" b="b"/>
              <a:pathLst>
                <a:path w="4021" h="13097" extrusionOk="0">
                  <a:moveTo>
                    <a:pt x="2999" y="1"/>
                  </a:moveTo>
                  <a:lnTo>
                    <a:pt x="2010" y="1"/>
                  </a:lnTo>
                  <a:lnTo>
                    <a:pt x="1021" y="1"/>
                  </a:lnTo>
                  <a:lnTo>
                    <a:pt x="0" y="2784"/>
                  </a:lnTo>
                  <a:lnTo>
                    <a:pt x="0" y="13097"/>
                  </a:lnTo>
                  <a:lnTo>
                    <a:pt x="2010" y="13097"/>
                  </a:lnTo>
                  <a:lnTo>
                    <a:pt x="4020" y="13097"/>
                  </a:lnTo>
                  <a:lnTo>
                    <a:pt x="4020" y="2784"/>
                  </a:lnTo>
                  <a:close/>
                </a:path>
              </a:pathLst>
            </a:custGeom>
            <a:gradFill>
              <a:gsLst>
                <a:gs pos="0">
                  <a:srgbClr val="999999">
                    <a:alpha val="43137"/>
                  </a:srgbClr>
                </a:gs>
                <a:gs pos="100000">
                  <a:srgbClr val="FFFFFF">
                    <a:alpha val="51372"/>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59;p72"/>
            <p:cNvSpPr/>
            <p:nvPr/>
          </p:nvSpPr>
          <p:spPr>
            <a:xfrm>
              <a:off x="2657158" y="2304975"/>
              <a:ext cx="89560" cy="1163020"/>
            </a:xfrm>
            <a:custGeom>
              <a:avLst/>
              <a:gdLst/>
              <a:ahLst/>
              <a:cxnLst/>
              <a:rect l="l" t="t" r="r" b="b"/>
              <a:pathLst>
                <a:path w="700" h="9090" extrusionOk="0">
                  <a:moveTo>
                    <a:pt x="1" y="0"/>
                  </a:moveTo>
                  <a:lnTo>
                    <a:pt x="700" y="0"/>
                  </a:lnTo>
                  <a:lnTo>
                    <a:pt x="700" y="9090"/>
                  </a:lnTo>
                  <a:lnTo>
                    <a:pt x="1" y="9090"/>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0;p72"/>
            <p:cNvSpPr/>
            <p:nvPr/>
          </p:nvSpPr>
          <p:spPr>
            <a:xfrm>
              <a:off x="2679804" y="2304975"/>
              <a:ext cx="44652" cy="1163020"/>
            </a:xfrm>
            <a:custGeom>
              <a:avLst/>
              <a:gdLst/>
              <a:ahLst/>
              <a:cxnLst/>
              <a:rect l="l" t="t" r="r" b="b"/>
              <a:pathLst>
                <a:path w="349" h="9090" extrusionOk="0">
                  <a:moveTo>
                    <a:pt x="1" y="0"/>
                  </a:moveTo>
                  <a:lnTo>
                    <a:pt x="349" y="0"/>
                  </a:lnTo>
                  <a:lnTo>
                    <a:pt x="349" y="9090"/>
                  </a:lnTo>
                  <a:lnTo>
                    <a:pt x="1" y="9090"/>
                  </a:lnTo>
                  <a:close/>
                </a:path>
              </a:pathLst>
            </a:cu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1;p72"/>
            <p:cNvSpPr/>
            <p:nvPr/>
          </p:nvSpPr>
          <p:spPr>
            <a:xfrm>
              <a:off x="2826552" y="3467825"/>
              <a:ext cx="190250" cy="1675696"/>
            </a:xfrm>
            <a:custGeom>
              <a:avLst/>
              <a:gdLst/>
              <a:ahLst/>
              <a:cxnLst/>
              <a:rect l="l" t="t" r="r" b="b"/>
              <a:pathLst>
                <a:path w="1487" h="13097" extrusionOk="0">
                  <a:moveTo>
                    <a:pt x="465" y="1"/>
                  </a:moveTo>
                  <a:lnTo>
                    <a:pt x="1" y="1"/>
                  </a:lnTo>
                  <a:lnTo>
                    <a:pt x="835" y="2784"/>
                  </a:lnTo>
                  <a:lnTo>
                    <a:pt x="835" y="13097"/>
                  </a:lnTo>
                  <a:lnTo>
                    <a:pt x="1486" y="13097"/>
                  </a:lnTo>
                  <a:lnTo>
                    <a:pt x="1486" y="278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62;p72"/>
            <p:cNvSpPr/>
            <p:nvPr/>
          </p:nvSpPr>
          <p:spPr>
            <a:xfrm>
              <a:off x="2784076" y="3467825"/>
              <a:ext cx="232727" cy="1675696"/>
            </a:xfrm>
            <a:custGeom>
              <a:avLst/>
              <a:gdLst/>
              <a:ahLst/>
              <a:cxnLst/>
              <a:rect l="l" t="t" r="r" b="b"/>
              <a:pathLst>
                <a:path w="1819" h="13097" extrusionOk="0">
                  <a:moveTo>
                    <a:pt x="797" y="1"/>
                  </a:moveTo>
                  <a:lnTo>
                    <a:pt x="1" y="1"/>
                  </a:lnTo>
                  <a:lnTo>
                    <a:pt x="837" y="2784"/>
                  </a:lnTo>
                  <a:lnTo>
                    <a:pt x="837" y="13097"/>
                  </a:lnTo>
                  <a:lnTo>
                    <a:pt x="1818" y="13097"/>
                  </a:lnTo>
                  <a:lnTo>
                    <a:pt x="1818" y="2784"/>
                  </a:lnTo>
                  <a:close/>
                </a:path>
              </a:pathLst>
            </a:custGeom>
            <a:solidFill>
              <a:srgbClr val="666666">
                <a:alpha val="3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63;p72"/>
            <p:cNvSpPr/>
            <p:nvPr/>
          </p:nvSpPr>
          <p:spPr>
            <a:xfrm>
              <a:off x="2571822" y="3467825"/>
              <a:ext cx="175281" cy="1675696"/>
            </a:xfrm>
            <a:custGeom>
              <a:avLst/>
              <a:gdLst/>
              <a:ahLst/>
              <a:cxnLst/>
              <a:rect l="l" t="t" r="r" b="b"/>
              <a:pathLst>
                <a:path w="1370" h="13097" extrusionOk="0">
                  <a:moveTo>
                    <a:pt x="671" y="1"/>
                  </a:moveTo>
                  <a:lnTo>
                    <a:pt x="1" y="2784"/>
                  </a:lnTo>
                  <a:lnTo>
                    <a:pt x="1" y="13097"/>
                  </a:lnTo>
                  <a:lnTo>
                    <a:pt x="1253" y="13097"/>
                  </a:lnTo>
                  <a:lnTo>
                    <a:pt x="1253" y="2784"/>
                  </a:lnTo>
                  <a:lnTo>
                    <a:pt x="1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64;p72"/>
            <p:cNvSpPr/>
            <p:nvPr/>
          </p:nvSpPr>
          <p:spPr>
            <a:xfrm>
              <a:off x="2616345" y="3467825"/>
              <a:ext cx="108111" cy="1675696"/>
            </a:xfrm>
            <a:custGeom>
              <a:avLst/>
              <a:gdLst/>
              <a:ahLst/>
              <a:cxnLst/>
              <a:rect l="l" t="t" r="r" b="b"/>
              <a:pathLst>
                <a:path w="845" h="13097" extrusionOk="0">
                  <a:moveTo>
                    <a:pt x="497" y="1"/>
                  </a:moveTo>
                  <a:lnTo>
                    <a:pt x="1" y="2784"/>
                  </a:lnTo>
                  <a:lnTo>
                    <a:pt x="1" y="13097"/>
                  </a:lnTo>
                  <a:lnTo>
                    <a:pt x="555" y="13097"/>
                  </a:lnTo>
                  <a:lnTo>
                    <a:pt x="555" y="2784"/>
                  </a:lnTo>
                  <a:lnTo>
                    <a:pt x="845" y="1"/>
                  </a:lnTo>
                  <a:close/>
                </a:path>
              </a:pathLst>
            </a:custGeom>
            <a:solidFill>
              <a:srgbClr val="999999">
                <a:alpha val="4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65;p72"/>
            <p:cNvSpPr/>
            <p:nvPr/>
          </p:nvSpPr>
          <p:spPr>
            <a:xfrm>
              <a:off x="2860328" y="2304975"/>
              <a:ext cx="491555" cy="27764"/>
            </a:xfrm>
            <a:custGeom>
              <a:avLst/>
              <a:gdLst/>
              <a:ahLst/>
              <a:cxnLst/>
              <a:rect l="l" t="t" r="r" b="b"/>
              <a:pathLst>
                <a:path w="3842" h="217" extrusionOk="0">
                  <a:moveTo>
                    <a:pt x="1" y="0"/>
                  </a:moveTo>
                  <a:lnTo>
                    <a:pt x="3841" y="0"/>
                  </a:lnTo>
                  <a:lnTo>
                    <a:pt x="3841" y="217"/>
                  </a:lnTo>
                  <a:lnTo>
                    <a:pt x="1" y="21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66;p72"/>
            <p:cNvSpPr/>
            <p:nvPr/>
          </p:nvSpPr>
          <p:spPr>
            <a:xfrm>
              <a:off x="3169433" y="2304975"/>
              <a:ext cx="182062" cy="27764"/>
            </a:xfrm>
            <a:custGeom>
              <a:avLst/>
              <a:gdLst/>
              <a:ahLst/>
              <a:cxnLst/>
              <a:rect l="l" t="t" r="r" b="b"/>
              <a:pathLst>
                <a:path w="1423" h="217" extrusionOk="0">
                  <a:moveTo>
                    <a:pt x="1" y="0"/>
                  </a:moveTo>
                  <a:lnTo>
                    <a:pt x="1423" y="0"/>
                  </a:lnTo>
                  <a:lnTo>
                    <a:pt x="1423" y="217"/>
                  </a:lnTo>
                  <a:lnTo>
                    <a:pt x="1" y="217"/>
                  </a:lnTo>
                  <a:close/>
                </a:path>
              </a:pathLst>
            </a:custGeom>
            <a:solidFill>
              <a:srgbClr val="666666">
                <a:alpha val="6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67;p72"/>
            <p:cNvSpPr/>
            <p:nvPr/>
          </p:nvSpPr>
          <p:spPr>
            <a:xfrm>
              <a:off x="3244406" y="2304975"/>
              <a:ext cx="107472" cy="27764"/>
            </a:xfrm>
            <a:custGeom>
              <a:avLst/>
              <a:gdLst/>
              <a:ahLst/>
              <a:cxnLst/>
              <a:rect l="l" t="t" r="r" b="b"/>
              <a:pathLst>
                <a:path w="840" h="217" extrusionOk="0">
                  <a:moveTo>
                    <a:pt x="0" y="0"/>
                  </a:moveTo>
                  <a:lnTo>
                    <a:pt x="839" y="0"/>
                  </a:lnTo>
                  <a:lnTo>
                    <a:pt x="839" y="217"/>
                  </a:lnTo>
                  <a:lnTo>
                    <a:pt x="0" y="2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68;p72"/>
            <p:cNvSpPr/>
            <p:nvPr/>
          </p:nvSpPr>
          <p:spPr>
            <a:xfrm>
              <a:off x="2912656" y="2304975"/>
              <a:ext cx="159416" cy="27764"/>
            </a:xfrm>
            <a:custGeom>
              <a:avLst/>
              <a:gdLst/>
              <a:ahLst/>
              <a:cxnLst/>
              <a:rect l="l" t="t" r="r" b="b"/>
              <a:pathLst>
                <a:path w="1246" h="217" extrusionOk="0">
                  <a:moveTo>
                    <a:pt x="1" y="0"/>
                  </a:moveTo>
                  <a:lnTo>
                    <a:pt x="1246" y="0"/>
                  </a:lnTo>
                  <a:lnTo>
                    <a:pt x="1246" y="217"/>
                  </a:lnTo>
                  <a:lnTo>
                    <a:pt x="1" y="217"/>
                  </a:lnTo>
                  <a:close/>
                </a:path>
              </a:pathLst>
            </a:custGeom>
            <a:solidFill>
              <a:srgbClr val="666666">
                <a:alpha val="3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69;p72"/>
            <p:cNvSpPr/>
            <p:nvPr/>
          </p:nvSpPr>
          <p:spPr>
            <a:xfrm>
              <a:off x="2952190" y="2304975"/>
              <a:ext cx="89560" cy="27764"/>
            </a:xfrm>
            <a:custGeom>
              <a:avLst/>
              <a:gdLst/>
              <a:ahLst/>
              <a:cxnLst/>
              <a:rect l="l" t="t" r="r" b="b"/>
              <a:pathLst>
                <a:path w="700" h="217" extrusionOk="0">
                  <a:moveTo>
                    <a:pt x="0" y="0"/>
                  </a:moveTo>
                  <a:lnTo>
                    <a:pt x="699" y="0"/>
                  </a:lnTo>
                  <a:lnTo>
                    <a:pt x="699" y="217"/>
                  </a:lnTo>
                  <a:lnTo>
                    <a:pt x="0" y="21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70;p72"/>
            <p:cNvSpPr/>
            <p:nvPr/>
          </p:nvSpPr>
          <p:spPr>
            <a:xfrm>
              <a:off x="2616345" y="2432148"/>
              <a:ext cx="284288" cy="16377"/>
            </a:xfrm>
            <a:custGeom>
              <a:avLst/>
              <a:gdLst/>
              <a:ahLst/>
              <a:cxnLst/>
              <a:rect l="l" t="t" r="r" b="b"/>
              <a:pathLst>
                <a:path w="2222" h="128" extrusionOk="0">
                  <a:moveTo>
                    <a:pt x="1" y="1"/>
                  </a:moveTo>
                  <a:lnTo>
                    <a:pt x="2222" y="1"/>
                  </a:lnTo>
                  <a:lnTo>
                    <a:pt x="2222"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71;p72"/>
            <p:cNvSpPr/>
            <p:nvPr/>
          </p:nvSpPr>
          <p:spPr>
            <a:xfrm>
              <a:off x="2795206" y="2432148"/>
              <a:ext cx="105169" cy="16377"/>
            </a:xfrm>
            <a:custGeom>
              <a:avLst/>
              <a:gdLst/>
              <a:ahLst/>
              <a:cxnLst/>
              <a:rect l="l" t="t" r="r" b="b"/>
              <a:pathLst>
                <a:path w="822" h="128" extrusionOk="0">
                  <a:moveTo>
                    <a:pt x="1" y="1"/>
                  </a:moveTo>
                  <a:lnTo>
                    <a:pt x="821" y="1"/>
                  </a:lnTo>
                  <a:lnTo>
                    <a:pt x="821"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72;p72"/>
            <p:cNvSpPr/>
            <p:nvPr/>
          </p:nvSpPr>
          <p:spPr>
            <a:xfrm>
              <a:off x="2838706" y="2432148"/>
              <a:ext cx="61668" cy="16377"/>
            </a:xfrm>
            <a:custGeom>
              <a:avLst/>
              <a:gdLst/>
              <a:ahLst/>
              <a:cxnLst/>
              <a:rect l="l" t="t" r="r" b="b"/>
              <a:pathLst>
                <a:path w="482" h="128" extrusionOk="0">
                  <a:moveTo>
                    <a:pt x="1" y="1"/>
                  </a:moveTo>
                  <a:lnTo>
                    <a:pt x="481" y="1"/>
                  </a:lnTo>
                  <a:lnTo>
                    <a:pt x="481"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73;p72"/>
            <p:cNvSpPr/>
            <p:nvPr/>
          </p:nvSpPr>
          <p:spPr>
            <a:xfrm>
              <a:off x="2646795" y="2432148"/>
              <a:ext cx="92247" cy="16377"/>
            </a:xfrm>
            <a:custGeom>
              <a:avLst/>
              <a:gdLst/>
              <a:ahLst/>
              <a:cxnLst/>
              <a:rect l="l" t="t" r="r" b="b"/>
              <a:pathLst>
                <a:path w="721" h="128" extrusionOk="0">
                  <a:moveTo>
                    <a:pt x="0" y="1"/>
                  </a:moveTo>
                  <a:lnTo>
                    <a:pt x="720" y="1"/>
                  </a:lnTo>
                  <a:lnTo>
                    <a:pt x="720" y="127"/>
                  </a:lnTo>
                  <a:lnTo>
                    <a:pt x="0"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74;p72"/>
            <p:cNvSpPr/>
            <p:nvPr/>
          </p:nvSpPr>
          <p:spPr>
            <a:xfrm>
              <a:off x="2669696" y="2432148"/>
              <a:ext cx="51433" cy="16377"/>
            </a:xfrm>
            <a:custGeom>
              <a:avLst/>
              <a:gdLst/>
              <a:ahLst/>
              <a:cxnLst/>
              <a:rect l="l" t="t" r="r" b="b"/>
              <a:pathLst>
                <a:path w="402" h="128" extrusionOk="0">
                  <a:moveTo>
                    <a:pt x="0" y="1"/>
                  </a:moveTo>
                  <a:lnTo>
                    <a:pt x="401" y="1"/>
                  </a:lnTo>
                  <a:lnTo>
                    <a:pt x="401" y="127"/>
                  </a:lnTo>
                  <a:lnTo>
                    <a:pt x="0"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75;p72"/>
            <p:cNvSpPr/>
            <p:nvPr/>
          </p:nvSpPr>
          <p:spPr>
            <a:xfrm>
              <a:off x="2616345" y="2559705"/>
              <a:ext cx="284288" cy="15993"/>
            </a:xfrm>
            <a:custGeom>
              <a:avLst/>
              <a:gdLst/>
              <a:ahLst/>
              <a:cxnLst/>
              <a:rect l="l" t="t" r="r" b="b"/>
              <a:pathLst>
                <a:path w="2222" h="125" extrusionOk="0">
                  <a:moveTo>
                    <a:pt x="1" y="1"/>
                  </a:moveTo>
                  <a:lnTo>
                    <a:pt x="2222" y="1"/>
                  </a:lnTo>
                  <a:lnTo>
                    <a:pt x="2222" y="125"/>
                  </a:lnTo>
                  <a:lnTo>
                    <a:pt x="1" y="125"/>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76;p72"/>
            <p:cNvSpPr/>
            <p:nvPr/>
          </p:nvSpPr>
          <p:spPr>
            <a:xfrm>
              <a:off x="2795206" y="2559705"/>
              <a:ext cx="105169" cy="15993"/>
            </a:xfrm>
            <a:custGeom>
              <a:avLst/>
              <a:gdLst/>
              <a:ahLst/>
              <a:cxnLst/>
              <a:rect l="l" t="t" r="r" b="b"/>
              <a:pathLst>
                <a:path w="822" h="125" extrusionOk="0">
                  <a:moveTo>
                    <a:pt x="1" y="1"/>
                  </a:moveTo>
                  <a:lnTo>
                    <a:pt x="821" y="1"/>
                  </a:lnTo>
                  <a:lnTo>
                    <a:pt x="821" y="125"/>
                  </a:lnTo>
                  <a:lnTo>
                    <a:pt x="1" y="125"/>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77;p72"/>
            <p:cNvSpPr/>
            <p:nvPr/>
          </p:nvSpPr>
          <p:spPr>
            <a:xfrm>
              <a:off x="2838706" y="2559705"/>
              <a:ext cx="61668" cy="15993"/>
            </a:xfrm>
            <a:custGeom>
              <a:avLst/>
              <a:gdLst/>
              <a:ahLst/>
              <a:cxnLst/>
              <a:rect l="l" t="t" r="r" b="b"/>
              <a:pathLst>
                <a:path w="482" h="125" extrusionOk="0">
                  <a:moveTo>
                    <a:pt x="1" y="1"/>
                  </a:moveTo>
                  <a:lnTo>
                    <a:pt x="481" y="1"/>
                  </a:lnTo>
                  <a:lnTo>
                    <a:pt x="481" y="125"/>
                  </a:lnTo>
                  <a:lnTo>
                    <a:pt x="1" y="125"/>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78;p72"/>
            <p:cNvSpPr/>
            <p:nvPr/>
          </p:nvSpPr>
          <p:spPr>
            <a:xfrm>
              <a:off x="2646795" y="2559705"/>
              <a:ext cx="92247" cy="15993"/>
            </a:xfrm>
            <a:custGeom>
              <a:avLst/>
              <a:gdLst/>
              <a:ahLst/>
              <a:cxnLst/>
              <a:rect l="l" t="t" r="r" b="b"/>
              <a:pathLst>
                <a:path w="721" h="125" extrusionOk="0">
                  <a:moveTo>
                    <a:pt x="0" y="1"/>
                  </a:moveTo>
                  <a:lnTo>
                    <a:pt x="720" y="1"/>
                  </a:lnTo>
                  <a:lnTo>
                    <a:pt x="720" y="125"/>
                  </a:lnTo>
                  <a:lnTo>
                    <a:pt x="0" y="125"/>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79;p72"/>
            <p:cNvSpPr/>
            <p:nvPr/>
          </p:nvSpPr>
          <p:spPr>
            <a:xfrm>
              <a:off x="2669696" y="2559705"/>
              <a:ext cx="51433" cy="15993"/>
            </a:xfrm>
            <a:custGeom>
              <a:avLst/>
              <a:gdLst/>
              <a:ahLst/>
              <a:cxnLst/>
              <a:rect l="l" t="t" r="r" b="b"/>
              <a:pathLst>
                <a:path w="402" h="125" extrusionOk="0">
                  <a:moveTo>
                    <a:pt x="0" y="1"/>
                  </a:moveTo>
                  <a:lnTo>
                    <a:pt x="401" y="1"/>
                  </a:lnTo>
                  <a:lnTo>
                    <a:pt x="401" y="125"/>
                  </a:lnTo>
                  <a:lnTo>
                    <a:pt x="0" y="125"/>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80;p72"/>
            <p:cNvSpPr/>
            <p:nvPr/>
          </p:nvSpPr>
          <p:spPr>
            <a:xfrm>
              <a:off x="2616345" y="2687005"/>
              <a:ext cx="284288" cy="16249"/>
            </a:xfrm>
            <a:custGeom>
              <a:avLst/>
              <a:gdLst/>
              <a:ahLst/>
              <a:cxnLst/>
              <a:rect l="l" t="t" r="r" b="b"/>
              <a:pathLst>
                <a:path w="2222" h="127" extrusionOk="0">
                  <a:moveTo>
                    <a:pt x="1" y="0"/>
                  </a:moveTo>
                  <a:lnTo>
                    <a:pt x="2222" y="0"/>
                  </a:lnTo>
                  <a:lnTo>
                    <a:pt x="2222"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81;p72"/>
            <p:cNvSpPr/>
            <p:nvPr/>
          </p:nvSpPr>
          <p:spPr>
            <a:xfrm>
              <a:off x="2795206" y="2687005"/>
              <a:ext cx="105169" cy="16249"/>
            </a:xfrm>
            <a:custGeom>
              <a:avLst/>
              <a:gdLst/>
              <a:ahLst/>
              <a:cxnLst/>
              <a:rect l="l" t="t" r="r" b="b"/>
              <a:pathLst>
                <a:path w="822" h="127" extrusionOk="0">
                  <a:moveTo>
                    <a:pt x="1" y="0"/>
                  </a:moveTo>
                  <a:lnTo>
                    <a:pt x="821" y="0"/>
                  </a:lnTo>
                  <a:lnTo>
                    <a:pt x="821"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82;p72"/>
            <p:cNvSpPr/>
            <p:nvPr/>
          </p:nvSpPr>
          <p:spPr>
            <a:xfrm>
              <a:off x="2838706" y="2687005"/>
              <a:ext cx="61668" cy="16249"/>
            </a:xfrm>
            <a:custGeom>
              <a:avLst/>
              <a:gdLst/>
              <a:ahLst/>
              <a:cxnLst/>
              <a:rect l="l" t="t" r="r" b="b"/>
              <a:pathLst>
                <a:path w="482" h="127" extrusionOk="0">
                  <a:moveTo>
                    <a:pt x="1" y="0"/>
                  </a:moveTo>
                  <a:lnTo>
                    <a:pt x="481" y="0"/>
                  </a:lnTo>
                  <a:lnTo>
                    <a:pt x="481"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83;p72"/>
            <p:cNvSpPr/>
            <p:nvPr/>
          </p:nvSpPr>
          <p:spPr>
            <a:xfrm>
              <a:off x="2646795" y="2687005"/>
              <a:ext cx="92247" cy="16249"/>
            </a:xfrm>
            <a:custGeom>
              <a:avLst/>
              <a:gdLst/>
              <a:ahLst/>
              <a:cxnLst/>
              <a:rect l="l" t="t" r="r" b="b"/>
              <a:pathLst>
                <a:path w="721" h="127" extrusionOk="0">
                  <a:moveTo>
                    <a:pt x="0" y="0"/>
                  </a:moveTo>
                  <a:lnTo>
                    <a:pt x="720" y="0"/>
                  </a:lnTo>
                  <a:lnTo>
                    <a:pt x="720" y="127"/>
                  </a:lnTo>
                  <a:lnTo>
                    <a:pt x="0"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84;p72"/>
            <p:cNvSpPr/>
            <p:nvPr/>
          </p:nvSpPr>
          <p:spPr>
            <a:xfrm>
              <a:off x="2669696" y="2687005"/>
              <a:ext cx="51433" cy="16249"/>
            </a:xfrm>
            <a:custGeom>
              <a:avLst/>
              <a:gdLst/>
              <a:ahLst/>
              <a:cxnLst/>
              <a:rect l="l" t="t" r="r" b="b"/>
              <a:pathLst>
                <a:path w="402" h="127" extrusionOk="0">
                  <a:moveTo>
                    <a:pt x="0" y="0"/>
                  </a:moveTo>
                  <a:lnTo>
                    <a:pt x="401" y="0"/>
                  </a:lnTo>
                  <a:lnTo>
                    <a:pt x="401" y="127"/>
                  </a:lnTo>
                  <a:lnTo>
                    <a:pt x="0"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85;p72"/>
            <p:cNvSpPr/>
            <p:nvPr/>
          </p:nvSpPr>
          <p:spPr>
            <a:xfrm>
              <a:off x="2616345" y="2814562"/>
              <a:ext cx="284288" cy="15993"/>
            </a:xfrm>
            <a:custGeom>
              <a:avLst/>
              <a:gdLst/>
              <a:ahLst/>
              <a:cxnLst/>
              <a:rect l="l" t="t" r="r" b="b"/>
              <a:pathLst>
                <a:path w="2222" h="125" extrusionOk="0">
                  <a:moveTo>
                    <a:pt x="1" y="0"/>
                  </a:moveTo>
                  <a:lnTo>
                    <a:pt x="2222" y="0"/>
                  </a:lnTo>
                  <a:lnTo>
                    <a:pt x="2222" y="124"/>
                  </a:lnTo>
                  <a:lnTo>
                    <a:pt x="1" y="12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86;p72"/>
            <p:cNvSpPr/>
            <p:nvPr/>
          </p:nvSpPr>
          <p:spPr>
            <a:xfrm>
              <a:off x="2795206" y="2814562"/>
              <a:ext cx="105169" cy="15993"/>
            </a:xfrm>
            <a:custGeom>
              <a:avLst/>
              <a:gdLst/>
              <a:ahLst/>
              <a:cxnLst/>
              <a:rect l="l" t="t" r="r" b="b"/>
              <a:pathLst>
                <a:path w="822" h="125" extrusionOk="0">
                  <a:moveTo>
                    <a:pt x="1" y="0"/>
                  </a:moveTo>
                  <a:lnTo>
                    <a:pt x="821" y="0"/>
                  </a:lnTo>
                  <a:lnTo>
                    <a:pt x="821" y="124"/>
                  </a:lnTo>
                  <a:lnTo>
                    <a:pt x="1" y="12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87;p72"/>
            <p:cNvSpPr/>
            <p:nvPr/>
          </p:nvSpPr>
          <p:spPr>
            <a:xfrm>
              <a:off x="2838706" y="2814562"/>
              <a:ext cx="61668" cy="15993"/>
            </a:xfrm>
            <a:custGeom>
              <a:avLst/>
              <a:gdLst/>
              <a:ahLst/>
              <a:cxnLst/>
              <a:rect l="l" t="t" r="r" b="b"/>
              <a:pathLst>
                <a:path w="482" h="125" extrusionOk="0">
                  <a:moveTo>
                    <a:pt x="1" y="0"/>
                  </a:moveTo>
                  <a:lnTo>
                    <a:pt x="481" y="0"/>
                  </a:lnTo>
                  <a:lnTo>
                    <a:pt x="481" y="124"/>
                  </a:lnTo>
                  <a:lnTo>
                    <a:pt x="1" y="12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88;p72"/>
            <p:cNvSpPr/>
            <p:nvPr/>
          </p:nvSpPr>
          <p:spPr>
            <a:xfrm>
              <a:off x="2646795" y="2814562"/>
              <a:ext cx="92247" cy="15993"/>
            </a:xfrm>
            <a:custGeom>
              <a:avLst/>
              <a:gdLst/>
              <a:ahLst/>
              <a:cxnLst/>
              <a:rect l="l" t="t" r="r" b="b"/>
              <a:pathLst>
                <a:path w="721" h="125" extrusionOk="0">
                  <a:moveTo>
                    <a:pt x="0" y="0"/>
                  </a:moveTo>
                  <a:lnTo>
                    <a:pt x="720" y="0"/>
                  </a:lnTo>
                  <a:lnTo>
                    <a:pt x="720" y="124"/>
                  </a:lnTo>
                  <a:lnTo>
                    <a:pt x="0" y="12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89;p72"/>
            <p:cNvSpPr/>
            <p:nvPr/>
          </p:nvSpPr>
          <p:spPr>
            <a:xfrm>
              <a:off x="2669696" y="2814562"/>
              <a:ext cx="51433" cy="15993"/>
            </a:xfrm>
            <a:custGeom>
              <a:avLst/>
              <a:gdLst/>
              <a:ahLst/>
              <a:cxnLst/>
              <a:rect l="l" t="t" r="r" b="b"/>
              <a:pathLst>
                <a:path w="402" h="125" extrusionOk="0">
                  <a:moveTo>
                    <a:pt x="0" y="0"/>
                  </a:moveTo>
                  <a:lnTo>
                    <a:pt x="401" y="0"/>
                  </a:lnTo>
                  <a:lnTo>
                    <a:pt x="401" y="124"/>
                  </a:lnTo>
                  <a:lnTo>
                    <a:pt x="0" y="12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90;p72"/>
            <p:cNvSpPr/>
            <p:nvPr/>
          </p:nvSpPr>
          <p:spPr>
            <a:xfrm>
              <a:off x="2616345" y="2941734"/>
              <a:ext cx="284288" cy="16377"/>
            </a:xfrm>
            <a:custGeom>
              <a:avLst/>
              <a:gdLst/>
              <a:ahLst/>
              <a:cxnLst/>
              <a:rect l="l" t="t" r="r" b="b"/>
              <a:pathLst>
                <a:path w="2222" h="128" extrusionOk="0">
                  <a:moveTo>
                    <a:pt x="1" y="1"/>
                  </a:moveTo>
                  <a:lnTo>
                    <a:pt x="2222" y="1"/>
                  </a:lnTo>
                  <a:lnTo>
                    <a:pt x="2222"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91;p72"/>
            <p:cNvSpPr/>
            <p:nvPr/>
          </p:nvSpPr>
          <p:spPr>
            <a:xfrm>
              <a:off x="2795206" y="2941734"/>
              <a:ext cx="105169" cy="16377"/>
            </a:xfrm>
            <a:custGeom>
              <a:avLst/>
              <a:gdLst/>
              <a:ahLst/>
              <a:cxnLst/>
              <a:rect l="l" t="t" r="r" b="b"/>
              <a:pathLst>
                <a:path w="822" h="128" extrusionOk="0">
                  <a:moveTo>
                    <a:pt x="1" y="1"/>
                  </a:moveTo>
                  <a:lnTo>
                    <a:pt x="821" y="1"/>
                  </a:lnTo>
                  <a:lnTo>
                    <a:pt x="821"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92;p72"/>
            <p:cNvSpPr/>
            <p:nvPr/>
          </p:nvSpPr>
          <p:spPr>
            <a:xfrm>
              <a:off x="2838706" y="2941734"/>
              <a:ext cx="61668" cy="16377"/>
            </a:xfrm>
            <a:custGeom>
              <a:avLst/>
              <a:gdLst/>
              <a:ahLst/>
              <a:cxnLst/>
              <a:rect l="l" t="t" r="r" b="b"/>
              <a:pathLst>
                <a:path w="482" h="128" extrusionOk="0">
                  <a:moveTo>
                    <a:pt x="1" y="1"/>
                  </a:moveTo>
                  <a:lnTo>
                    <a:pt x="481" y="1"/>
                  </a:lnTo>
                  <a:lnTo>
                    <a:pt x="481"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93;p72"/>
            <p:cNvSpPr/>
            <p:nvPr/>
          </p:nvSpPr>
          <p:spPr>
            <a:xfrm>
              <a:off x="2646795" y="2941734"/>
              <a:ext cx="92247" cy="16377"/>
            </a:xfrm>
            <a:custGeom>
              <a:avLst/>
              <a:gdLst/>
              <a:ahLst/>
              <a:cxnLst/>
              <a:rect l="l" t="t" r="r" b="b"/>
              <a:pathLst>
                <a:path w="721" h="128" extrusionOk="0">
                  <a:moveTo>
                    <a:pt x="0" y="1"/>
                  </a:moveTo>
                  <a:lnTo>
                    <a:pt x="720" y="1"/>
                  </a:lnTo>
                  <a:lnTo>
                    <a:pt x="720" y="127"/>
                  </a:lnTo>
                  <a:lnTo>
                    <a:pt x="0"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94;p72"/>
            <p:cNvSpPr/>
            <p:nvPr/>
          </p:nvSpPr>
          <p:spPr>
            <a:xfrm>
              <a:off x="2669696" y="2941734"/>
              <a:ext cx="51433" cy="16377"/>
            </a:xfrm>
            <a:custGeom>
              <a:avLst/>
              <a:gdLst/>
              <a:ahLst/>
              <a:cxnLst/>
              <a:rect l="l" t="t" r="r" b="b"/>
              <a:pathLst>
                <a:path w="402" h="128" extrusionOk="0">
                  <a:moveTo>
                    <a:pt x="0" y="1"/>
                  </a:moveTo>
                  <a:lnTo>
                    <a:pt x="401" y="1"/>
                  </a:lnTo>
                  <a:lnTo>
                    <a:pt x="401" y="127"/>
                  </a:lnTo>
                  <a:lnTo>
                    <a:pt x="0"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95;p72"/>
            <p:cNvSpPr/>
            <p:nvPr/>
          </p:nvSpPr>
          <p:spPr>
            <a:xfrm>
              <a:off x="2616345" y="3069291"/>
              <a:ext cx="284288" cy="15993"/>
            </a:xfrm>
            <a:custGeom>
              <a:avLst/>
              <a:gdLst/>
              <a:ahLst/>
              <a:cxnLst/>
              <a:rect l="l" t="t" r="r" b="b"/>
              <a:pathLst>
                <a:path w="2222" h="125" extrusionOk="0">
                  <a:moveTo>
                    <a:pt x="1" y="1"/>
                  </a:moveTo>
                  <a:lnTo>
                    <a:pt x="2222" y="1"/>
                  </a:lnTo>
                  <a:lnTo>
                    <a:pt x="2222" y="125"/>
                  </a:lnTo>
                  <a:lnTo>
                    <a:pt x="1" y="125"/>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96;p72"/>
            <p:cNvSpPr/>
            <p:nvPr/>
          </p:nvSpPr>
          <p:spPr>
            <a:xfrm>
              <a:off x="2795206" y="3069291"/>
              <a:ext cx="105169" cy="15993"/>
            </a:xfrm>
            <a:custGeom>
              <a:avLst/>
              <a:gdLst/>
              <a:ahLst/>
              <a:cxnLst/>
              <a:rect l="l" t="t" r="r" b="b"/>
              <a:pathLst>
                <a:path w="822" h="125" extrusionOk="0">
                  <a:moveTo>
                    <a:pt x="1" y="1"/>
                  </a:moveTo>
                  <a:lnTo>
                    <a:pt x="821" y="1"/>
                  </a:lnTo>
                  <a:lnTo>
                    <a:pt x="821" y="125"/>
                  </a:lnTo>
                  <a:lnTo>
                    <a:pt x="1" y="125"/>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97;p72"/>
            <p:cNvSpPr/>
            <p:nvPr/>
          </p:nvSpPr>
          <p:spPr>
            <a:xfrm>
              <a:off x="2838706" y="3069291"/>
              <a:ext cx="61668" cy="15993"/>
            </a:xfrm>
            <a:custGeom>
              <a:avLst/>
              <a:gdLst/>
              <a:ahLst/>
              <a:cxnLst/>
              <a:rect l="l" t="t" r="r" b="b"/>
              <a:pathLst>
                <a:path w="482" h="125" extrusionOk="0">
                  <a:moveTo>
                    <a:pt x="1" y="1"/>
                  </a:moveTo>
                  <a:lnTo>
                    <a:pt x="481" y="1"/>
                  </a:lnTo>
                  <a:lnTo>
                    <a:pt x="481" y="125"/>
                  </a:lnTo>
                  <a:lnTo>
                    <a:pt x="1" y="125"/>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98;p72"/>
            <p:cNvSpPr/>
            <p:nvPr/>
          </p:nvSpPr>
          <p:spPr>
            <a:xfrm>
              <a:off x="2646795" y="3069291"/>
              <a:ext cx="92247" cy="15993"/>
            </a:xfrm>
            <a:custGeom>
              <a:avLst/>
              <a:gdLst/>
              <a:ahLst/>
              <a:cxnLst/>
              <a:rect l="l" t="t" r="r" b="b"/>
              <a:pathLst>
                <a:path w="721" h="125" extrusionOk="0">
                  <a:moveTo>
                    <a:pt x="0" y="1"/>
                  </a:moveTo>
                  <a:lnTo>
                    <a:pt x="720" y="1"/>
                  </a:lnTo>
                  <a:lnTo>
                    <a:pt x="720" y="125"/>
                  </a:lnTo>
                  <a:lnTo>
                    <a:pt x="0" y="125"/>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99;p72"/>
            <p:cNvSpPr/>
            <p:nvPr/>
          </p:nvSpPr>
          <p:spPr>
            <a:xfrm>
              <a:off x="2669696" y="3069291"/>
              <a:ext cx="51433" cy="15993"/>
            </a:xfrm>
            <a:custGeom>
              <a:avLst/>
              <a:gdLst/>
              <a:ahLst/>
              <a:cxnLst/>
              <a:rect l="l" t="t" r="r" b="b"/>
              <a:pathLst>
                <a:path w="402" h="125" extrusionOk="0">
                  <a:moveTo>
                    <a:pt x="0" y="1"/>
                  </a:moveTo>
                  <a:lnTo>
                    <a:pt x="401" y="1"/>
                  </a:lnTo>
                  <a:lnTo>
                    <a:pt x="401" y="125"/>
                  </a:lnTo>
                  <a:lnTo>
                    <a:pt x="0" y="125"/>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00;p72"/>
            <p:cNvSpPr/>
            <p:nvPr/>
          </p:nvSpPr>
          <p:spPr>
            <a:xfrm>
              <a:off x="2616345" y="3196591"/>
              <a:ext cx="284288" cy="16249"/>
            </a:xfrm>
            <a:custGeom>
              <a:avLst/>
              <a:gdLst/>
              <a:ahLst/>
              <a:cxnLst/>
              <a:rect l="l" t="t" r="r" b="b"/>
              <a:pathLst>
                <a:path w="2222" h="127" extrusionOk="0">
                  <a:moveTo>
                    <a:pt x="1" y="0"/>
                  </a:moveTo>
                  <a:lnTo>
                    <a:pt x="2222" y="0"/>
                  </a:lnTo>
                  <a:lnTo>
                    <a:pt x="2222"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01;p72"/>
            <p:cNvSpPr/>
            <p:nvPr/>
          </p:nvSpPr>
          <p:spPr>
            <a:xfrm>
              <a:off x="2795206" y="3196591"/>
              <a:ext cx="105169" cy="16249"/>
            </a:xfrm>
            <a:custGeom>
              <a:avLst/>
              <a:gdLst/>
              <a:ahLst/>
              <a:cxnLst/>
              <a:rect l="l" t="t" r="r" b="b"/>
              <a:pathLst>
                <a:path w="822" h="127" extrusionOk="0">
                  <a:moveTo>
                    <a:pt x="1" y="0"/>
                  </a:moveTo>
                  <a:lnTo>
                    <a:pt x="821" y="0"/>
                  </a:lnTo>
                  <a:lnTo>
                    <a:pt x="821"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602;p72"/>
            <p:cNvSpPr/>
            <p:nvPr/>
          </p:nvSpPr>
          <p:spPr>
            <a:xfrm>
              <a:off x="2838706" y="3196591"/>
              <a:ext cx="61668" cy="16249"/>
            </a:xfrm>
            <a:custGeom>
              <a:avLst/>
              <a:gdLst/>
              <a:ahLst/>
              <a:cxnLst/>
              <a:rect l="l" t="t" r="r" b="b"/>
              <a:pathLst>
                <a:path w="482" h="127" extrusionOk="0">
                  <a:moveTo>
                    <a:pt x="1" y="0"/>
                  </a:moveTo>
                  <a:lnTo>
                    <a:pt x="481" y="0"/>
                  </a:lnTo>
                  <a:lnTo>
                    <a:pt x="481"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603;p72"/>
            <p:cNvSpPr/>
            <p:nvPr/>
          </p:nvSpPr>
          <p:spPr>
            <a:xfrm>
              <a:off x="2646795" y="3196591"/>
              <a:ext cx="92247" cy="16249"/>
            </a:xfrm>
            <a:custGeom>
              <a:avLst/>
              <a:gdLst/>
              <a:ahLst/>
              <a:cxnLst/>
              <a:rect l="l" t="t" r="r" b="b"/>
              <a:pathLst>
                <a:path w="721" h="127" extrusionOk="0">
                  <a:moveTo>
                    <a:pt x="0" y="0"/>
                  </a:moveTo>
                  <a:lnTo>
                    <a:pt x="720" y="0"/>
                  </a:lnTo>
                  <a:lnTo>
                    <a:pt x="720" y="127"/>
                  </a:lnTo>
                  <a:lnTo>
                    <a:pt x="0"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604;p72"/>
            <p:cNvSpPr/>
            <p:nvPr/>
          </p:nvSpPr>
          <p:spPr>
            <a:xfrm>
              <a:off x="2669696" y="3196591"/>
              <a:ext cx="51433" cy="16249"/>
            </a:xfrm>
            <a:custGeom>
              <a:avLst/>
              <a:gdLst/>
              <a:ahLst/>
              <a:cxnLst/>
              <a:rect l="l" t="t" r="r" b="b"/>
              <a:pathLst>
                <a:path w="402" h="127" extrusionOk="0">
                  <a:moveTo>
                    <a:pt x="0" y="0"/>
                  </a:moveTo>
                  <a:lnTo>
                    <a:pt x="401" y="0"/>
                  </a:lnTo>
                  <a:lnTo>
                    <a:pt x="401" y="127"/>
                  </a:lnTo>
                  <a:lnTo>
                    <a:pt x="0"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605;p72"/>
            <p:cNvSpPr/>
            <p:nvPr/>
          </p:nvSpPr>
          <p:spPr>
            <a:xfrm>
              <a:off x="2616345" y="3324148"/>
              <a:ext cx="284288" cy="15993"/>
            </a:xfrm>
            <a:custGeom>
              <a:avLst/>
              <a:gdLst/>
              <a:ahLst/>
              <a:cxnLst/>
              <a:rect l="l" t="t" r="r" b="b"/>
              <a:pathLst>
                <a:path w="2222" h="125" extrusionOk="0">
                  <a:moveTo>
                    <a:pt x="1" y="0"/>
                  </a:moveTo>
                  <a:lnTo>
                    <a:pt x="2222" y="0"/>
                  </a:lnTo>
                  <a:lnTo>
                    <a:pt x="2222" y="124"/>
                  </a:lnTo>
                  <a:lnTo>
                    <a:pt x="1" y="12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606;p72"/>
            <p:cNvSpPr/>
            <p:nvPr/>
          </p:nvSpPr>
          <p:spPr>
            <a:xfrm>
              <a:off x="2795206" y="3324148"/>
              <a:ext cx="105169" cy="15993"/>
            </a:xfrm>
            <a:custGeom>
              <a:avLst/>
              <a:gdLst/>
              <a:ahLst/>
              <a:cxnLst/>
              <a:rect l="l" t="t" r="r" b="b"/>
              <a:pathLst>
                <a:path w="822" h="125" extrusionOk="0">
                  <a:moveTo>
                    <a:pt x="1" y="0"/>
                  </a:moveTo>
                  <a:lnTo>
                    <a:pt x="821" y="0"/>
                  </a:lnTo>
                  <a:lnTo>
                    <a:pt x="821" y="124"/>
                  </a:lnTo>
                  <a:lnTo>
                    <a:pt x="1" y="12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607;p72"/>
            <p:cNvSpPr/>
            <p:nvPr/>
          </p:nvSpPr>
          <p:spPr>
            <a:xfrm>
              <a:off x="2838706" y="3324148"/>
              <a:ext cx="61668" cy="15993"/>
            </a:xfrm>
            <a:custGeom>
              <a:avLst/>
              <a:gdLst/>
              <a:ahLst/>
              <a:cxnLst/>
              <a:rect l="l" t="t" r="r" b="b"/>
              <a:pathLst>
                <a:path w="482" h="125" extrusionOk="0">
                  <a:moveTo>
                    <a:pt x="1" y="0"/>
                  </a:moveTo>
                  <a:lnTo>
                    <a:pt x="481" y="0"/>
                  </a:lnTo>
                  <a:lnTo>
                    <a:pt x="481" y="124"/>
                  </a:lnTo>
                  <a:lnTo>
                    <a:pt x="1" y="12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608;p72"/>
            <p:cNvSpPr/>
            <p:nvPr/>
          </p:nvSpPr>
          <p:spPr>
            <a:xfrm>
              <a:off x="2646795" y="3324148"/>
              <a:ext cx="92247" cy="15993"/>
            </a:xfrm>
            <a:custGeom>
              <a:avLst/>
              <a:gdLst/>
              <a:ahLst/>
              <a:cxnLst/>
              <a:rect l="l" t="t" r="r" b="b"/>
              <a:pathLst>
                <a:path w="721" h="125" extrusionOk="0">
                  <a:moveTo>
                    <a:pt x="0" y="0"/>
                  </a:moveTo>
                  <a:lnTo>
                    <a:pt x="720" y="0"/>
                  </a:lnTo>
                  <a:lnTo>
                    <a:pt x="720" y="124"/>
                  </a:lnTo>
                  <a:lnTo>
                    <a:pt x="0" y="12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609;p72"/>
            <p:cNvSpPr/>
            <p:nvPr/>
          </p:nvSpPr>
          <p:spPr>
            <a:xfrm>
              <a:off x="2669696" y="3324148"/>
              <a:ext cx="51433" cy="15993"/>
            </a:xfrm>
            <a:custGeom>
              <a:avLst/>
              <a:gdLst/>
              <a:ahLst/>
              <a:cxnLst/>
              <a:rect l="l" t="t" r="r" b="b"/>
              <a:pathLst>
                <a:path w="402" h="125" extrusionOk="0">
                  <a:moveTo>
                    <a:pt x="0" y="0"/>
                  </a:moveTo>
                  <a:lnTo>
                    <a:pt x="401" y="0"/>
                  </a:lnTo>
                  <a:lnTo>
                    <a:pt x="401" y="124"/>
                  </a:lnTo>
                  <a:lnTo>
                    <a:pt x="0" y="12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610;p72"/>
            <p:cNvSpPr/>
            <p:nvPr/>
          </p:nvSpPr>
          <p:spPr>
            <a:xfrm>
              <a:off x="2616345" y="3451320"/>
              <a:ext cx="284288" cy="16377"/>
            </a:xfrm>
            <a:custGeom>
              <a:avLst/>
              <a:gdLst/>
              <a:ahLst/>
              <a:cxnLst/>
              <a:rect l="l" t="t" r="r" b="b"/>
              <a:pathLst>
                <a:path w="2222" h="128" extrusionOk="0">
                  <a:moveTo>
                    <a:pt x="1" y="1"/>
                  </a:moveTo>
                  <a:lnTo>
                    <a:pt x="2222" y="1"/>
                  </a:lnTo>
                  <a:lnTo>
                    <a:pt x="2222"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611;p72"/>
            <p:cNvSpPr/>
            <p:nvPr/>
          </p:nvSpPr>
          <p:spPr>
            <a:xfrm>
              <a:off x="2795206" y="3451320"/>
              <a:ext cx="105169" cy="16377"/>
            </a:xfrm>
            <a:custGeom>
              <a:avLst/>
              <a:gdLst/>
              <a:ahLst/>
              <a:cxnLst/>
              <a:rect l="l" t="t" r="r" b="b"/>
              <a:pathLst>
                <a:path w="822" h="128" extrusionOk="0">
                  <a:moveTo>
                    <a:pt x="1" y="1"/>
                  </a:moveTo>
                  <a:lnTo>
                    <a:pt x="821" y="1"/>
                  </a:lnTo>
                  <a:lnTo>
                    <a:pt x="821"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612;p72"/>
            <p:cNvSpPr/>
            <p:nvPr/>
          </p:nvSpPr>
          <p:spPr>
            <a:xfrm>
              <a:off x="2838706" y="3451320"/>
              <a:ext cx="61668" cy="16377"/>
            </a:xfrm>
            <a:custGeom>
              <a:avLst/>
              <a:gdLst/>
              <a:ahLst/>
              <a:cxnLst/>
              <a:rect l="l" t="t" r="r" b="b"/>
              <a:pathLst>
                <a:path w="482" h="128" extrusionOk="0">
                  <a:moveTo>
                    <a:pt x="1" y="1"/>
                  </a:moveTo>
                  <a:lnTo>
                    <a:pt x="481" y="1"/>
                  </a:lnTo>
                  <a:lnTo>
                    <a:pt x="481"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613;p72"/>
            <p:cNvSpPr/>
            <p:nvPr/>
          </p:nvSpPr>
          <p:spPr>
            <a:xfrm>
              <a:off x="2646795" y="3451320"/>
              <a:ext cx="92247" cy="16377"/>
            </a:xfrm>
            <a:custGeom>
              <a:avLst/>
              <a:gdLst/>
              <a:ahLst/>
              <a:cxnLst/>
              <a:rect l="l" t="t" r="r" b="b"/>
              <a:pathLst>
                <a:path w="721" h="128" extrusionOk="0">
                  <a:moveTo>
                    <a:pt x="0" y="1"/>
                  </a:moveTo>
                  <a:lnTo>
                    <a:pt x="720" y="1"/>
                  </a:lnTo>
                  <a:lnTo>
                    <a:pt x="720" y="127"/>
                  </a:lnTo>
                  <a:lnTo>
                    <a:pt x="0"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614;p72"/>
            <p:cNvSpPr/>
            <p:nvPr/>
          </p:nvSpPr>
          <p:spPr>
            <a:xfrm>
              <a:off x="2669696" y="3451320"/>
              <a:ext cx="51433" cy="16377"/>
            </a:xfrm>
            <a:custGeom>
              <a:avLst/>
              <a:gdLst/>
              <a:ahLst/>
              <a:cxnLst/>
              <a:rect l="l" t="t" r="r" b="b"/>
              <a:pathLst>
                <a:path w="402" h="128" extrusionOk="0">
                  <a:moveTo>
                    <a:pt x="0" y="1"/>
                  </a:moveTo>
                  <a:lnTo>
                    <a:pt x="401" y="1"/>
                  </a:lnTo>
                  <a:lnTo>
                    <a:pt x="401" y="127"/>
                  </a:lnTo>
                  <a:lnTo>
                    <a:pt x="0"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615;p72"/>
            <p:cNvSpPr/>
            <p:nvPr/>
          </p:nvSpPr>
          <p:spPr>
            <a:xfrm>
              <a:off x="2491475" y="3819788"/>
              <a:ext cx="536079" cy="17017"/>
            </a:xfrm>
            <a:custGeom>
              <a:avLst/>
              <a:gdLst/>
              <a:ahLst/>
              <a:cxnLst/>
              <a:rect l="l" t="t" r="r" b="b"/>
              <a:pathLst>
                <a:path w="4190" h="133" extrusionOk="0">
                  <a:moveTo>
                    <a:pt x="1" y="1"/>
                  </a:moveTo>
                  <a:lnTo>
                    <a:pt x="4189" y="1"/>
                  </a:lnTo>
                  <a:lnTo>
                    <a:pt x="4189" y="133"/>
                  </a:lnTo>
                  <a:lnTo>
                    <a:pt x="1" y="13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616;p72"/>
            <p:cNvSpPr/>
            <p:nvPr/>
          </p:nvSpPr>
          <p:spPr>
            <a:xfrm>
              <a:off x="2828983" y="3819788"/>
              <a:ext cx="198567" cy="17017"/>
            </a:xfrm>
            <a:custGeom>
              <a:avLst/>
              <a:gdLst/>
              <a:ahLst/>
              <a:cxnLst/>
              <a:rect l="l" t="t" r="r" b="b"/>
              <a:pathLst>
                <a:path w="1552" h="133" extrusionOk="0">
                  <a:moveTo>
                    <a:pt x="0" y="1"/>
                  </a:moveTo>
                  <a:lnTo>
                    <a:pt x="1551" y="1"/>
                  </a:lnTo>
                  <a:lnTo>
                    <a:pt x="1551" y="133"/>
                  </a:lnTo>
                  <a:lnTo>
                    <a:pt x="0" y="133"/>
                  </a:lnTo>
                  <a:close/>
                </a:path>
              </a:pathLst>
            </a:cu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617;p72"/>
            <p:cNvSpPr/>
            <p:nvPr/>
          </p:nvSpPr>
          <p:spPr>
            <a:xfrm>
              <a:off x="2910993" y="3819788"/>
              <a:ext cx="116939" cy="17017"/>
            </a:xfrm>
            <a:custGeom>
              <a:avLst/>
              <a:gdLst/>
              <a:ahLst/>
              <a:cxnLst/>
              <a:rect l="l" t="t" r="r" b="b"/>
              <a:pathLst>
                <a:path w="914" h="133" extrusionOk="0">
                  <a:moveTo>
                    <a:pt x="0" y="1"/>
                  </a:moveTo>
                  <a:lnTo>
                    <a:pt x="913" y="1"/>
                  </a:lnTo>
                  <a:lnTo>
                    <a:pt x="913" y="133"/>
                  </a:lnTo>
                  <a:lnTo>
                    <a:pt x="0" y="133"/>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618;p72"/>
            <p:cNvSpPr/>
            <p:nvPr/>
          </p:nvSpPr>
          <p:spPr>
            <a:xfrm>
              <a:off x="2548537" y="3819788"/>
              <a:ext cx="174258" cy="17017"/>
            </a:xfrm>
            <a:custGeom>
              <a:avLst/>
              <a:gdLst/>
              <a:ahLst/>
              <a:cxnLst/>
              <a:rect l="l" t="t" r="r" b="b"/>
              <a:pathLst>
                <a:path w="1362" h="133" extrusionOk="0">
                  <a:moveTo>
                    <a:pt x="1" y="1"/>
                  </a:moveTo>
                  <a:lnTo>
                    <a:pt x="1362" y="1"/>
                  </a:lnTo>
                  <a:lnTo>
                    <a:pt x="1362" y="133"/>
                  </a:lnTo>
                  <a:lnTo>
                    <a:pt x="1" y="133"/>
                  </a:lnTo>
                  <a:close/>
                </a:path>
              </a:pathLst>
            </a:custGeom>
            <a:gradFill>
              <a:gsLst>
                <a:gs pos="0">
                  <a:srgbClr val="999999">
                    <a:alpha val="43137"/>
                  </a:srgbClr>
                </a:gs>
                <a:gs pos="100000">
                  <a:srgbClr val="FFFFFF">
                    <a:alpha val="51372"/>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619;p72"/>
            <p:cNvSpPr/>
            <p:nvPr/>
          </p:nvSpPr>
          <p:spPr>
            <a:xfrm>
              <a:off x="2591781" y="3819788"/>
              <a:ext cx="97236" cy="17017"/>
            </a:xfrm>
            <a:custGeom>
              <a:avLst/>
              <a:gdLst/>
              <a:ahLst/>
              <a:cxnLst/>
              <a:rect l="l" t="t" r="r" b="b"/>
              <a:pathLst>
                <a:path w="760" h="133" extrusionOk="0">
                  <a:moveTo>
                    <a:pt x="0" y="1"/>
                  </a:moveTo>
                  <a:lnTo>
                    <a:pt x="760" y="1"/>
                  </a:lnTo>
                  <a:lnTo>
                    <a:pt x="760" y="133"/>
                  </a:lnTo>
                  <a:lnTo>
                    <a:pt x="0" y="133"/>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4643;p72"/>
          <p:cNvGrpSpPr/>
          <p:nvPr/>
        </p:nvGrpSpPr>
        <p:grpSpPr>
          <a:xfrm>
            <a:off x="-451675" y="1922225"/>
            <a:ext cx="3113736" cy="3221276"/>
            <a:chOff x="-451675" y="1922225"/>
            <a:chExt cx="3113736" cy="3221276"/>
          </a:xfrm>
        </p:grpSpPr>
        <p:sp>
          <p:nvSpPr>
            <p:cNvPr id="90" name="Google Shape;4644;p72"/>
            <p:cNvSpPr/>
            <p:nvPr/>
          </p:nvSpPr>
          <p:spPr>
            <a:xfrm>
              <a:off x="-451675" y="5007691"/>
              <a:ext cx="3107628" cy="135810"/>
            </a:xfrm>
            <a:custGeom>
              <a:avLst/>
              <a:gdLst/>
              <a:ahLst/>
              <a:cxnLst/>
              <a:rect l="l" t="t" r="r" b="b"/>
              <a:pathLst>
                <a:path w="29543" h="1291" extrusionOk="0">
                  <a:moveTo>
                    <a:pt x="0" y="0"/>
                  </a:moveTo>
                  <a:lnTo>
                    <a:pt x="29543" y="0"/>
                  </a:lnTo>
                  <a:lnTo>
                    <a:pt x="29543" y="1290"/>
                  </a:lnTo>
                  <a:lnTo>
                    <a:pt x="0" y="129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645;p72"/>
            <p:cNvSpPr/>
            <p:nvPr/>
          </p:nvSpPr>
          <p:spPr>
            <a:xfrm>
              <a:off x="1747816" y="5007691"/>
              <a:ext cx="908210" cy="135810"/>
            </a:xfrm>
            <a:custGeom>
              <a:avLst/>
              <a:gdLst/>
              <a:ahLst/>
              <a:cxnLst/>
              <a:rect l="l" t="t" r="r" b="b"/>
              <a:pathLst>
                <a:path w="8634" h="1291" extrusionOk="0">
                  <a:moveTo>
                    <a:pt x="1" y="0"/>
                  </a:moveTo>
                  <a:lnTo>
                    <a:pt x="8634" y="0"/>
                  </a:lnTo>
                  <a:lnTo>
                    <a:pt x="8634" y="1290"/>
                  </a:lnTo>
                  <a:lnTo>
                    <a:pt x="1" y="129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646;p72"/>
            <p:cNvSpPr/>
            <p:nvPr/>
          </p:nvSpPr>
          <p:spPr>
            <a:xfrm>
              <a:off x="-244970" y="5007691"/>
              <a:ext cx="469042" cy="135810"/>
            </a:xfrm>
            <a:custGeom>
              <a:avLst/>
              <a:gdLst/>
              <a:ahLst/>
              <a:cxnLst/>
              <a:rect l="l" t="t" r="r" b="b"/>
              <a:pathLst>
                <a:path w="4459" h="1291" extrusionOk="0">
                  <a:moveTo>
                    <a:pt x="1" y="0"/>
                  </a:moveTo>
                  <a:lnTo>
                    <a:pt x="4458" y="0"/>
                  </a:lnTo>
                  <a:lnTo>
                    <a:pt x="4458" y="1290"/>
                  </a:lnTo>
                  <a:lnTo>
                    <a:pt x="1" y="1290"/>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647;p72"/>
            <p:cNvSpPr/>
            <p:nvPr/>
          </p:nvSpPr>
          <p:spPr>
            <a:xfrm>
              <a:off x="-451359" y="1922225"/>
              <a:ext cx="3106787" cy="3085969"/>
            </a:xfrm>
            <a:custGeom>
              <a:avLst/>
              <a:gdLst/>
              <a:ahLst/>
              <a:cxnLst/>
              <a:rect l="l" t="t" r="r" b="b"/>
              <a:pathLst>
                <a:path w="29535" h="29335" extrusionOk="0">
                  <a:moveTo>
                    <a:pt x="20875" y="0"/>
                  </a:moveTo>
                  <a:lnTo>
                    <a:pt x="8670" y="0"/>
                  </a:lnTo>
                  <a:cubicBezTo>
                    <a:pt x="8293" y="0"/>
                    <a:pt x="7990" y="306"/>
                    <a:pt x="7984" y="686"/>
                  </a:cubicBezTo>
                  <a:cubicBezTo>
                    <a:pt x="7966" y="16014"/>
                    <a:pt x="3057" y="23919"/>
                    <a:pt x="947" y="26604"/>
                  </a:cubicBezTo>
                  <a:cubicBezTo>
                    <a:pt x="335" y="27382"/>
                    <a:pt x="0" y="28342"/>
                    <a:pt x="0" y="29331"/>
                  </a:cubicBezTo>
                  <a:lnTo>
                    <a:pt x="0" y="29331"/>
                  </a:lnTo>
                  <a:lnTo>
                    <a:pt x="29534" y="29334"/>
                  </a:lnTo>
                  <a:lnTo>
                    <a:pt x="29534" y="29334"/>
                  </a:lnTo>
                  <a:cubicBezTo>
                    <a:pt x="29534" y="28345"/>
                    <a:pt x="29202" y="27387"/>
                    <a:pt x="28590" y="26609"/>
                  </a:cubicBezTo>
                  <a:cubicBezTo>
                    <a:pt x="26480" y="23922"/>
                    <a:pt x="21571" y="16016"/>
                    <a:pt x="21553" y="689"/>
                  </a:cubicBezTo>
                  <a:cubicBezTo>
                    <a:pt x="21558" y="306"/>
                    <a:pt x="21252" y="0"/>
                    <a:pt x="20875"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648;p72"/>
            <p:cNvSpPr/>
            <p:nvPr/>
          </p:nvSpPr>
          <p:spPr>
            <a:xfrm>
              <a:off x="-238343" y="1922225"/>
              <a:ext cx="2900404" cy="3085969"/>
            </a:xfrm>
            <a:custGeom>
              <a:avLst/>
              <a:gdLst/>
              <a:ahLst/>
              <a:cxnLst/>
              <a:rect l="l" t="t" r="r" b="b"/>
              <a:pathLst>
                <a:path w="27573" h="29335" extrusionOk="0">
                  <a:moveTo>
                    <a:pt x="4184" y="29331"/>
                  </a:moveTo>
                  <a:cubicBezTo>
                    <a:pt x="4184" y="28342"/>
                    <a:pt x="4517" y="27382"/>
                    <a:pt x="5131" y="26604"/>
                  </a:cubicBezTo>
                  <a:cubicBezTo>
                    <a:pt x="7241" y="23919"/>
                    <a:pt x="12150" y="16014"/>
                    <a:pt x="12169" y="686"/>
                  </a:cubicBezTo>
                  <a:cubicBezTo>
                    <a:pt x="12169" y="314"/>
                    <a:pt x="12467" y="11"/>
                    <a:pt x="12839" y="0"/>
                  </a:cubicBezTo>
                  <a:lnTo>
                    <a:pt x="8666" y="0"/>
                  </a:lnTo>
                  <a:cubicBezTo>
                    <a:pt x="8289" y="3"/>
                    <a:pt x="7985" y="306"/>
                    <a:pt x="7985" y="686"/>
                  </a:cubicBezTo>
                  <a:cubicBezTo>
                    <a:pt x="7964" y="16014"/>
                    <a:pt x="3055" y="23919"/>
                    <a:pt x="945" y="26604"/>
                  </a:cubicBezTo>
                  <a:cubicBezTo>
                    <a:pt x="336" y="27382"/>
                    <a:pt x="1" y="28342"/>
                    <a:pt x="1" y="29331"/>
                  </a:cubicBezTo>
                  <a:lnTo>
                    <a:pt x="27573" y="29334"/>
                  </a:lnTo>
                  <a:lnTo>
                    <a:pt x="27573" y="29334"/>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649;p72"/>
            <p:cNvSpPr/>
            <p:nvPr/>
          </p:nvSpPr>
          <p:spPr>
            <a:xfrm>
              <a:off x="194844" y="1922225"/>
              <a:ext cx="2460920" cy="3085653"/>
            </a:xfrm>
            <a:custGeom>
              <a:avLst/>
              <a:gdLst/>
              <a:ahLst/>
              <a:cxnLst/>
              <a:rect l="l" t="t" r="r" b="b"/>
              <a:pathLst>
                <a:path w="23395" h="29332" extrusionOk="0">
                  <a:moveTo>
                    <a:pt x="15415" y="686"/>
                  </a:moveTo>
                  <a:cubicBezTo>
                    <a:pt x="15415" y="306"/>
                    <a:pt x="15106" y="0"/>
                    <a:pt x="14729" y="0"/>
                  </a:cubicBezTo>
                  <a:lnTo>
                    <a:pt x="8655" y="0"/>
                  </a:lnTo>
                  <a:cubicBezTo>
                    <a:pt x="8285" y="11"/>
                    <a:pt x="7985" y="312"/>
                    <a:pt x="7985" y="686"/>
                  </a:cubicBezTo>
                  <a:cubicBezTo>
                    <a:pt x="7966" y="16014"/>
                    <a:pt x="3057" y="23919"/>
                    <a:pt x="947" y="26604"/>
                  </a:cubicBezTo>
                  <a:cubicBezTo>
                    <a:pt x="335" y="27382"/>
                    <a:pt x="0" y="28342"/>
                    <a:pt x="0" y="29331"/>
                  </a:cubicBezTo>
                  <a:lnTo>
                    <a:pt x="23394" y="29331"/>
                  </a:lnTo>
                  <a:cubicBezTo>
                    <a:pt x="23394" y="28342"/>
                    <a:pt x="23059" y="27382"/>
                    <a:pt x="22447" y="26604"/>
                  </a:cubicBezTo>
                  <a:cubicBezTo>
                    <a:pt x="20342" y="23919"/>
                    <a:pt x="15434" y="16014"/>
                    <a:pt x="15415" y="686"/>
                  </a:cubicBezTo>
                  <a:close/>
                </a:path>
              </a:pathLst>
            </a:custGeom>
            <a:solidFill>
              <a:srgbClr val="999999">
                <a:alpha val="1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650;p72"/>
            <p:cNvSpPr/>
            <p:nvPr/>
          </p:nvSpPr>
          <p:spPr>
            <a:xfrm>
              <a:off x="386507" y="2076230"/>
              <a:ext cx="1431846" cy="85000"/>
            </a:xfrm>
            <a:custGeom>
              <a:avLst/>
              <a:gdLst/>
              <a:ahLst/>
              <a:cxnLst/>
              <a:rect l="l" t="t" r="r" b="b"/>
              <a:pathLst>
                <a:path w="13612" h="808" extrusionOk="0">
                  <a:moveTo>
                    <a:pt x="13598" y="0"/>
                  </a:moveTo>
                  <a:lnTo>
                    <a:pt x="17" y="0"/>
                  </a:lnTo>
                  <a:cubicBezTo>
                    <a:pt x="14" y="275"/>
                    <a:pt x="9" y="541"/>
                    <a:pt x="1" y="807"/>
                  </a:cubicBezTo>
                  <a:lnTo>
                    <a:pt x="13612" y="807"/>
                  </a:lnTo>
                  <a:cubicBezTo>
                    <a:pt x="13609" y="541"/>
                    <a:pt x="13601" y="269"/>
                    <a:pt x="13598" y="0"/>
                  </a:cubicBezTo>
                  <a:close/>
                </a:path>
              </a:pathLst>
            </a:custGeom>
            <a:gradFill>
              <a:gsLst>
                <a:gs pos="0">
                  <a:schemeClr val="accent2"/>
                </a:gs>
                <a:gs pos="100000">
                  <a:schemeClr val="lt1"/>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51;p72"/>
            <p:cNvSpPr/>
            <p:nvPr/>
          </p:nvSpPr>
          <p:spPr>
            <a:xfrm>
              <a:off x="375461" y="2331432"/>
              <a:ext cx="1453726" cy="85105"/>
            </a:xfrm>
            <a:custGeom>
              <a:avLst/>
              <a:gdLst/>
              <a:ahLst/>
              <a:cxnLst/>
              <a:rect l="l" t="t" r="r" b="b"/>
              <a:pathLst>
                <a:path w="13820" h="809" extrusionOk="0">
                  <a:moveTo>
                    <a:pt x="13777" y="1"/>
                  </a:moveTo>
                  <a:lnTo>
                    <a:pt x="48" y="1"/>
                  </a:lnTo>
                  <a:cubicBezTo>
                    <a:pt x="35" y="275"/>
                    <a:pt x="16" y="542"/>
                    <a:pt x="0" y="808"/>
                  </a:cubicBezTo>
                  <a:lnTo>
                    <a:pt x="13819" y="808"/>
                  </a:lnTo>
                  <a:cubicBezTo>
                    <a:pt x="13806" y="542"/>
                    <a:pt x="13788" y="273"/>
                    <a:pt x="13777" y="1"/>
                  </a:cubicBezTo>
                  <a:close/>
                </a:path>
              </a:pathLst>
            </a:custGeom>
            <a:gradFill>
              <a:gsLst>
                <a:gs pos="0">
                  <a:schemeClr val="accent2"/>
                </a:gs>
                <a:gs pos="100000">
                  <a:schemeClr val="lt1"/>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652;p72"/>
            <p:cNvSpPr/>
            <p:nvPr/>
          </p:nvSpPr>
          <p:spPr>
            <a:xfrm>
              <a:off x="1310526" y="1922225"/>
              <a:ext cx="1118275" cy="3085653"/>
            </a:xfrm>
            <a:custGeom>
              <a:avLst/>
              <a:gdLst/>
              <a:ahLst/>
              <a:cxnLst/>
              <a:rect l="l" t="t" r="r" b="b"/>
              <a:pathLst>
                <a:path w="10631" h="29332" extrusionOk="0">
                  <a:moveTo>
                    <a:pt x="1" y="0"/>
                  </a:moveTo>
                  <a:cubicBezTo>
                    <a:pt x="380" y="0"/>
                    <a:pt x="684" y="306"/>
                    <a:pt x="686" y="686"/>
                  </a:cubicBezTo>
                  <a:cubicBezTo>
                    <a:pt x="702" y="16014"/>
                    <a:pt x="5614" y="23919"/>
                    <a:pt x="7724" y="26604"/>
                  </a:cubicBezTo>
                  <a:cubicBezTo>
                    <a:pt x="8333" y="27382"/>
                    <a:pt x="8668" y="28342"/>
                    <a:pt x="8668" y="29331"/>
                  </a:cubicBezTo>
                  <a:lnTo>
                    <a:pt x="10630" y="29331"/>
                  </a:lnTo>
                  <a:cubicBezTo>
                    <a:pt x="10630" y="28342"/>
                    <a:pt x="10298" y="27382"/>
                    <a:pt x="9684" y="26604"/>
                  </a:cubicBezTo>
                  <a:cubicBezTo>
                    <a:pt x="7573" y="23919"/>
                    <a:pt x="2665" y="16014"/>
                    <a:pt x="2649" y="686"/>
                  </a:cubicBezTo>
                  <a:cubicBezTo>
                    <a:pt x="2649" y="306"/>
                    <a:pt x="2343" y="0"/>
                    <a:pt x="1963" y="0"/>
                  </a:cubicBezTo>
                  <a:close/>
                </a:path>
              </a:pathLst>
            </a:custGeom>
            <a:solidFill>
              <a:srgbClr val="999999">
                <a:alpha val="1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4653;p72"/>
          <p:cNvGrpSpPr/>
          <p:nvPr/>
        </p:nvGrpSpPr>
        <p:grpSpPr>
          <a:xfrm>
            <a:off x="-266175" y="4178650"/>
            <a:ext cx="1448765" cy="964850"/>
            <a:chOff x="-266175" y="4178650"/>
            <a:chExt cx="1448765" cy="964850"/>
          </a:xfrm>
        </p:grpSpPr>
        <p:sp>
          <p:nvSpPr>
            <p:cNvPr id="100" name="Google Shape;4654;p72"/>
            <p:cNvSpPr/>
            <p:nvPr/>
          </p:nvSpPr>
          <p:spPr>
            <a:xfrm>
              <a:off x="-266175" y="4470639"/>
              <a:ext cx="1448765" cy="672854"/>
            </a:xfrm>
            <a:custGeom>
              <a:avLst/>
              <a:gdLst/>
              <a:ahLst/>
              <a:cxnLst/>
              <a:rect l="l" t="t" r="r" b="b"/>
              <a:pathLst>
                <a:path w="31279" h="14527" extrusionOk="0">
                  <a:moveTo>
                    <a:pt x="378" y="1"/>
                  </a:moveTo>
                  <a:lnTo>
                    <a:pt x="1" y="724"/>
                  </a:lnTo>
                  <a:lnTo>
                    <a:pt x="1" y="2757"/>
                  </a:lnTo>
                  <a:lnTo>
                    <a:pt x="1" y="9634"/>
                  </a:lnTo>
                  <a:lnTo>
                    <a:pt x="1" y="10240"/>
                  </a:lnTo>
                  <a:lnTo>
                    <a:pt x="1" y="14527"/>
                  </a:lnTo>
                  <a:lnTo>
                    <a:pt x="31279" y="14527"/>
                  </a:lnTo>
                  <a:lnTo>
                    <a:pt x="31279" y="10240"/>
                  </a:lnTo>
                  <a:lnTo>
                    <a:pt x="31279" y="9634"/>
                  </a:lnTo>
                  <a:lnTo>
                    <a:pt x="31279" y="2763"/>
                  </a:lnTo>
                  <a:lnTo>
                    <a:pt x="31279" y="724"/>
                  </a:lnTo>
                  <a:lnTo>
                    <a:pt x="30901" y="6"/>
                  </a:lnTo>
                  <a:lnTo>
                    <a:pt x="378" y="1"/>
                  </a:lnTo>
                  <a:close/>
                </a:path>
              </a:pathLst>
            </a:custGeom>
            <a:gradFill>
              <a:gsLst>
                <a:gs pos="0">
                  <a:schemeClr val="accent2"/>
                </a:gs>
                <a:gs pos="100000">
                  <a:schemeClr val="lt1"/>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655;p72"/>
            <p:cNvSpPr/>
            <p:nvPr/>
          </p:nvSpPr>
          <p:spPr>
            <a:xfrm>
              <a:off x="-266175" y="4504127"/>
              <a:ext cx="1448626" cy="94349"/>
            </a:xfrm>
            <a:custGeom>
              <a:avLst/>
              <a:gdLst/>
              <a:ahLst/>
              <a:cxnLst/>
              <a:rect l="l" t="t" r="r" b="b"/>
              <a:pathLst>
                <a:path w="31276" h="2037" extrusionOk="0">
                  <a:moveTo>
                    <a:pt x="1" y="1"/>
                  </a:moveTo>
                  <a:lnTo>
                    <a:pt x="31276" y="1"/>
                  </a:lnTo>
                  <a:lnTo>
                    <a:pt x="31276" y="2037"/>
                  </a:lnTo>
                  <a:lnTo>
                    <a:pt x="1" y="203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656;p72"/>
            <p:cNvSpPr/>
            <p:nvPr/>
          </p:nvSpPr>
          <p:spPr>
            <a:xfrm>
              <a:off x="-266175" y="4596321"/>
              <a:ext cx="1448626" cy="318201"/>
            </a:xfrm>
            <a:custGeom>
              <a:avLst/>
              <a:gdLst/>
              <a:ahLst/>
              <a:cxnLst/>
              <a:rect l="l" t="t" r="r" b="b"/>
              <a:pathLst>
                <a:path w="31276" h="6870" extrusionOk="0">
                  <a:moveTo>
                    <a:pt x="1" y="1"/>
                  </a:moveTo>
                  <a:lnTo>
                    <a:pt x="31276" y="1"/>
                  </a:lnTo>
                  <a:lnTo>
                    <a:pt x="31276" y="6869"/>
                  </a:lnTo>
                  <a:lnTo>
                    <a:pt x="1" y="6869"/>
                  </a:lnTo>
                  <a:close/>
                </a:path>
              </a:pathLst>
            </a:custGeom>
            <a:solidFill>
              <a:srgbClr val="E43107">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657;p72"/>
            <p:cNvSpPr/>
            <p:nvPr/>
          </p:nvSpPr>
          <p:spPr>
            <a:xfrm>
              <a:off x="-266175" y="4913802"/>
              <a:ext cx="1448626" cy="31180"/>
            </a:xfrm>
            <a:custGeom>
              <a:avLst/>
              <a:gdLst/>
              <a:ahLst/>
              <a:cxnLst/>
              <a:rect l="l" t="t" r="r" b="b"/>
              <a:pathLst>
                <a:path w="31276" h="608" extrusionOk="0">
                  <a:moveTo>
                    <a:pt x="1" y="1"/>
                  </a:moveTo>
                  <a:lnTo>
                    <a:pt x="31276" y="1"/>
                  </a:lnTo>
                  <a:lnTo>
                    <a:pt x="31276" y="607"/>
                  </a:lnTo>
                  <a:lnTo>
                    <a:pt x="1" y="60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658;p72"/>
            <p:cNvSpPr/>
            <p:nvPr/>
          </p:nvSpPr>
          <p:spPr>
            <a:xfrm>
              <a:off x="-266175" y="4944935"/>
              <a:ext cx="1448626" cy="198563"/>
            </a:xfrm>
            <a:custGeom>
              <a:avLst/>
              <a:gdLst/>
              <a:ahLst/>
              <a:cxnLst/>
              <a:rect l="l" t="t" r="r" b="b"/>
              <a:pathLst>
                <a:path w="31276" h="4287" extrusionOk="0">
                  <a:moveTo>
                    <a:pt x="1" y="0"/>
                  </a:moveTo>
                  <a:lnTo>
                    <a:pt x="31276" y="0"/>
                  </a:lnTo>
                  <a:lnTo>
                    <a:pt x="31276" y="4287"/>
                  </a:lnTo>
                  <a:lnTo>
                    <a:pt x="1" y="4287"/>
                  </a:lnTo>
                  <a:close/>
                </a:path>
              </a:pathLst>
            </a:custGeom>
            <a:solidFill>
              <a:srgbClr val="FF951B">
                <a:alpha val="42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659;p72"/>
            <p:cNvSpPr/>
            <p:nvPr/>
          </p:nvSpPr>
          <p:spPr>
            <a:xfrm>
              <a:off x="-266175" y="4470639"/>
              <a:ext cx="1448765" cy="33534"/>
            </a:xfrm>
            <a:custGeom>
              <a:avLst/>
              <a:gdLst/>
              <a:ahLst/>
              <a:cxnLst/>
              <a:rect l="l" t="t" r="r" b="b"/>
              <a:pathLst>
                <a:path w="31279" h="724" extrusionOk="0">
                  <a:moveTo>
                    <a:pt x="30901" y="6"/>
                  </a:moveTo>
                  <a:lnTo>
                    <a:pt x="378" y="1"/>
                  </a:lnTo>
                  <a:lnTo>
                    <a:pt x="1" y="724"/>
                  </a:lnTo>
                  <a:lnTo>
                    <a:pt x="31279" y="72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660;p72"/>
            <p:cNvSpPr/>
            <p:nvPr/>
          </p:nvSpPr>
          <p:spPr>
            <a:xfrm>
              <a:off x="-171503" y="4989771"/>
              <a:ext cx="226076" cy="153589"/>
            </a:xfrm>
            <a:custGeom>
              <a:avLst/>
              <a:gdLst/>
              <a:ahLst/>
              <a:cxnLst/>
              <a:rect l="l" t="t" r="r" b="b"/>
              <a:pathLst>
                <a:path w="4881" h="3316" extrusionOk="0">
                  <a:moveTo>
                    <a:pt x="1" y="0"/>
                  </a:moveTo>
                  <a:lnTo>
                    <a:pt x="4881" y="0"/>
                  </a:lnTo>
                  <a:lnTo>
                    <a:pt x="4881" y="3316"/>
                  </a:lnTo>
                  <a:lnTo>
                    <a:pt x="1" y="331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7" name="Google Shape;4661;p72"/>
            <p:cNvSpPr/>
            <p:nvPr/>
          </p:nvSpPr>
          <p:spPr>
            <a:xfrm>
              <a:off x="-171503" y="4671520"/>
              <a:ext cx="141176" cy="146780"/>
            </a:xfrm>
            <a:custGeom>
              <a:avLst/>
              <a:gdLst/>
              <a:ahLst/>
              <a:cxnLst/>
              <a:rect l="l" t="t" r="r" b="b"/>
              <a:pathLst>
                <a:path w="3048" h="3169" extrusionOk="0">
                  <a:moveTo>
                    <a:pt x="3047" y="0"/>
                  </a:moveTo>
                  <a:lnTo>
                    <a:pt x="1" y="0"/>
                  </a:lnTo>
                  <a:lnTo>
                    <a:pt x="1" y="3168"/>
                  </a:lnTo>
                  <a:lnTo>
                    <a:pt x="3047" y="122"/>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662;p72"/>
            <p:cNvSpPr/>
            <p:nvPr/>
          </p:nvSpPr>
          <p:spPr>
            <a:xfrm>
              <a:off x="-171503" y="4677124"/>
              <a:ext cx="141176" cy="164381"/>
            </a:xfrm>
            <a:custGeom>
              <a:avLst/>
              <a:gdLst/>
              <a:ahLst/>
              <a:cxnLst/>
              <a:rect l="l" t="t" r="r" b="b"/>
              <a:pathLst>
                <a:path w="3048" h="3549" extrusionOk="0">
                  <a:moveTo>
                    <a:pt x="3047" y="1"/>
                  </a:moveTo>
                  <a:lnTo>
                    <a:pt x="1" y="3047"/>
                  </a:lnTo>
                  <a:lnTo>
                    <a:pt x="1" y="3548"/>
                  </a:lnTo>
                  <a:lnTo>
                    <a:pt x="3047" y="3548"/>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663;p72"/>
            <p:cNvSpPr/>
            <p:nvPr/>
          </p:nvSpPr>
          <p:spPr>
            <a:xfrm>
              <a:off x="-30376" y="4671520"/>
              <a:ext cx="5929" cy="5651"/>
            </a:xfrm>
            <a:custGeom>
              <a:avLst/>
              <a:gdLst/>
              <a:ahLst/>
              <a:cxnLst/>
              <a:rect l="l" t="t" r="r" b="b"/>
              <a:pathLst>
                <a:path w="128" h="122" extrusionOk="0">
                  <a:moveTo>
                    <a:pt x="0" y="0"/>
                  </a:moveTo>
                  <a:lnTo>
                    <a:pt x="0" y="122"/>
                  </a:lnTo>
                  <a:lnTo>
                    <a:pt x="127" y="0"/>
                  </a:lnTo>
                  <a:close/>
                </a:path>
              </a:pathLst>
            </a:custGeom>
            <a:solidFill>
              <a:srgbClr val="CA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664;p72"/>
            <p:cNvSpPr/>
            <p:nvPr/>
          </p:nvSpPr>
          <p:spPr>
            <a:xfrm>
              <a:off x="117468" y="4671520"/>
              <a:ext cx="200277" cy="170217"/>
            </a:xfrm>
            <a:custGeom>
              <a:avLst/>
              <a:gdLst/>
              <a:ahLst/>
              <a:cxnLst/>
              <a:rect l="l" t="t" r="r" b="b"/>
              <a:pathLst>
                <a:path w="4324" h="3675" extrusionOk="0">
                  <a:moveTo>
                    <a:pt x="4323" y="0"/>
                  </a:moveTo>
                  <a:lnTo>
                    <a:pt x="3672" y="0"/>
                  </a:lnTo>
                  <a:lnTo>
                    <a:pt x="0" y="3675"/>
                  </a:lnTo>
                  <a:lnTo>
                    <a:pt x="4323" y="3675"/>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665;p72"/>
            <p:cNvSpPr/>
            <p:nvPr/>
          </p:nvSpPr>
          <p:spPr>
            <a:xfrm>
              <a:off x="-30376" y="4671520"/>
              <a:ext cx="317923" cy="170217"/>
            </a:xfrm>
            <a:custGeom>
              <a:avLst/>
              <a:gdLst/>
              <a:ahLst/>
              <a:cxnLst/>
              <a:rect l="l" t="t" r="r" b="b"/>
              <a:pathLst>
                <a:path w="6864" h="3675" extrusionOk="0">
                  <a:moveTo>
                    <a:pt x="127" y="0"/>
                  </a:moveTo>
                  <a:lnTo>
                    <a:pt x="0" y="122"/>
                  </a:lnTo>
                  <a:lnTo>
                    <a:pt x="0" y="3669"/>
                  </a:lnTo>
                  <a:lnTo>
                    <a:pt x="3192" y="3675"/>
                  </a:lnTo>
                  <a:lnTo>
                    <a:pt x="6864" y="0"/>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666;p72"/>
            <p:cNvSpPr/>
            <p:nvPr/>
          </p:nvSpPr>
          <p:spPr>
            <a:xfrm>
              <a:off x="317696" y="4671520"/>
              <a:ext cx="151412" cy="170217"/>
            </a:xfrm>
            <a:custGeom>
              <a:avLst/>
              <a:gdLst/>
              <a:ahLst/>
              <a:cxnLst/>
              <a:rect l="l" t="t" r="r" b="b"/>
              <a:pathLst>
                <a:path w="3269" h="3675" extrusionOk="0">
                  <a:moveTo>
                    <a:pt x="3268" y="0"/>
                  </a:moveTo>
                  <a:lnTo>
                    <a:pt x="0" y="0"/>
                  </a:lnTo>
                  <a:lnTo>
                    <a:pt x="0" y="3675"/>
                  </a:lnTo>
                  <a:lnTo>
                    <a:pt x="1382" y="3675"/>
                  </a:lnTo>
                  <a:lnTo>
                    <a:pt x="3268" y="1789"/>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667;p72"/>
            <p:cNvSpPr/>
            <p:nvPr/>
          </p:nvSpPr>
          <p:spPr>
            <a:xfrm>
              <a:off x="381706" y="4754336"/>
              <a:ext cx="87401" cy="87401"/>
            </a:xfrm>
            <a:custGeom>
              <a:avLst/>
              <a:gdLst/>
              <a:ahLst/>
              <a:cxnLst/>
              <a:rect l="l" t="t" r="r" b="b"/>
              <a:pathLst>
                <a:path w="1887" h="1887" extrusionOk="0">
                  <a:moveTo>
                    <a:pt x="1886" y="1"/>
                  </a:moveTo>
                  <a:lnTo>
                    <a:pt x="0" y="1887"/>
                  </a:lnTo>
                  <a:lnTo>
                    <a:pt x="1886" y="1887"/>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668;p72"/>
            <p:cNvSpPr/>
            <p:nvPr/>
          </p:nvSpPr>
          <p:spPr>
            <a:xfrm>
              <a:off x="469060" y="4671520"/>
              <a:ext cx="82769" cy="82862"/>
            </a:xfrm>
            <a:custGeom>
              <a:avLst/>
              <a:gdLst/>
              <a:ahLst/>
              <a:cxnLst/>
              <a:rect l="l" t="t" r="r" b="b"/>
              <a:pathLst>
                <a:path w="1787" h="1789" extrusionOk="0">
                  <a:moveTo>
                    <a:pt x="0" y="0"/>
                  </a:moveTo>
                  <a:lnTo>
                    <a:pt x="0" y="1789"/>
                  </a:lnTo>
                  <a:lnTo>
                    <a:pt x="1786"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669;p72"/>
            <p:cNvSpPr/>
            <p:nvPr/>
          </p:nvSpPr>
          <p:spPr>
            <a:xfrm>
              <a:off x="469060" y="4671520"/>
              <a:ext cx="426075" cy="170217"/>
            </a:xfrm>
            <a:custGeom>
              <a:avLst/>
              <a:gdLst/>
              <a:ahLst/>
              <a:cxnLst/>
              <a:rect l="l" t="t" r="r" b="b"/>
              <a:pathLst>
                <a:path w="9199" h="3675" extrusionOk="0">
                  <a:moveTo>
                    <a:pt x="1786" y="0"/>
                  </a:moveTo>
                  <a:lnTo>
                    <a:pt x="0" y="1789"/>
                  </a:lnTo>
                  <a:lnTo>
                    <a:pt x="0" y="3675"/>
                  </a:lnTo>
                  <a:lnTo>
                    <a:pt x="5526" y="3675"/>
                  </a:lnTo>
                  <a:lnTo>
                    <a:pt x="9198" y="0"/>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670;p72"/>
            <p:cNvSpPr/>
            <p:nvPr/>
          </p:nvSpPr>
          <p:spPr>
            <a:xfrm>
              <a:off x="725007" y="4671520"/>
              <a:ext cx="226168" cy="170217"/>
            </a:xfrm>
            <a:custGeom>
              <a:avLst/>
              <a:gdLst/>
              <a:ahLst/>
              <a:cxnLst/>
              <a:rect l="l" t="t" r="r" b="b"/>
              <a:pathLst>
                <a:path w="4883" h="3675" extrusionOk="0">
                  <a:moveTo>
                    <a:pt x="4883" y="0"/>
                  </a:moveTo>
                  <a:lnTo>
                    <a:pt x="3672" y="0"/>
                  </a:lnTo>
                  <a:lnTo>
                    <a:pt x="0" y="3675"/>
                  </a:lnTo>
                  <a:lnTo>
                    <a:pt x="4883" y="3675"/>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671;p72"/>
            <p:cNvSpPr/>
            <p:nvPr/>
          </p:nvSpPr>
          <p:spPr>
            <a:xfrm>
              <a:off x="951126" y="4671520"/>
              <a:ext cx="136776" cy="170217"/>
            </a:xfrm>
            <a:custGeom>
              <a:avLst/>
              <a:gdLst/>
              <a:ahLst/>
              <a:cxnLst/>
              <a:rect l="l" t="t" r="r" b="b"/>
              <a:pathLst>
                <a:path w="2953" h="3675" extrusionOk="0">
                  <a:moveTo>
                    <a:pt x="2952" y="0"/>
                  </a:moveTo>
                  <a:lnTo>
                    <a:pt x="1" y="0"/>
                  </a:lnTo>
                  <a:lnTo>
                    <a:pt x="1" y="3675"/>
                  </a:lnTo>
                  <a:lnTo>
                    <a:pt x="462" y="3675"/>
                  </a:lnTo>
                  <a:lnTo>
                    <a:pt x="2952" y="1185"/>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672;p72"/>
            <p:cNvSpPr/>
            <p:nvPr/>
          </p:nvSpPr>
          <p:spPr>
            <a:xfrm>
              <a:off x="972525" y="4726360"/>
              <a:ext cx="115377" cy="115377"/>
            </a:xfrm>
            <a:custGeom>
              <a:avLst/>
              <a:gdLst/>
              <a:ahLst/>
              <a:cxnLst/>
              <a:rect l="l" t="t" r="r" b="b"/>
              <a:pathLst>
                <a:path w="2491" h="2491" extrusionOk="0">
                  <a:moveTo>
                    <a:pt x="2490" y="1"/>
                  </a:moveTo>
                  <a:lnTo>
                    <a:pt x="0" y="2491"/>
                  </a:lnTo>
                  <a:lnTo>
                    <a:pt x="2490" y="249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673;p72"/>
            <p:cNvSpPr/>
            <p:nvPr/>
          </p:nvSpPr>
          <p:spPr>
            <a:xfrm>
              <a:off x="-171503" y="4671520"/>
              <a:ext cx="1259419" cy="170217"/>
            </a:xfrm>
            <a:custGeom>
              <a:avLst/>
              <a:gdLst/>
              <a:ahLst/>
              <a:cxnLst/>
              <a:rect l="l" t="t" r="r" b="b"/>
              <a:pathLst>
                <a:path w="27191" h="3675" fill="none" extrusionOk="0">
                  <a:moveTo>
                    <a:pt x="1" y="0"/>
                  </a:moveTo>
                  <a:lnTo>
                    <a:pt x="27190" y="0"/>
                  </a:lnTo>
                  <a:lnTo>
                    <a:pt x="27190" y="3675"/>
                  </a:lnTo>
                  <a:lnTo>
                    <a:pt x="1" y="3675"/>
                  </a:lnTo>
                  <a:close/>
                </a:path>
              </a:pathLst>
            </a:custGeom>
            <a:noFill/>
            <a:ln w="9525" cap="flat" cmpd="sng">
              <a:solidFill>
                <a:schemeClr val="accent1"/>
              </a:solidFill>
              <a:prstDash val="solid"/>
              <a:miter lim="26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674;p72"/>
            <p:cNvSpPr/>
            <p:nvPr/>
          </p:nvSpPr>
          <p:spPr>
            <a:xfrm>
              <a:off x="-30376" y="4671520"/>
              <a:ext cx="46" cy="169985"/>
            </a:xfrm>
            <a:custGeom>
              <a:avLst/>
              <a:gdLst/>
              <a:ahLst/>
              <a:cxnLst/>
              <a:rect l="l" t="t" r="r" b="b"/>
              <a:pathLst>
                <a:path w="1" h="3670" fill="none" extrusionOk="0">
                  <a:moveTo>
                    <a:pt x="0" y="0"/>
                  </a:moveTo>
                  <a:lnTo>
                    <a:pt x="0" y="3669"/>
                  </a:lnTo>
                </a:path>
              </a:pathLst>
            </a:custGeom>
            <a:noFill/>
            <a:ln w="9525" cap="flat" cmpd="sng">
              <a:solidFill>
                <a:schemeClr val="accent1"/>
              </a:solidFill>
              <a:prstDash val="solid"/>
              <a:miter lim="26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675;p72"/>
            <p:cNvSpPr/>
            <p:nvPr/>
          </p:nvSpPr>
          <p:spPr>
            <a:xfrm>
              <a:off x="317696" y="4671520"/>
              <a:ext cx="46" cy="170078"/>
            </a:xfrm>
            <a:custGeom>
              <a:avLst/>
              <a:gdLst/>
              <a:ahLst/>
              <a:cxnLst/>
              <a:rect l="l" t="t" r="r" b="b"/>
              <a:pathLst>
                <a:path w="1" h="3672" fill="none" extrusionOk="0">
                  <a:moveTo>
                    <a:pt x="0" y="0"/>
                  </a:moveTo>
                  <a:lnTo>
                    <a:pt x="0" y="3672"/>
                  </a:lnTo>
                </a:path>
              </a:pathLst>
            </a:custGeom>
            <a:noFill/>
            <a:ln w="9525" cap="flat" cmpd="sng">
              <a:solidFill>
                <a:schemeClr val="accent1"/>
              </a:solidFill>
              <a:prstDash val="solid"/>
              <a:miter lim="26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676;p72"/>
            <p:cNvSpPr/>
            <p:nvPr/>
          </p:nvSpPr>
          <p:spPr>
            <a:xfrm>
              <a:off x="467485" y="4671520"/>
              <a:ext cx="46" cy="170078"/>
            </a:xfrm>
            <a:custGeom>
              <a:avLst/>
              <a:gdLst/>
              <a:ahLst/>
              <a:cxnLst/>
              <a:rect l="l" t="t" r="r" b="b"/>
              <a:pathLst>
                <a:path w="1" h="3672" fill="none" extrusionOk="0">
                  <a:moveTo>
                    <a:pt x="0" y="0"/>
                  </a:moveTo>
                  <a:lnTo>
                    <a:pt x="0" y="3672"/>
                  </a:lnTo>
                </a:path>
              </a:pathLst>
            </a:custGeom>
            <a:noFill/>
            <a:ln w="9525" cap="flat" cmpd="sng">
              <a:solidFill>
                <a:schemeClr val="accent1"/>
              </a:solidFill>
              <a:prstDash val="solid"/>
              <a:miter lim="26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677;p72"/>
            <p:cNvSpPr/>
            <p:nvPr/>
          </p:nvSpPr>
          <p:spPr>
            <a:xfrm>
              <a:off x="951126" y="4671520"/>
              <a:ext cx="46" cy="170078"/>
            </a:xfrm>
            <a:custGeom>
              <a:avLst/>
              <a:gdLst/>
              <a:ahLst/>
              <a:cxnLst/>
              <a:rect l="l" t="t" r="r" b="b"/>
              <a:pathLst>
                <a:path w="1" h="3672" fill="none" extrusionOk="0">
                  <a:moveTo>
                    <a:pt x="1" y="0"/>
                  </a:moveTo>
                  <a:lnTo>
                    <a:pt x="1" y="3672"/>
                  </a:lnTo>
                </a:path>
              </a:pathLst>
            </a:custGeom>
            <a:noFill/>
            <a:ln w="9525" cap="flat" cmpd="sng">
              <a:solidFill>
                <a:schemeClr val="accent1"/>
              </a:solidFill>
              <a:prstDash val="solid"/>
              <a:miter lim="26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678;p72"/>
            <p:cNvSpPr/>
            <p:nvPr/>
          </p:nvSpPr>
          <p:spPr>
            <a:xfrm>
              <a:off x="754557" y="4178650"/>
              <a:ext cx="127744" cy="270911"/>
            </a:xfrm>
            <a:custGeom>
              <a:avLst/>
              <a:gdLst/>
              <a:ahLst/>
              <a:cxnLst/>
              <a:rect l="l" t="t" r="r" b="b"/>
              <a:pathLst>
                <a:path w="2758" h="5849" extrusionOk="0">
                  <a:moveTo>
                    <a:pt x="1953" y="1"/>
                  </a:moveTo>
                  <a:lnTo>
                    <a:pt x="803" y="1"/>
                  </a:lnTo>
                  <a:cubicBezTo>
                    <a:pt x="679" y="1"/>
                    <a:pt x="573" y="98"/>
                    <a:pt x="563" y="222"/>
                  </a:cubicBezTo>
                  <a:lnTo>
                    <a:pt x="1" y="5849"/>
                  </a:lnTo>
                  <a:lnTo>
                    <a:pt x="2757" y="5849"/>
                  </a:lnTo>
                  <a:lnTo>
                    <a:pt x="2198" y="222"/>
                  </a:lnTo>
                  <a:cubicBezTo>
                    <a:pt x="2185" y="98"/>
                    <a:pt x="2079" y="1"/>
                    <a:pt x="1953" y="1"/>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679;p72"/>
            <p:cNvSpPr/>
            <p:nvPr/>
          </p:nvSpPr>
          <p:spPr>
            <a:xfrm>
              <a:off x="739550" y="4449518"/>
              <a:ext cx="157618" cy="21445"/>
            </a:xfrm>
            <a:custGeom>
              <a:avLst/>
              <a:gdLst/>
              <a:ahLst/>
              <a:cxnLst/>
              <a:rect l="l" t="t" r="r" b="b"/>
              <a:pathLst>
                <a:path w="3403" h="463" extrusionOk="0">
                  <a:moveTo>
                    <a:pt x="3403" y="462"/>
                  </a:moveTo>
                  <a:lnTo>
                    <a:pt x="0" y="462"/>
                  </a:lnTo>
                  <a:lnTo>
                    <a:pt x="0" y="122"/>
                  </a:lnTo>
                  <a:cubicBezTo>
                    <a:pt x="0" y="53"/>
                    <a:pt x="56" y="1"/>
                    <a:pt x="122" y="1"/>
                  </a:cubicBezTo>
                  <a:lnTo>
                    <a:pt x="3276" y="1"/>
                  </a:lnTo>
                  <a:cubicBezTo>
                    <a:pt x="3345" y="1"/>
                    <a:pt x="3398" y="56"/>
                    <a:pt x="3398" y="1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680;p72"/>
            <p:cNvSpPr/>
            <p:nvPr/>
          </p:nvSpPr>
          <p:spPr>
            <a:xfrm>
              <a:off x="968356" y="4347525"/>
              <a:ext cx="127744" cy="101806"/>
            </a:xfrm>
            <a:custGeom>
              <a:avLst/>
              <a:gdLst/>
              <a:ahLst/>
              <a:cxnLst/>
              <a:rect l="l" t="t" r="r" b="b"/>
              <a:pathLst>
                <a:path w="2758" h="2198" extrusionOk="0">
                  <a:moveTo>
                    <a:pt x="2675" y="0"/>
                  </a:moveTo>
                  <a:lnTo>
                    <a:pt x="80" y="0"/>
                  </a:lnTo>
                  <a:cubicBezTo>
                    <a:pt x="35" y="0"/>
                    <a:pt x="1" y="34"/>
                    <a:pt x="1" y="79"/>
                  </a:cubicBezTo>
                  <a:lnTo>
                    <a:pt x="1" y="2197"/>
                  </a:lnTo>
                  <a:lnTo>
                    <a:pt x="2757" y="2197"/>
                  </a:lnTo>
                  <a:lnTo>
                    <a:pt x="2757" y="79"/>
                  </a:lnTo>
                  <a:cubicBezTo>
                    <a:pt x="2757" y="34"/>
                    <a:pt x="2723" y="0"/>
                    <a:pt x="2675"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681;p72"/>
            <p:cNvSpPr/>
            <p:nvPr/>
          </p:nvSpPr>
          <p:spPr>
            <a:xfrm>
              <a:off x="953442" y="4449518"/>
              <a:ext cx="157665" cy="21445"/>
            </a:xfrm>
            <a:custGeom>
              <a:avLst/>
              <a:gdLst/>
              <a:ahLst/>
              <a:cxnLst/>
              <a:rect l="l" t="t" r="r" b="b"/>
              <a:pathLst>
                <a:path w="3404" h="463" extrusionOk="0">
                  <a:moveTo>
                    <a:pt x="3404" y="462"/>
                  </a:moveTo>
                  <a:lnTo>
                    <a:pt x="1" y="462"/>
                  </a:lnTo>
                  <a:lnTo>
                    <a:pt x="1" y="122"/>
                  </a:lnTo>
                  <a:cubicBezTo>
                    <a:pt x="1" y="53"/>
                    <a:pt x="56" y="1"/>
                    <a:pt x="122" y="1"/>
                  </a:cubicBezTo>
                  <a:lnTo>
                    <a:pt x="3277" y="1"/>
                  </a:lnTo>
                  <a:cubicBezTo>
                    <a:pt x="3348" y="1"/>
                    <a:pt x="3401" y="56"/>
                    <a:pt x="3401" y="1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682;p72"/>
            <p:cNvSpPr/>
            <p:nvPr/>
          </p:nvSpPr>
          <p:spPr>
            <a:xfrm>
              <a:off x="680774" y="5112328"/>
              <a:ext cx="351550" cy="31172"/>
            </a:xfrm>
            <a:custGeom>
              <a:avLst/>
              <a:gdLst/>
              <a:ahLst/>
              <a:cxnLst/>
              <a:rect l="l" t="t" r="r" b="b"/>
              <a:pathLst>
                <a:path w="7590" h="673" extrusionOk="0">
                  <a:moveTo>
                    <a:pt x="7589" y="673"/>
                  </a:moveTo>
                  <a:lnTo>
                    <a:pt x="1" y="673"/>
                  </a:lnTo>
                  <a:lnTo>
                    <a:pt x="1" y="673"/>
                  </a:lnTo>
                  <a:cubicBezTo>
                    <a:pt x="1" y="298"/>
                    <a:pt x="301" y="0"/>
                    <a:pt x="673" y="0"/>
                  </a:cubicBezTo>
                  <a:lnTo>
                    <a:pt x="6917" y="0"/>
                  </a:lnTo>
                  <a:cubicBezTo>
                    <a:pt x="7286" y="0"/>
                    <a:pt x="7589" y="303"/>
                    <a:pt x="7589" y="6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29" name="Google Shape;4683;p72"/>
            <p:cNvSpPr/>
            <p:nvPr/>
          </p:nvSpPr>
          <p:spPr>
            <a:xfrm>
              <a:off x="194771" y="5112328"/>
              <a:ext cx="351411" cy="31172"/>
            </a:xfrm>
            <a:custGeom>
              <a:avLst/>
              <a:gdLst/>
              <a:ahLst/>
              <a:cxnLst/>
              <a:rect l="l" t="t" r="r" b="b"/>
              <a:pathLst>
                <a:path w="7587" h="673" extrusionOk="0">
                  <a:moveTo>
                    <a:pt x="7587" y="673"/>
                  </a:moveTo>
                  <a:lnTo>
                    <a:pt x="1" y="673"/>
                  </a:lnTo>
                  <a:lnTo>
                    <a:pt x="1" y="673"/>
                  </a:lnTo>
                  <a:cubicBezTo>
                    <a:pt x="1" y="298"/>
                    <a:pt x="301" y="0"/>
                    <a:pt x="673" y="0"/>
                  </a:cubicBezTo>
                  <a:lnTo>
                    <a:pt x="6914" y="0"/>
                  </a:lnTo>
                  <a:cubicBezTo>
                    <a:pt x="7286" y="0"/>
                    <a:pt x="7587" y="298"/>
                    <a:pt x="7587" y="6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30" name="Google Shape;4684;p72"/>
            <p:cNvSpPr/>
            <p:nvPr/>
          </p:nvSpPr>
          <p:spPr>
            <a:xfrm>
              <a:off x="968356" y="4275038"/>
              <a:ext cx="127744" cy="101945"/>
            </a:xfrm>
            <a:custGeom>
              <a:avLst/>
              <a:gdLst/>
              <a:ahLst/>
              <a:cxnLst/>
              <a:rect l="l" t="t" r="r" b="b"/>
              <a:pathLst>
                <a:path w="2758" h="2201" extrusionOk="0">
                  <a:moveTo>
                    <a:pt x="2675" y="1"/>
                  </a:moveTo>
                  <a:lnTo>
                    <a:pt x="80" y="1"/>
                  </a:lnTo>
                  <a:cubicBezTo>
                    <a:pt x="35" y="1"/>
                    <a:pt x="1" y="38"/>
                    <a:pt x="1" y="80"/>
                  </a:cubicBezTo>
                  <a:lnTo>
                    <a:pt x="1" y="2201"/>
                  </a:lnTo>
                  <a:lnTo>
                    <a:pt x="2757" y="2201"/>
                  </a:lnTo>
                  <a:lnTo>
                    <a:pt x="2757" y="80"/>
                  </a:lnTo>
                  <a:cubicBezTo>
                    <a:pt x="2757" y="38"/>
                    <a:pt x="2723" y="1"/>
                    <a:pt x="2675" y="1"/>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685;p72"/>
            <p:cNvSpPr/>
            <p:nvPr/>
          </p:nvSpPr>
          <p:spPr>
            <a:xfrm>
              <a:off x="959185" y="4377076"/>
              <a:ext cx="146039" cy="21445"/>
            </a:xfrm>
            <a:custGeom>
              <a:avLst/>
              <a:gdLst/>
              <a:ahLst/>
              <a:cxnLst/>
              <a:rect l="l" t="t" r="r" b="b"/>
              <a:pathLst>
                <a:path w="3153" h="463" extrusionOk="0">
                  <a:moveTo>
                    <a:pt x="3095" y="462"/>
                  </a:moveTo>
                  <a:lnTo>
                    <a:pt x="56" y="462"/>
                  </a:lnTo>
                  <a:cubicBezTo>
                    <a:pt x="25" y="462"/>
                    <a:pt x="1" y="436"/>
                    <a:pt x="1" y="407"/>
                  </a:cubicBezTo>
                  <a:lnTo>
                    <a:pt x="1" y="56"/>
                  </a:lnTo>
                  <a:cubicBezTo>
                    <a:pt x="1" y="24"/>
                    <a:pt x="27" y="0"/>
                    <a:pt x="56" y="0"/>
                  </a:cubicBezTo>
                  <a:lnTo>
                    <a:pt x="3095" y="0"/>
                  </a:lnTo>
                  <a:cubicBezTo>
                    <a:pt x="3127" y="0"/>
                    <a:pt x="3150" y="27"/>
                    <a:pt x="3150" y="56"/>
                  </a:cubicBezTo>
                  <a:lnTo>
                    <a:pt x="3150" y="407"/>
                  </a:lnTo>
                  <a:cubicBezTo>
                    <a:pt x="3153" y="436"/>
                    <a:pt x="3127" y="462"/>
                    <a:pt x="3095" y="4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4686;p72"/>
          <p:cNvGrpSpPr/>
          <p:nvPr/>
        </p:nvGrpSpPr>
        <p:grpSpPr>
          <a:xfrm>
            <a:off x="1927225" y="4006329"/>
            <a:ext cx="2420196" cy="1137176"/>
            <a:chOff x="1927225" y="4006329"/>
            <a:chExt cx="2420196" cy="1137176"/>
          </a:xfrm>
        </p:grpSpPr>
        <p:sp>
          <p:nvSpPr>
            <p:cNvPr id="133" name="Google Shape;4687;p72"/>
            <p:cNvSpPr/>
            <p:nvPr/>
          </p:nvSpPr>
          <p:spPr>
            <a:xfrm>
              <a:off x="1946597" y="4174888"/>
              <a:ext cx="2382903" cy="968392"/>
            </a:xfrm>
            <a:custGeom>
              <a:avLst/>
              <a:gdLst/>
              <a:ahLst/>
              <a:cxnLst/>
              <a:rect l="l" t="t" r="r" b="b"/>
              <a:pathLst>
                <a:path w="21403" h="8698" extrusionOk="0">
                  <a:moveTo>
                    <a:pt x="1" y="1"/>
                  </a:moveTo>
                  <a:lnTo>
                    <a:pt x="21403" y="1"/>
                  </a:lnTo>
                  <a:lnTo>
                    <a:pt x="21403" y="8697"/>
                  </a:lnTo>
                  <a:lnTo>
                    <a:pt x="1" y="869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88;p72"/>
            <p:cNvSpPr/>
            <p:nvPr/>
          </p:nvSpPr>
          <p:spPr>
            <a:xfrm>
              <a:off x="2949166" y="4060994"/>
              <a:ext cx="376312" cy="1082288"/>
            </a:xfrm>
            <a:custGeom>
              <a:avLst/>
              <a:gdLst/>
              <a:ahLst/>
              <a:cxnLst/>
              <a:rect l="l" t="t" r="r" b="b"/>
              <a:pathLst>
                <a:path w="3380" h="9721" extrusionOk="0">
                  <a:moveTo>
                    <a:pt x="1" y="0"/>
                  </a:moveTo>
                  <a:lnTo>
                    <a:pt x="3380" y="0"/>
                  </a:lnTo>
                  <a:lnTo>
                    <a:pt x="3380" y="9720"/>
                  </a:lnTo>
                  <a:lnTo>
                    <a:pt x="1" y="9720"/>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89;p72"/>
            <p:cNvSpPr/>
            <p:nvPr/>
          </p:nvSpPr>
          <p:spPr>
            <a:xfrm>
              <a:off x="3325366" y="4174888"/>
              <a:ext cx="27722" cy="968392"/>
            </a:xfrm>
            <a:custGeom>
              <a:avLst/>
              <a:gdLst/>
              <a:ahLst/>
              <a:cxnLst/>
              <a:rect l="l" t="t" r="r" b="b"/>
              <a:pathLst>
                <a:path w="249" h="8698" extrusionOk="0">
                  <a:moveTo>
                    <a:pt x="1" y="1"/>
                  </a:moveTo>
                  <a:lnTo>
                    <a:pt x="249" y="1"/>
                  </a:lnTo>
                  <a:lnTo>
                    <a:pt x="249" y="8697"/>
                  </a:lnTo>
                  <a:lnTo>
                    <a:pt x="1" y="8697"/>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90;p72"/>
            <p:cNvSpPr/>
            <p:nvPr/>
          </p:nvSpPr>
          <p:spPr>
            <a:xfrm>
              <a:off x="2921555" y="4174888"/>
              <a:ext cx="27722" cy="968392"/>
            </a:xfrm>
            <a:custGeom>
              <a:avLst/>
              <a:gdLst/>
              <a:ahLst/>
              <a:cxnLst/>
              <a:rect l="l" t="t" r="r" b="b"/>
              <a:pathLst>
                <a:path w="249" h="8698" extrusionOk="0">
                  <a:moveTo>
                    <a:pt x="1" y="1"/>
                  </a:moveTo>
                  <a:lnTo>
                    <a:pt x="249" y="1"/>
                  </a:lnTo>
                  <a:lnTo>
                    <a:pt x="249" y="8697"/>
                  </a:lnTo>
                  <a:lnTo>
                    <a:pt x="1" y="8697"/>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91;p72"/>
            <p:cNvSpPr/>
            <p:nvPr/>
          </p:nvSpPr>
          <p:spPr>
            <a:xfrm>
              <a:off x="2107810" y="4270412"/>
              <a:ext cx="280564" cy="334005"/>
            </a:xfrm>
            <a:custGeom>
              <a:avLst/>
              <a:gdLst/>
              <a:ahLst/>
              <a:cxnLst/>
              <a:rect l="l" t="t" r="r" b="b"/>
              <a:pathLst>
                <a:path w="2520" h="3000" extrusionOk="0">
                  <a:moveTo>
                    <a:pt x="1" y="0"/>
                  </a:moveTo>
                  <a:lnTo>
                    <a:pt x="2520" y="0"/>
                  </a:lnTo>
                  <a:lnTo>
                    <a:pt x="2520" y="2999"/>
                  </a:lnTo>
                  <a:lnTo>
                    <a:pt x="1" y="2999"/>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92;p72"/>
            <p:cNvSpPr/>
            <p:nvPr/>
          </p:nvSpPr>
          <p:spPr>
            <a:xfrm>
              <a:off x="2100239" y="4263064"/>
              <a:ext cx="280564" cy="334005"/>
            </a:xfrm>
            <a:custGeom>
              <a:avLst/>
              <a:gdLst/>
              <a:ahLst/>
              <a:cxnLst/>
              <a:rect l="l" t="t" r="r" b="b"/>
              <a:pathLst>
                <a:path w="2520" h="3000" extrusionOk="0">
                  <a:moveTo>
                    <a:pt x="0" y="0"/>
                  </a:moveTo>
                  <a:lnTo>
                    <a:pt x="2519" y="0"/>
                  </a:lnTo>
                  <a:lnTo>
                    <a:pt x="2519" y="2999"/>
                  </a:lnTo>
                  <a:lnTo>
                    <a:pt x="0" y="299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93;p72"/>
            <p:cNvSpPr/>
            <p:nvPr/>
          </p:nvSpPr>
          <p:spPr>
            <a:xfrm>
              <a:off x="2121393" y="4288003"/>
              <a:ext cx="108663" cy="283793"/>
            </a:xfrm>
            <a:custGeom>
              <a:avLst/>
              <a:gdLst/>
              <a:ahLst/>
              <a:cxnLst/>
              <a:rect l="l" t="t" r="r" b="b"/>
              <a:pathLst>
                <a:path w="976" h="2549" extrusionOk="0">
                  <a:moveTo>
                    <a:pt x="0" y="0"/>
                  </a:moveTo>
                  <a:lnTo>
                    <a:pt x="976" y="0"/>
                  </a:lnTo>
                  <a:lnTo>
                    <a:pt x="976" y="2548"/>
                  </a:lnTo>
                  <a:lnTo>
                    <a:pt x="0"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94;p72"/>
            <p:cNvSpPr/>
            <p:nvPr/>
          </p:nvSpPr>
          <p:spPr>
            <a:xfrm>
              <a:off x="2250875" y="4288003"/>
              <a:ext cx="108440" cy="283793"/>
            </a:xfrm>
            <a:custGeom>
              <a:avLst/>
              <a:gdLst/>
              <a:ahLst/>
              <a:cxnLst/>
              <a:rect l="l" t="t" r="r" b="b"/>
              <a:pathLst>
                <a:path w="974" h="2549" extrusionOk="0">
                  <a:moveTo>
                    <a:pt x="0" y="0"/>
                  </a:moveTo>
                  <a:lnTo>
                    <a:pt x="974" y="0"/>
                  </a:lnTo>
                  <a:lnTo>
                    <a:pt x="974" y="2548"/>
                  </a:lnTo>
                  <a:lnTo>
                    <a:pt x="0"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95;p72"/>
            <p:cNvSpPr/>
            <p:nvPr/>
          </p:nvSpPr>
          <p:spPr>
            <a:xfrm>
              <a:off x="2514850" y="4270412"/>
              <a:ext cx="280564" cy="334005"/>
            </a:xfrm>
            <a:custGeom>
              <a:avLst/>
              <a:gdLst/>
              <a:ahLst/>
              <a:cxnLst/>
              <a:rect l="l" t="t" r="r" b="b"/>
              <a:pathLst>
                <a:path w="2520" h="3000" extrusionOk="0">
                  <a:moveTo>
                    <a:pt x="1" y="0"/>
                  </a:moveTo>
                  <a:lnTo>
                    <a:pt x="2520" y="0"/>
                  </a:lnTo>
                  <a:lnTo>
                    <a:pt x="2520" y="2999"/>
                  </a:lnTo>
                  <a:lnTo>
                    <a:pt x="1" y="2999"/>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96;p72"/>
            <p:cNvSpPr/>
            <p:nvPr/>
          </p:nvSpPr>
          <p:spPr>
            <a:xfrm>
              <a:off x="2507501" y="4263064"/>
              <a:ext cx="280564" cy="334005"/>
            </a:xfrm>
            <a:custGeom>
              <a:avLst/>
              <a:gdLst/>
              <a:ahLst/>
              <a:cxnLst/>
              <a:rect l="l" t="t" r="r" b="b"/>
              <a:pathLst>
                <a:path w="2520" h="3000" extrusionOk="0">
                  <a:moveTo>
                    <a:pt x="1" y="0"/>
                  </a:moveTo>
                  <a:lnTo>
                    <a:pt x="2520" y="0"/>
                  </a:lnTo>
                  <a:lnTo>
                    <a:pt x="2520" y="2999"/>
                  </a:lnTo>
                  <a:lnTo>
                    <a:pt x="1" y="299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97;p72"/>
            <p:cNvSpPr/>
            <p:nvPr/>
          </p:nvSpPr>
          <p:spPr>
            <a:xfrm>
              <a:off x="2528321" y="4288003"/>
              <a:ext cx="108774" cy="283793"/>
            </a:xfrm>
            <a:custGeom>
              <a:avLst/>
              <a:gdLst/>
              <a:ahLst/>
              <a:cxnLst/>
              <a:rect l="l" t="t" r="r" b="b"/>
              <a:pathLst>
                <a:path w="977" h="2549" extrusionOk="0">
                  <a:moveTo>
                    <a:pt x="1" y="0"/>
                  </a:moveTo>
                  <a:lnTo>
                    <a:pt x="977" y="0"/>
                  </a:lnTo>
                  <a:lnTo>
                    <a:pt x="977" y="2548"/>
                  </a:lnTo>
                  <a:lnTo>
                    <a:pt x="1"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698;p72"/>
            <p:cNvSpPr/>
            <p:nvPr/>
          </p:nvSpPr>
          <p:spPr>
            <a:xfrm>
              <a:off x="2658471" y="4288003"/>
              <a:ext cx="108218" cy="283793"/>
            </a:xfrm>
            <a:custGeom>
              <a:avLst/>
              <a:gdLst/>
              <a:ahLst/>
              <a:cxnLst/>
              <a:rect l="l" t="t" r="r" b="b"/>
              <a:pathLst>
                <a:path w="972" h="2549" extrusionOk="0">
                  <a:moveTo>
                    <a:pt x="0" y="0"/>
                  </a:moveTo>
                  <a:lnTo>
                    <a:pt x="971" y="0"/>
                  </a:lnTo>
                  <a:lnTo>
                    <a:pt x="971" y="2548"/>
                  </a:lnTo>
                  <a:lnTo>
                    <a:pt x="0"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699;p72"/>
            <p:cNvSpPr/>
            <p:nvPr/>
          </p:nvSpPr>
          <p:spPr>
            <a:xfrm>
              <a:off x="1927225" y="4174888"/>
              <a:ext cx="1022055" cy="47763"/>
            </a:xfrm>
            <a:custGeom>
              <a:avLst/>
              <a:gdLst/>
              <a:ahLst/>
              <a:cxnLst/>
              <a:rect l="l" t="t" r="r" b="b"/>
              <a:pathLst>
                <a:path w="9180" h="429" extrusionOk="0">
                  <a:moveTo>
                    <a:pt x="0" y="1"/>
                  </a:moveTo>
                  <a:lnTo>
                    <a:pt x="9180" y="1"/>
                  </a:lnTo>
                  <a:lnTo>
                    <a:pt x="9180" y="428"/>
                  </a:lnTo>
                  <a:lnTo>
                    <a:pt x="0" y="4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700;p72"/>
            <p:cNvSpPr/>
            <p:nvPr/>
          </p:nvSpPr>
          <p:spPr>
            <a:xfrm>
              <a:off x="1946597" y="4222539"/>
              <a:ext cx="1002683" cy="18816"/>
            </a:xfrm>
            <a:custGeom>
              <a:avLst/>
              <a:gdLst/>
              <a:ahLst/>
              <a:cxnLst/>
              <a:rect l="l" t="t" r="r" b="b"/>
              <a:pathLst>
                <a:path w="9006" h="169" extrusionOk="0">
                  <a:moveTo>
                    <a:pt x="1" y="0"/>
                  </a:moveTo>
                  <a:lnTo>
                    <a:pt x="9006" y="0"/>
                  </a:lnTo>
                  <a:lnTo>
                    <a:pt x="9006" y="169"/>
                  </a:lnTo>
                  <a:lnTo>
                    <a:pt x="1" y="169"/>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701;p72"/>
            <p:cNvSpPr/>
            <p:nvPr/>
          </p:nvSpPr>
          <p:spPr>
            <a:xfrm>
              <a:off x="3325366" y="4174888"/>
              <a:ext cx="1022055" cy="47763"/>
            </a:xfrm>
            <a:custGeom>
              <a:avLst/>
              <a:gdLst/>
              <a:ahLst/>
              <a:cxnLst/>
              <a:rect l="l" t="t" r="r" b="b"/>
              <a:pathLst>
                <a:path w="9180" h="429" extrusionOk="0">
                  <a:moveTo>
                    <a:pt x="1" y="1"/>
                  </a:moveTo>
                  <a:lnTo>
                    <a:pt x="9180" y="1"/>
                  </a:lnTo>
                  <a:lnTo>
                    <a:pt x="9180" y="428"/>
                  </a:lnTo>
                  <a:lnTo>
                    <a:pt x="1" y="4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702;p72"/>
            <p:cNvSpPr/>
            <p:nvPr/>
          </p:nvSpPr>
          <p:spPr>
            <a:xfrm>
              <a:off x="3325366" y="4222539"/>
              <a:ext cx="1002683" cy="18816"/>
            </a:xfrm>
            <a:custGeom>
              <a:avLst/>
              <a:gdLst/>
              <a:ahLst/>
              <a:cxnLst/>
              <a:rect l="l" t="t" r="r" b="b"/>
              <a:pathLst>
                <a:path w="9006" h="169" extrusionOk="0">
                  <a:moveTo>
                    <a:pt x="1" y="0"/>
                  </a:moveTo>
                  <a:lnTo>
                    <a:pt x="9006" y="0"/>
                  </a:lnTo>
                  <a:lnTo>
                    <a:pt x="9006" y="169"/>
                  </a:lnTo>
                  <a:lnTo>
                    <a:pt x="1" y="169"/>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703;p72"/>
            <p:cNvSpPr/>
            <p:nvPr/>
          </p:nvSpPr>
          <p:spPr>
            <a:xfrm>
              <a:off x="3486579" y="4270412"/>
              <a:ext cx="280564" cy="334005"/>
            </a:xfrm>
            <a:custGeom>
              <a:avLst/>
              <a:gdLst/>
              <a:ahLst/>
              <a:cxnLst/>
              <a:rect l="l" t="t" r="r" b="b"/>
              <a:pathLst>
                <a:path w="2520" h="3000" extrusionOk="0">
                  <a:moveTo>
                    <a:pt x="1" y="0"/>
                  </a:moveTo>
                  <a:lnTo>
                    <a:pt x="2520" y="0"/>
                  </a:lnTo>
                  <a:lnTo>
                    <a:pt x="2520" y="2999"/>
                  </a:lnTo>
                  <a:lnTo>
                    <a:pt x="1" y="2999"/>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704;p72"/>
            <p:cNvSpPr/>
            <p:nvPr/>
          </p:nvSpPr>
          <p:spPr>
            <a:xfrm>
              <a:off x="3479231" y="4263064"/>
              <a:ext cx="280564" cy="334005"/>
            </a:xfrm>
            <a:custGeom>
              <a:avLst/>
              <a:gdLst/>
              <a:ahLst/>
              <a:cxnLst/>
              <a:rect l="l" t="t" r="r" b="b"/>
              <a:pathLst>
                <a:path w="2520" h="3000" extrusionOk="0">
                  <a:moveTo>
                    <a:pt x="1" y="0"/>
                  </a:moveTo>
                  <a:lnTo>
                    <a:pt x="2520" y="0"/>
                  </a:lnTo>
                  <a:lnTo>
                    <a:pt x="2520" y="2999"/>
                  </a:lnTo>
                  <a:lnTo>
                    <a:pt x="1" y="299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705;p72"/>
            <p:cNvSpPr/>
            <p:nvPr/>
          </p:nvSpPr>
          <p:spPr>
            <a:xfrm>
              <a:off x="3500162" y="4288003"/>
              <a:ext cx="108663" cy="283793"/>
            </a:xfrm>
            <a:custGeom>
              <a:avLst/>
              <a:gdLst/>
              <a:ahLst/>
              <a:cxnLst/>
              <a:rect l="l" t="t" r="r" b="b"/>
              <a:pathLst>
                <a:path w="976" h="2549" extrusionOk="0">
                  <a:moveTo>
                    <a:pt x="0" y="0"/>
                  </a:moveTo>
                  <a:lnTo>
                    <a:pt x="976" y="0"/>
                  </a:lnTo>
                  <a:lnTo>
                    <a:pt x="976" y="2548"/>
                  </a:lnTo>
                  <a:lnTo>
                    <a:pt x="0"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706;p72"/>
            <p:cNvSpPr/>
            <p:nvPr/>
          </p:nvSpPr>
          <p:spPr>
            <a:xfrm>
              <a:off x="3629866" y="4288003"/>
              <a:ext cx="108552" cy="283793"/>
            </a:xfrm>
            <a:custGeom>
              <a:avLst/>
              <a:gdLst/>
              <a:ahLst/>
              <a:cxnLst/>
              <a:rect l="l" t="t" r="r" b="b"/>
              <a:pathLst>
                <a:path w="975" h="2549" extrusionOk="0">
                  <a:moveTo>
                    <a:pt x="1" y="0"/>
                  </a:moveTo>
                  <a:lnTo>
                    <a:pt x="974" y="0"/>
                  </a:lnTo>
                  <a:lnTo>
                    <a:pt x="974" y="2548"/>
                  </a:lnTo>
                  <a:lnTo>
                    <a:pt x="1"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707;p72"/>
            <p:cNvSpPr/>
            <p:nvPr/>
          </p:nvSpPr>
          <p:spPr>
            <a:xfrm>
              <a:off x="3893952" y="4270412"/>
              <a:ext cx="280564" cy="334005"/>
            </a:xfrm>
            <a:custGeom>
              <a:avLst/>
              <a:gdLst/>
              <a:ahLst/>
              <a:cxnLst/>
              <a:rect l="l" t="t" r="r" b="b"/>
              <a:pathLst>
                <a:path w="2520" h="3000" extrusionOk="0">
                  <a:moveTo>
                    <a:pt x="0" y="0"/>
                  </a:moveTo>
                  <a:lnTo>
                    <a:pt x="2519" y="0"/>
                  </a:lnTo>
                  <a:lnTo>
                    <a:pt x="2519" y="2999"/>
                  </a:lnTo>
                  <a:lnTo>
                    <a:pt x="0" y="2999"/>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708;p72"/>
            <p:cNvSpPr/>
            <p:nvPr/>
          </p:nvSpPr>
          <p:spPr>
            <a:xfrm>
              <a:off x="3886270" y="4263064"/>
              <a:ext cx="280564" cy="334005"/>
            </a:xfrm>
            <a:custGeom>
              <a:avLst/>
              <a:gdLst/>
              <a:ahLst/>
              <a:cxnLst/>
              <a:rect l="l" t="t" r="r" b="b"/>
              <a:pathLst>
                <a:path w="2520" h="3000" extrusionOk="0">
                  <a:moveTo>
                    <a:pt x="1" y="0"/>
                  </a:moveTo>
                  <a:lnTo>
                    <a:pt x="2520" y="0"/>
                  </a:lnTo>
                  <a:lnTo>
                    <a:pt x="2520" y="2999"/>
                  </a:lnTo>
                  <a:lnTo>
                    <a:pt x="1" y="299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709;p72"/>
            <p:cNvSpPr/>
            <p:nvPr/>
          </p:nvSpPr>
          <p:spPr>
            <a:xfrm>
              <a:off x="3907758" y="4288003"/>
              <a:ext cx="108774" cy="283793"/>
            </a:xfrm>
            <a:custGeom>
              <a:avLst/>
              <a:gdLst/>
              <a:ahLst/>
              <a:cxnLst/>
              <a:rect l="l" t="t" r="r" b="b"/>
              <a:pathLst>
                <a:path w="977" h="2549" extrusionOk="0">
                  <a:moveTo>
                    <a:pt x="0" y="0"/>
                  </a:moveTo>
                  <a:lnTo>
                    <a:pt x="976" y="0"/>
                  </a:lnTo>
                  <a:lnTo>
                    <a:pt x="976" y="2548"/>
                  </a:lnTo>
                  <a:lnTo>
                    <a:pt x="0"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710;p72"/>
            <p:cNvSpPr/>
            <p:nvPr/>
          </p:nvSpPr>
          <p:spPr>
            <a:xfrm>
              <a:off x="4037240" y="4288003"/>
              <a:ext cx="108440" cy="283793"/>
            </a:xfrm>
            <a:custGeom>
              <a:avLst/>
              <a:gdLst/>
              <a:ahLst/>
              <a:cxnLst/>
              <a:rect l="l" t="t" r="r" b="b"/>
              <a:pathLst>
                <a:path w="974" h="2549" extrusionOk="0">
                  <a:moveTo>
                    <a:pt x="0" y="0"/>
                  </a:moveTo>
                  <a:lnTo>
                    <a:pt x="974" y="0"/>
                  </a:lnTo>
                  <a:lnTo>
                    <a:pt x="974" y="2548"/>
                  </a:lnTo>
                  <a:lnTo>
                    <a:pt x="0"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711;p72"/>
            <p:cNvSpPr/>
            <p:nvPr/>
          </p:nvSpPr>
          <p:spPr>
            <a:xfrm>
              <a:off x="2514850" y="4782547"/>
              <a:ext cx="280564" cy="81163"/>
            </a:xfrm>
            <a:custGeom>
              <a:avLst/>
              <a:gdLst/>
              <a:ahLst/>
              <a:cxnLst/>
              <a:rect l="l" t="t" r="r" b="b"/>
              <a:pathLst>
                <a:path w="2520" h="729" extrusionOk="0">
                  <a:moveTo>
                    <a:pt x="2493" y="728"/>
                  </a:moveTo>
                  <a:lnTo>
                    <a:pt x="27" y="728"/>
                  </a:lnTo>
                  <a:cubicBezTo>
                    <a:pt x="14" y="728"/>
                    <a:pt x="1" y="715"/>
                    <a:pt x="1" y="702"/>
                  </a:cubicBezTo>
                  <a:lnTo>
                    <a:pt x="1" y="27"/>
                  </a:lnTo>
                  <a:cubicBezTo>
                    <a:pt x="1" y="13"/>
                    <a:pt x="14" y="0"/>
                    <a:pt x="27" y="0"/>
                  </a:cubicBezTo>
                  <a:lnTo>
                    <a:pt x="2493" y="0"/>
                  </a:lnTo>
                  <a:cubicBezTo>
                    <a:pt x="2506" y="0"/>
                    <a:pt x="2520" y="13"/>
                    <a:pt x="2520" y="27"/>
                  </a:cubicBezTo>
                  <a:lnTo>
                    <a:pt x="2520" y="702"/>
                  </a:lnTo>
                  <a:cubicBezTo>
                    <a:pt x="2520" y="718"/>
                    <a:pt x="2509" y="728"/>
                    <a:pt x="2493" y="728"/>
                  </a:cubicBezTo>
                  <a:close/>
                </a:path>
              </a:pathLst>
            </a:custGeom>
            <a:solidFill>
              <a:srgbClr val="F3F3F3">
                <a:alpha val="2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712;p72"/>
            <p:cNvSpPr/>
            <p:nvPr/>
          </p:nvSpPr>
          <p:spPr>
            <a:xfrm>
              <a:off x="2514850" y="4983058"/>
              <a:ext cx="280564" cy="81497"/>
            </a:xfrm>
            <a:custGeom>
              <a:avLst/>
              <a:gdLst/>
              <a:ahLst/>
              <a:cxnLst/>
              <a:rect l="l" t="t" r="r" b="b"/>
              <a:pathLst>
                <a:path w="2520" h="732" extrusionOk="0">
                  <a:moveTo>
                    <a:pt x="2493" y="731"/>
                  </a:moveTo>
                  <a:lnTo>
                    <a:pt x="27" y="731"/>
                  </a:lnTo>
                  <a:cubicBezTo>
                    <a:pt x="14" y="731"/>
                    <a:pt x="1" y="718"/>
                    <a:pt x="1" y="705"/>
                  </a:cubicBezTo>
                  <a:lnTo>
                    <a:pt x="1" y="27"/>
                  </a:lnTo>
                  <a:cubicBezTo>
                    <a:pt x="1" y="14"/>
                    <a:pt x="14" y="1"/>
                    <a:pt x="27" y="1"/>
                  </a:cubicBezTo>
                  <a:lnTo>
                    <a:pt x="2493" y="1"/>
                  </a:lnTo>
                  <a:cubicBezTo>
                    <a:pt x="2506" y="1"/>
                    <a:pt x="2520" y="14"/>
                    <a:pt x="2520" y="27"/>
                  </a:cubicBezTo>
                  <a:lnTo>
                    <a:pt x="2520" y="705"/>
                  </a:lnTo>
                  <a:cubicBezTo>
                    <a:pt x="2520" y="721"/>
                    <a:pt x="2509" y="731"/>
                    <a:pt x="2493" y="731"/>
                  </a:cubicBezTo>
                  <a:close/>
                </a:path>
              </a:pathLst>
            </a:custGeom>
            <a:solidFill>
              <a:srgbClr val="F3F3F3">
                <a:alpha val="2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713;p72"/>
            <p:cNvSpPr/>
            <p:nvPr/>
          </p:nvSpPr>
          <p:spPr>
            <a:xfrm>
              <a:off x="3479231" y="4782547"/>
              <a:ext cx="280564" cy="81163"/>
            </a:xfrm>
            <a:custGeom>
              <a:avLst/>
              <a:gdLst/>
              <a:ahLst/>
              <a:cxnLst/>
              <a:rect l="l" t="t" r="r" b="b"/>
              <a:pathLst>
                <a:path w="2520" h="729" extrusionOk="0">
                  <a:moveTo>
                    <a:pt x="2493" y="728"/>
                  </a:moveTo>
                  <a:lnTo>
                    <a:pt x="27" y="728"/>
                  </a:lnTo>
                  <a:cubicBezTo>
                    <a:pt x="14" y="728"/>
                    <a:pt x="1" y="715"/>
                    <a:pt x="1" y="702"/>
                  </a:cubicBezTo>
                  <a:lnTo>
                    <a:pt x="1" y="27"/>
                  </a:lnTo>
                  <a:cubicBezTo>
                    <a:pt x="1" y="13"/>
                    <a:pt x="14" y="0"/>
                    <a:pt x="27" y="0"/>
                  </a:cubicBezTo>
                  <a:lnTo>
                    <a:pt x="2493" y="0"/>
                  </a:lnTo>
                  <a:cubicBezTo>
                    <a:pt x="2507" y="0"/>
                    <a:pt x="2520" y="13"/>
                    <a:pt x="2520" y="27"/>
                  </a:cubicBezTo>
                  <a:lnTo>
                    <a:pt x="2520" y="702"/>
                  </a:lnTo>
                  <a:cubicBezTo>
                    <a:pt x="2520" y="718"/>
                    <a:pt x="2507" y="728"/>
                    <a:pt x="2493" y="728"/>
                  </a:cubicBezTo>
                  <a:close/>
                </a:path>
              </a:pathLst>
            </a:custGeom>
            <a:solidFill>
              <a:srgbClr val="F3F3F3">
                <a:alpha val="2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714;p72"/>
            <p:cNvSpPr/>
            <p:nvPr/>
          </p:nvSpPr>
          <p:spPr>
            <a:xfrm>
              <a:off x="3886270" y="4782547"/>
              <a:ext cx="280564" cy="81163"/>
            </a:xfrm>
            <a:custGeom>
              <a:avLst/>
              <a:gdLst/>
              <a:ahLst/>
              <a:cxnLst/>
              <a:rect l="l" t="t" r="r" b="b"/>
              <a:pathLst>
                <a:path w="2520" h="729" extrusionOk="0">
                  <a:moveTo>
                    <a:pt x="2493" y="728"/>
                  </a:moveTo>
                  <a:lnTo>
                    <a:pt x="27" y="728"/>
                  </a:lnTo>
                  <a:cubicBezTo>
                    <a:pt x="14" y="728"/>
                    <a:pt x="1" y="715"/>
                    <a:pt x="1" y="702"/>
                  </a:cubicBezTo>
                  <a:lnTo>
                    <a:pt x="1" y="27"/>
                  </a:lnTo>
                  <a:cubicBezTo>
                    <a:pt x="1" y="13"/>
                    <a:pt x="14" y="0"/>
                    <a:pt x="27" y="0"/>
                  </a:cubicBezTo>
                  <a:lnTo>
                    <a:pt x="2493" y="0"/>
                  </a:lnTo>
                  <a:cubicBezTo>
                    <a:pt x="2506" y="0"/>
                    <a:pt x="2520" y="13"/>
                    <a:pt x="2520" y="27"/>
                  </a:cubicBezTo>
                  <a:lnTo>
                    <a:pt x="2520" y="702"/>
                  </a:lnTo>
                  <a:cubicBezTo>
                    <a:pt x="2520" y="718"/>
                    <a:pt x="2509" y="728"/>
                    <a:pt x="2493" y="728"/>
                  </a:cubicBezTo>
                  <a:close/>
                </a:path>
              </a:pathLst>
            </a:custGeom>
            <a:solidFill>
              <a:srgbClr val="F3F3F3">
                <a:alpha val="2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715;p72"/>
            <p:cNvSpPr/>
            <p:nvPr/>
          </p:nvSpPr>
          <p:spPr>
            <a:xfrm>
              <a:off x="3048699" y="4292345"/>
              <a:ext cx="178136" cy="11022"/>
            </a:xfrm>
            <a:custGeom>
              <a:avLst/>
              <a:gdLst/>
              <a:ahLst/>
              <a:cxnLst/>
              <a:rect l="l" t="t" r="r" b="b"/>
              <a:pathLst>
                <a:path w="1600" h="99" extrusionOk="0">
                  <a:moveTo>
                    <a:pt x="1" y="1"/>
                  </a:moveTo>
                  <a:lnTo>
                    <a:pt x="1599" y="1"/>
                  </a:lnTo>
                  <a:lnTo>
                    <a:pt x="1599" y="99"/>
                  </a:lnTo>
                  <a:lnTo>
                    <a:pt x="1" y="99"/>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716;p72"/>
            <p:cNvSpPr/>
            <p:nvPr/>
          </p:nvSpPr>
          <p:spPr>
            <a:xfrm>
              <a:off x="3048699" y="4208956"/>
              <a:ext cx="178136" cy="11356"/>
            </a:xfrm>
            <a:custGeom>
              <a:avLst/>
              <a:gdLst/>
              <a:ahLst/>
              <a:cxnLst/>
              <a:rect l="l" t="t" r="r" b="b"/>
              <a:pathLst>
                <a:path w="1600" h="102" extrusionOk="0">
                  <a:moveTo>
                    <a:pt x="1" y="1"/>
                  </a:moveTo>
                  <a:lnTo>
                    <a:pt x="1599" y="1"/>
                  </a:lnTo>
                  <a:lnTo>
                    <a:pt x="1599" y="101"/>
                  </a:lnTo>
                  <a:lnTo>
                    <a:pt x="1" y="101"/>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717;p72"/>
            <p:cNvSpPr/>
            <p:nvPr/>
          </p:nvSpPr>
          <p:spPr>
            <a:xfrm>
              <a:off x="3048699" y="4125901"/>
              <a:ext cx="178136" cy="10911"/>
            </a:xfrm>
            <a:custGeom>
              <a:avLst/>
              <a:gdLst/>
              <a:ahLst/>
              <a:cxnLst/>
              <a:rect l="l" t="t" r="r" b="b"/>
              <a:pathLst>
                <a:path w="1600" h="98" extrusionOk="0">
                  <a:moveTo>
                    <a:pt x="1" y="0"/>
                  </a:moveTo>
                  <a:lnTo>
                    <a:pt x="1599" y="0"/>
                  </a:lnTo>
                  <a:lnTo>
                    <a:pt x="1599" y="98"/>
                  </a:lnTo>
                  <a:lnTo>
                    <a:pt x="1" y="98"/>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718;p72"/>
            <p:cNvSpPr/>
            <p:nvPr/>
          </p:nvSpPr>
          <p:spPr>
            <a:xfrm>
              <a:off x="3031108" y="4006329"/>
              <a:ext cx="17702" cy="1137176"/>
            </a:xfrm>
            <a:custGeom>
              <a:avLst/>
              <a:gdLst/>
              <a:ahLst/>
              <a:cxnLst/>
              <a:rect l="l" t="t" r="r" b="b"/>
              <a:pathLst>
                <a:path w="159" h="10214" extrusionOk="0">
                  <a:moveTo>
                    <a:pt x="159" y="10214"/>
                  </a:moveTo>
                  <a:lnTo>
                    <a:pt x="1" y="10214"/>
                  </a:lnTo>
                  <a:lnTo>
                    <a:pt x="1" y="80"/>
                  </a:lnTo>
                  <a:cubicBezTo>
                    <a:pt x="1" y="38"/>
                    <a:pt x="35" y="1"/>
                    <a:pt x="77" y="1"/>
                  </a:cubicBezTo>
                  <a:lnTo>
                    <a:pt x="77" y="1"/>
                  </a:lnTo>
                  <a:cubicBezTo>
                    <a:pt x="122" y="1"/>
                    <a:pt x="156" y="38"/>
                    <a:pt x="156" y="80"/>
                  </a:cubicBezTo>
                  <a:lnTo>
                    <a:pt x="156" y="10214"/>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719;p72"/>
            <p:cNvSpPr/>
            <p:nvPr/>
          </p:nvSpPr>
          <p:spPr>
            <a:xfrm>
              <a:off x="3226724" y="4006329"/>
              <a:ext cx="17702" cy="1137176"/>
            </a:xfrm>
            <a:custGeom>
              <a:avLst/>
              <a:gdLst/>
              <a:ahLst/>
              <a:cxnLst/>
              <a:rect l="l" t="t" r="r" b="b"/>
              <a:pathLst>
                <a:path w="159" h="10214" extrusionOk="0">
                  <a:moveTo>
                    <a:pt x="159" y="10214"/>
                  </a:moveTo>
                  <a:lnTo>
                    <a:pt x="0" y="10214"/>
                  </a:lnTo>
                  <a:lnTo>
                    <a:pt x="0" y="80"/>
                  </a:lnTo>
                  <a:cubicBezTo>
                    <a:pt x="0" y="38"/>
                    <a:pt x="37" y="1"/>
                    <a:pt x="79" y="1"/>
                  </a:cubicBezTo>
                  <a:lnTo>
                    <a:pt x="79" y="1"/>
                  </a:lnTo>
                  <a:cubicBezTo>
                    <a:pt x="122" y="1"/>
                    <a:pt x="159" y="38"/>
                    <a:pt x="159" y="80"/>
                  </a:cubicBezTo>
                  <a:lnTo>
                    <a:pt x="159" y="10214"/>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720;p72"/>
            <p:cNvSpPr/>
            <p:nvPr/>
          </p:nvSpPr>
          <p:spPr>
            <a:xfrm>
              <a:off x="3048699" y="5043624"/>
              <a:ext cx="178136" cy="10911"/>
            </a:xfrm>
            <a:custGeom>
              <a:avLst/>
              <a:gdLst/>
              <a:ahLst/>
              <a:cxnLst/>
              <a:rect l="l" t="t" r="r" b="b"/>
              <a:pathLst>
                <a:path w="1600" h="98" extrusionOk="0">
                  <a:moveTo>
                    <a:pt x="1" y="0"/>
                  </a:moveTo>
                  <a:lnTo>
                    <a:pt x="1599" y="0"/>
                  </a:lnTo>
                  <a:lnTo>
                    <a:pt x="1599" y="98"/>
                  </a:lnTo>
                  <a:lnTo>
                    <a:pt x="1" y="98"/>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721;p72"/>
            <p:cNvSpPr/>
            <p:nvPr/>
          </p:nvSpPr>
          <p:spPr>
            <a:xfrm>
              <a:off x="3048699" y="4959567"/>
              <a:ext cx="178136" cy="11356"/>
            </a:xfrm>
            <a:custGeom>
              <a:avLst/>
              <a:gdLst/>
              <a:ahLst/>
              <a:cxnLst/>
              <a:rect l="l" t="t" r="r" b="b"/>
              <a:pathLst>
                <a:path w="1600" h="102" extrusionOk="0">
                  <a:moveTo>
                    <a:pt x="1" y="1"/>
                  </a:moveTo>
                  <a:lnTo>
                    <a:pt x="1599" y="1"/>
                  </a:lnTo>
                  <a:lnTo>
                    <a:pt x="1599" y="101"/>
                  </a:lnTo>
                  <a:lnTo>
                    <a:pt x="1" y="101"/>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722;p72"/>
            <p:cNvSpPr/>
            <p:nvPr/>
          </p:nvSpPr>
          <p:spPr>
            <a:xfrm>
              <a:off x="3048699" y="4876512"/>
              <a:ext cx="178136" cy="10911"/>
            </a:xfrm>
            <a:custGeom>
              <a:avLst/>
              <a:gdLst/>
              <a:ahLst/>
              <a:cxnLst/>
              <a:rect l="l" t="t" r="r" b="b"/>
              <a:pathLst>
                <a:path w="1600" h="98" extrusionOk="0">
                  <a:moveTo>
                    <a:pt x="1" y="0"/>
                  </a:moveTo>
                  <a:lnTo>
                    <a:pt x="1599" y="0"/>
                  </a:lnTo>
                  <a:lnTo>
                    <a:pt x="1599" y="98"/>
                  </a:lnTo>
                  <a:lnTo>
                    <a:pt x="1" y="98"/>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723;p72"/>
            <p:cNvSpPr/>
            <p:nvPr/>
          </p:nvSpPr>
          <p:spPr>
            <a:xfrm>
              <a:off x="3048699" y="4793123"/>
              <a:ext cx="178136" cy="11245"/>
            </a:xfrm>
            <a:custGeom>
              <a:avLst/>
              <a:gdLst/>
              <a:ahLst/>
              <a:cxnLst/>
              <a:rect l="l" t="t" r="r" b="b"/>
              <a:pathLst>
                <a:path w="1600" h="101" extrusionOk="0">
                  <a:moveTo>
                    <a:pt x="1" y="0"/>
                  </a:moveTo>
                  <a:lnTo>
                    <a:pt x="1599" y="0"/>
                  </a:lnTo>
                  <a:lnTo>
                    <a:pt x="1599" y="100"/>
                  </a:lnTo>
                  <a:lnTo>
                    <a:pt x="1" y="100"/>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724;p72"/>
            <p:cNvSpPr/>
            <p:nvPr/>
          </p:nvSpPr>
          <p:spPr>
            <a:xfrm>
              <a:off x="3048699" y="4709734"/>
              <a:ext cx="178136" cy="11245"/>
            </a:xfrm>
            <a:custGeom>
              <a:avLst/>
              <a:gdLst/>
              <a:ahLst/>
              <a:cxnLst/>
              <a:rect l="l" t="t" r="r" b="b"/>
              <a:pathLst>
                <a:path w="1600" h="101" extrusionOk="0">
                  <a:moveTo>
                    <a:pt x="1" y="0"/>
                  </a:moveTo>
                  <a:lnTo>
                    <a:pt x="1599" y="0"/>
                  </a:lnTo>
                  <a:lnTo>
                    <a:pt x="1599" y="100"/>
                  </a:lnTo>
                  <a:lnTo>
                    <a:pt x="1" y="100"/>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725;p72"/>
            <p:cNvSpPr/>
            <p:nvPr/>
          </p:nvSpPr>
          <p:spPr>
            <a:xfrm>
              <a:off x="3048699" y="4626012"/>
              <a:ext cx="178136" cy="11245"/>
            </a:xfrm>
            <a:custGeom>
              <a:avLst/>
              <a:gdLst/>
              <a:ahLst/>
              <a:cxnLst/>
              <a:rect l="l" t="t" r="r" b="b"/>
              <a:pathLst>
                <a:path w="1600" h="101" extrusionOk="0">
                  <a:moveTo>
                    <a:pt x="1" y="0"/>
                  </a:moveTo>
                  <a:lnTo>
                    <a:pt x="1599" y="0"/>
                  </a:lnTo>
                  <a:lnTo>
                    <a:pt x="1599" y="101"/>
                  </a:lnTo>
                  <a:lnTo>
                    <a:pt x="1" y="101"/>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726;p72"/>
            <p:cNvSpPr/>
            <p:nvPr/>
          </p:nvSpPr>
          <p:spPr>
            <a:xfrm>
              <a:off x="3048699" y="4542845"/>
              <a:ext cx="178136" cy="11022"/>
            </a:xfrm>
            <a:custGeom>
              <a:avLst/>
              <a:gdLst/>
              <a:ahLst/>
              <a:cxnLst/>
              <a:rect l="l" t="t" r="r" b="b"/>
              <a:pathLst>
                <a:path w="1600" h="99" extrusionOk="0">
                  <a:moveTo>
                    <a:pt x="1" y="1"/>
                  </a:moveTo>
                  <a:lnTo>
                    <a:pt x="1599" y="1"/>
                  </a:lnTo>
                  <a:lnTo>
                    <a:pt x="1599" y="99"/>
                  </a:lnTo>
                  <a:lnTo>
                    <a:pt x="1" y="99"/>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727;p72"/>
            <p:cNvSpPr/>
            <p:nvPr/>
          </p:nvSpPr>
          <p:spPr>
            <a:xfrm>
              <a:off x="3048699" y="4459456"/>
              <a:ext cx="178136" cy="11022"/>
            </a:xfrm>
            <a:custGeom>
              <a:avLst/>
              <a:gdLst/>
              <a:ahLst/>
              <a:cxnLst/>
              <a:rect l="l" t="t" r="r" b="b"/>
              <a:pathLst>
                <a:path w="1600" h="99" extrusionOk="0">
                  <a:moveTo>
                    <a:pt x="1" y="1"/>
                  </a:moveTo>
                  <a:lnTo>
                    <a:pt x="1599" y="1"/>
                  </a:lnTo>
                  <a:lnTo>
                    <a:pt x="1599" y="98"/>
                  </a:lnTo>
                  <a:lnTo>
                    <a:pt x="1" y="98"/>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728;p72"/>
            <p:cNvSpPr/>
            <p:nvPr/>
          </p:nvSpPr>
          <p:spPr>
            <a:xfrm>
              <a:off x="3048699" y="4376068"/>
              <a:ext cx="178136" cy="11022"/>
            </a:xfrm>
            <a:custGeom>
              <a:avLst/>
              <a:gdLst/>
              <a:ahLst/>
              <a:cxnLst/>
              <a:rect l="l" t="t" r="r" b="b"/>
              <a:pathLst>
                <a:path w="1600" h="99" extrusionOk="0">
                  <a:moveTo>
                    <a:pt x="1" y="1"/>
                  </a:moveTo>
                  <a:lnTo>
                    <a:pt x="1599" y="1"/>
                  </a:lnTo>
                  <a:lnTo>
                    <a:pt x="1599" y="98"/>
                  </a:lnTo>
                  <a:lnTo>
                    <a:pt x="1" y="98"/>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4729;p72"/>
          <p:cNvGrpSpPr/>
          <p:nvPr/>
        </p:nvGrpSpPr>
        <p:grpSpPr>
          <a:xfrm>
            <a:off x="1968723" y="3926997"/>
            <a:ext cx="984825" cy="251649"/>
            <a:chOff x="1968723" y="3926997"/>
            <a:chExt cx="984825" cy="251649"/>
          </a:xfrm>
        </p:grpSpPr>
        <p:sp>
          <p:nvSpPr>
            <p:cNvPr id="176" name="Google Shape;4730;p72"/>
            <p:cNvSpPr/>
            <p:nvPr/>
          </p:nvSpPr>
          <p:spPr>
            <a:xfrm>
              <a:off x="2076992" y="3926997"/>
              <a:ext cx="15055" cy="251649"/>
            </a:xfrm>
            <a:custGeom>
              <a:avLst/>
              <a:gdLst/>
              <a:ahLst/>
              <a:cxnLst/>
              <a:rect l="l" t="t" r="r" b="b"/>
              <a:pathLst>
                <a:path w="183" h="3059" extrusionOk="0">
                  <a:moveTo>
                    <a:pt x="183" y="93"/>
                  </a:moveTo>
                  <a:lnTo>
                    <a:pt x="183" y="3058"/>
                  </a:lnTo>
                  <a:lnTo>
                    <a:pt x="1" y="3058"/>
                  </a:lnTo>
                  <a:lnTo>
                    <a:pt x="1" y="93"/>
                  </a:lnTo>
                  <a:cubicBezTo>
                    <a:pt x="1" y="46"/>
                    <a:pt x="40" y="6"/>
                    <a:pt x="93" y="6"/>
                  </a:cubicBezTo>
                  <a:cubicBezTo>
                    <a:pt x="143" y="1"/>
                    <a:pt x="183" y="41"/>
                    <a:pt x="183" y="93"/>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731;p72"/>
            <p:cNvSpPr/>
            <p:nvPr/>
          </p:nvSpPr>
          <p:spPr>
            <a:xfrm>
              <a:off x="2200310" y="3926997"/>
              <a:ext cx="14808" cy="251649"/>
            </a:xfrm>
            <a:custGeom>
              <a:avLst/>
              <a:gdLst/>
              <a:ahLst/>
              <a:cxnLst/>
              <a:rect l="l" t="t" r="r" b="b"/>
              <a:pathLst>
                <a:path w="180" h="3059" extrusionOk="0">
                  <a:moveTo>
                    <a:pt x="179" y="93"/>
                  </a:moveTo>
                  <a:lnTo>
                    <a:pt x="179" y="3058"/>
                  </a:lnTo>
                  <a:lnTo>
                    <a:pt x="0" y="3058"/>
                  </a:lnTo>
                  <a:lnTo>
                    <a:pt x="0" y="93"/>
                  </a:lnTo>
                  <a:cubicBezTo>
                    <a:pt x="0" y="46"/>
                    <a:pt x="37" y="6"/>
                    <a:pt x="92" y="6"/>
                  </a:cubicBezTo>
                  <a:cubicBezTo>
                    <a:pt x="140" y="1"/>
                    <a:pt x="179" y="41"/>
                    <a:pt x="179" y="93"/>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732;p72"/>
            <p:cNvSpPr/>
            <p:nvPr/>
          </p:nvSpPr>
          <p:spPr>
            <a:xfrm>
              <a:off x="2323300" y="3926997"/>
              <a:ext cx="15055" cy="251649"/>
            </a:xfrm>
            <a:custGeom>
              <a:avLst/>
              <a:gdLst/>
              <a:ahLst/>
              <a:cxnLst/>
              <a:rect l="l" t="t" r="r" b="b"/>
              <a:pathLst>
                <a:path w="183" h="3059" extrusionOk="0">
                  <a:moveTo>
                    <a:pt x="183" y="93"/>
                  </a:moveTo>
                  <a:lnTo>
                    <a:pt x="183" y="3058"/>
                  </a:lnTo>
                  <a:lnTo>
                    <a:pt x="1" y="3058"/>
                  </a:lnTo>
                  <a:lnTo>
                    <a:pt x="1" y="93"/>
                  </a:lnTo>
                  <a:cubicBezTo>
                    <a:pt x="1" y="46"/>
                    <a:pt x="40" y="6"/>
                    <a:pt x="93" y="6"/>
                  </a:cubicBezTo>
                  <a:cubicBezTo>
                    <a:pt x="138" y="1"/>
                    <a:pt x="183" y="41"/>
                    <a:pt x="183" y="93"/>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733;p72"/>
            <p:cNvSpPr/>
            <p:nvPr/>
          </p:nvSpPr>
          <p:spPr>
            <a:xfrm>
              <a:off x="2446124" y="3926997"/>
              <a:ext cx="15055" cy="251649"/>
            </a:xfrm>
            <a:custGeom>
              <a:avLst/>
              <a:gdLst/>
              <a:ahLst/>
              <a:cxnLst/>
              <a:rect l="l" t="t" r="r" b="b"/>
              <a:pathLst>
                <a:path w="183" h="3059" extrusionOk="0">
                  <a:moveTo>
                    <a:pt x="183" y="93"/>
                  </a:moveTo>
                  <a:lnTo>
                    <a:pt x="183" y="3058"/>
                  </a:lnTo>
                  <a:lnTo>
                    <a:pt x="1" y="3058"/>
                  </a:lnTo>
                  <a:lnTo>
                    <a:pt x="1" y="93"/>
                  </a:lnTo>
                  <a:cubicBezTo>
                    <a:pt x="1" y="46"/>
                    <a:pt x="40" y="6"/>
                    <a:pt x="93" y="6"/>
                  </a:cubicBezTo>
                  <a:cubicBezTo>
                    <a:pt x="143" y="1"/>
                    <a:pt x="183" y="41"/>
                    <a:pt x="183" y="93"/>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734;p72"/>
            <p:cNvSpPr/>
            <p:nvPr/>
          </p:nvSpPr>
          <p:spPr>
            <a:xfrm>
              <a:off x="2569360" y="3926997"/>
              <a:ext cx="15055" cy="251649"/>
            </a:xfrm>
            <a:custGeom>
              <a:avLst/>
              <a:gdLst/>
              <a:ahLst/>
              <a:cxnLst/>
              <a:rect l="l" t="t" r="r" b="b"/>
              <a:pathLst>
                <a:path w="183" h="3059" extrusionOk="0">
                  <a:moveTo>
                    <a:pt x="183" y="93"/>
                  </a:moveTo>
                  <a:lnTo>
                    <a:pt x="183" y="3058"/>
                  </a:lnTo>
                  <a:lnTo>
                    <a:pt x="1" y="3058"/>
                  </a:lnTo>
                  <a:lnTo>
                    <a:pt x="1" y="93"/>
                  </a:lnTo>
                  <a:cubicBezTo>
                    <a:pt x="1" y="46"/>
                    <a:pt x="40" y="6"/>
                    <a:pt x="93" y="6"/>
                  </a:cubicBezTo>
                  <a:cubicBezTo>
                    <a:pt x="143" y="1"/>
                    <a:pt x="183" y="41"/>
                    <a:pt x="183" y="93"/>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735;p72"/>
            <p:cNvSpPr/>
            <p:nvPr/>
          </p:nvSpPr>
          <p:spPr>
            <a:xfrm>
              <a:off x="2692432" y="3926997"/>
              <a:ext cx="15055" cy="251649"/>
            </a:xfrm>
            <a:custGeom>
              <a:avLst/>
              <a:gdLst/>
              <a:ahLst/>
              <a:cxnLst/>
              <a:rect l="l" t="t" r="r" b="b"/>
              <a:pathLst>
                <a:path w="183" h="3059" extrusionOk="0">
                  <a:moveTo>
                    <a:pt x="182" y="93"/>
                  </a:moveTo>
                  <a:lnTo>
                    <a:pt x="182" y="3058"/>
                  </a:lnTo>
                  <a:lnTo>
                    <a:pt x="0" y="3058"/>
                  </a:lnTo>
                  <a:lnTo>
                    <a:pt x="0" y="93"/>
                  </a:lnTo>
                  <a:cubicBezTo>
                    <a:pt x="0" y="46"/>
                    <a:pt x="40" y="6"/>
                    <a:pt x="93" y="6"/>
                  </a:cubicBezTo>
                  <a:cubicBezTo>
                    <a:pt x="143" y="1"/>
                    <a:pt x="182" y="41"/>
                    <a:pt x="182" y="93"/>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736;p72"/>
            <p:cNvSpPr/>
            <p:nvPr/>
          </p:nvSpPr>
          <p:spPr>
            <a:xfrm>
              <a:off x="2815668" y="3926997"/>
              <a:ext cx="15055" cy="251649"/>
            </a:xfrm>
            <a:custGeom>
              <a:avLst/>
              <a:gdLst/>
              <a:ahLst/>
              <a:cxnLst/>
              <a:rect l="l" t="t" r="r" b="b"/>
              <a:pathLst>
                <a:path w="183" h="3059" extrusionOk="0">
                  <a:moveTo>
                    <a:pt x="183" y="93"/>
                  </a:moveTo>
                  <a:lnTo>
                    <a:pt x="183" y="3058"/>
                  </a:lnTo>
                  <a:lnTo>
                    <a:pt x="1" y="3058"/>
                  </a:lnTo>
                  <a:lnTo>
                    <a:pt x="1" y="93"/>
                  </a:lnTo>
                  <a:cubicBezTo>
                    <a:pt x="1" y="46"/>
                    <a:pt x="40" y="6"/>
                    <a:pt x="93" y="6"/>
                  </a:cubicBezTo>
                  <a:cubicBezTo>
                    <a:pt x="138" y="1"/>
                    <a:pt x="183" y="41"/>
                    <a:pt x="183" y="93"/>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737;p72"/>
            <p:cNvSpPr/>
            <p:nvPr/>
          </p:nvSpPr>
          <p:spPr>
            <a:xfrm>
              <a:off x="2938493" y="3926997"/>
              <a:ext cx="15055" cy="251649"/>
            </a:xfrm>
            <a:custGeom>
              <a:avLst/>
              <a:gdLst/>
              <a:ahLst/>
              <a:cxnLst/>
              <a:rect l="l" t="t" r="r" b="b"/>
              <a:pathLst>
                <a:path w="183" h="3059" extrusionOk="0">
                  <a:moveTo>
                    <a:pt x="182" y="93"/>
                  </a:moveTo>
                  <a:lnTo>
                    <a:pt x="182" y="3058"/>
                  </a:lnTo>
                  <a:lnTo>
                    <a:pt x="0" y="3058"/>
                  </a:lnTo>
                  <a:lnTo>
                    <a:pt x="0" y="93"/>
                  </a:lnTo>
                  <a:cubicBezTo>
                    <a:pt x="0" y="46"/>
                    <a:pt x="40" y="6"/>
                    <a:pt x="93" y="6"/>
                  </a:cubicBezTo>
                  <a:cubicBezTo>
                    <a:pt x="143" y="1"/>
                    <a:pt x="182" y="41"/>
                    <a:pt x="182" y="93"/>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738;p72"/>
            <p:cNvSpPr/>
            <p:nvPr/>
          </p:nvSpPr>
          <p:spPr>
            <a:xfrm>
              <a:off x="1968728" y="3949620"/>
              <a:ext cx="969852" cy="8309"/>
            </a:xfrm>
            <a:custGeom>
              <a:avLst/>
              <a:gdLst/>
              <a:ahLst/>
              <a:cxnLst/>
              <a:rect l="l" t="t" r="r" b="b"/>
              <a:pathLst>
                <a:path w="11789" h="101" extrusionOk="0">
                  <a:moveTo>
                    <a:pt x="1" y="0"/>
                  </a:moveTo>
                  <a:lnTo>
                    <a:pt x="11788" y="0"/>
                  </a:lnTo>
                  <a:lnTo>
                    <a:pt x="11788" y="101"/>
                  </a:lnTo>
                  <a:lnTo>
                    <a:pt x="1" y="10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739;p72"/>
            <p:cNvSpPr/>
            <p:nvPr/>
          </p:nvSpPr>
          <p:spPr>
            <a:xfrm>
              <a:off x="1968728" y="3997333"/>
              <a:ext cx="969852" cy="8309"/>
            </a:xfrm>
            <a:custGeom>
              <a:avLst/>
              <a:gdLst/>
              <a:ahLst/>
              <a:cxnLst/>
              <a:rect l="l" t="t" r="r" b="b"/>
              <a:pathLst>
                <a:path w="11789" h="101" extrusionOk="0">
                  <a:moveTo>
                    <a:pt x="1" y="1"/>
                  </a:moveTo>
                  <a:lnTo>
                    <a:pt x="11788" y="1"/>
                  </a:lnTo>
                  <a:lnTo>
                    <a:pt x="11788" y="101"/>
                  </a:lnTo>
                  <a:lnTo>
                    <a:pt x="1" y="10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740;p72"/>
            <p:cNvSpPr/>
            <p:nvPr/>
          </p:nvSpPr>
          <p:spPr>
            <a:xfrm>
              <a:off x="1968728" y="4045045"/>
              <a:ext cx="969852" cy="8144"/>
            </a:xfrm>
            <a:custGeom>
              <a:avLst/>
              <a:gdLst/>
              <a:ahLst/>
              <a:cxnLst/>
              <a:rect l="l" t="t" r="r" b="b"/>
              <a:pathLst>
                <a:path w="11789" h="99" extrusionOk="0">
                  <a:moveTo>
                    <a:pt x="1" y="1"/>
                  </a:moveTo>
                  <a:lnTo>
                    <a:pt x="11788" y="1"/>
                  </a:lnTo>
                  <a:lnTo>
                    <a:pt x="11788" y="98"/>
                  </a:lnTo>
                  <a:lnTo>
                    <a:pt x="1" y="98"/>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741;p72"/>
            <p:cNvSpPr/>
            <p:nvPr/>
          </p:nvSpPr>
          <p:spPr>
            <a:xfrm>
              <a:off x="1968728" y="4092594"/>
              <a:ext cx="969852" cy="8144"/>
            </a:xfrm>
            <a:custGeom>
              <a:avLst/>
              <a:gdLst/>
              <a:ahLst/>
              <a:cxnLst/>
              <a:rect l="l" t="t" r="r" b="b"/>
              <a:pathLst>
                <a:path w="11789" h="99" extrusionOk="0">
                  <a:moveTo>
                    <a:pt x="1" y="1"/>
                  </a:moveTo>
                  <a:lnTo>
                    <a:pt x="11788" y="1"/>
                  </a:lnTo>
                  <a:lnTo>
                    <a:pt x="11788" y="98"/>
                  </a:lnTo>
                  <a:lnTo>
                    <a:pt x="1" y="98"/>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742;p72"/>
            <p:cNvSpPr/>
            <p:nvPr/>
          </p:nvSpPr>
          <p:spPr>
            <a:xfrm>
              <a:off x="1968728" y="4140307"/>
              <a:ext cx="969852" cy="8144"/>
            </a:xfrm>
            <a:custGeom>
              <a:avLst/>
              <a:gdLst/>
              <a:ahLst/>
              <a:cxnLst/>
              <a:rect l="l" t="t" r="r" b="b"/>
              <a:pathLst>
                <a:path w="11789" h="99" extrusionOk="0">
                  <a:moveTo>
                    <a:pt x="1" y="1"/>
                  </a:moveTo>
                  <a:lnTo>
                    <a:pt x="11788" y="1"/>
                  </a:lnTo>
                  <a:lnTo>
                    <a:pt x="11788" y="98"/>
                  </a:lnTo>
                  <a:lnTo>
                    <a:pt x="1" y="98"/>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743;p72"/>
            <p:cNvSpPr/>
            <p:nvPr/>
          </p:nvSpPr>
          <p:spPr>
            <a:xfrm>
              <a:off x="1968723" y="3926997"/>
              <a:ext cx="15055" cy="251649"/>
            </a:xfrm>
            <a:custGeom>
              <a:avLst/>
              <a:gdLst/>
              <a:ahLst/>
              <a:cxnLst/>
              <a:rect l="l" t="t" r="r" b="b"/>
              <a:pathLst>
                <a:path w="183" h="3059" extrusionOk="0">
                  <a:moveTo>
                    <a:pt x="182" y="93"/>
                  </a:moveTo>
                  <a:lnTo>
                    <a:pt x="182" y="3058"/>
                  </a:lnTo>
                  <a:lnTo>
                    <a:pt x="0" y="3058"/>
                  </a:lnTo>
                  <a:lnTo>
                    <a:pt x="0" y="93"/>
                  </a:lnTo>
                  <a:cubicBezTo>
                    <a:pt x="0" y="46"/>
                    <a:pt x="40" y="6"/>
                    <a:pt x="93" y="6"/>
                  </a:cubicBezTo>
                  <a:cubicBezTo>
                    <a:pt x="143" y="1"/>
                    <a:pt x="182" y="41"/>
                    <a:pt x="182" y="93"/>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4744;p72"/>
          <p:cNvGrpSpPr/>
          <p:nvPr/>
        </p:nvGrpSpPr>
        <p:grpSpPr>
          <a:xfrm>
            <a:off x="3315673" y="3926997"/>
            <a:ext cx="984825" cy="251649"/>
            <a:chOff x="1968723" y="3926997"/>
            <a:chExt cx="984825" cy="251649"/>
          </a:xfrm>
        </p:grpSpPr>
        <p:sp>
          <p:nvSpPr>
            <p:cNvPr id="191" name="Google Shape;4745;p72"/>
            <p:cNvSpPr/>
            <p:nvPr/>
          </p:nvSpPr>
          <p:spPr>
            <a:xfrm>
              <a:off x="2076992" y="3926997"/>
              <a:ext cx="15055" cy="251649"/>
            </a:xfrm>
            <a:custGeom>
              <a:avLst/>
              <a:gdLst/>
              <a:ahLst/>
              <a:cxnLst/>
              <a:rect l="l" t="t" r="r" b="b"/>
              <a:pathLst>
                <a:path w="183" h="3059" extrusionOk="0">
                  <a:moveTo>
                    <a:pt x="183" y="93"/>
                  </a:moveTo>
                  <a:lnTo>
                    <a:pt x="183" y="3058"/>
                  </a:lnTo>
                  <a:lnTo>
                    <a:pt x="1" y="3058"/>
                  </a:lnTo>
                  <a:lnTo>
                    <a:pt x="1" y="93"/>
                  </a:lnTo>
                  <a:cubicBezTo>
                    <a:pt x="1" y="46"/>
                    <a:pt x="40" y="6"/>
                    <a:pt x="93" y="6"/>
                  </a:cubicBezTo>
                  <a:cubicBezTo>
                    <a:pt x="143" y="1"/>
                    <a:pt x="183" y="41"/>
                    <a:pt x="183" y="93"/>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746;p72"/>
            <p:cNvSpPr/>
            <p:nvPr/>
          </p:nvSpPr>
          <p:spPr>
            <a:xfrm>
              <a:off x="2200310" y="3926997"/>
              <a:ext cx="14808" cy="251649"/>
            </a:xfrm>
            <a:custGeom>
              <a:avLst/>
              <a:gdLst/>
              <a:ahLst/>
              <a:cxnLst/>
              <a:rect l="l" t="t" r="r" b="b"/>
              <a:pathLst>
                <a:path w="180" h="3059" extrusionOk="0">
                  <a:moveTo>
                    <a:pt x="179" y="93"/>
                  </a:moveTo>
                  <a:lnTo>
                    <a:pt x="179" y="3058"/>
                  </a:lnTo>
                  <a:lnTo>
                    <a:pt x="0" y="3058"/>
                  </a:lnTo>
                  <a:lnTo>
                    <a:pt x="0" y="93"/>
                  </a:lnTo>
                  <a:cubicBezTo>
                    <a:pt x="0" y="46"/>
                    <a:pt x="37" y="6"/>
                    <a:pt x="92" y="6"/>
                  </a:cubicBezTo>
                  <a:cubicBezTo>
                    <a:pt x="140" y="1"/>
                    <a:pt x="179" y="41"/>
                    <a:pt x="179" y="93"/>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747;p72"/>
            <p:cNvSpPr/>
            <p:nvPr/>
          </p:nvSpPr>
          <p:spPr>
            <a:xfrm>
              <a:off x="2323300" y="3926997"/>
              <a:ext cx="15055" cy="251649"/>
            </a:xfrm>
            <a:custGeom>
              <a:avLst/>
              <a:gdLst/>
              <a:ahLst/>
              <a:cxnLst/>
              <a:rect l="l" t="t" r="r" b="b"/>
              <a:pathLst>
                <a:path w="183" h="3059" extrusionOk="0">
                  <a:moveTo>
                    <a:pt x="183" y="93"/>
                  </a:moveTo>
                  <a:lnTo>
                    <a:pt x="183" y="3058"/>
                  </a:lnTo>
                  <a:lnTo>
                    <a:pt x="1" y="3058"/>
                  </a:lnTo>
                  <a:lnTo>
                    <a:pt x="1" y="93"/>
                  </a:lnTo>
                  <a:cubicBezTo>
                    <a:pt x="1" y="46"/>
                    <a:pt x="40" y="6"/>
                    <a:pt x="93" y="6"/>
                  </a:cubicBezTo>
                  <a:cubicBezTo>
                    <a:pt x="138" y="1"/>
                    <a:pt x="183" y="41"/>
                    <a:pt x="183" y="93"/>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748;p72"/>
            <p:cNvSpPr/>
            <p:nvPr/>
          </p:nvSpPr>
          <p:spPr>
            <a:xfrm>
              <a:off x="2446124" y="3926997"/>
              <a:ext cx="15055" cy="251649"/>
            </a:xfrm>
            <a:custGeom>
              <a:avLst/>
              <a:gdLst/>
              <a:ahLst/>
              <a:cxnLst/>
              <a:rect l="l" t="t" r="r" b="b"/>
              <a:pathLst>
                <a:path w="183" h="3059" extrusionOk="0">
                  <a:moveTo>
                    <a:pt x="183" y="93"/>
                  </a:moveTo>
                  <a:lnTo>
                    <a:pt x="183" y="3058"/>
                  </a:lnTo>
                  <a:lnTo>
                    <a:pt x="1" y="3058"/>
                  </a:lnTo>
                  <a:lnTo>
                    <a:pt x="1" y="93"/>
                  </a:lnTo>
                  <a:cubicBezTo>
                    <a:pt x="1" y="46"/>
                    <a:pt x="40" y="6"/>
                    <a:pt x="93" y="6"/>
                  </a:cubicBezTo>
                  <a:cubicBezTo>
                    <a:pt x="143" y="1"/>
                    <a:pt x="183" y="41"/>
                    <a:pt x="183" y="93"/>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749;p72"/>
            <p:cNvSpPr/>
            <p:nvPr/>
          </p:nvSpPr>
          <p:spPr>
            <a:xfrm>
              <a:off x="2569360" y="3926997"/>
              <a:ext cx="15055" cy="251649"/>
            </a:xfrm>
            <a:custGeom>
              <a:avLst/>
              <a:gdLst/>
              <a:ahLst/>
              <a:cxnLst/>
              <a:rect l="l" t="t" r="r" b="b"/>
              <a:pathLst>
                <a:path w="183" h="3059" extrusionOk="0">
                  <a:moveTo>
                    <a:pt x="183" y="93"/>
                  </a:moveTo>
                  <a:lnTo>
                    <a:pt x="183" y="3058"/>
                  </a:lnTo>
                  <a:lnTo>
                    <a:pt x="1" y="3058"/>
                  </a:lnTo>
                  <a:lnTo>
                    <a:pt x="1" y="93"/>
                  </a:lnTo>
                  <a:cubicBezTo>
                    <a:pt x="1" y="46"/>
                    <a:pt x="40" y="6"/>
                    <a:pt x="93" y="6"/>
                  </a:cubicBezTo>
                  <a:cubicBezTo>
                    <a:pt x="143" y="1"/>
                    <a:pt x="183" y="41"/>
                    <a:pt x="183" y="93"/>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750;p72"/>
            <p:cNvSpPr/>
            <p:nvPr/>
          </p:nvSpPr>
          <p:spPr>
            <a:xfrm>
              <a:off x="2692432" y="3926997"/>
              <a:ext cx="15055" cy="251649"/>
            </a:xfrm>
            <a:custGeom>
              <a:avLst/>
              <a:gdLst/>
              <a:ahLst/>
              <a:cxnLst/>
              <a:rect l="l" t="t" r="r" b="b"/>
              <a:pathLst>
                <a:path w="183" h="3059" extrusionOk="0">
                  <a:moveTo>
                    <a:pt x="182" y="93"/>
                  </a:moveTo>
                  <a:lnTo>
                    <a:pt x="182" y="3058"/>
                  </a:lnTo>
                  <a:lnTo>
                    <a:pt x="0" y="3058"/>
                  </a:lnTo>
                  <a:lnTo>
                    <a:pt x="0" y="93"/>
                  </a:lnTo>
                  <a:cubicBezTo>
                    <a:pt x="0" y="46"/>
                    <a:pt x="40" y="6"/>
                    <a:pt x="93" y="6"/>
                  </a:cubicBezTo>
                  <a:cubicBezTo>
                    <a:pt x="143" y="1"/>
                    <a:pt x="182" y="41"/>
                    <a:pt x="182" y="93"/>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751;p72"/>
            <p:cNvSpPr/>
            <p:nvPr/>
          </p:nvSpPr>
          <p:spPr>
            <a:xfrm>
              <a:off x="2815668" y="3926997"/>
              <a:ext cx="15055" cy="251649"/>
            </a:xfrm>
            <a:custGeom>
              <a:avLst/>
              <a:gdLst/>
              <a:ahLst/>
              <a:cxnLst/>
              <a:rect l="l" t="t" r="r" b="b"/>
              <a:pathLst>
                <a:path w="183" h="3059" extrusionOk="0">
                  <a:moveTo>
                    <a:pt x="183" y="93"/>
                  </a:moveTo>
                  <a:lnTo>
                    <a:pt x="183" y="3058"/>
                  </a:lnTo>
                  <a:lnTo>
                    <a:pt x="1" y="3058"/>
                  </a:lnTo>
                  <a:lnTo>
                    <a:pt x="1" y="93"/>
                  </a:lnTo>
                  <a:cubicBezTo>
                    <a:pt x="1" y="46"/>
                    <a:pt x="40" y="6"/>
                    <a:pt x="93" y="6"/>
                  </a:cubicBezTo>
                  <a:cubicBezTo>
                    <a:pt x="138" y="1"/>
                    <a:pt x="183" y="41"/>
                    <a:pt x="183" y="93"/>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752;p72"/>
            <p:cNvSpPr/>
            <p:nvPr/>
          </p:nvSpPr>
          <p:spPr>
            <a:xfrm>
              <a:off x="2938493" y="3926997"/>
              <a:ext cx="15055" cy="251649"/>
            </a:xfrm>
            <a:custGeom>
              <a:avLst/>
              <a:gdLst/>
              <a:ahLst/>
              <a:cxnLst/>
              <a:rect l="l" t="t" r="r" b="b"/>
              <a:pathLst>
                <a:path w="183" h="3059" extrusionOk="0">
                  <a:moveTo>
                    <a:pt x="182" y="93"/>
                  </a:moveTo>
                  <a:lnTo>
                    <a:pt x="182" y="3058"/>
                  </a:lnTo>
                  <a:lnTo>
                    <a:pt x="0" y="3058"/>
                  </a:lnTo>
                  <a:lnTo>
                    <a:pt x="0" y="93"/>
                  </a:lnTo>
                  <a:cubicBezTo>
                    <a:pt x="0" y="46"/>
                    <a:pt x="40" y="6"/>
                    <a:pt x="93" y="6"/>
                  </a:cubicBezTo>
                  <a:cubicBezTo>
                    <a:pt x="143" y="1"/>
                    <a:pt x="182" y="41"/>
                    <a:pt x="182" y="93"/>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753;p72"/>
            <p:cNvSpPr/>
            <p:nvPr/>
          </p:nvSpPr>
          <p:spPr>
            <a:xfrm>
              <a:off x="1968728" y="3949620"/>
              <a:ext cx="969852" cy="8309"/>
            </a:xfrm>
            <a:custGeom>
              <a:avLst/>
              <a:gdLst/>
              <a:ahLst/>
              <a:cxnLst/>
              <a:rect l="l" t="t" r="r" b="b"/>
              <a:pathLst>
                <a:path w="11789" h="101" extrusionOk="0">
                  <a:moveTo>
                    <a:pt x="1" y="0"/>
                  </a:moveTo>
                  <a:lnTo>
                    <a:pt x="11788" y="0"/>
                  </a:lnTo>
                  <a:lnTo>
                    <a:pt x="11788" y="101"/>
                  </a:lnTo>
                  <a:lnTo>
                    <a:pt x="1" y="10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754;p72"/>
            <p:cNvSpPr/>
            <p:nvPr/>
          </p:nvSpPr>
          <p:spPr>
            <a:xfrm>
              <a:off x="1968728" y="3997333"/>
              <a:ext cx="969852" cy="8309"/>
            </a:xfrm>
            <a:custGeom>
              <a:avLst/>
              <a:gdLst/>
              <a:ahLst/>
              <a:cxnLst/>
              <a:rect l="l" t="t" r="r" b="b"/>
              <a:pathLst>
                <a:path w="11789" h="101" extrusionOk="0">
                  <a:moveTo>
                    <a:pt x="1" y="1"/>
                  </a:moveTo>
                  <a:lnTo>
                    <a:pt x="11788" y="1"/>
                  </a:lnTo>
                  <a:lnTo>
                    <a:pt x="11788" y="101"/>
                  </a:lnTo>
                  <a:lnTo>
                    <a:pt x="1" y="10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755;p72"/>
            <p:cNvSpPr/>
            <p:nvPr/>
          </p:nvSpPr>
          <p:spPr>
            <a:xfrm>
              <a:off x="1968728" y="4045045"/>
              <a:ext cx="969852" cy="8144"/>
            </a:xfrm>
            <a:custGeom>
              <a:avLst/>
              <a:gdLst/>
              <a:ahLst/>
              <a:cxnLst/>
              <a:rect l="l" t="t" r="r" b="b"/>
              <a:pathLst>
                <a:path w="11789" h="99" extrusionOk="0">
                  <a:moveTo>
                    <a:pt x="1" y="1"/>
                  </a:moveTo>
                  <a:lnTo>
                    <a:pt x="11788" y="1"/>
                  </a:lnTo>
                  <a:lnTo>
                    <a:pt x="11788" y="98"/>
                  </a:lnTo>
                  <a:lnTo>
                    <a:pt x="1" y="98"/>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756;p72"/>
            <p:cNvSpPr/>
            <p:nvPr/>
          </p:nvSpPr>
          <p:spPr>
            <a:xfrm>
              <a:off x="1968728" y="4092594"/>
              <a:ext cx="969852" cy="8144"/>
            </a:xfrm>
            <a:custGeom>
              <a:avLst/>
              <a:gdLst/>
              <a:ahLst/>
              <a:cxnLst/>
              <a:rect l="l" t="t" r="r" b="b"/>
              <a:pathLst>
                <a:path w="11789" h="99" extrusionOk="0">
                  <a:moveTo>
                    <a:pt x="1" y="1"/>
                  </a:moveTo>
                  <a:lnTo>
                    <a:pt x="11788" y="1"/>
                  </a:lnTo>
                  <a:lnTo>
                    <a:pt x="11788" y="98"/>
                  </a:lnTo>
                  <a:lnTo>
                    <a:pt x="1" y="98"/>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757;p72"/>
            <p:cNvSpPr/>
            <p:nvPr/>
          </p:nvSpPr>
          <p:spPr>
            <a:xfrm>
              <a:off x="1968728" y="4140307"/>
              <a:ext cx="969852" cy="8144"/>
            </a:xfrm>
            <a:custGeom>
              <a:avLst/>
              <a:gdLst/>
              <a:ahLst/>
              <a:cxnLst/>
              <a:rect l="l" t="t" r="r" b="b"/>
              <a:pathLst>
                <a:path w="11789" h="99" extrusionOk="0">
                  <a:moveTo>
                    <a:pt x="1" y="1"/>
                  </a:moveTo>
                  <a:lnTo>
                    <a:pt x="11788" y="1"/>
                  </a:lnTo>
                  <a:lnTo>
                    <a:pt x="11788" y="98"/>
                  </a:lnTo>
                  <a:lnTo>
                    <a:pt x="1" y="98"/>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758;p72"/>
            <p:cNvSpPr/>
            <p:nvPr/>
          </p:nvSpPr>
          <p:spPr>
            <a:xfrm>
              <a:off x="1968723" y="3926997"/>
              <a:ext cx="15055" cy="251649"/>
            </a:xfrm>
            <a:custGeom>
              <a:avLst/>
              <a:gdLst/>
              <a:ahLst/>
              <a:cxnLst/>
              <a:rect l="l" t="t" r="r" b="b"/>
              <a:pathLst>
                <a:path w="183" h="3059" extrusionOk="0">
                  <a:moveTo>
                    <a:pt x="182" y="93"/>
                  </a:moveTo>
                  <a:lnTo>
                    <a:pt x="182" y="3058"/>
                  </a:lnTo>
                  <a:lnTo>
                    <a:pt x="0" y="3058"/>
                  </a:lnTo>
                  <a:lnTo>
                    <a:pt x="0" y="93"/>
                  </a:lnTo>
                  <a:cubicBezTo>
                    <a:pt x="0" y="46"/>
                    <a:pt x="40" y="6"/>
                    <a:pt x="93" y="6"/>
                  </a:cubicBezTo>
                  <a:cubicBezTo>
                    <a:pt x="143" y="1"/>
                    <a:pt x="182" y="41"/>
                    <a:pt x="182" y="93"/>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4759;p72"/>
          <p:cNvGrpSpPr/>
          <p:nvPr/>
        </p:nvGrpSpPr>
        <p:grpSpPr>
          <a:xfrm>
            <a:off x="1251501" y="4717650"/>
            <a:ext cx="1586296" cy="339101"/>
            <a:chOff x="1251501" y="4717650"/>
            <a:chExt cx="1586296" cy="339101"/>
          </a:xfrm>
        </p:grpSpPr>
        <p:sp>
          <p:nvSpPr>
            <p:cNvPr id="206" name="Google Shape;4760;p72"/>
            <p:cNvSpPr/>
            <p:nvPr/>
          </p:nvSpPr>
          <p:spPr>
            <a:xfrm>
              <a:off x="1251501" y="4717650"/>
              <a:ext cx="151956" cy="151959"/>
            </a:xfrm>
            <a:custGeom>
              <a:avLst/>
              <a:gdLst/>
              <a:ahLst/>
              <a:cxnLst/>
              <a:rect l="l" t="t" r="r" b="b"/>
              <a:pathLst>
                <a:path w="1143" h="1143" extrusionOk="0">
                  <a:moveTo>
                    <a:pt x="1143" y="570"/>
                  </a:moveTo>
                  <a:cubicBezTo>
                    <a:pt x="1143" y="887"/>
                    <a:pt x="884" y="1143"/>
                    <a:pt x="570" y="1143"/>
                  </a:cubicBezTo>
                  <a:cubicBezTo>
                    <a:pt x="259" y="1143"/>
                    <a:pt x="1" y="884"/>
                    <a:pt x="1" y="570"/>
                  </a:cubicBezTo>
                  <a:cubicBezTo>
                    <a:pt x="1" y="259"/>
                    <a:pt x="259" y="1"/>
                    <a:pt x="570" y="1"/>
                  </a:cubicBezTo>
                  <a:cubicBezTo>
                    <a:pt x="884" y="1"/>
                    <a:pt x="1143" y="259"/>
                    <a:pt x="1143" y="5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761;p72"/>
            <p:cNvSpPr/>
            <p:nvPr/>
          </p:nvSpPr>
          <p:spPr>
            <a:xfrm>
              <a:off x="1264131" y="4728552"/>
              <a:ext cx="129887" cy="129890"/>
            </a:xfrm>
            <a:custGeom>
              <a:avLst/>
              <a:gdLst/>
              <a:ahLst/>
              <a:cxnLst/>
              <a:rect l="l" t="t" r="r" b="b"/>
              <a:pathLst>
                <a:path w="977" h="977" extrusionOk="0">
                  <a:moveTo>
                    <a:pt x="977" y="488"/>
                  </a:moveTo>
                  <a:cubicBezTo>
                    <a:pt x="977" y="760"/>
                    <a:pt x="760" y="976"/>
                    <a:pt x="489" y="976"/>
                  </a:cubicBezTo>
                  <a:cubicBezTo>
                    <a:pt x="220" y="976"/>
                    <a:pt x="1" y="760"/>
                    <a:pt x="1" y="488"/>
                  </a:cubicBezTo>
                  <a:cubicBezTo>
                    <a:pt x="1" y="219"/>
                    <a:pt x="220" y="0"/>
                    <a:pt x="489" y="0"/>
                  </a:cubicBezTo>
                  <a:cubicBezTo>
                    <a:pt x="758" y="0"/>
                    <a:pt x="977" y="219"/>
                    <a:pt x="977" y="4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762;p72"/>
            <p:cNvSpPr/>
            <p:nvPr/>
          </p:nvSpPr>
          <p:spPr>
            <a:xfrm>
              <a:off x="2685709" y="4717650"/>
              <a:ext cx="152089" cy="151959"/>
            </a:xfrm>
            <a:custGeom>
              <a:avLst/>
              <a:gdLst/>
              <a:ahLst/>
              <a:cxnLst/>
              <a:rect l="l" t="t" r="r" b="b"/>
              <a:pathLst>
                <a:path w="1144" h="1143" extrusionOk="0">
                  <a:moveTo>
                    <a:pt x="1143" y="570"/>
                  </a:moveTo>
                  <a:cubicBezTo>
                    <a:pt x="1143" y="887"/>
                    <a:pt x="885" y="1143"/>
                    <a:pt x="571" y="1143"/>
                  </a:cubicBezTo>
                  <a:cubicBezTo>
                    <a:pt x="254" y="1143"/>
                    <a:pt x="1" y="884"/>
                    <a:pt x="1" y="570"/>
                  </a:cubicBezTo>
                  <a:cubicBezTo>
                    <a:pt x="1" y="259"/>
                    <a:pt x="259" y="1"/>
                    <a:pt x="571" y="1"/>
                  </a:cubicBezTo>
                  <a:cubicBezTo>
                    <a:pt x="885" y="1"/>
                    <a:pt x="1143" y="259"/>
                    <a:pt x="1143" y="5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763;p72"/>
            <p:cNvSpPr/>
            <p:nvPr/>
          </p:nvSpPr>
          <p:spPr>
            <a:xfrm>
              <a:off x="2696610" y="4728552"/>
              <a:ext cx="129887" cy="129890"/>
            </a:xfrm>
            <a:custGeom>
              <a:avLst/>
              <a:gdLst/>
              <a:ahLst/>
              <a:cxnLst/>
              <a:rect l="l" t="t" r="r" b="b"/>
              <a:pathLst>
                <a:path w="977" h="977" extrusionOk="0">
                  <a:moveTo>
                    <a:pt x="977" y="488"/>
                  </a:moveTo>
                  <a:cubicBezTo>
                    <a:pt x="977" y="760"/>
                    <a:pt x="760" y="976"/>
                    <a:pt x="489" y="976"/>
                  </a:cubicBezTo>
                  <a:cubicBezTo>
                    <a:pt x="220" y="976"/>
                    <a:pt x="1" y="760"/>
                    <a:pt x="1" y="488"/>
                  </a:cubicBezTo>
                  <a:cubicBezTo>
                    <a:pt x="1" y="219"/>
                    <a:pt x="220" y="0"/>
                    <a:pt x="489" y="0"/>
                  </a:cubicBezTo>
                  <a:cubicBezTo>
                    <a:pt x="760" y="0"/>
                    <a:pt x="977" y="219"/>
                    <a:pt x="977" y="4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764;p72"/>
            <p:cNvSpPr/>
            <p:nvPr/>
          </p:nvSpPr>
          <p:spPr>
            <a:xfrm>
              <a:off x="1282743" y="4746765"/>
              <a:ext cx="1519163" cy="92399"/>
            </a:xfrm>
            <a:custGeom>
              <a:avLst/>
              <a:gdLst/>
              <a:ahLst/>
              <a:cxnLst/>
              <a:rect l="l" t="t" r="r" b="b"/>
              <a:pathLst>
                <a:path w="11427" h="695" extrusionOk="0">
                  <a:moveTo>
                    <a:pt x="11427" y="349"/>
                  </a:moveTo>
                  <a:lnTo>
                    <a:pt x="11427" y="351"/>
                  </a:lnTo>
                  <a:cubicBezTo>
                    <a:pt x="11427" y="415"/>
                    <a:pt x="11411" y="473"/>
                    <a:pt x="11382" y="523"/>
                  </a:cubicBezTo>
                  <a:cubicBezTo>
                    <a:pt x="11321" y="626"/>
                    <a:pt x="11211" y="694"/>
                    <a:pt x="11079" y="694"/>
                  </a:cubicBezTo>
                  <a:lnTo>
                    <a:pt x="349" y="694"/>
                  </a:lnTo>
                  <a:cubicBezTo>
                    <a:pt x="222" y="694"/>
                    <a:pt x="109" y="626"/>
                    <a:pt x="45" y="523"/>
                  </a:cubicBezTo>
                  <a:cubicBezTo>
                    <a:pt x="16" y="473"/>
                    <a:pt x="0" y="415"/>
                    <a:pt x="0" y="351"/>
                  </a:cubicBezTo>
                  <a:lnTo>
                    <a:pt x="0" y="349"/>
                  </a:lnTo>
                  <a:cubicBezTo>
                    <a:pt x="0" y="153"/>
                    <a:pt x="159" y="1"/>
                    <a:pt x="349" y="1"/>
                  </a:cubicBezTo>
                  <a:lnTo>
                    <a:pt x="11079" y="1"/>
                  </a:lnTo>
                  <a:cubicBezTo>
                    <a:pt x="11274" y="1"/>
                    <a:pt x="11427" y="159"/>
                    <a:pt x="11427" y="3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765;p72"/>
            <p:cNvSpPr/>
            <p:nvPr/>
          </p:nvSpPr>
          <p:spPr>
            <a:xfrm>
              <a:off x="1282743" y="4793430"/>
              <a:ext cx="1519163" cy="45734"/>
            </a:xfrm>
            <a:custGeom>
              <a:avLst/>
              <a:gdLst/>
              <a:ahLst/>
              <a:cxnLst/>
              <a:rect l="l" t="t" r="r" b="b"/>
              <a:pathLst>
                <a:path w="11427" h="344" extrusionOk="0">
                  <a:moveTo>
                    <a:pt x="11427" y="0"/>
                  </a:moveTo>
                  <a:cubicBezTo>
                    <a:pt x="11427" y="64"/>
                    <a:pt x="11411" y="124"/>
                    <a:pt x="11382" y="172"/>
                  </a:cubicBezTo>
                  <a:cubicBezTo>
                    <a:pt x="11321" y="275"/>
                    <a:pt x="11211" y="343"/>
                    <a:pt x="11079" y="343"/>
                  </a:cubicBezTo>
                  <a:lnTo>
                    <a:pt x="349" y="343"/>
                  </a:lnTo>
                  <a:cubicBezTo>
                    <a:pt x="222" y="343"/>
                    <a:pt x="109" y="275"/>
                    <a:pt x="45" y="172"/>
                  </a:cubicBezTo>
                  <a:cubicBezTo>
                    <a:pt x="16" y="124"/>
                    <a:pt x="0" y="64"/>
                    <a:pt x="0" y="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766;p72"/>
            <p:cNvSpPr/>
            <p:nvPr/>
          </p:nvSpPr>
          <p:spPr>
            <a:xfrm>
              <a:off x="1288726" y="4816961"/>
              <a:ext cx="1507330" cy="22867"/>
            </a:xfrm>
            <a:custGeom>
              <a:avLst/>
              <a:gdLst/>
              <a:ahLst/>
              <a:cxnLst/>
              <a:rect l="l" t="t" r="r" b="b"/>
              <a:pathLst>
                <a:path w="11338" h="172" extrusionOk="0">
                  <a:moveTo>
                    <a:pt x="11337" y="0"/>
                  </a:moveTo>
                  <a:cubicBezTo>
                    <a:pt x="11276" y="100"/>
                    <a:pt x="11166" y="171"/>
                    <a:pt x="11034" y="171"/>
                  </a:cubicBezTo>
                  <a:lnTo>
                    <a:pt x="304" y="171"/>
                  </a:lnTo>
                  <a:cubicBezTo>
                    <a:pt x="177" y="171"/>
                    <a:pt x="64" y="100"/>
                    <a:pt x="0"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767;p72"/>
            <p:cNvSpPr/>
            <p:nvPr/>
          </p:nvSpPr>
          <p:spPr>
            <a:xfrm>
              <a:off x="1328742" y="4758332"/>
              <a:ext cx="1421714" cy="22202"/>
            </a:xfrm>
            <a:custGeom>
              <a:avLst/>
              <a:gdLst/>
              <a:ahLst/>
              <a:cxnLst/>
              <a:rect l="l" t="t" r="r" b="b"/>
              <a:pathLst>
                <a:path w="10694" h="167" extrusionOk="0">
                  <a:moveTo>
                    <a:pt x="10611" y="167"/>
                  </a:moveTo>
                  <a:lnTo>
                    <a:pt x="82" y="167"/>
                  </a:lnTo>
                  <a:cubicBezTo>
                    <a:pt x="37" y="167"/>
                    <a:pt x="0" y="130"/>
                    <a:pt x="0" y="85"/>
                  </a:cubicBezTo>
                  <a:lnTo>
                    <a:pt x="0" y="85"/>
                  </a:lnTo>
                  <a:cubicBezTo>
                    <a:pt x="0" y="37"/>
                    <a:pt x="37" y="1"/>
                    <a:pt x="82" y="1"/>
                  </a:cubicBezTo>
                  <a:lnTo>
                    <a:pt x="10611" y="1"/>
                  </a:lnTo>
                  <a:cubicBezTo>
                    <a:pt x="10656" y="1"/>
                    <a:pt x="10693" y="37"/>
                    <a:pt x="10693" y="85"/>
                  </a:cubicBezTo>
                  <a:lnTo>
                    <a:pt x="10693" y="85"/>
                  </a:lnTo>
                  <a:cubicBezTo>
                    <a:pt x="10691" y="130"/>
                    <a:pt x="10654" y="167"/>
                    <a:pt x="10611" y="167"/>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768;p72"/>
            <p:cNvSpPr/>
            <p:nvPr/>
          </p:nvSpPr>
          <p:spPr>
            <a:xfrm>
              <a:off x="1582268" y="4734800"/>
              <a:ext cx="40415" cy="118057"/>
            </a:xfrm>
            <a:custGeom>
              <a:avLst/>
              <a:gdLst/>
              <a:ahLst/>
              <a:cxnLst/>
              <a:rect l="l" t="t" r="r" b="b"/>
              <a:pathLst>
                <a:path w="304" h="888" extrusionOk="0">
                  <a:moveTo>
                    <a:pt x="0" y="1"/>
                  </a:moveTo>
                  <a:lnTo>
                    <a:pt x="303" y="1"/>
                  </a:lnTo>
                  <a:lnTo>
                    <a:pt x="303" y="887"/>
                  </a:lnTo>
                  <a:lnTo>
                    <a:pt x="0" y="88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769;p72"/>
            <p:cNvSpPr/>
            <p:nvPr/>
          </p:nvSpPr>
          <p:spPr>
            <a:xfrm>
              <a:off x="1582268" y="4825603"/>
              <a:ext cx="40415" cy="27254"/>
            </a:xfrm>
            <a:custGeom>
              <a:avLst/>
              <a:gdLst/>
              <a:ahLst/>
              <a:cxnLst/>
              <a:rect l="l" t="t" r="r" b="b"/>
              <a:pathLst>
                <a:path w="304" h="205" extrusionOk="0">
                  <a:moveTo>
                    <a:pt x="0" y="1"/>
                  </a:moveTo>
                  <a:lnTo>
                    <a:pt x="303" y="1"/>
                  </a:lnTo>
                  <a:lnTo>
                    <a:pt x="303" y="204"/>
                  </a:lnTo>
                  <a:lnTo>
                    <a:pt x="0" y="204"/>
                  </a:lnTo>
                  <a:close/>
                </a:path>
              </a:pathLst>
            </a:custGeom>
            <a:solidFill>
              <a:srgbClr val="20124D">
                <a:alpha val="5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770;p72"/>
            <p:cNvSpPr/>
            <p:nvPr/>
          </p:nvSpPr>
          <p:spPr>
            <a:xfrm>
              <a:off x="1582268" y="4751020"/>
              <a:ext cx="40415" cy="21139"/>
            </a:xfrm>
            <a:custGeom>
              <a:avLst/>
              <a:gdLst/>
              <a:ahLst/>
              <a:cxnLst/>
              <a:rect l="l" t="t" r="r" b="b"/>
              <a:pathLst>
                <a:path w="304" h="159" extrusionOk="0">
                  <a:moveTo>
                    <a:pt x="0" y="0"/>
                  </a:moveTo>
                  <a:lnTo>
                    <a:pt x="303" y="0"/>
                  </a:lnTo>
                  <a:lnTo>
                    <a:pt x="303" y="158"/>
                  </a:lnTo>
                  <a:lnTo>
                    <a:pt x="0" y="158"/>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771;p72"/>
            <p:cNvSpPr/>
            <p:nvPr/>
          </p:nvSpPr>
          <p:spPr>
            <a:xfrm>
              <a:off x="2028297" y="4734800"/>
              <a:ext cx="40415" cy="118057"/>
            </a:xfrm>
            <a:custGeom>
              <a:avLst/>
              <a:gdLst/>
              <a:ahLst/>
              <a:cxnLst/>
              <a:rect l="l" t="t" r="r" b="b"/>
              <a:pathLst>
                <a:path w="304" h="888" extrusionOk="0">
                  <a:moveTo>
                    <a:pt x="0" y="1"/>
                  </a:moveTo>
                  <a:lnTo>
                    <a:pt x="304" y="1"/>
                  </a:lnTo>
                  <a:lnTo>
                    <a:pt x="304" y="887"/>
                  </a:lnTo>
                  <a:lnTo>
                    <a:pt x="0" y="88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772;p72"/>
            <p:cNvSpPr/>
            <p:nvPr/>
          </p:nvSpPr>
          <p:spPr>
            <a:xfrm>
              <a:off x="2028297" y="4825603"/>
              <a:ext cx="40415" cy="27254"/>
            </a:xfrm>
            <a:custGeom>
              <a:avLst/>
              <a:gdLst/>
              <a:ahLst/>
              <a:cxnLst/>
              <a:rect l="l" t="t" r="r" b="b"/>
              <a:pathLst>
                <a:path w="304" h="205" extrusionOk="0">
                  <a:moveTo>
                    <a:pt x="0" y="1"/>
                  </a:moveTo>
                  <a:lnTo>
                    <a:pt x="304" y="1"/>
                  </a:lnTo>
                  <a:lnTo>
                    <a:pt x="304" y="204"/>
                  </a:lnTo>
                  <a:lnTo>
                    <a:pt x="0" y="204"/>
                  </a:lnTo>
                  <a:close/>
                </a:path>
              </a:pathLst>
            </a:custGeom>
            <a:solidFill>
              <a:srgbClr val="20124D">
                <a:alpha val="5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773;p72"/>
            <p:cNvSpPr/>
            <p:nvPr/>
          </p:nvSpPr>
          <p:spPr>
            <a:xfrm>
              <a:off x="2028297" y="4751020"/>
              <a:ext cx="40415" cy="21139"/>
            </a:xfrm>
            <a:custGeom>
              <a:avLst/>
              <a:gdLst/>
              <a:ahLst/>
              <a:cxnLst/>
              <a:rect l="l" t="t" r="r" b="b"/>
              <a:pathLst>
                <a:path w="304" h="159" extrusionOk="0">
                  <a:moveTo>
                    <a:pt x="0" y="0"/>
                  </a:moveTo>
                  <a:lnTo>
                    <a:pt x="304" y="0"/>
                  </a:lnTo>
                  <a:lnTo>
                    <a:pt x="304" y="158"/>
                  </a:lnTo>
                  <a:lnTo>
                    <a:pt x="0" y="158"/>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774;p72"/>
            <p:cNvSpPr/>
            <p:nvPr/>
          </p:nvSpPr>
          <p:spPr>
            <a:xfrm>
              <a:off x="2473928" y="4734800"/>
              <a:ext cx="40548" cy="118057"/>
            </a:xfrm>
            <a:custGeom>
              <a:avLst/>
              <a:gdLst/>
              <a:ahLst/>
              <a:cxnLst/>
              <a:rect l="l" t="t" r="r" b="b"/>
              <a:pathLst>
                <a:path w="305" h="888" extrusionOk="0">
                  <a:moveTo>
                    <a:pt x="1" y="1"/>
                  </a:moveTo>
                  <a:lnTo>
                    <a:pt x="304" y="1"/>
                  </a:lnTo>
                  <a:lnTo>
                    <a:pt x="304" y="887"/>
                  </a:lnTo>
                  <a:lnTo>
                    <a:pt x="1" y="88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775;p72"/>
            <p:cNvSpPr/>
            <p:nvPr/>
          </p:nvSpPr>
          <p:spPr>
            <a:xfrm>
              <a:off x="2473928" y="4825603"/>
              <a:ext cx="40548" cy="27254"/>
            </a:xfrm>
            <a:custGeom>
              <a:avLst/>
              <a:gdLst/>
              <a:ahLst/>
              <a:cxnLst/>
              <a:rect l="l" t="t" r="r" b="b"/>
              <a:pathLst>
                <a:path w="305" h="205" extrusionOk="0">
                  <a:moveTo>
                    <a:pt x="1" y="1"/>
                  </a:moveTo>
                  <a:lnTo>
                    <a:pt x="304" y="1"/>
                  </a:lnTo>
                  <a:lnTo>
                    <a:pt x="304" y="204"/>
                  </a:lnTo>
                  <a:lnTo>
                    <a:pt x="1" y="204"/>
                  </a:lnTo>
                  <a:close/>
                </a:path>
              </a:pathLst>
            </a:custGeom>
            <a:solidFill>
              <a:srgbClr val="20124D">
                <a:alpha val="5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776;p72"/>
            <p:cNvSpPr/>
            <p:nvPr/>
          </p:nvSpPr>
          <p:spPr>
            <a:xfrm>
              <a:off x="2473928" y="4751020"/>
              <a:ext cx="40548" cy="21139"/>
            </a:xfrm>
            <a:custGeom>
              <a:avLst/>
              <a:gdLst/>
              <a:ahLst/>
              <a:cxnLst/>
              <a:rect l="l" t="t" r="r" b="b"/>
              <a:pathLst>
                <a:path w="305" h="159" extrusionOk="0">
                  <a:moveTo>
                    <a:pt x="1" y="0"/>
                  </a:moveTo>
                  <a:lnTo>
                    <a:pt x="304" y="0"/>
                  </a:lnTo>
                  <a:lnTo>
                    <a:pt x="304" y="158"/>
                  </a:lnTo>
                  <a:lnTo>
                    <a:pt x="1" y="158"/>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777;p72"/>
            <p:cNvSpPr/>
            <p:nvPr/>
          </p:nvSpPr>
          <p:spPr>
            <a:xfrm>
              <a:off x="1251501" y="4904792"/>
              <a:ext cx="151956" cy="151959"/>
            </a:xfrm>
            <a:custGeom>
              <a:avLst/>
              <a:gdLst/>
              <a:ahLst/>
              <a:cxnLst/>
              <a:rect l="l" t="t" r="r" b="b"/>
              <a:pathLst>
                <a:path w="1143" h="1143" extrusionOk="0">
                  <a:moveTo>
                    <a:pt x="1143" y="570"/>
                  </a:moveTo>
                  <a:cubicBezTo>
                    <a:pt x="1143" y="887"/>
                    <a:pt x="884" y="1143"/>
                    <a:pt x="570" y="1143"/>
                  </a:cubicBezTo>
                  <a:cubicBezTo>
                    <a:pt x="259" y="1143"/>
                    <a:pt x="1" y="884"/>
                    <a:pt x="1" y="570"/>
                  </a:cubicBezTo>
                  <a:cubicBezTo>
                    <a:pt x="1" y="259"/>
                    <a:pt x="259" y="1"/>
                    <a:pt x="570" y="1"/>
                  </a:cubicBezTo>
                  <a:cubicBezTo>
                    <a:pt x="884" y="1"/>
                    <a:pt x="1143" y="259"/>
                    <a:pt x="1143" y="5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778;p72"/>
            <p:cNvSpPr/>
            <p:nvPr/>
          </p:nvSpPr>
          <p:spPr>
            <a:xfrm>
              <a:off x="1264131" y="4915693"/>
              <a:ext cx="129887" cy="129890"/>
            </a:xfrm>
            <a:custGeom>
              <a:avLst/>
              <a:gdLst/>
              <a:ahLst/>
              <a:cxnLst/>
              <a:rect l="l" t="t" r="r" b="b"/>
              <a:pathLst>
                <a:path w="977" h="977" extrusionOk="0">
                  <a:moveTo>
                    <a:pt x="977" y="488"/>
                  </a:moveTo>
                  <a:cubicBezTo>
                    <a:pt x="977" y="760"/>
                    <a:pt x="760" y="976"/>
                    <a:pt x="489" y="976"/>
                  </a:cubicBezTo>
                  <a:cubicBezTo>
                    <a:pt x="220" y="976"/>
                    <a:pt x="1" y="760"/>
                    <a:pt x="1" y="488"/>
                  </a:cubicBezTo>
                  <a:cubicBezTo>
                    <a:pt x="1" y="219"/>
                    <a:pt x="220" y="0"/>
                    <a:pt x="489" y="0"/>
                  </a:cubicBezTo>
                  <a:cubicBezTo>
                    <a:pt x="758" y="0"/>
                    <a:pt x="977" y="219"/>
                    <a:pt x="977" y="4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779;p72"/>
            <p:cNvSpPr/>
            <p:nvPr/>
          </p:nvSpPr>
          <p:spPr>
            <a:xfrm>
              <a:off x="2685709" y="4904792"/>
              <a:ext cx="152089" cy="151959"/>
            </a:xfrm>
            <a:custGeom>
              <a:avLst/>
              <a:gdLst/>
              <a:ahLst/>
              <a:cxnLst/>
              <a:rect l="l" t="t" r="r" b="b"/>
              <a:pathLst>
                <a:path w="1144" h="1143" extrusionOk="0">
                  <a:moveTo>
                    <a:pt x="1143" y="570"/>
                  </a:moveTo>
                  <a:cubicBezTo>
                    <a:pt x="1143" y="887"/>
                    <a:pt x="885" y="1143"/>
                    <a:pt x="571" y="1143"/>
                  </a:cubicBezTo>
                  <a:cubicBezTo>
                    <a:pt x="254" y="1143"/>
                    <a:pt x="1" y="884"/>
                    <a:pt x="1" y="570"/>
                  </a:cubicBezTo>
                  <a:cubicBezTo>
                    <a:pt x="1" y="259"/>
                    <a:pt x="259" y="1"/>
                    <a:pt x="571" y="1"/>
                  </a:cubicBezTo>
                  <a:cubicBezTo>
                    <a:pt x="885" y="1"/>
                    <a:pt x="1143" y="259"/>
                    <a:pt x="1143" y="5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780;p72"/>
            <p:cNvSpPr/>
            <p:nvPr/>
          </p:nvSpPr>
          <p:spPr>
            <a:xfrm>
              <a:off x="2696610" y="4915693"/>
              <a:ext cx="129887" cy="129890"/>
            </a:xfrm>
            <a:custGeom>
              <a:avLst/>
              <a:gdLst/>
              <a:ahLst/>
              <a:cxnLst/>
              <a:rect l="l" t="t" r="r" b="b"/>
              <a:pathLst>
                <a:path w="977" h="977" extrusionOk="0">
                  <a:moveTo>
                    <a:pt x="977" y="488"/>
                  </a:moveTo>
                  <a:cubicBezTo>
                    <a:pt x="977" y="760"/>
                    <a:pt x="760" y="976"/>
                    <a:pt x="489" y="976"/>
                  </a:cubicBezTo>
                  <a:cubicBezTo>
                    <a:pt x="220" y="976"/>
                    <a:pt x="1" y="760"/>
                    <a:pt x="1" y="488"/>
                  </a:cubicBezTo>
                  <a:cubicBezTo>
                    <a:pt x="1" y="219"/>
                    <a:pt x="220" y="0"/>
                    <a:pt x="489" y="0"/>
                  </a:cubicBezTo>
                  <a:cubicBezTo>
                    <a:pt x="760" y="0"/>
                    <a:pt x="977" y="219"/>
                    <a:pt x="977" y="4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781;p72"/>
            <p:cNvSpPr/>
            <p:nvPr/>
          </p:nvSpPr>
          <p:spPr>
            <a:xfrm>
              <a:off x="1282743" y="4933907"/>
              <a:ext cx="1519163" cy="92399"/>
            </a:xfrm>
            <a:custGeom>
              <a:avLst/>
              <a:gdLst/>
              <a:ahLst/>
              <a:cxnLst/>
              <a:rect l="l" t="t" r="r" b="b"/>
              <a:pathLst>
                <a:path w="11427" h="695" extrusionOk="0">
                  <a:moveTo>
                    <a:pt x="11427" y="349"/>
                  </a:moveTo>
                  <a:lnTo>
                    <a:pt x="11427" y="351"/>
                  </a:lnTo>
                  <a:cubicBezTo>
                    <a:pt x="11427" y="415"/>
                    <a:pt x="11411" y="473"/>
                    <a:pt x="11382" y="523"/>
                  </a:cubicBezTo>
                  <a:cubicBezTo>
                    <a:pt x="11321" y="626"/>
                    <a:pt x="11211" y="694"/>
                    <a:pt x="11079" y="694"/>
                  </a:cubicBezTo>
                  <a:lnTo>
                    <a:pt x="349" y="694"/>
                  </a:lnTo>
                  <a:cubicBezTo>
                    <a:pt x="222" y="694"/>
                    <a:pt x="109" y="626"/>
                    <a:pt x="45" y="523"/>
                  </a:cubicBezTo>
                  <a:cubicBezTo>
                    <a:pt x="16" y="473"/>
                    <a:pt x="0" y="415"/>
                    <a:pt x="0" y="351"/>
                  </a:cubicBezTo>
                  <a:lnTo>
                    <a:pt x="0" y="349"/>
                  </a:lnTo>
                  <a:cubicBezTo>
                    <a:pt x="0" y="153"/>
                    <a:pt x="159" y="1"/>
                    <a:pt x="349" y="1"/>
                  </a:cubicBezTo>
                  <a:lnTo>
                    <a:pt x="11079" y="1"/>
                  </a:lnTo>
                  <a:cubicBezTo>
                    <a:pt x="11274" y="1"/>
                    <a:pt x="11427" y="159"/>
                    <a:pt x="11427" y="3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782;p72"/>
            <p:cNvSpPr/>
            <p:nvPr/>
          </p:nvSpPr>
          <p:spPr>
            <a:xfrm>
              <a:off x="1282743" y="4980571"/>
              <a:ext cx="1519163" cy="45734"/>
            </a:xfrm>
            <a:custGeom>
              <a:avLst/>
              <a:gdLst/>
              <a:ahLst/>
              <a:cxnLst/>
              <a:rect l="l" t="t" r="r" b="b"/>
              <a:pathLst>
                <a:path w="11427" h="344" extrusionOk="0">
                  <a:moveTo>
                    <a:pt x="11427" y="0"/>
                  </a:moveTo>
                  <a:cubicBezTo>
                    <a:pt x="11427" y="64"/>
                    <a:pt x="11411" y="124"/>
                    <a:pt x="11382" y="172"/>
                  </a:cubicBezTo>
                  <a:cubicBezTo>
                    <a:pt x="11321" y="275"/>
                    <a:pt x="11211" y="343"/>
                    <a:pt x="11079" y="343"/>
                  </a:cubicBezTo>
                  <a:lnTo>
                    <a:pt x="349" y="343"/>
                  </a:lnTo>
                  <a:cubicBezTo>
                    <a:pt x="222" y="343"/>
                    <a:pt x="109" y="275"/>
                    <a:pt x="45" y="172"/>
                  </a:cubicBezTo>
                  <a:cubicBezTo>
                    <a:pt x="16" y="124"/>
                    <a:pt x="0" y="64"/>
                    <a:pt x="0" y="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783;p72"/>
            <p:cNvSpPr/>
            <p:nvPr/>
          </p:nvSpPr>
          <p:spPr>
            <a:xfrm>
              <a:off x="1288726" y="5004103"/>
              <a:ext cx="1507330" cy="22867"/>
            </a:xfrm>
            <a:custGeom>
              <a:avLst/>
              <a:gdLst/>
              <a:ahLst/>
              <a:cxnLst/>
              <a:rect l="l" t="t" r="r" b="b"/>
              <a:pathLst>
                <a:path w="11338" h="172" extrusionOk="0">
                  <a:moveTo>
                    <a:pt x="11337" y="0"/>
                  </a:moveTo>
                  <a:cubicBezTo>
                    <a:pt x="11276" y="100"/>
                    <a:pt x="11166" y="171"/>
                    <a:pt x="11034" y="171"/>
                  </a:cubicBezTo>
                  <a:lnTo>
                    <a:pt x="304" y="171"/>
                  </a:lnTo>
                  <a:cubicBezTo>
                    <a:pt x="177" y="171"/>
                    <a:pt x="64" y="100"/>
                    <a:pt x="0"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784;p72"/>
            <p:cNvSpPr/>
            <p:nvPr/>
          </p:nvSpPr>
          <p:spPr>
            <a:xfrm>
              <a:off x="1328742" y="4945473"/>
              <a:ext cx="1421714" cy="22202"/>
            </a:xfrm>
            <a:custGeom>
              <a:avLst/>
              <a:gdLst/>
              <a:ahLst/>
              <a:cxnLst/>
              <a:rect l="l" t="t" r="r" b="b"/>
              <a:pathLst>
                <a:path w="10694" h="167" extrusionOk="0">
                  <a:moveTo>
                    <a:pt x="10611" y="167"/>
                  </a:moveTo>
                  <a:lnTo>
                    <a:pt x="82" y="167"/>
                  </a:lnTo>
                  <a:cubicBezTo>
                    <a:pt x="37" y="167"/>
                    <a:pt x="0" y="130"/>
                    <a:pt x="0" y="85"/>
                  </a:cubicBezTo>
                  <a:lnTo>
                    <a:pt x="0" y="85"/>
                  </a:lnTo>
                  <a:cubicBezTo>
                    <a:pt x="0" y="37"/>
                    <a:pt x="37" y="1"/>
                    <a:pt x="82" y="1"/>
                  </a:cubicBezTo>
                  <a:lnTo>
                    <a:pt x="10611" y="1"/>
                  </a:lnTo>
                  <a:cubicBezTo>
                    <a:pt x="10656" y="1"/>
                    <a:pt x="10693" y="37"/>
                    <a:pt x="10693" y="85"/>
                  </a:cubicBezTo>
                  <a:lnTo>
                    <a:pt x="10693" y="85"/>
                  </a:lnTo>
                  <a:cubicBezTo>
                    <a:pt x="10691" y="130"/>
                    <a:pt x="10654" y="167"/>
                    <a:pt x="10611" y="167"/>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785;p72"/>
            <p:cNvSpPr/>
            <p:nvPr/>
          </p:nvSpPr>
          <p:spPr>
            <a:xfrm>
              <a:off x="1582268" y="4921942"/>
              <a:ext cx="40415" cy="118057"/>
            </a:xfrm>
            <a:custGeom>
              <a:avLst/>
              <a:gdLst/>
              <a:ahLst/>
              <a:cxnLst/>
              <a:rect l="l" t="t" r="r" b="b"/>
              <a:pathLst>
                <a:path w="304" h="888" extrusionOk="0">
                  <a:moveTo>
                    <a:pt x="0" y="1"/>
                  </a:moveTo>
                  <a:lnTo>
                    <a:pt x="303" y="1"/>
                  </a:lnTo>
                  <a:lnTo>
                    <a:pt x="303" y="887"/>
                  </a:lnTo>
                  <a:lnTo>
                    <a:pt x="0" y="88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786;p72"/>
            <p:cNvSpPr/>
            <p:nvPr/>
          </p:nvSpPr>
          <p:spPr>
            <a:xfrm>
              <a:off x="1582268" y="5012744"/>
              <a:ext cx="40415" cy="27254"/>
            </a:xfrm>
            <a:custGeom>
              <a:avLst/>
              <a:gdLst/>
              <a:ahLst/>
              <a:cxnLst/>
              <a:rect l="l" t="t" r="r" b="b"/>
              <a:pathLst>
                <a:path w="304" h="205" extrusionOk="0">
                  <a:moveTo>
                    <a:pt x="0" y="1"/>
                  </a:moveTo>
                  <a:lnTo>
                    <a:pt x="303" y="1"/>
                  </a:lnTo>
                  <a:lnTo>
                    <a:pt x="303" y="204"/>
                  </a:lnTo>
                  <a:lnTo>
                    <a:pt x="0" y="204"/>
                  </a:lnTo>
                  <a:close/>
                </a:path>
              </a:pathLst>
            </a:custGeom>
            <a:solidFill>
              <a:srgbClr val="20124D">
                <a:alpha val="5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787;p72"/>
            <p:cNvSpPr/>
            <p:nvPr/>
          </p:nvSpPr>
          <p:spPr>
            <a:xfrm>
              <a:off x="1582268" y="4938161"/>
              <a:ext cx="40415" cy="21139"/>
            </a:xfrm>
            <a:custGeom>
              <a:avLst/>
              <a:gdLst/>
              <a:ahLst/>
              <a:cxnLst/>
              <a:rect l="l" t="t" r="r" b="b"/>
              <a:pathLst>
                <a:path w="304" h="159" extrusionOk="0">
                  <a:moveTo>
                    <a:pt x="0" y="0"/>
                  </a:moveTo>
                  <a:lnTo>
                    <a:pt x="303" y="0"/>
                  </a:lnTo>
                  <a:lnTo>
                    <a:pt x="303" y="158"/>
                  </a:lnTo>
                  <a:lnTo>
                    <a:pt x="0" y="158"/>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788;p72"/>
            <p:cNvSpPr/>
            <p:nvPr/>
          </p:nvSpPr>
          <p:spPr>
            <a:xfrm>
              <a:off x="2028297" y="4921942"/>
              <a:ext cx="40415" cy="118057"/>
            </a:xfrm>
            <a:custGeom>
              <a:avLst/>
              <a:gdLst/>
              <a:ahLst/>
              <a:cxnLst/>
              <a:rect l="l" t="t" r="r" b="b"/>
              <a:pathLst>
                <a:path w="304" h="888" extrusionOk="0">
                  <a:moveTo>
                    <a:pt x="0" y="1"/>
                  </a:moveTo>
                  <a:lnTo>
                    <a:pt x="304" y="1"/>
                  </a:lnTo>
                  <a:lnTo>
                    <a:pt x="304" y="887"/>
                  </a:lnTo>
                  <a:lnTo>
                    <a:pt x="0" y="88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789;p72"/>
            <p:cNvSpPr/>
            <p:nvPr/>
          </p:nvSpPr>
          <p:spPr>
            <a:xfrm>
              <a:off x="2028297" y="5012744"/>
              <a:ext cx="40415" cy="27254"/>
            </a:xfrm>
            <a:custGeom>
              <a:avLst/>
              <a:gdLst/>
              <a:ahLst/>
              <a:cxnLst/>
              <a:rect l="l" t="t" r="r" b="b"/>
              <a:pathLst>
                <a:path w="304" h="205" extrusionOk="0">
                  <a:moveTo>
                    <a:pt x="0" y="1"/>
                  </a:moveTo>
                  <a:lnTo>
                    <a:pt x="304" y="1"/>
                  </a:lnTo>
                  <a:lnTo>
                    <a:pt x="304" y="204"/>
                  </a:lnTo>
                  <a:lnTo>
                    <a:pt x="0" y="204"/>
                  </a:lnTo>
                  <a:close/>
                </a:path>
              </a:pathLst>
            </a:custGeom>
            <a:solidFill>
              <a:srgbClr val="20124D">
                <a:alpha val="5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790;p72"/>
            <p:cNvSpPr/>
            <p:nvPr/>
          </p:nvSpPr>
          <p:spPr>
            <a:xfrm>
              <a:off x="2028297" y="4938161"/>
              <a:ext cx="40415" cy="21139"/>
            </a:xfrm>
            <a:custGeom>
              <a:avLst/>
              <a:gdLst/>
              <a:ahLst/>
              <a:cxnLst/>
              <a:rect l="l" t="t" r="r" b="b"/>
              <a:pathLst>
                <a:path w="304" h="159" extrusionOk="0">
                  <a:moveTo>
                    <a:pt x="0" y="0"/>
                  </a:moveTo>
                  <a:lnTo>
                    <a:pt x="304" y="0"/>
                  </a:lnTo>
                  <a:lnTo>
                    <a:pt x="304" y="158"/>
                  </a:lnTo>
                  <a:lnTo>
                    <a:pt x="0" y="158"/>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791;p72"/>
            <p:cNvSpPr/>
            <p:nvPr/>
          </p:nvSpPr>
          <p:spPr>
            <a:xfrm>
              <a:off x="2473928" y="4921942"/>
              <a:ext cx="40548" cy="118057"/>
            </a:xfrm>
            <a:custGeom>
              <a:avLst/>
              <a:gdLst/>
              <a:ahLst/>
              <a:cxnLst/>
              <a:rect l="l" t="t" r="r" b="b"/>
              <a:pathLst>
                <a:path w="305" h="888" extrusionOk="0">
                  <a:moveTo>
                    <a:pt x="1" y="1"/>
                  </a:moveTo>
                  <a:lnTo>
                    <a:pt x="304" y="1"/>
                  </a:lnTo>
                  <a:lnTo>
                    <a:pt x="304" y="887"/>
                  </a:lnTo>
                  <a:lnTo>
                    <a:pt x="1" y="88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792;p72"/>
            <p:cNvSpPr/>
            <p:nvPr/>
          </p:nvSpPr>
          <p:spPr>
            <a:xfrm>
              <a:off x="2473928" y="5012744"/>
              <a:ext cx="40548" cy="27254"/>
            </a:xfrm>
            <a:custGeom>
              <a:avLst/>
              <a:gdLst/>
              <a:ahLst/>
              <a:cxnLst/>
              <a:rect l="l" t="t" r="r" b="b"/>
              <a:pathLst>
                <a:path w="305" h="205" extrusionOk="0">
                  <a:moveTo>
                    <a:pt x="1" y="1"/>
                  </a:moveTo>
                  <a:lnTo>
                    <a:pt x="304" y="1"/>
                  </a:lnTo>
                  <a:lnTo>
                    <a:pt x="304" y="204"/>
                  </a:lnTo>
                  <a:lnTo>
                    <a:pt x="1" y="204"/>
                  </a:lnTo>
                  <a:close/>
                </a:path>
              </a:pathLst>
            </a:custGeom>
            <a:solidFill>
              <a:srgbClr val="20124D">
                <a:alpha val="5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793;p72"/>
            <p:cNvSpPr/>
            <p:nvPr/>
          </p:nvSpPr>
          <p:spPr>
            <a:xfrm>
              <a:off x="2473928" y="4938161"/>
              <a:ext cx="40548" cy="21139"/>
            </a:xfrm>
            <a:custGeom>
              <a:avLst/>
              <a:gdLst/>
              <a:ahLst/>
              <a:cxnLst/>
              <a:rect l="l" t="t" r="r" b="b"/>
              <a:pathLst>
                <a:path w="305" h="159" extrusionOk="0">
                  <a:moveTo>
                    <a:pt x="1" y="0"/>
                  </a:moveTo>
                  <a:lnTo>
                    <a:pt x="304" y="0"/>
                  </a:lnTo>
                  <a:lnTo>
                    <a:pt x="304" y="158"/>
                  </a:lnTo>
                  <a:lnTo>
                    <a:pt x="1" y="158"/>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4794;p72"/>
          <p:cNvSpPr/>
          <p:nvPr/>
        </p:nvSpPr>
        <p:spPr>
          <a:xfrm>
            <a:off x="-272575" y="4098375"/>
            <a:ext cx="3543535" cy="746950"/>
          </a:xfrm>
          <a:custGeom>
            <a:avLst/>
            <a:gdLst/>
            <a:ahLst/>
            <a:cxnLst/>
            <a:rect l="l" t="t" r="r" b="b"/>
            <a:pathLst>
              <a:path w="62072" h="20694" extrusionOk="0">
                <a:moveTo>
                  <a:pt x="40029" y="1"/>
                </a:moveTo>
                <a:cubicBezTo>
                  <a:pt x="39229" y="1"/>
                  <a:pt x="38430" y="84"/>
                  <a:pt x="37646" y="254"/>
                </a:cubicBezTo>
                <a:cubicBezTo>
                  <a:pt x="33295" y="1205"/>
                  <a:pt x="29640" y="4838"/>
                  <a:pt x="28675" y="9189"/>
                </a:cubicBezTo>
                <a:cubicBezTo>
                  <a:pt x="27462" y="6899"/>
                  <a:pt x="25159" y="5704"/>
                  <a:pt x="22968" y="5704"/>
                </a:cubicBezTo>
                <a:cubicBezTo>
                  <a:pt x="22605" y="5704"/>
                  <a:pt x="22246" y="5737"/>
                  <a:pt x="21895" y="5802"/>
                </a:cubicBezTo>
                <a:cubicBezTo>
                  <a:pt x="19414" y="6267"/>
                  <a:pt x="17369" y="8014"/>
                  <a:pt x="15810" y="9980"/>
                </a:cubicBezTo>
                <a:cubicBezTo>
                  <a:pt x="14969" y="11038"/>
                  <a:pt x="14033" y="12293"/>
                  <a:pt x="12692" y="12344"/>
                </a:cubicBezTo>
                <a:cubicBezTo>
                  <a:pt x="12658" y="12345"/>
                  <a:pt x="12624" y="12346"/>
                  <a:pt x="12590" y="12346"/>
                </a:cubicBezTo>
                <a:cubicBezTo>
                  <a:pt x="10784" y="12346"/>
                  <a:pt x="9474" y="10162"/>
                  <a:pt x="7680" y="10162"/>
                </a:cubicBezTo>
                <a:cubicBezTo>
                  <a:pt x="7625" y="10162"/>
                  <a:pt x="7570" y="10164"/>
                  <a:pt x="7514" y="10168"/>
                </a:cubicBezTo>
                <a:cubicBezTo>
                  <a:pt x="6549" y="10241"/>
                  <a:pt x="5773" y="10951"/>
                  <a:pt x="5164" y="11691"/>
                </a:cubicBezTo>
                <a:cubicBezTo>
                  <a:pt x="4555" y="12438"/>
                  <a:pt x="4011" y="13272"/>
                  <a:pt x="3191" y="13773"/>
                </a:cubicBezTo>
                <a:cubicBezTo>
                  <a:pt x="2793" y="14010"/>
                  <a:pt x="2302" y="14137"/>
                  <a:pt x="1773" y="14137"/>
                </a:cubicBezTo>
                <a:cubicBezTo>
                  <a:pt x="1204" y="14137"/>
                  <a:pt x="590" y="13990"/>
                  <a:pt x="0" y="13678"/>
                </a:cubicBezTo>
                <a:lnTo>
                  <a:pt x="0" y="13678"/>
                </a:lnTo>
                <a:cubicBezTo>
                  <a:pt x="687" y="14939"/>
                  <a:pt x="2118" y="15731"/>
                  <a:pt x="3547" y="15731"/>
                </a:cubicBezTo>
                <a:cubicBezTo>
                  <a:pt x="3869" y="15731"/>
                  <a:pt x="4191" y="15691"/>
                  <a:pt x="4504" y="15607"/>
                </a:cubicBezTo>
                <a:cubicBezTo>
                  <a:pt x="5331" y="15390"/>
                  <a:pt x="6085" y="14911"/>
                  <a:pt x="6933" y="14831"/>
                </a:cubicBezTo>
                <a:cubicBezTo>
                  <a:pt x="7022" y="14823"/>
                  <a:pt x="7110" y="14819"/>
                  <a:pt x="7197" y="14819"/>
                </a:cubicBezTo>
                <a:cubicBezTo>
                  <a:pt x="8615" y="14819"/>
                  <a:pt x="9849" y="15886"/>
                  <a:pt x="11147" y="16536"/>
                </a:cubicBezTo>
                <a:cubicBezTo>
                  <a:pt x="12213" y="17070"/>
                  <a:pt x="13410" y="17309"/>
                  <a:pt x="14594" y="17309"/>
                </a:cubicBezTo>
                <a:cubicBezTo>
                  <a:pt x="16221" y="17309"/>
                  <a:pt x="17824" y="16859"/>
                  <a:pt x="19037" y="16108"/>
                </a:cubicBezTo>
                <a:cubicBezTo>
                  <a:pt x="20393" y="17449"/>
                  <a:pt x="21916" y="18675"/>
                  <a:pt x="23679" y="19422"/>
                </a:cubicBezTo>
                <a:cubicBezTo>
                  <a:pt x="24757" y="19885"/>
                  <a:pt x="25936" y="20160"/>
                  <a:pt x="27105" y="20160"/>
                </a:cubicBezTo>
                <a:cubicBezTo>
                  <a:pt x="27840" y="20160"/>
                  <a:pt x="28571" y="20051"/>
                  <a:pt x="29270" y="19814"/>
                </a:cubicBezTo>
                <a:cubicBezTo>
                  <a:pt x="30539" y="19386"/>
                  <a:pt x="31692" y="18544"/>
                  <a:pt x="33027" y="18399"/>
                </a:cubicBezTo>
                <a:cubicBezTo>
                  <a:pt x="33171" y="18384"/>
                  <a:pt x="33313" y="18377"/>
                  <a:pt x="33455" y="18377"/>
                </a:cubicBezTo>
                <a:cubicBezTo>
                  <a:pt x="35312" y="18377"/>
                  <a:pt x="36985" y="19629"/>
                  <a:pt x="38770" y="20249"/>
                </a:cubicBezTo>
                <a:cubicBezTo>
                  <a:pt x="39624" y="20548"/>
                  <a:pt x="40526" y="20694"/>
                  <a:pt x="41431" y="20694"/>
                </a:cubicBezTo>
                <a:cubicBezTo>
                  <a:pt x="43402" y="20694"/>
                  <a:pt x="45391" y="20002"/>
                  <a:pt x="46936" y="18689"/>
                </a:cubicBezTo>
                <a:cubicBezTo>
                  <a:pt x="47502" y="19038"/>
                  <a:pt x="48126" y="19291"/>
                  <a:pt x="48786" y="19364"/>
                </a:cubicBezTo>
                <a:cubicBezTo>
                  <a:pt x="48901" y="19377"/>
                  <a:pt x="49017" y="19383"/>
                  <a:pt x="49133" y="19383"/>
                </a:cubicBezTo>
                <a:cubicBezTo>
                  <a:pt x="49677" y="19383"/>
                  <a:pt x="50226" y="19242"/>
                  <a:pt x="50686" y="18943"/>
                </a:cubicBezTo>
                <a:cubicBezTo>
                  <a:pt x="51382" y="18479"/>
                  <a:pt x="51795" y="17710"/>
                  <a:pt x="52404" y="17138"/>
                </a:cubicBezTo>
                <a:cubicBezTo>
                  <a:pt x="53185" y="16403"/>
                  <a:pt x="54263" y="16030"/>
                  <a:pt x="55331" y="16030"/>
                </a:cubicBezTo>
                <a:cubicBezTo>
                  <a:pt x="55443" y="16030"/>
                  <a:pt x="55556" y="16034"/>
                  <a:pt x="55668" y="16042"/>
                </a:cubicBezTo>
                <a:cubicBezTo>
                  <a:pt x="56691" y="16119"/>
                  <a:pt x="57700" y="16515"/>
                  <a:pt x="58703" y="16515"/>
                </a:cubicBezTo>
                <a:cubicBezTo>
                  <a:pt x="58936" y="16515"/>
                  <a:pt x="59170" y="16493"/>
                  <a:pt x="59403" y="16441"/>
                </a:cubicBezTo>
                <a:cubicBezTo>
                  <a:pt x="60520" y="16187"/>
                  <a:pt x="61368" y="15281"/>
                  <a:pt x="62072" y="14063"/>
                </a:cubicBezTo>
                <a:lnTo>
                  <a:pt x="62072" y="14063"/>
                </a:lnTo>
                <a:cubicBezTo>
                  <a:pt x="61291" y="14363"/>
                  <a:pt x="60515" y="14483"/>
                  <a:pt x="59786" y="14483"/>
                </a:cubicBezTo>
                <a:cubicBezTo>
                  <a:pt x="58226" y="14483"/>
                  <a:pt x="56878" y="13933"/>
                  <a:pt x="56147" y="13424"/>
                </a:cubicBezTo>
                <a:cubicBezTo>
                  <a:pt x="54537" y="12308"/>
                  <a:pt x="53572" y="11358"/>
                  <a:pt x="52535" y="9690"/>
                </a:cubicBezTo>
                <a:cubicBezTo>
                  <a:pt x="51498" y="8022"/>
                  <a:pt x="50722" y="6194"/>
                  <a:pt x="49533" y="4635"/>
                </a:cubicBezTo>
                <a:cubicBezTo>
                  <a:pt x="47326" y="1720"/>
                  <a:pt x="43675" y="1"/>
                  <a:pt x="40029" y="1"/>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620;p72"/>
          <p:cNvSpPr txBox="1">
            <a:spLocks/>
          </p:cNvSpPr>
          <p:nvPr/>
        </p:nvSpPr>
        <p:spPr>
          <a:xfrm>
            <a:off x="2992364" y="1656560"/>
            <a:ext cx="6401289" cy="108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Days One"/>
              <a:buNone/>
              <a:defRPr sz="3000" b="0"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8000" dirty="0" smtClean="0">
                <a:solidFill>
                  <a:srgbClr val="E95A38"/>
                </a:solidFill>
              </a:rPr>
              <a:t>THANKS!</a:t>
            </a:r>
            <a:endParaRPr lang="en-US" sz="8000" dirty="0">
              <a:solidFill>
                <a:srgbClr val="E95A38"/>
              </a:solidFill>
            </a:endParaRPr>
          </a:p>
        </p:txBody>
      </p:sp>
    </p:spTree>
    <p:extLst>
      <p:ext uri="{BB962C8B-B14F-4D97-AF65-F5344CB8AC3E}">
        <p14:creationId xmlns:p14="http://schemas.microsoft.com/office/powerpoint/2010/main" val="240432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5"/>
        <p:cNvGrpSpPr/>
        <p:nvPr/>
      </p:nvGrpSpPr>
      <p:grpSpPr>
        <a:xfrm>
          <a:off x="0" y="0"/>
          <a:ext cx="0" cy="0"/>
          <a:chOff x="0" y="0"/>
          <a:chExt cx="0" cy="0"/>
        </a:xfrm>
      </p:grpSpPr>
      <p:sp>
        <p:nvSpPr>
          <p:cNvPr id="2626" name="Google Shape;2626;p39"/>
          <p:cNvSpPr txBox="1">
            <a:spLocks noGrp="1"/>
          </p:cNvSpPr>
          <p:nvPr>
            <p:ph type="title"/>
          </p:nvPr>
        </p:nvSpPr>
        <p:spPr>
          <a:xfrm>
            <a:off x="1422483" y="445941"/>
            <a:ext cx="5915100" cy="572700"/>
          </a:xfrm>
          <a:prstGeom prst="rect">
            <a:avLst/>
          </a:prstGeom>
        </p:spPr>
        <p:txBody>
          <a:bodyPr spcFirstLastPara="1" wrap="square" lIns="91425" tIns="91425" rIns="91425" bIns="91425" anchor="t" anchorCtr="0">
            <a:noAutofit/>
          </a:bodyPr>
          <a:lstStyle/>
          <a:p>
            <a:pPr lvl="0"/>
            <a:r>
              <a:rPr lang="en" sz="2400" dirty="0" smtClean="0">
                <a:solidFill>
                  <a:srgbClr val="E95A38"/>
                </a:solidFill>
              </a:rPr>
              <a:t>Topic: </a:t>
            </a:r>
            <a:r>
              <a:rPr lang="en-US" sz="2400" dirty="0" smtClean="0">
                <a:solidFill>
                  <a:srgbClr val="E95A38"/>
                </a:solidFill>
              </a:rPr>
              <a:t>Nuclear </a:t>
            </a:r>
            <a:r>
              <a:rPr lang="en-US" sz="2400" dirty="0">
                <a:solidFill>
                  <a:srgbClr val="E95A38"/>
                </a:solidFill>
              </a:rPr>
              <a:t>Reaction</a:t>
            </a:r>
            <a:endParaRPr sz="2400" dirty="0">
              <a:solidFill>
                <a:srgbClr val="E95A38"/>
              </a:solidFill>
            </a:endParaRPr>
          </a:p>
          <a:p>
            <a:pPr marL="0" lvl="0" indent="0" algn="ctr" rtl="0">
              <a:spcBef>
                <a:spcPts val="0"/>
              </a:spcBef>
              <a:spcAft>
                <a:spcPts val="0"/>
              </a:spcAft>
              <a:buNone/>
            </a:pPr>
            <a:endParaRPr sz="2400" dirty="0">
              <a:solidFill>
                <a:srgbClr val="E95A38"/>
              </a:solidFill>
            </a:endParaRPr>
          </a:p>
        </p:txBody>
      </p:sp>
      <p:sp>
        <p:nvSpPr>
          <p:cNvPr id="5" name="Google Shape;2626;p39"/>
          <p:cNvSpPr txBox="1">
            <a:spLocks/>
          </p:cNvSpPr>
          <p:nvPr/>
        </p:nvSpPr>
        <p:spPr>
          <a:xfrm>
            <a:off x="611409" y="965971"/>
            <a:ext cx="2910840" cy="4959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Days One"/>
              <a:buNone/>
              <a:defRPr sz="3000" b="0"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800" b="1" dirty="0">
                <a:solidFill>
                  <a:srgbClr val="E95A38"/>
                </a:solidFill>
                <a:latin typeface="Days One" panose="020B0604020202020204" charset="0"/>
              </a:rPr>
              <a:t>SUBMITTED BY:</a:t>
            </a:r>
          </a:p>
        </p:txBody>
      </p:sp>
      <p:sp>
        <p:nvSpPr>
          <p:cNvPr id="6" name="Google Shape;2626;p39"/>
          <p:cNvSpPr txBox="1">
            <a:spLocks/>
          </p:cNvSpPr>
          <p:nvPr/>
        </p:nvSpPr>
        <p:spPr>
          <a:xfrm>
            <a:off x="3318368" y="3705358"/>
            <a:ext cx="253543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Days One"/>
              <a:buNone/>
              <a:defRPr sz="3000" b="0"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800" dirty="0" smtClean="0">
                <a:solidFill>
                  <a:srgbClr val="E95A38"/>
                </a:solidFill>
                <a:latin typeface="Days One" panose="020B0604020202020204" charset="0"/>
              </a:rPr>
              <a:t>SUBMITTED TO:</a:t>
            </a:r>
          </a:p>
          <a:p>
            <a:endParaRPr lang="en-US" sz="1800" dirty="0">
              <a:solidFill>
                <a:srgbClr val="E95A38"/>
              </a:solidFill>
              <a:latin typeface="Days One" panose="020B0604020202020204" charset="0"/>
            </a:endParaRPr>
          </a:p>
        </p:txBody>
      </p:sp>
      <p:sp>
        <p:nvSpPr>
          <p:cNvPr id="8" name="Rectangle 7"/>
          <p:cNvSpPr/>
          <p:nvPr/>
        </p:nvSpPr>
        <p:spPr>
          <a:xfrm>
            <a:off x="1444066" y="1551827"/>
            <a:ext cx="3154009" cy="646331"/>
          </a:xfrm>
          <a:prstGeom prst="rect">
            <a:avLst/>
          </a:prstGeom>
        </p:spPr>
        <p:txBody>
          <a:bodyPr wrap="square">
            <a:spAutoFit/>
          </a:bodyPr>
          <a:lstStyle/>
          <a:p>
            <a:r>
              <a:rPr lang="en-US" sz="1200" dirty="0">
                <a:solidFill>
                  <a:schemeClr val="tx1"/>
                </a:solidFill>
                <a:latin typeface="Karla ExtraBold" panose="020B0604020202020204" charset="0"/>
              </a:rPr>
              <a:t>Sheikh </a:t>
            </a:r>
            <a:r>
              <a:rPr lang="en-US" sz="1200" dirty="0" err="1">
                <a:solidFill>
                  <a:schemeClr val="tx1"/>
                </a:solidFill>
                <a:latin typeface="Karla ExtraBold" panose="020B0604020202020204" charset="0"/>
              </a:rPr>
              <a:t>Ataharul</a:t>
            </a:r>
            <a:r>
              <a:rPr lang="en-US" sz="1200" dirty="0">
                <a:solidFill>
                  <a:schemeClr val="tx1"/>
                </a:solidFill>
                <a:latin typeface="Karla ExtraBold" panose="020B0604020202020204" charset="0"/>
              </a:rPr>
              <a:t> Islam </a:t>
            </a:r>
            <a:r>
              <a:rPr lang="en-US" sz="1200" dirty="0" err="1" smtClean="0">
                <a:solidFill>
                  <a:schemeClr val="tx1"/>
                </a:solidFill>
                <a:latin typeface="Karla ExtraBold" panose="020B0604020202020204" charset="0"/>
              </a:rPr>
              <a:t>Labib</a:t>
            </a:r>
            <a:endParaRPr lang="en-US" sz="1200" dirty="0">
              <a:solidFill>
                <a:schemeClr val="tx1"/>
              </a:solidFill>
              <a:latin typeface="Karla ExtraBold" panose="020B0604020202020204" charset="0"/>
            </a:endParaRPr>
          </a:p>
          <a:p>
            <a:r>
              <a:rPr lang="en-US" sz="1200" dirty="0">
                <a:solidFill>
                  <a:schemeClr val="tx1"/>
                </a:solidFill>
                <a:latin typeface="Karla ExtraBold" panose="020B0604020202020204" charset="0"/>
              </a:rPr>
              <a:t>ID: </a:t>
            </a:r>
            <a:r>
              <a:rPr lang="en-US" sz="1200" dirty="0" smtClean="0">
                <a:solidFill>
                  <a:schemeClr val="tx1"/>
                </a:solidFill>
                <a:latin typeface="Karla ExtraBold" panose="020B0604020202020204" charset="0"/>
              </a:rPr>
              <a:t>241-15-828</a:t>
            </a:r>
            <a:endParaRPr lang="en-US" sz="1200" dirty="0">
              <a:solidFill>
                <a:schemeClr val="tx1"/>
              </a:solidFill>
              <a:latin typeface="Karla ExtraBold" panose="020B0604020202020204" charset="0"/>
            </a:endParaRPr>
          </a:p>
          <a:p>
            <a:r>
              <a:rPr lang="en-US" sz="1200" dirty="0" smtClean="0">
                <a:solidFill>
                  <a:schemeClr val="tx1"/>
                </a:solidFill>
                <a:latin typeface="Karla ExtraBold" panose="020B0604020202020204" charset="0"/>
              </a:rPr>
              <a:t>Section: 66-O</a:t>
            </a:r>
            <a:endParaRPr lang="en-US" sz="1200" dirty="0">
              <a:solidFill>
                <a:schemeClr val="tx1"/>
              </a:solidFill>
              <a:latin typeface="Karla ExtraBold" panose="020B0604020202020204" charset="0"/>
            </a:endParaRPr>
          </a:p>
        </p:txBody>
      </p:sp>
      <p:sp>
        <p:nvSpPr>
          <p:cNvPr id="9" name="Rectangle 8"/>
          <p:cNvSpPr/>
          <p:nvPr/>
        </p:nvSpPr>
        <p:spPr>
          <a:xfrm>
            <a:off x="6211252" y="1275438"/>
            <a:ext cx="3206451" cy="653729"/>
          </a:xfrm>
          <a:prstGeom prst="rect">
            <a:avLst/>
          </a:prstGeom>
        </p:spPr>
        <p:txBody>
          <a:bodyPr wrap="square">
            <a:spAutoFit/>
          </a:bodyPr>
          <a:lstStyle/>
          <a:p>
            <a:r>
              <a:rPr lang="en-US" sz="1200" dirty="0" err="1" smtClean="0">
                <a:solidFill>
                  <a:schemeClr val="tx1"/>
                </a:solidFill>
                <a:latin typeface="Karla ExtraBold" panose="020B0604020202020204" charset="0"/>
              </a:rPr>
              <a:t>Umma</a:t>
            </a:r>
            <a:r>
              <a:rPr lang="en-US" sz="1200" dirty="0" smtClean="0">
                <a:solidFill>
                  <a:schemeClr val="tx1"/>
                </a:solidFill>
                <a:latin typeface="Karla ExtraBold" panose="020B0604020202020204" charset="0"/>
              </a:rPr>
              <a:t> </a:t>
            </a:r>
            <a:r>
              <a:rPr lang="en-US" sz="1200" dirty="0" err="1" smtClean="0">
                <a:solidFill>
                  <a:schemeClr val="tx1"/>
                </a:solidFill>
                <a:latin typeface="Karla ExtraBold" panose="020B0604020202020204" charset="0"/>
              </a:rPr>
              <a:t>Kulsum</a:t>
            </a:r>
            <a:r>
              <a:rPr lang="en-US" sz="1200" dirty="0" smtClean="0">
                <a:solidFill>
                  <a:schemeClr val="tx1"/>
                </a:solidFill>
                <a:latin typeface="Karla ExtraBold" panose="020B0604020202020204" charset="0"/>
              </a:rPr>
              <a:t> </a:t>
            </a:r>
            <a:endParaRPr lang="en-US" sz="1200" dirty="0">
              <a:solidFill>
                <a:schemeClr val="tx1"/>
              </a:solidFill>
              <a:latin typeface="Karla ExtraBold" panose="020B0604020202020204" charset="0"/>
            </a:endParaRPr>
          </a:p>
          <a:p>
            <a:r>
              <a:rPr lang="en-US" sz="1200" dirty="0">
                <a:solidFill>
                  <a:schemeClr val="tx1"/>
                </a:solidFill>
                <a:latin typeface="Karla ExtraBold" panose="020B0604020202020204" charset="0"/>
              </a:rPr>
              <a:t>ID: </a:t>
            </a:r>
            <a:r>
              <a:rPr lang="en-US" sz="1200" dirty="0" smtClean="0">
                <a:solidFill>
                  <a:schemeClr val="tx1"/>
                </a:solidFill>
                <a:latin typeface="Karla ExtraBold" panose="020B0604020202020204" charset="0"/>
              </a:rPr>
              <a:t>241-15-597</a:t>
            </a:r>
            <a:endParaRPr lang="en-US" sz="1200" dirty="0">
              <a:solidFill>
                <a:schemeClr val="tx1"/>
              </a:solidFill>
              <a:latin typeface="Karla ExtraBold" panose="020B0604020202020204" charset="0"/>
            </a:endParaRPr>
          </a:p>
          <a:p>
            <a:r>
              <a:rPr lang="en-US" sz="1200" dirty="0" smtClean="0">
                <a:solidFill>
                  <a:schemeClr val="tx1"/>
                </a:solidFill>
                <a:latin typeface="Karla ExtraBold" panose="020B0604020202020204" charset="0"/>
              </a:rPr>
              <a:t>Section</a:t>
            </a:r>
            <a:r>
              <a:rPr lang="en-US" sz="1200" dirty="0">
                <a:solidFill>
                  <a:schemeClr val="tx1"/>
                </a:solidFill>
                <a:latin typeface="Karla ExtraBold" panose="020B0604020202020204" charset="0"/>
              </a:rPr>
              <a:t>: </a:t>
            </a:r>
            <a:r>
              <a:rPr lang="en-US" sz="1200" dirty="0" smtClean="0">
                <a:solidFill>
                  <a:schemeClr val="tx1"/>
                </a:solidFill>
                <a:latin typeface="Karla ExtraBold" panose="020B0604020202020204" charset="0"/>
              </a:rPr>
              <a:t>66-O</a:t>
            </a:r>
            <a:endParaRPr lang="en-US" sz="1200" dirty="0">
              <a:solidFill>
                <a:schemeClr val="tx1"/>
              </a:solidFill>
              <a:latin typeface="Karla ExtraBold" panose="020B0604020202020204" charset="0"/>
            </a:endParaRPr>
          </a:p>
        </p:txBody>
      </p:sp>
      <p:sp>
        <p:nvSpPr>
          <p:cNvPr id="11" name="Rectangle 10"/>
          <p:cNvSpPr/>
          <p:nvPr/>
        </p:nvSpPr>
        <p:spPr>
          <a:xfrm>
            <a:off x="1444066" y="2233000"/>
            <a:ext cx="3230209" cy="646331"/>
          </a:xfrm>
          <a:prstGeom prst="rect">
            <a:avLst/>
          </a:prstGeom>
        </p:spPr>
        <p:txBody>
          <a:bodyPr wrap="square">
            <a:spAutoFit/>
          </a:bodyPr>
          <a:lstStyle/>
          <a:p>
            <a:r>
              <a:rPr lang="en-US" sz="1200" dirty="0" err="1" smtClean="0">
                <a:solidFill>
                  <a:schemeClr val="tx1"/>
                </a:solidFill>
                <a:latin typeface="Karla ExtraBold" panose="020B0604020202020204" charset="0"/>
              </a:rPr>
              <a:t>Hasibul</a:t>
            </a:r>
            <a:r>
              <a:rPr lang="en-US" sz="1200" dirty="0" smtClean="0">
                <a:solidFill>
                  <a:schemeClr val="tx1"/>
                </a:solidFill>
                <a:latin typeface="Karla ExtraBold" panose="020B0604020202020204" charset="0"/>
              </a:rPr>
              <a:t> Hasan</a:t>
            </a:r>
            <a:endParaRPr lang="en-US" sz="1200" dirty="0">
              <a:solidFill>
                <a:schemeClr val="tx1"/>
              </a:solidFill>
              <a:latin typeface="Karla ExtraBold" panose="020B0604020202020204" charset="0"/>
            </a:endParaRPr>
          </a:p>
          <a:p>
            <a:r>
              <a:rPr lang="en-US" sz="1200" dirty="0">
                <a:solidFill>
                  <a:schemeClr val="tx1"/>
                </a:solidFill>
                <a:latin typeface="Karla ExtraBold" panose="020B0604020202020204" charset="0"/>
              </a:rPr>
              <a:t>ID: </a:t>
            </a:r>
            <a:r>
              <a:rPr lang="en-US" sz="1200" dirty="0" smtClean="0">
                <a:solidFill>
                  <a:schemeClr val="tx1"/>
                </a:solidFill>
                <a:latin typeface="Karla ExtraBold" panose="020B0604020202020204" charset="0"/>
              </a:rPr>
              <a:t>241-15-424</a:t>
            </a:r>
            <a:endParaRPr lang="en-US" sz="1200" dirty="0">
              <a:solidFill>
                <a:schemeClr val="tx1"/>
              </a:solidFill>
              <a:latin typeface="Karla ExtraBold" panose="020B0604020202020204" charset="0"/>
            </a:endParaRPr>
          </a:p>
          <a:p>
            <a:r>
              <a:rPr lang="en-US" sz="1200" dirty="0" smtClean="0">
                <a:solidFill>
                  <a:schemeClr val="tx1"/>
                </a:solidFill>
                <a:latin typeface="Karla ExtraBold" panose="020B0604020202020204" charset="0"/>
              </a:rPr>
              <a:t>Section</a:t>
            </a:r>
            <a:r>
              <a:rPr lang="en-US" sz="1200" dirty="0">
                <a:solidFill>
                  <a:schemeClr val="tx1"/>
                </a:solidFill>
                <a:latin typeface="Karla ExtraBold" panose="020B0604020202020204" charset="0"/>
              </a:rPr>
              <a:t>: </a:t>
            </a:r>
            <a:r>
              <a:rPr lang="en-US" sz="1200" dirty="0" smtClean="0">
                <a:solidFill>
                  <a:schemeClr val="tx1"/>
                </a:solidFill>
                <a:latin typeface="Karla ExtraBold" panose="020B0604020202020204" charset="0"/>
              </a:rPr>
              <a:t>66-O</a:t>
            </a:r>
            <a:endParaRPr lang="en-US" sz="1200" dirty="0">
              <a:solidFill>
                <a:schemeClr val="tx1"/>
              </a:solidFill>
              <a:latin typeface="Karla ExtraBold" panose="020B0604020202020204" charset="0"/>
            </a:endParaRPr>
          </a:p>
        </p:txBody>
      </p:sp>
      <p:sp>
        <p:nvSpPr>
          <p:cNvPr id="12" name="Rectangle 11"/>
          <p:cNvSpPr/>
          <p:nvPr/>
        </p:nvSpPr>
        <p:spPr>
          <a:xfrm>
            <a:off x="6211252" y="2051217"/>
            <a:ext cx="3279651" cy="646331"/>
          </a:xfrm>
          <a:prstGeom prst="rect">
            <a:avLst/>
          </a:prstGeom>
        </p:spPr>
        <p:txBody>
          <a:bodyPr wrap="square">
            <a:spAutoFit/>
          </a:bodyPr>
          <a:lstStyle/>
          <a:p>
            <a:r>
              <a:rPr lang="en-US" sz="1200" dirty="0" err="1" smtClean="0">
                <a:solidFill>
                  <a:schemeClr val="tx1"/>
                </a:solidFill>
                <a:latin typeface="Karla ExtraBold" panose="020B0604020202020204" charset="0"/>
              </a:rPr>
              <a:t>Nishat</a:t>
            </a:r>
            <a:r>
              <a:rPr lang="en-US" sz="1200" dirty="0" smtClean="0">
                <a:solidFill>
                  <a:schemeClr val="tx1"/>
                </a:solidFill>
                <a:latin typeface="Karla ExtraBold" panose="020B0604020202020204" charset="0"/>
              </a:rPr>
              <a:t> </a:t>
            </a:r>
            <a:r>
              <a:rPr lang="en-US" sz="1200" dirty="0" err="1" smtClean="0">
                <a:solidFill>
                  <a:schemeClr val="tx1"/>
                </a:solidFill>
                <a:latin typeface="Karla ExtraBold" panose="020B0604020202020204" charset="0"/>
              </a:rPr>
              <a:t>Tasmin</a:t>
            </a:r>
            <a:endParaRPr lang="en-US" sz="1200" dirty="0">
              <a:solidFill>
                <a:schemeClr val="tx1"/>
              </a:solidFill>
              <a:latin typeface="Karla ExtraBold" panose="020B0604020202020204" charset="0"/>
            </a:endParaRPr>
          </a:p>
          <a:p>
            <a:r>
              <a:rPr lang="en-US" sz="1200" dirty="0">
                <a:solidFill>
                  <a:schemeClr val="tx1"/>
                </a:solidFill>
                <a:latin typeface="Karla ExtraBold" panose="020B0604020202020204" charset="0"/>
              </a:rPr>
              <a:t>ID: </a:t>
            </a:r>
            <a:r>
              <a:rPr lang="en-US" sz="1200" dirty="0" smtClean="0">
                <a:solidFill>
                  <a:schemeClr val="tx1"/>
                </a:solidFill>
                <a:latin typeface="Karla ExtraBold" panose="020B0604020202020204" charset="0"/>
              </a:rPr>
              <a:t>241-15-648</a:t>
            </a:r>
            <a:endParaRPr lang="en-US" sz="1200" dirty="0">
              <a:solidFill>
                <a:schemeClr val="tx1"/>
              </a:solidFill>
              <a:latin typeface="Karla ExtraBold" panose="020B0604020202020204" charset="0"/>
            </a:endParaRPr>
          </a:p>
          <a:p>
            <a:r>
              <a:rPr lang="en-US" sz="1200" dirty="0" smtClean="0">
                <a:solidFill>
                  <a:schemeClr val="tx1"/>
                </a:solidFill>
                <a:latin typeface="Karla ExtraBold" panose="020B0604020202020204" charset="0"/>
              </a:rPr>
              <a:t>Section</a:t>
            </a:r>
            <a:r>
              <a:rPr lang="en-US" sz="1200" dirty="0">
                <a:solidFill>
                  <a:schemeClr val="tx1"/>
                </a:solidFill>
                <a:latin typeface="Karla ExtraBold" panose="020B0604020202020204" charset="0"/>
              </a:rPr>
              <a:t>: </a:t>
            </a:r>
            <a:r>
              <a:rPr lang="en-US" sz="1200" dirty="0" smtClean="0">
                <a:solidFill>
                  <a:schemeClr val="tx1"/>
                </a:solidFill>
                <a:latin typeface="Karla ExtraBold" panose="020B0604020202020204" charset="0"/>
              </a:rPr>
              <a:t>66-O</a:t>
            </a:r>
            <a:endParaRPr lang="en-US" sz="1200" dirty="0">
              <a:solidFill>
                <a:schemeClr val="tx1"/>
              </a:solidFill>
              <a:latin typeface="Karla ExtraBold" panose="020B0604020202020204" charset="0"/>
            </a:endParaRPr>
          </a:p>
        </p:txBody>
      </p:sp>
      <p:sp>
        <p:nvSpPr>
          <p:cNvPr id="14" name="Rectangle 13"/>
          <p:cNvSpPr/>
          <p:nvPr/>
        </p:nvSpPr>
        <p:spPr>
          <a:xfrm>
            <a:off x="6235972" y="2799368"/>
            <a:ext cx="3230209" cy="646331"/>
          </a:xfrm>
          <a:prstGeom prst="rect">
            <a:avLst/>
          </a:prstGeom>
        </p:spPr>
        <p:txBody>
          <a:bodyPr wrap="square">
            <a:spAutoFit/>
          </a:bodyPr>
          <a:lstStyle/>
          <a:p>
            <a:r>
              <a:rPr lang="en-US" sz="1200" dirty="0" err="1" smtClean="0">
                <a:solidFill>
                  <a:schemeClr val="tx1"/>
                </a:solidFill>
                <a:latin typeface="Karla ExtraBold" panose="020B0604020202020204" charset="0"/>
              </a:rPr>
              <a:t>Rituparna</a:t>
            </a:r>
            <a:r>
              <a:rPr lang="en-US" sz="1200" dirty="0" smtClean="0">
                <a:solidFill>
                  <a:schemeClr val="tx1"/>
                </a:solidFill>
                <a:latin typeface="Karla ExtraBold" panose="020B0604020202020204" charset="0"/>
              </a:rPr>
              <a:t> </a:t>
            </a:r>
            <a:r>
              <a:rPr lang="en-US" sz="1200" dirty="0" err="1" smtClean="0">
                <a:solidFill>
                  <a:schemeClr val="tx1"/>
                </a:solidFill>
                <a:latin typeface="Karla ExtraBold" panose="020B0604020202020204" charset="0"/>
              </a:rPr>
              <a:t>Banik</a:t>
            </a:r>
            <a:r>
              <a:rPr lang="en-US" sz="1200" dirty="0" smtClean="0">
                <a:solidFill>
                  <a:schemeClr val="tx1"/>
                </a:solidFill>
                <a:latin typeface="Karla ExtraBold" panose="020B0604020202020204" charset="0"/>
              </a:rPr>
              <a:t> </a:t>
            </a:r>
            <a:endParaRPr lang="en-US" sz="1200" dirty="0">
              <a:solidFill>
                <a:schemeClr val="tx1"/>
              </a:solidFill>
              <a:latin typeface="Karla ExtraBold" panose="020B0604020202020204" charset="0"/>
            </a:endParaRPr>
          </a:p>
          <a:p>
            <a:r>
              <a:rPr lang="en-US" sz="1200" dirty="0">
                <a:solidFill>
                  <a:schemeClr val="tx1"/>
                </a:solidFill>
                <a:latin typeface="Karla ExtraBold" panose="020B0604020202020204" charset="0"/>
              </a:rPr>
              <a:t>ID: </a:t>
            </a:r>
            <a:r>
              <a:rPr lang="en-US" sz="1200" dirty="0" smtClean="0">
                <a:solidFill>
                  <a:schemeClr val="tx1"/>
                </a:solidFill>
                <a:latin typeface="Karla ExtraBold" panose="020B0604020202020204" charset="0"/>
              </a:rPr>
              <a:t>241-15-726</a:t>
            </a:r>
            <a:endParaRPr lang="en-US" sz="1200" dirty="0">
              <a:solidFill>
                <a:schemeClr val="tx1"/>
              </a:solidFill>
              <a:latin typeface="Karla ExtraBold" panose="020B0604020202020204" charset="0"/>
            </a:endParaRPr>
          </a:p>
          <a:p>
            <a:r>
              <a:rPr lang="en-US" sz="1200" dirty="0" smtClean="0">
                <a:solidFill>
                  <a:schemeClr val="tx1"/>
                </a:solidFill>
                <a:latin typeface="Karla ExtraBold" panose="020B0604020202020204" charset="0"/>
              </a:rPr>
              <a:t>Section</a:t>
            </a:r>
            <a:r>
              <a:rPr lang="en-US" sz="1200" dirty="0">
                <a:solidFill>
                  <a:schemeClr val="tx1"/>
                </a:solidFill>
                <a:latin typeface="Karla ExtraBold" panose="020B0604020202020204" charset="0"/>
              </a:rPr>
              <a:t>: </a:t>
            </a:r>
            <a:r>
              <a:rPr lang="en-US" sz="1200" dirty="0" smtClean="0">
                <a:solidFill>
                  <a:schemeClr val="tx1"/>
                </a:solidFill>
                <a:latin typeface="Karla ExtraBold" panose="020B0604020202020204" charset="0"/>
              </a:rPr>
              <a:t>66-O</a:t>
            </a:r>
            <a:endParaRPr lang="en-US" sz="1200" dirty="0">
              <a:solidFill>
                <a:schemeClr val="tx1"/>
              </a:solidFill>
              <a:latin typeface="Karla ExtraBold" panose="020B0604020202020204" charset="0"/>
            </a:endParaRPr>
          </a:p>
        </p:txBody>
      </p:sp>
      <p:sp>
        <p:nvSpPr>
          <p:cNvPr id="15" name="Rectangle 14"/>
          <p:cNvSpPr/>
          <p:nvPr/>
        </p:nvSpPr>
        <p:spPr>
          <a:xfrm>
            <a:off x="1444066" y="2985583"/>
            <a:ext cx="3230209" cy="646331"/>
          </a:xfrm>
          <a:prstGeom prst="rect">
            <a:avLst/>
          </a:prstGeom>
        </p:spPr>
        <p:txBody>
          <a:bodyPr wrap="square">
            <a:spAutoFit/>
          </a:bodyPr>
          <a:lstStyle/>
          <a:p>
            <a:r>
              <a:rPr lang="en-US" sz="1200" dirty="0" err="1" smtClean="0">
                <a:solidFill>
                  <a:schemeClr val="tx1"/>
                </a:solidFill>
                <a:latin typeface="Karla ExtraBold" panose="020B0604020202020204" charset="0"/>
              </a:rPr>
              <a:t>Tanjim</a:t>
            </a:r>
            <a:r>
              <a:rPr lang="en-US" sz="1200" dirty="0" smtClean="0">
                <a:solidFill>
                  <a:schemeClr val="tx1"/>
                </a:solidFill>
                <a:latin typeface="Karla ExtraBold" panose="020B0604020202020204" charset="0"/>
              </a:rPr>
              <a:t> Amin Raya</a:t>
            </a:r>
            <a:endParaRPr lang="en-US" sz="1200" dirty="0">
              <a:solidFill>
                <a:schemeClr val="tx1"/>
              </a:solidFill>
              <a:latin typeface="Karla ExtraBold" panose="020B0604020202020204" charset="0"/>
            </a:endParaRPr>
          </a:p>
          <a:p>
            <a:r>
              <a:rPr lang="en-US" sz="1200" dirty="0">
                <a:solidFill>
                  <a:schemeClr val="tx1"/>
                </a:solidFill>
                <a:latin typeface="Karla ExtraBold" panose="020B0604020202020204" charset="0"/>
              </a:rPr>
              <a:t>ID: </a:t>
            </a:r>
            <a:r>
              <a:rPr lang="en-US" sz="1200" dirty="0" smtClean="0">
                <a:solidFill>
                  <a:schemeClr val="tx1"/>
                </a:solidFill>
                <a:latin typeface="Karla ExtraBold" panose="020B0604020202020204" charset="0"/>
              </a:rPr>
              <a:t>232-15-023</a:t>
            </a:r>
            <a:endParaRPr lang="en-US" sz="1200" dirty="0">
              <a:solidFill>
                <a:schemeClr val="tx1"/>
              </a:solidFill>
              <a:latin typeface="Karla ExtraBold" panose="020B0604020202020204" charset="0"/>
            </a:endParaRPr>
          </a:p>
          <a:p>
            <a:r>
              <a:rPr lang="en-US" sz="1200" dirty="0" smtClean="0">
                <a:solidFill>
                  <a:schemeClr val="tx1"/>
                </a:solidFill>
                <a:latin typeface="Karla ExtraBold" panose="020B0604020202020204" charset="0"/>
              </a:rPr>
              <a:t>Section</a:t>
            </a:r>
            <a:r>
              <a:rPr lang="en-US" sz="1200" dirty="0">
                <a:solidFill>
                  <a:schemeClr val="tx1"/>
                </a:solidFill>
                <a:latin typeface="Karla ExtraBold" panose="020B0604020202020204" charset="0"/>
              </a:rPr>
              <a:t>: </a:t>
            </a:r>
            <a:r>
              <a:rPr lang="en-US" sz="1200" dirty="0" smtClean="0">
                <a:solidFill>
                  <a:schemeClr val="tx1"/>
                </a:solidFill>
                <a:latin typeface="Karla ExtraBold" panose="020B0604020202020204" charset="0"/>
              </a:rPr>
              <a:t>66-O</a:t>
            </a:r>
            <a:endParaRPr lang="en-US" sz="1200" dirty="0">
              <a:solidFill>
                <a:schemeClr val="tx1"/>
              </a:solidFill>
              <a:latin typeface="Karla ExtraBold" panose="020B0604020202020204" charset="0"/>
            </a:endParaRPr>
          </a:p>
        </p:txBody>
      </p:sp>
      <p:sp>
        <p:nvSpPr>
          <p:cNvPr id="13" name="Rectangle 12"/>
          <p:cNvSpPr/>
          <p:nvPr/>
        </p:nvSpPr>
        <p:spPr>
          <a:xfrm>
            <a:off x="2981697" y="4227900"/>
            <a:ext cx="3230209" cy="646331"/>
          </a:xfrm>
          <a:prstGeom prst="rect">
            <a:avLst/>
          </a:prstGeom>
        </p:spPr>
        <p:txBody>
          <a:bodyPr wrap="square">
            <a:spAutoFit/>
          </a:bodyPr>
          <a:lstStyle/>
          <a:p>
            <a:pPr algn="ctr"/>
            <a:r>
              <a:rPr lang="en-US" sz="1200" dirty="0" smtClean="0">
                <a:solidFill>
                  <a:schemeClr val="tx1"/>
                </a:solidFill>
                <a:latin typeface="Karla ExtraBold" panose="020B0604020202020204" charset="0"/>
              </a:rPr>
              <a:t>Md. </a:t>
            </a:r>
            <a:r>
              <a:rPr lang="en-US" sz="1200" dirty="0" err="1" smtClean="0">
                <a:solidFill>
                  <a:schemeClr val="tx1"/>
                </a:solidFill>
                <a:latin typeface="Karla ExtraBold" panose="020B0604020202020204" charset="0"/>
              </a:rPr>
              <a:t>Moshiur</a:t>
            </a:r>
            <a:r>
              <a:rPr lang="en-US" sz="1200" dirty="0" smtClean="0">
                <a:solidFill>
                  <a:schemeClr val="tx1"/>
                </a:solidFill>
                <a:latin typeface="Karla ExtraBold" panose="020B0604020202020204" charset="0"/>
              </a:rPr>
              <a:t> Rahman</a:t>
            </a:r>
          </a:p>
          <a:p>
            <a:pPr algn="ctr"/>
            <a:r>
              <a:rPr lang="en-US" sz="1200" dirty="0" smtClean="0">
                <a:solidFill>
                  <a:schemeClr val="tx1"/>
                </a:solidFill>
                <a:latin typeface="Karla ExtraBold" panose="020B0604020202020204" charset="0"/>
              </a:rPr>
              <a:t>Lecturer , Department of CSE</a:t>
            </a:r>
            <a:endParaRPr lang="en-US" sz="1200" dirty="0">
              <a:solidFill>
                <a:schemeClr val="tx1"/>
              </a:solidFill>
              <a:latin typeface="Karla ExtraBold" panose="020B0604020202020204" charset="0"/>
            </a:endParaRPr>
          </a:p>
          <a:p>
            <a:pPr algn="ctr"/>
            <a:r>
              <a:rPr lang="en-US" sz="1200" dirty="0" smtClean="0">
                <a:solidFill>
                  <a:schemeClr val="tx1"/>
                </a:solidFill>
                <a:latin typeface="Karla ExtraBold" panose="020B0604020202020204" charset="0"/>
              </a:rPr>
              <a:t>Daffodil International University </a:t>
            </a:r>
            <a:endParaRPr lang="en-US" sz="1200" dirty="0">
              <a:solidFill>
                <a:schemeClr val="tx1"/>
              </a:solidFill>
              <a:latin typeface="Karla ExtraBold" panose="020B0604020202020204" charset="0"/>
            </a:endParaRPr>
          </a:p>
        </p:txBody>
      </p:sp>
      <p:grpSp>
        <p:nvGrpSpPr>
          <p:cNvPr id="16" name="Google Shape;3080;p45"/>
          <p:cNvGrpSpPr/>
          <p:nvPr/>
        </p:nvGrpSpPr>
        <p:grpSpPr>
          <a:xfrm>
            <a:off x="952113" y="1546511"/>
            <a:ext cx="414243" cy="529590"/>
            <a:chOff x="4354595" y="1847718"/>
            <a:chExt cx="469117" cy="606106"/>
          </a:xfrm>
        </p:grpSpPr>
        <p:sp>
          <p:nvSpPr>
            <p:cNvPr id="17" name="Google Shape;3081;p45"/>
            <p:cNvSpPr/>
            <p:nvPr/>
          </p:nvSpPr>
          <p:spPr>
            <a:xfrm>
              <a:off x="4354595" y="2251924"/>
              <a:ext cx="469117" cy="201498"/>
            </a:xfrm>
            <a:custGeom>
              <a:avLst/>
              <a:gdLst/>
              <a:ahLst/>
              <a:cxnLst/>
              <a:rect l="l" t="t" r="r" b="b"/>
              <a:pathLst>
                <a:path w="10486" h="4504" extrusionOk="0">
                  <a:moveTo>
                    <a:pt x="3244" y="1"/>
                  </a:moveTo>
                  <a:lnTo>
                    <a:pt x="936" y="678"/>
                  </a:lnTo>
                  <a:cubicBezTo>
                    <a:pt x="382" y="840"/>
                    <a:pt x="1" y="1355"/>
                    <a:pt x="1" y="1937"/>
                  </a:cubicBezTo>
                  <a:lnTo>
                    <a:pt x="1" y="3845"/>
                  </a:lnTo>
                  <a:cubicBezTo>
                    <a:pt x="1" y="4208"/>
                    <a:pt x="296" y="4503"/>
                    <a:pt x="659" y="4503"/>
                  </a:cubicBezTo>
                  <a:lnTo>
                    <a:pt x="9827" y="4503"/>
                  </a:lnTo>
                  <a:cubicBezTo>
                    <a:pt x="10189" y="4503"/>
                    <a:pt x="10485" y="4208"/>
                    <a:pt x="10485" y="3845"/>
                  </a:cubicBezTo>
                  <a:lnTo>
                    <a:pt x="10485" y="1937"/>
                  </a:lnTo>
                  <a:cubicBezTo>
                    <a:pt x="10485" y="1355"/>
                    <a:pt x="10103" y="840"/>
                    <a:pt x="9541" y="678"/>
                  </a:cubicBezTo>
                  <a:lnTo>
                    <a:pt x="72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82;p45"/>
            <p:cNvSpPr/>
            <p:nvPr/>
          </p:nvSpPr>
          <p:spPr>
            <a:xfrm>
              <a:off x="4520618" y="2257919"/>
              <a:ext cx="137076" cy="195503"/>
            </a:xfrm>
            <a:custGeom>
              <a:avLst/>
              <a:gdLst/>
              <a:ahLst/>
              <a:cxnLst/>
              <a:rect l="l" t="t" r="r" b="b"/>
              <a:pathLst>
                <a:path w="3064" h="4370" extrusionOk="0">
                  <a:moveTo>
                    <a:pt x="1" y="0"/>
                  </a:moveTo>
                  <a:lnTo>
                    <a:pt x="440" y="4369"/>
                  </a:lnTo>
                  <a:lnTo>
                    <a:pt x="2624" y="4369"/>
                  </a:lnTo>
                  <a:lnTo>
                    <a:pt x="30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83;p45"/>
            <p:cNvSpPr/>
            <p:nvPr/>
          </p:nvSpPr>
          <p:spPr>
            <a:xfrm>
              <a:off x="4520618" y="2258322"/>
              <a:ext cx="137076" cy="58517"/>
            </a:xfrm>
            <a:custGeom>
              <a:avLst/>
              <a:gdLst/>
              <a:ahLst/>
              <a:cxnLst/>
              <a:rect l="l" t="t" r="r" b="b"/>
              <a:pathLst>
                <a:path w="3064" h="1308" extrusionOk="0">
                  <a:moveTo>
                    <a:pt x="1" y="1"/>
                  </a:moveTo>
                  <a:lnTo>
                    <a:pt x="67" y="649"/>
                  </a:lnTo>
                  <a:cubicBezTo>
                    <a:pt x="459" y="1088"/>
                    <a:pt x="995" y="1308"/>
                    <a:pt x="1532" y="1308"/>
                  </a:cubicBezTo>
                  <a:cubicBezTo>
                    <a:pt x="2068" y="1308"/>
                    <a:pt x="2605" y="1088"/>
                    <a:pt x="2996" y="649"/>
                  </a:cubicBezTo>
                  <a:lnTo>
                    <a:pt x="30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84;p45"/>
            <p:cNvSpPr/>
            <p:nvPr/>
          </p:nvSpPr>
          <p:spPr>
            <a:xfrm>
              <a:off x="4520618" y="2160614"/>
              <a:ext cx="137076" cy="136584"/>
            </a:xfrm>
            <a:custGeom>
              <a:avLst/>
              <a:gdLst/>
              <a:ahLst/>
              <a:cxnLst/>
              <a:rect l="l" t="t" r="r" b="b"/>
              <a:pathLst>
                <a:path w="3064" h="3053" extrusionOk="0">
                  <a:moveTo>
                    <a:pt x="1" y="0"/>
                  </a:moveTo>
                  <a:lnTo>
                    <a:pt x="1" y="1526"/>
                  </a:lnTo>
                  <a:cubicBezTo>
                    <a:pt x="1" y="2366"/>
                    <a:pt x="688" y="3053"/>
                    <a:pt x="1527" y="3053"/>
                  </a:cubicBezTo>
                  <a:cubicBezTo>
                    <a:pt x="2376" y="3053"/>
                    <a:pt x="3053" y="2375"/>
                    <a:pt x="3063" y="1526"/>
                  </a:cubicBezTo>
                  <a:lnTo>
                    <a:pt x="3063"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85;p45"/>
            <p:cNvSpPr/>
            <p:nvPr/>
          </p:nvSpPr>
          <p:spPr>
            <a:xfrm>
              <a:off x="4520618" y="2160614"/>
              <a:ext cx="137076" cy="58293"/>
            </a:xfrm>
            <a:custGeom>
              <a:avLst/>
              <a:gdLst/>
              <a:ahLst/>
              <a:cxnLst/>
              <a:rect l="l" t="t" r="r" b="b"/>
              <a:pathLst>
                <a:path w="3064" h="1303" extrusionOk="0">
                  <a:moveTo>
                    <a:pt x="1" y="0"/>
                  </a:moveTo>
                  <a:lnTo>
                    <a:pt x="1" y="916"/>
                  </a:lnTo>
                  <a:cubicBezTo>
                    <a:pt x="478" y="1173"/>
                    <a:pt x="1002" y="1302"/>
                    <a:pt x="1528" y="1302"/>
                  </a:cubicBezTo>
                  <a:cubicBezTo>
                    <a:pt x="2054" y="1302"/>
                    <a:pt x="2581" y="1173"/>
                    <a:pt x="3063" y="916"/>
                  </a:cubicBezTo>
                  <a:lnTo>
                    <a:pt x="3063" y="0"/>
                  </a:lnTo>
                  <a:close/>
                </a:path>
              </a:pathLst>
            </a:custGeom>
            <a:solidFill>
              <a:srgbClr val="666666">
                <a:alpha val="2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86;p45"/>
            <p:cNvSpPr/>
            <p:nvPr/>
          </p:nvSpPr>
          <p:spPr>
            <a:xfrm>
              <a:off x="4424610" y="1935672"/>
              <a:ext cx="328642" cy="263817"/>
            </a:xfrm>
            <a:custGeom>
              <a:avLst/>
              <a:gdLst/>
              <a:ahLst/>
              <a:cxnLst/>
              <a:rect l="l" t="t" r="r" b="b"/>
              <a:pathLst>
                <a:path w="7346" h="5897" extrusionOk="0">
                  <a:moveTo>
                    <a:pt x="830" y="0"/>
                  </a:moveTo>
                  <a:lnTo>
                    <a:pt x="830" y="2185"/>
                  </a:lnTo>
                  <a:lnTo>
                    <a:pt x="725" y="2185"/>
                  </a:lnTo>
                  <a:cubicBezTo>
                    <a:pt x="0" y="2185"/>
                    <a:pt x="0" y="3273"/>
                    <a:pt x="725" y="3273"/>
                  </a:cubicBezTo>
                  <a:lnTo>
                    <a:pt x="840" y="3273"/>
                  </a:lnTo>
                  <a:cubicBezTo>
                    <a:pt x="954" y="4751"/>
                    <a:pt x="2194" y="5896"/>
                    <a:pt x="3673" y="5896"/>
                  </a:cubicBezTo>
                  <a:cubicBezTo>
                    <a:pt x="5152" y="5896"/>
                    <a:pt x="6392" y="4751"/>
                    <a:pt x="6497" y="3273"/>
                  </a:cubicBezTo>
                  <a:lnTo>
                    <a:pt x="6621" y="3273"/>
                  </a:lnTo>
                  <a:cubicBezTo>
                    <a:pt x="7346" y="3273"/>
                    <a:pt x="7346" y="2185"/>
                    <a:pt x="6621" y="2185"/>
                  </a:cubicBezTo>
                  <a:lnTo>
                    <a:pt x="6516" y="2185"/>
                  </a:lnTo>
                  <a:lnTo>
                    <a:pt x="6516"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87;p45"/>
            <p:cNvSpPr/>
            <p:nvPr/>
          </p:nvSpPr>
          <p:spPr>
            <a:xfrm>
              <a:off x="4520618" y="2034140"/>
              <a:ext cx="19685" cy="29616"/>
            </a:xfrm>
            <a:custGeom>
              <a:avLst/>
              <a:gdLst/>
              <a:ahLst/>
              <a:cxnLst/>
              <a:rect l="l" t="t" r="r" b="b"/>
              <a:pathLst>
                <a:path w="440" h="662" extrusionOk="0">
                  <a:moveTo>
                    <a:pt x="220" y="1"/>
                  </a:moveTo>
                  <a:cubicBezTo>
                    <a:pt x="110" y="1"/>
                    <a:pt x="1" y="75"/>
                    <a:pt x="1" y="223"/>
                  </a:cubicBezTo>
                  <a:lnTo>
                    <a:pt x="1" y="442"/>
                  </a:lnTo>
                  <a:cubicBezTo>
                    <a:pt x="1" y="557"/>
                    <a:pt x="96" y="661"/>
                    <a:pt x="220" y="661"/>
                  </a:cubicBezTo>
                  <a:cubicBezTo>
                    <a:pt x="335" y="661"/>
                    <a:pt x="440" y="557"/>
                    <a:pt x="440" y="442"/>
                  </a:cubicBezTo>
                  <a:lnTo>
                    <a:pt x="440" y="223"/>
                  </a:lnTo>
                  <a:cubicBezTo>
                    <a:pt x="440" y="75"/>
                    <a:pt x="330"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88;p45"/>
            <p:cNvSpPr/>
            <p:nvPr/>
          </p:nvSpPr>
          <p:spPr>
            <a:xfrm>
              <a:off x="4638012" y="2034140"/>
              <a:ext cx="19685" cy="29616"/>
            </a:xfrm>
            <a:custGeom>
              <a:avLst/>
              <a:gdLst/>
              <a:ahLst/>
              <a:cxnLst/>
              <a:rect l="l" t="t" r="r" b="b"/>
              <a:pathLst>
                <a:path w="440" h="662" extrusionOk="0">
                  <a:moveTo>
                    <a:pt x="220" y="1"/>
                  </a:moveTo>
                  <a:cubicBezTo>
                    <a:pt x="110" y="1"/>
                    <a:pt x="0" y="75"/>
                    <a:pt x="0" y="223"/>
                  </a:cubicBezTo>
                  <a:lnTo>
                    <a:pt x="0" y="442"/>
                  </a:lnTo>
                  <a:cubicBezTo>
                    <a:pt x="0" y="557"/>
                    <a:pt x="96" y="661"/>
                    <a:pt x="220" y="661"/>
                  </a:cubicBezTo>
                  <a:cubicBezTo>
                    <a:pt x="334" y="661"/>
                    <a:pt x="429" y="557"/>
                    <a:pt x="439" y="442"/>
                  </a:cubicBezTo>
                  <a:lnTo>
                    <a:pt x="439" y="223"/>
                  </a:lnTo>
                  <a:cubicBezTo>
                    <a:pt x="439" y="75"/>
                    <a:pt x="329"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89;p45"/>
            <p:cNvSpPr/>
            <p:nvPr/>
          </p:nvSpPr>
          <p:spPr>
            <a:xfrm>
              <a:off x="4507823" y="2003942"/>
              <a:ext cx="45274" cy="19685"/>
            </a:xfrm>
            <a:custGeom>
              <a:avLst/>
              <a:gdLst/>
              <a:ahLst/>
              <a:cxnLst/>
              <a:rect l="l" t="t" r="r" b="b"/>
              <a:pathLst>
                <a:path w="1012" h="440" extrusionOk="0">
                  <a:moveTo>
                    <a:pt x="287" y="1"/>
                  </a:moveTo>
                  <a:cubicBezTo>
                    <a:pt x="0" y="1"/>
                    <a:pt x="0" y="440"/>
                    <a:pt x="287" y="440"/>
                  </a:cubicBezTo>
                  <a:lnTo>
                    <a:pt x="726" y="440"/>
                  </a:lnTo>
                  <a:cubicBezTo>
                    <a:pt x="1012" y="440"/>
                    <a:pt x="1012" y="1"/>
                    <a:pt x="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90;p45"/>
            <p:cNvSpPr/>
            <p:nvPr/>
          </p:nvSpPr>
          <p:spPr>
            <a:xfrm>
              <a:off x="4624769" y="2003942"/>
              <a:ext cx="45722" cy="19685"/>
            </a:xfrm>
            <a:custGeom>
              <a:avLst/>
              <a:gdLst/>
              <a:ahLst/>
              <a:cxnLst/>
              <a:rect l="l" t="t" r="r" b="b"/>
              <a:pathLst>
                <a:path w="1022" h="440" extrusionOk="0">
                  <a:moveTo>
                    <a:pt x="296" y="1"/>
                  </a:moveTo>
                  <a:cubicBezTo>
                    <a:pt x="0" y="1"/>
                    <a:pt x="0" y="440"/>
                    <a:pt x="296" y="440"/>
                  </a:cubicBezTo>
                  <a:lnTo>
                    <a:pt x="735" y="440"/>
                  </a:lnTo>
                  <a:cubicBezTo>
                    <a:pt x="1021" y="440"/>
                    <a:pt x="1021" y="1"/>
                    <a:pt x="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91;p45"/>
            <p:cNvSpPr/>
            <p:nvPr/>
          </p:nvSpPr>
          <p:spPr>
            <a:xfrm>
              <a:off x="4429308" y="1935672"/>
              <a:ext cx="264622" cy="263772"/>
            </a:xfrm>
            <a:custGeom>
              <a:avLst/>
              <a:gdLst/>
              <a:ahLst/>
              <a:cxnLst/>
              <a:rect l="l" t="t" r="r" b="b"/>
              <a:pathLst>
                <a:path w="5915" h="5896" extrusionOk="0">
                  <a:moveTo>
                    <a:pt x="735" y="0"/>
                  </a:moveTo>
                  <a:lnTo>
                    <a:pt x="735" y="2185"/>
                  </a:lnTo>
                  <a:lnTo>
                    <a:pt x="639" y="2185"/>
                  </a:lnTo>
                  <a:cubicBezTo>
                    <a:pt x="632" y="2185"/>
                    <a:pt x="625" y="2185"/>
                    <a:pt x="619" y="2185"/>
                  </a:cubicBezTo>
                  <a:cubicBezTo>
                    <a:pt x="379" y="2185"/>
                    <a:pt x="170" y="2345"/>
                    <a:pt x="96" y="2586"/>
                  </a:cubicBezTo>
                  <a:cubicBezTo>
                    <a:pt x="0" y="2929"/>
                    <a:pt x="258" y="3273"/>
                    <a:pt x="620" y="3273"/>
                  </a:cubicBezTo>
                  <a:lnTo>
                    <a:pt x="744" y="3273"/>
                  </a:lnTo>
                  <a:cubicBezTo>
                    <a:pt x="848" y="4776"/>
                    <a:pt x="2093" y="5895"/>
                    <a:pt x="3546" y="5895"/>
                  </a:cubicBezTo>
                  <a:cubicBezTo>
                    <a:pt x="3698" y="5895"/>
                    <a:pt x="3852" y="5883"/>
                    <a:pt x="4007" y="5858"/>
                  </a:cubicBezTo>
                  <a:cubicBezTo>
                    <a:pt x="2624" y="5648"/>
                    <a:pt x="1603" y="4456"/>
                    <a:pt x="1603" y="3063"/>
                  </a:cubicBezTo>
                  <a:lnTo>
                    <a:pt x="1603" y="1727"/>
                  </a:lnTo>
                  <a:cubicBezTo>
                    <a:pt x="1603" y="1234"/>
                    <a:pt x="1996" y="838"/>
                    <a:pt x="2481" y="838"/>
                  </a:cubicBezTo>
                  <a:cubicBezTo>
                    <a:pt x="2503" y="838"/>
                    <a:pt x="2525" y="838"/>
                    <a:pt x="2547" y="840"/>
                  </a:cubicBezTo>
                  <a:cubicBezTo>
                    <a:pt x="2690" y="850"/>
                    <a:pt x="2843" y="859"/>
                    <a:pt x="2996" y="859"/>
                  </a:cubicBezTo>
                  <a:cubicBezTo>
                    <a:pt x="3711" y="850"/>
                    <a:pt x="4417" y="745"/>
                    <a:pt x="5104" y="563"/>
                  </a:cubicBezTo>
                  <a:cubicBezTo>
                    <a:pt x="5428" y="468"/>
                    <a:pt x="5715" y="277"/>
                    <a:pt x="5915" y="0"/>
                  </a:cubicBezTo>
                  <a:close/>
                </a:path>
              </a:pathLst>
            </a:custGeom>
            <a:solidFill>
              <a:srgbClr val="666666">
                <a:alpha val="2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92;p45"/>
            <p:cNvSpPr/>
            <p:nvPr/>
          </p:nvSpPr>
          <p:spPr>
            <a:xfrm>
              <a:off x="4442505" y="1896348"/>
              <a:ext cx="68359" cy="141818"/>
            </a:xfrm>
            <a:custGeom>
              <a:avLst/>
              <a:gdLst/>
              <a:ahLst/>
              <a:cxnLst/>
              <a:rect l="l" t="t" r="r" b="b"/>
              <a:pathLst>
                <a:path w="1528" h="3170" extrusionOk="0">
                  <a:moveTo>
                    <a:pt x="1444" y="1"/>
                  </a:moveTo>
                  <a:cubicBezTo>
                    <a:pt x="648" y="1"/>
                    <a:pt x="1" y="609"/>
                    <a:pt x="1" y="1318"/>
                  </a:cubicBezTo>
                  <a:lnTo>
                    <a:pt x="1" y="3169"/>
                  </a:lnTo>
                  <a:lnTo>
                    <a:pt x="487" y="3112"/>
                  </a:lnTo>
                  <a:cubicBezTo>
                    <a:pt x="707" y="3083"/>
                    <a:pt x="869" y="2902"/>
                    <a:pt x="869" y="2673"/>
                  </a:cubicBezTo>
                  <a:lnTo>
                    <a:pt x="869" y="2406"/>
                  </a:lnTo>
                  <a:cubicBezTo>
                    <a:pt x="869" y="1538"/>
                    <a:pt x="1527" y="879"/>
                    <a:pt x="1527" y="879"/>
                  </a:cubicBezTo>
                  <a:lnTo>
                    <a:pt x="1499" y="2"/>
                  </a:lnTo>
                  <a:cubicBezTo>
                    <a:pt x="1480" y="1"/>
                    <a:pt x="1462" y="1"/>
                    <a:pt x="1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93;p45"/>
            <p:cNvSpPr/>
            <p:nvPr/>
          </p:nvSpPr>
          <p:spPr>
            <a:xfrm>
              <a:off x="4588934" y="2219042"/>
              <a:ext cx="124639" cy="234782"/>
            </a:xfrm>
            <a:custGeom>
              <a:avLst/>
              <a:gdLst/>
              <a:ahLst/>
              <a:cxnLst/>
              <a:rect l="l" t="t" r="r" b="b"/>
              <a:pathLst>
                <a:path w="2786" h="5248" extrusionOk="0">
                  <a:moveTo>
                    <a:pt x="1536" y="1"/>
                  </a:moveTo>
                  <a:lnTo>
                    <a:pt x="0" y="5248"/>
                  </a:lnTo>
                  <a:lnTo>
                    <a:pt x="1317" y="5248"/>
                  </a:lnTo>
                  <a:lnTo>
                    <a:pt x="2700" y="2462"/>
                  </a:lnTo>
                  <a:cubicBezTo>
                    <a:pt x="2786" y="2300"/>
                    <a:pt x="2757" y="2090"/>
                    <a:pt x="2624" y="1966"/>
                  </a:cubicBezTo>
                  <a:lnTo>
                    <a:pt x="2185" y="1527"/>
                  </a:lnTo>
                  <a:lnTo>
                    <a:pt x="2652" y="907"/>
                  </a:lnTo>
                  <a:cubicBezTo>
                    <a:pt x="2748" y="774"/>
                    <a:pt x="2709" y="583"/>
                    <a:pt x="2557" y="516"/>
                  </a:cubicBezTo>
                  <a:lnTo>
                    <a:pt x="15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94;p45"/>
            <p:cNvSpPr/>
            <p:nvPr/>
          </p:nvSpPr>
          <p:spPr>
            <a:xfrm>
              <a:off x="4667449" y="1867313"/>
              <a:ext cx="68314" cy="170853"/>
            </a:xfrm>
            <a:custGeom>
              <a:avLst/>
              <a:gdLst/>
              <a:ahLst/>
              <a:cxnLst/>
              <a:rect l="l" t="t" r="r" b="b"/>
              <a:pathLst>
                <a:path w="1527" h="3819" extrusionOk="0">
                  <a:moveTo>
                    <a:pt x="91" y="0"/>
                  </a:moveTo>
                  <a:cubicBezTo>
                    <a:pt x="68" y="0"/>
                    <a:pt x="44" y="1"/>
                    <a:pt x="20" y="2"/>
                  </a:cubicBezTo>
                  <a:lnTo>
                    <a:pt x="0" y="1528"/>
                  </a:lnTo>
                  <a:cubicBezTo>
                    <a:pt x="0" y="1528"/>
                    <a:pt x="649" y="2187"/>
                    <a:pt x="649" y="3055"/>
                  </a:cubicBezTo>
                  <a:lnTo>
                    <a:pt x="649" y="3322"/>
                  </a:lnTo>
                  <a:cubicBezTo>
                    <a:pt x="649" y="3541"/>
                    <a:pt x="811" y="3732"/>
                    <a:pt x="1031" y="3761"/>
                  </a:cubicBezTo>
                  <a:lnTo>
                    <a:pt x="1527" y="3818"/>
                  </a:lnTo>
                  <a:lnTo>
                    <a:pt x="1527" y="1309"/>
                  </a:lnTo>
                  <a:cubicBezTo>
                    <a:pt x="1527" y="605"/>
                    <a:pt x="880"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95;p45"/>
            <p:cNvSpPr/>
            <p:nvPr/>
          </p:nvSpPr>
          <p:spPr>
            <a:xfrm>
              <a:off x="4545851" y="2101560"/>
              <a:ext cx="86567" cy="29661"/>
            </a:xfrm>
            <a:custGeom>
              <a:avLst/>
              <a:gdLst/>
              <a:ahLst/>
              <a:cxnLst/>
              <a:rect l="l" t="t" r="r" b="b"/>
              <a:pathLst>
                <a:path w="1935" h="663" extrusionOk="0">
                  <a:moveTo>
                    <a:pt x="312" y="1"/>
                  </a:moveTo>
                  <a:cubicBezTo>
                    <a:pt x="143" y="1"/>
                    <a:pt x="1" y="222"/>
                    <a:pt x="162" y="376"/>
                  </a:cubicBezTo>
                  <a:cubicBezTo>
                    <a:pt x="372" y="558"/>
                    <a:pt x="643" y="662"/>
                    <a:pt x="926" y="662"/>
                  </a:cubicBezTo>
                  <a:cubicBezTo>
                    <a:pt x="938" y="662"/>
                    <a:pt x="951" y="662"/>
                    <a:pt x="963" y="662"/>
                  </a:cubicBezTo>
                  <a:cubicBezTo>
                    <a:pt x="975" y="662"/>
                    <a:pt x="988" y="662"/>
                    <a:pt x="1000" y="662"/>
                  </a:cubicBezTo>
                  <a:cubicBezTo>
                    <a:pt x="1283" y="662"/>
                    <a:pt x="1564" y="558"/>
                    <a:pt x="1774" y="376"/>
                  </a:cubicBezTo>
                  <a:cubicBezTo>
                    <a:pt x="1935" y="222"/>
                    <a:pt x="1793" y="1"/>
                    <a:pt x="1623" y="1"/>
                  </a:cubicBezTo>
                  <a:cubicBezTo>
                    <a:pt x="1572" y="1"/>
                    <a:pt x="1518" y="21"/>
                    <a:pt x="1469" y="70"/>
                  </a:cubicBezTo>
                  <a:cubicBezTo>
                    <a:pt x="1316" y="170"/>
                    <a:pt x="1140" y="221"/>
                    <a:pt x="964" y="221"/>
                  </a:cubicBezTo>
                  <a:cubicBezTo>
                    <a:pt x="789" y="221"/>
                    <a:pt x="615" y="170"/>
                    <a:pt x="467" y="70"/>
                  </a:cubicBezTo>
                  <a:cubicBezTo>
                    <a:pt x="418" y="21"/>
                    <a:pt x="364"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96;p45"/>
            <p:cNvSpPr/>
            <p:nvPr/>
          </p:nvSpPr>
          <p:spPr>
            <a:xfrm>
              <a:off x="4464293" y="2219042"/>
              <a:ext cx="124683" cy="234782"/>
            </a:xfrm>
            <a:custGeom>
              <a:avLst/>
              <a:gdLst/>
              <a:ahLst/>
              <a:cxnLst/>
              <a:rect l="l" t="t" r="r" b="b"/>
              <a:pathLst>
                <a:path w="2787" h="5248" extrusionOk="0">
                  <a:moveTo>
                    <a:pt x="1260" y="1"/>
                  </a:moveTo>
                  <a:lnTo>
                    <a:pt x="239" y="516"/>
                  </a:lnTo>
                  <a:cubicBezTo>
                    <a:pt x="86" y="583"/>
                    <a:pt x="39" y="774"/>
                    <a:pt x="144" y="907"/>
                  </a:cubicBezTo>
                  <a:lnTo>
                    <a:pt x="601" y="1527"/>
                  </a:lnTo>
                  <a:lnTo>
                    <a:pt x="172" y="1966"/>
                  </a:lnTo>
                  <a:cubicBezTo>
                    <a:pt x="39" y="2100"/>
                    <a:pt x="0" y="2300"/>
                    <a:pt x="86" y="2472"/>
                  </a:cubicBezTo>
                  <a:lnTo>
                    <a:pt x="1479" y="5248"/>
                  </a:lnTo>
                  <a:lnTo>
                    <a:pt x="2786" y="5248"/>
                  </a:lnTo>
                  <a:lnTo>
                    <a:pt x="1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97;p45"/>
            <p:cNvSpPr/>
            <p:nvPr/>
          </p:nvSpPr>
          <p:spPr>
            <a:xfrm>
              <a:off x="4441655" y="1847718"/>
              <a:ext cx="248025" cy="106923"/>
            </a:xfrm>
            <a:custGeom>
              <a:avLst/>
              <a:gdLst/>
              <a:ahLst/>
              <a:cxnLst/>
              <a:rect l="l" t="t" r="r" b="b"/>
              <a:pathLst>
                <a:path w="5544" h="2390" extrusionOk="0">
                  <a:moveTo>
                    <a:pt x="3780" y="1"/>
                  </a:moveTo>
                  <a:cubicBezTo>
                    <a:pt x="3761" y="1"/>
                    <a:pt x="3741" y="1"/>
                    <a:pt x="3721" y="1"/>
                  </a:cubicBezTo>
                  <a:cubicBezTo>
                    <a:pt x="1899" y="1"/>
                    <a:pt x="1546" y="555"/>
                    <a:pt x="144" y="1003"/>
                  </a:cubicBezTo>
                  <a:cubicBezTo>
                    <a:pt x="39" y="1032"/>
                    <a:pt x="1" y="1146"/>
                    <a:pt x="58" y="1232"/>
                  </a:cubicBezTo>
                  <a:cubicBezTo>
                    <a:pt x="289" y="1593"/>
                    <a:pt x="989" y="2390"/>
                    <a:pt x="2711" y="2390"/>
                  </a:cubicBezTo>
                  <a:cubicBezTo>
                    <a:pt x="3266" y="2390"/>
                    <a:pt x="3928" y="2307"/>
                    <a:pt x="4714" y="2100"/>
                  </a:cubicBezTo>
                  <a:cubicBezTo>
                    <a:pt x="5086" y="2005"/>
                    <a:pt x="5381" y="1699"/>
                    <a:pt x="5458" y="1318"/>
                  </a:cubicBezTo>
                  <a:cubicBezTo>
                    <a:pt x="5544" y="879"/>
                    <a:pt x="5276" y="440"/>
                    <a:pt x="4866" y="240"/>
                  </a:cubicBezTo>
                  <a:cubicBezTo>
                    <a:pt x="4522" y="86"/>
                    <a:pt x="4152" y="1"/>
                    <a:pt x="3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98;p45"/>
            <p:cNvSpPr/>
            <p:nvPr/>
          </p:nvSpPr>
          <p:spPr>
            <a:xfrm>
              <a:off x="4403270" y="2394906"/>
              <a:ext cx="97751" cy="58517"/>
            </a:xfrm>
            <a:custGeom>
              <a:avLst/>
              <a:gdLst/>
              <a:ahLst/>
              <a:cxnLst/>
              <a:rect l="l" t="t" r="r" b="b"/>
              <a:pathLst>
                <a:path w="2185" h="1308" extrusionOk="0">
                  <a:moveTo>
                    <a:pt x="220" y="0"/>
                  </a:moveTo>
                  <a:cubicBezTo>
                    <a:pt x="105" y="0"/>
                    <a:pt x="0" y="96"/>
                    <a:pt x="0" y="220"/>
                  </a:cubicBezTo>
                  <a:lnTo>
                    <a:pt x="0" y="1098"/>
                  </a:lnTo>
                  <a:cubicBezTo>
                    <a:pt x="0" y="1212"/>
                    <a:pt x="105" y="1307"/>
                    <a:pt x="220" y="1307"/>
                  </a:cubicBezTo>
                  <a:lnTo>
                    <a:pt x="1965" y="1307"/>
                  </a:lnTo>
                  <a:cubicBezTo>
                    <a:pt x="2089" y="1307"/>
                    <a:pt x="2185" y="1212"/>
                    <a:pt x="2185" y="1098"/>
                  </a:cubicBezTo>
                  <a:lnTo>
                    <a:pt x="2185" y="220"/>
                  </a:lnTo>
                  <a:cubicBezTo>
                    <a:pt x="2185" y="96"/>
                    <a:pt x="2089" y="0"/>
                    <a:pt x="1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099;p45"/>
            <p:cNvSpPr/>
            <p:nvPr/>
          </p:nvSpPr>
          <p:spPr>
            <a:xfrm>
              <a:off x="4442505" y="2365648"/>
              <a:ext cx="19685" cy="48943"/>
            </a:xfrm>
            <a:custGeom>
              <a:avLst/>
              <a:gdLst/>
              <a:ahLst/>
              <a:cxnLst/>
              <a:rect l="l" t="t" r="r" b="b"/>
              <a:pathLst>
                <a:path w="440" h="1094" extrusionOk="0">
                  <a:moveTo>
                    <a:pt x="220" y="1"/>
                  </a:moveTo>
                  <a:cubicBezTo>
                    <a:pt x="111" y="1"/>
                    <a:pt x="1" y="72"/>
                    <a:pt x="1" y="216"/>
                  </a:cubicBezTo>
                  <a:lnTo>
                    <a:pt x="1" y="874"/>
                  </a:lnTo>
                  <a:cubicBezTo>
                    <a:pt x="1" y="998"/>
                    <a:pt x="96" y="1093"/>
                    <a:pt x="220" y="1093"/>
                  </a:cubicBezTo>
                  <a:cubicBezTo>
                    <a:pt x="335" y="1093"/>
                    <a:pt x="440" y="998"/>
                    <a:pt x="440" y="874"/>
                  </a:cubicBezTo>
                  <a:lnTo>
                    <a:pt x="440" y="216"/>
                  </a:lnTo>
                  <a:cubicBezTo>
                    <a:pt x="440" y="72"/>
                    <a:pt x="330"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00;p45"/>
            <p:cNvSpPr/>
            <p:nvPr/>
          </p:nvSpPr>
          <p:spPr>
            <a:xfrm>
              <a:off x="4403270" y="2424344"/>
              <a:ext cx="97751" cy="29079"/>
            </a:xfrm>
            <a:custGeom>
              <a:avLst/>
              <a:gdLst/>
              <a:ahLst/>
              <a:cxnLst/>
              <a:rect l="l" t="t" r="r" b="b"/>
              <a:pathLst>
                <a:path w="2185" h="650" extrusionOk="0">
                  <a:moveTo>
                    <a:pt x="0" y="1"/>
                  </a:moveTo>
                  <a:lnTo>
                    <a:pt x="0" y="440"/>
                  </a:lnTo>
                  <a:cubicBezTo>
                    <a:pt x="0" y="554"/>
                    <a:pt x="105" y="649"/>
                    <a:pt x="220" y="649"/>
                  </a:cubicBezTo>
                  <a:lnTo>
                    <a:pt x="1965" y="649"/>
                  </a:lnTo>
                  <a:cubicBezTo>
                    <a:pt x="2089" y="649"/>
                    <a:pt x="2185" y="554"/>
                    <a:pt x="2185" y="440"/>
                  </a:cubicBezTo>
                  <a:lnTo>
                    <a:pt x="2185" y="1"/>
                  </a:lnTo>
                  <a:cubicBezTo>
                    <a:pt x="2185" y="115"/>
                    <a:pt x="2089" y="220"/>
                    <a:pt x="1965" y="220"/>
                  </a:cubicBezTo>
                  <a:lnTo>
                    <a:pt x="220" y="220"/>
                  </a:lnTo>
                  <a:cubicBezTo>
                    <a:pt x="105" y="220"/>
                    <a:pt x="0" y="115"/>
                    <a:pt x="0" y="1"/>
                  </a:cubicBezTo>
                  <a:close/>
                </a:path>
              </a:pathLst>
            </a:custGeom>
            <a:solidFill>
              <a:srgbClr val="999999">
                <a:alpha val="5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3038;p45"/>
          <p:cNvGrpSpPr/>
          <p:nvPr/>
        </p:nvGrpSpPr>
        <p:grpSpPr>
          <a:xfrm>
            <a:off x="900411" y="3034466"/>
            <a:ext cx="396441" cy="501460"/>
            <a:chOff x="1738465" y="1834721"/>
            <a:chExt cx="469163" cy="632106"/>
          </a:xfrm>
        </p:grpSpPr>
        <p:sp>
          <p:nvSpPr>
            <p:cNvPr id="59" name="Google Shape;3039;p45"/>
            <p:cNvSpPr/>
            <p:nvPr/>
          </p:nvSpPr>
          <p:spPr>
            <a:xfrm>
              <a:off x="1738465" y="2272730"/>
              <a:ext cx="469163" cy="194095"/>
            </a:xfrm>
            <a:custGeom>
              <a:avLst/>
              <a:gdLst/>
              <a:ahLst/>
              <a:cxnLst/>
              <a:rect l="l" t="t" r="r" b="b"/>
              <a:pathLst>
                <a:path w="10056" h="4160" extrusionOk="0">
                  <a:moveTo>
                    <a:pt x="3129" y="0"/>
                  </a:moveTo>
                  <a:lnTo>
                    <a:pt x="878" y="792"/>
                  </a:lnTo>
                  <a:cubicBezTo>
                    <a:pt x="353" y="983"/>
                    <a:pt x="0" y="1469"/>
                    <a:pt x="0" y="2032"/>
                  </a:cubicBezTo>
                  <a:lnTo>
                    <a:pt x="0" y="3501"/>
                  </a:lnTo>
                  <a:cubicBezTo>
                    <a:pt x="0" y="3864"/>
                    <a:pt x="296" y="4160"/>
                    <a:pt x="658" y="4160"/>
                  </a:cubicBezTo>
                  <a:lnTo>
                    <a:pt x="9407" y="4160"/>
                  </a:lnTo>
                  <a:cubicBezTo>
                    <a:pt x="9759" y="4160"/>
                    <a:pt x="10055" y="3864"/>
                    <a:pt x="10055" y="3501"/>
                  </a:cubicBezTo>
                  <a:lnTo>
                    <a:pt x="10055" y="2032"/>
                  </a:lnTo>
                  <a:cubicBezTo>
                    <a:pt x="10055" y="1469"/>
                    <a:pt x="9702" y="973"/>
                    <a:pt x="9178" y="792"/>
                  </a:cubicBezTo>
                  <a:lnTo>
                    <a:pt x="69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040;p45"/>
            <p:cNvSpPr/>
            <p:nvPr/>
          </p:nvSpPr>
          <p:spPr>
            <a:xfrm>
              <a:off x="1922281" y="2273150"/>
              <a:ext cx="101941" cy="193675"/>
            </a:xfrm>
            <a:custGeom>
              <a:avLst/>
              <a:gdLst/>
              <a:ahLst/>
              <a:cxnLst/>
              <a:rect l="l" t="t" r="r" b="b"/>
              <a:pathLst>
                <a:path w="2185" h="4151" extrusionOk="0">
                  <a:moveTo>
                    <a:pt x="0" y="1"/>
                  </a:moveTo>
                  <a:lnTo>
                    <a:pt x="0" y="4151"/>
                  </a:lnTo>
                  <a:lnTo>
                    <a:pt x="2185" y="4151"/>
                  </a:lnTo>
                  <a:lnTo>
                    <a:pt x="21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041;p45"/>
            <p:cNvSpPr/>
            <p:nvPr/>
          </p:nvSpPr>
          <p:spPr>
            <a:xfrm>
              <a:off x="1922281" y="2273150"/>
              <a:ext cx="101941" cy="61355"/>
            </a:xfrm>
            <a:custGeom>
              <a:avLst/>
              <a:gdLst/>
              <a:ahLst/>
              <a:cxnLst/>
              <a:rect l="l" t="t" r="r" b="b"/>
              <a:pathLst>
                <a:path w="2185" h="1315" extrusionOk="0">
                  <a:moveTo>
                    <a:pt x="0" y="1"/>
                  </a:moveTo>
                  <a:lnTo>
                    <a:pt x="0" y="936"/>
                  </a:lnTo>
                  <a:cubicBezTo>
                    <a:pt x="315" y="1189"/>
                    <a:pt x="701" y="1315"/>
                    <a:pt x="1089" y="1315"/>
                  </a:cubicBezTo>
                  <a:cubicBezTo>
                    <a:pt x="1476" y="1315"/>
                    <a:pt x="1865" y="1189"/>
                    <a:pt x="2185" y="936"/>
                  </a:cubicBezTo>
                  <a:lnTo>
                    <a:pt x="21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042;p45"/>
            <p:cNvSpPr/>
            <p:nvPr/>
          </p:nvSpPr>
          <p:spPr>
            <a:xfrm>
              <a:off x="1785632" y="1834767"/>
              <a:ext cx="374780" cy="372140"/>
            </a:xfrm>
            <a:custGeom>
              <a:avLst/>
              <a:gdLst/>
              <a:ahLst/>
              <a:cxnLst/>
              <a:rect l="l" t="t" r="r" b="b"/>
              <a:pathLst>
                <a:path w="8033" h="7976" extrusionOk="0">
                  <a:moveTo>
                    <a:pt x="4017" y="0"/>
                  </a:moveTo>
                  <a:cubicBezTo>
                    <a:pt x="1966" y="0"/>
                    <a:pt x="306" y="1670"/>
                    <a:pt x="306" y="3721"/>
                  </a:cubicBezTo>
                  <a:lnTo>
                    <a:pt x="306" y="5466"/>
                  </a:lnTo>
                  <a:cubicBezTo>
                    <a:pt x="315" y="5924"/>
                    <a:pt x="239" y="6382"/>
                    <a:pt x="86" y="6821"/>
                  </a:cubicBezTo>
                  <a:cubicBezTo>
                    <a:pt x="0" y="7050"/>
                    <a:pt x="124" y="7308"/>
                    <a:pt x="353" y="7384"/>
                  </a:cubicBezTo>
                  <a:cubicBezTo>
                    <a:pt x="1117" y="7651"/>
                    <a:pt x="1908" y="7842"/>
                    <a:pt x="2710" y="7975"/>
                  </a:cubicBezTo>
                  <a:lnTo>
                    <a:pt x="5333" y="7975"/>
                  </a:lnTo>
                  <a:cubicBezTo>
                    <a:pt x="6125" y="7842"/>
                    <a:pt x="6917" y="7651"/>
                    <a:pt x="7680" y="7384"/>
                  </a:cubicBezTo>
                  <a:cubicBezTo>
                    <a:pt x="7919" y="7308"/>
                    <a:pt x="8033" y="7050"/>
                    <a:pt x="7947" y="6821"/>
                  </a:cubicBezTo>
                  <a:cubicBezTo>
                    <a:pt x="7795" y="6392"/>
                    <a:pt x="7718" y="5924"/>
                    <a:pt x="7728" y="5466"/>
                  </a:cubicBezTo>
                  <a:lnTo>
                    <a:pt x="7728" y="3721"/>
                  </a:lnTo>
                  <a:cubicBezTo>
                    <a:pt x="7728" y="1670"/>
                    <a:pt x="6068" y="0"/>
                    <a:pt x="4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43;p45"/>
            <p:cNvSpPr/>
            <p:nvPr/>
          </p:nvSpPr>
          <p:spPr>
            <a:xfrm>
              <a:off x="1912018" y="2181470"/>
              <a:ext cx="122469" cy="132694"/>
            </a:xfrm>
            <a:custGeom>
              <a:avLst/>
              <a:gdLst/>
              <a:ahLst/>
              <a:cxnLst/>
              <a:rect l="l" t="t" r="r" b="b"/>
              <a:pathLst>
                <a:path w="2625" h="2844" extrusionOk="0">
                  <a:moveTo>
                    <a:pt x="1" y="1"/>
                  </a:moveTo>
                  <a:lnTo>
                    <a:pt x="1" y="1527"/>
                  </a:lnTo>
                  <a:cubicBezTo>
                    <a:pt x="1" y="2252"/>
                    <a:pt x="583" y="2844"/>
                    <a:pt x="1308" y="2844"/>
                  </a:cubicBezTo>
                  <a:cubicBezTo>
                    <a:pt x="2033" y="2844"/>
                    <a:pt x="2615" y="2252"/>
                    <a:pt x="2624" y="1527"/>
                  </a:cubicBezTo>
                  <a:lnTo>
                    <a:pt x="2624"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044;p45"/>
            <p:cNvSpPr/>
            <p:nvPr/>
          </p:nvSpPr>
          <p:spPr>
            <a:xfrm>
              <a:off x="1912018" y="2181470"/>
              <a:ext cx="122469" cy="50997"/>
            </a:xfrm>
            <a:custGeom>
              <a:avLst/>
              <a:gdLst/>
              <a:ahLst/>
              <a:cxnLst/>
              <a:rect l="l" t="t" r="r" b="b"/>
              <a:pathLst>
                <a:path w="2625" h="1093" extrusionOk="0">
                  <a:moveTo>
                    <a:pt x="1" y="1"/>
                  </a:moveTo>
                  <a:lnTo>
                    <a:pt x="1" y="821"/>
                  </a:lnTo>
                  <a:cubicBezTo>
                    <a:pt x="416" y="1002"/>
                    <a:pt x="862" y="1093"/>
                    <a:pt x="1309" y="1093"/>
                  </a:cubicBezTo>
                  <a:cubicBezTo>
                    <a:pt x="1756" y="1093"/>
                    <a:pt x="2204" y="1002"/>
                    <a:pt x="2624" y="821"/>
                  </a:cubicBezTo>
                  <a:lnTo>
                    <a:pt x="2624" y="1"/>
                  </a:lnTo>
                  <a:close/>
                </a:path>
              </a:pathLst>
            </a:custGeom>
            <a:solidFill>
              <a:srgbClr val="666666">
                <a:alpha val="2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045;p45"/>
            <p:cNvSpPr/>
            <p:nvPr/>
          </p:nvSpPr>
          <p:spPr>
            <a:xfrm>
              <a:off x="1840357" y="1926867"/>
              <a:ext cx="265327" cy="285357"/>
            </a:xfrm>
            <a:custGeom>
              <a:avLst/>
              <a:gdLst/>
              <a:ahLst/>
              <a:cxnLst/>
              <a:rect l="l" t="t" r="r" b="b"/>
              <a:pathLst>
                <a:path w="5687" h="6116" extrusionOk="0">
                  <a:moveTo>
                    <a:pt x="1" y="1"/>
                  </a:moveTo>
                  <a:lnTo>
                    <a:pt x="1" y="3273"/>
                  </a:lnTo>
                  <a:cubicBezTo>
                    <a:pt x="1" y="4838"/>
                    <a:pt x="1279" y="6116"/>
                    <a:pt x="2844" y="6116"/>
                  </a:cubicBezTo>
                  <a:cubicBezTo>
                    <a:pt x="4408" y="6116"/>
                    <a:pt x="5687" y="4838"/>
                    <a:pt x="5687" y="3273"/>
                  </a:cubicBezTo>
                  <a:lnTo>
                    <a:pt x="5687"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046;p45"/>
            <p:cNvSpPr/>
            <p:nvPr/>
          </p:nvSpPr>
          <p:spPr>
            <a:xfrm>
              <a:off x="1839984" y="1926867"/>
              <a:ext cx="265700" cy="285404"/>
            </a:xfrm>
            <a:custGeom>
              <a:avLst/>
              <a:gdLst/>
              <a:ahLst/>
              <a:cxnLst/>
              <a:rect l="l" t="t" r="r" b="b"/>
              <a:pathLst>
                <a:path w="5695" h="6117" extrusionOk="0">
                  <a:moveTo>
                    <a:pt x="9" y="1"/>
                  </a:moveTo>
                  <a:lnTo>
                    <a:pt x="9" y="3273"/>
                  </a:lnTo>
                  <a:cubicBezTo>
                    <a:pt x="0" y="4860"/>
                    <a:pt x="1293" y="6116"/>
                    <a:pt x="2825" y="6116"/>
                  </a:cubicBezTo>
                  <a:cubicBezTo>
                    <a:pt x="2978" y="6116"/>
                    <a:pt x="3134" y="6104"/>
                    <a:pt x="3291" y="6078"/>
                  </a:cubicBezTo>
                  <a:cubicBezTo>
                    <a:pt x="1907" y="5858"/>
                    <a:pt x="886" y="4675"/>
                    <a:pt x="886" y="3273"/>
                  </a:cubicBezTo>
                  <a:lnTo>
                    <a:pt x="886" y="2042"/>
                  </a:lnTo>
                  <a:cubicBezTo>
                    <a:pt x="886" y="1747"/>
                    <a:pt x="1039" y="1460"/>
                    <a:pt x="1297" y="1308"/>
                  </a:cubicBezTo>
                  <a:cubicBezTo>
                    <a:pt x="1487" y="1184"/>
                    <a:pt x="1678" y="1041"/>
                    <a:pt x="1860" y="898"/>
                  </a:cubicBezTo>
                  <a:cubicBezTo>
                    <a:pt x="1898" y="869"/>
                    <a:pt x="1945" y="859"/>
                    <a:pt x="1984" y="859"/>
                  </a:cubicBezTo>
                  <a:cubicBezTo>
                    <a:pt x="2031" y="859"/>
                    <a:pt x="2079" y="869"/>
                    <a:pt x="2117" y="898"/>
                  </a:cubicBezTo>
                  <a:cubicBezTo>
                    <a:pt x="2709" y="1336"/>
                    <a:pt x="3901" y="2071"/>
                    <a:pt x="5695" y="2472"/>
                  </a:cubicBezTo>
                  <a:lnTo>
                    <a:pt x="5695" y="1"/>
                  </a:lnTo>
                  <a:close/>
                </a:path>
              </a:pathLst>
            </a:custGeom>
            <a:solidFill>
              <a:srgbClr val="666666">
                <a:alpha val="2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047;p45"/>
            <p:cNvSpPr/>
            <p:nvPr/>
          </p:nvSpPr>
          <p:spPr>
            <a:xfrm>
              <a:off x="1887991" y="2018593"/>
              <a:ext cx="47681" cy="20063"/>
            </a:xfrm>
            <a:custGeom>
              <a:avLst/>
              <a:gdLst/>
              <a:ahLst/>
              <a:cxnLst/>
              <a:rect l="l" t="t" r="r" b="b"/>
              <a:pathLst>
                <a:path w="1022" h="430" extrusionOk="0">
                  <a:moveTo>
                    <a:pt x="296" y="0"/>
                  </a:moveTo>
                  <a:cubicBezTo>
                    <a:pt x="1" y="0"/>
                    <a:pt x="1" y="429"/>
                    <a:pt x="296" y="429"/>
                  </a:cubicBezTo>
                  <a:lnTo>
                    <a:pt x="735" y="429"/>
                  </a:lnTo>
                  <a:cubicBezTo>
                    <a:pt x="1021" y="429"/>
                    <a:pt x="1021" y="0"/>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048;p45"/>
            <p:cNvSpPr/>
            <p:nvPr/>
          </p:nvSpPr>
          <p:spPr>
            <a:xfrm>
              <a:off x="2010411" y="2018593"/>
              <a:ext cx="47635" cy="20063"/>
            </a:xfrm>
            <a:custGeom>
              <a:avLst/>
              <a:gdLst/>
              <a:ahLst/>
              <a:cxnLst/>
              <a:rect l="l" t="t" r="r" b="b"/>
              <a:pathLst>
                <a:path w="1021" h="430" extrusionOk="0">
                  <a:moveTo>
                    <a:pt x="296" y="0"/>
                  </a:moveTo>
                  <a:cubicBezTo>
                    <a:pt x="0" y="0"/>
                    <a:pt x="0" y="429"/>
                    <a:pt x="296" y="429"/>
                  </a:cubicBezTo>
                  <a:lnTo>
                    <a:pt x="725" y="429"/>
                  </a:lnTo>
                  <a:cubicBezTo>
                    <a:pt x="1021" y="429"/>
                    <a:pt x="1021" y="0"/>
                    <a:pt x="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049;p45"/>
            <p:cNvSpPr/>
            <p:nvPr/>
          </p:nvSpPr>
          <p:spPr>
            <a:xfrm>
              <a:off x="1789644" y="2405794"/>
              <a:ext cx="101941" cy="61028"/>
            </a:xfrm>
            <a:custGeom>
              <a:avLst/>
              <a:gdLst/>
              <a:ahLst/>
              <a:cxnLst/>
              <a:rect l="l" t="t" r="r" b="b"/>
              <a:pathLst>
                <a:path w="2185" h="1308" extrusionOk="0">
                  <a:moveTo>
                    <a:pt x="220" y="1"/>
                  </a:moveTo>
                  <a:cubicBezTo>
                    <a:pt x="96" y="1"/>
                    <a:pt x="0" y="96"/>
                    <a:pt x="0" y="211"/>
                  </a:cubicBezTo>
                  <a:lnTo>
                    <a:pt x="0" y="1088"/>
                  </a:lnTo>
                  <a:cubicBezTo>
                    <a:pt x="0" y="1212"/>
                    <a:pt x="96" y="1308"/>
                    <a:pt x="220" y="1308"/>
                  </a:cubicBezTo>
                  <a:lnTo>
                    <a:pt x="1965" y="1308"/>
                  </a:lnTo>
                  <a:cubicBezTo>
                    <a:pt x="2089" y="1308"/>
                    <a:pt x="2185" y="1212"/>
                    <a:pt x="2185" y="1088"/>
                  </a:cubicBezTo>
                  <a:lnTo>
                    <a:pt x="2185" y="211"/>
                  </a:lnTo>
                  <a:cubicBezTo>
                    <a:pt x="2185" y="96"/>
                    <a:pt x="2089" y="1"/>
                    <a:pt x="1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050;p45"/>
            <p:cNvSpPr/>
            <p:nvPr/>
          </p:nvSpPr>
          <p:spPr>
            <a:xfrm>
              <a:off x="1830373" y="2375001"/>
              <a:ext cx="20295" cy="50903"/>
            </a:xfrm>
            <a:custGeom>
              <a:avLst/>
              <a:gdLst/>
              <a:ahLst/>
              <a:cxnLst/>
              <a:rect l="l" t="t" r="r" b="b"/>
              <a:pathLst>
                <a:path w="435" h="1091" extrusionOk="0">
                  <a:moveTo>
                    <a:pt x="216" y="0"/>
                  </a:moveTo>
                  <a:cubicBezTo>
                    <a:pt x="107" y="0"/>
                    <a:pt x="0" y="74"/>
                    <a:pt x="5" y="222"/>
                  </a:cubicBezTo>
                  <a:lnTo>
                    <a:pt x="5" y="871"/>
                  </a:lnTo>
                  <a:cubicBezTo>
                    <a:pt x="5" y="995"/>
                    <a:pt x="100" y="1090"/>
                    <a:pt x="215" y="1090"/>
                  </a:cubicBezTo>
                  <a:cubicBezTo>
                    <a:pt x="339" y="1090"/>
                    <a:pt x="434" y="995"/>
                    <a:pt x="434" y="871"/>
                  </a:cubicBezTo>
                  <a:lnTo>
                    <a:pt x="434" y="222"/>
                  </a:lnTo>
                  <a:cubicBezTo>
                    <a:pt x="434" y="74"/>
                    <a:pt x="324" y="0"/>
                    <a:pt x="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051;p45"/>
            <p:cNvSpPr/>
            <p:nvPr/>
          </p:nvSpPr>
          <p:spPr>
            <a:xfrm>
              <a:off x="1901800" y="2049060"/>
              <a:ext cx="20528" cy="30561"/>
            </a:xfrm>
            <a:custGeom>
              <a:avLst/>
              <a:gdLst/>
              <a:ahLst/>
              <a:cxnLst/>
              <a:rect l="l" t="t" r="r" b="b"/>
              <a:pathLst>
                <a:path w="440" h="655" extrusionOk="0">
                  <a:moveTo>
                    <a:pt x="220" y="1"/>
                  </a:moveTo>
                  <a:cubicBezTo>
                    <a:pt x="110" y="1"/>
                    <a:pt x="0" y="72"/>
                    <a:pt x="0" y="215"/>
                  </a:cubicBezTo>
                  <a:lnTo>
                    <a:pt x="0" y="435"/>
                  </a:lnTo>
                  <a:cubicBezTo>
                    <a:pt x="0" y="559"/>
                    <a:pt x="96" y="654"/>
                    <a:pt x="220" y="654"/>
                  </a:cubicBezTo>
                  <a:cubicBezTo>
                    <a:pt x="334" y="654"/>
                    <a:pt x="439" y="559"/>
                    <a:pt x="439" y="435"/>
                  </a:cubicBezTo>
                  <a:lnTo>
                    <a:pt x="439" y="215"/>
                  </a:lnTo>
                  <a:cubicBezTo>
                    <a:pt x="439" y="72"/>
                    <a:pt x="329"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052;p45"/>
            <p:cNvSpPr/>
            <p:nvPr/>
          </p:nvSpPr>
          <p:spPr>
            <a:xfrm>
              <a:off x="2024174" y="2049060"/>
              <a:ext cx="20108" cy="30561"/>
            </a:xfrm>
            <a:custGeom>
              <a:avLst/>
              <a:gdLst/>
              <a:ahLst/>
              <a:cxnLst/>
              <a:rect l="l" t="t" r="r" b="b"/>
              <a:pathLst>
                <a:path w="431" h="655" extrusionOk="0">
                  <a:moveTo>
                    <a:pt x="215" y="1"/>
                  </a:moveTo>
                  <a:cubicBezTo>
                    <a:pt x="108" y="1"/>
                    <a:pt x="1" y="72"/>
                    <a:pt x="1" y="215"/>
                  </a:cubicBezTo>
                  <a:lnTo>
                    <a:pt x="1" y="435"/>
                  </a:lnTo>
                  <a:cubicBezTo>
                    <a:pt x="1" y="559"/>
                    <a:pt x="96" y="654"/>
                    <a:pt x="220" y="654"/>
                  </a:cubicBezTo>
                  <a:cubicBezTo>
                    <a:pt x="335" y="654"/>
                    <a:pt x="430" y="559"/>
                    <a:pt x="430" y="435"/>
                  </a:cubicBezTo>
                  <a:lnTo>
                    <a:pt x="430" y="215"/>
                  </a:lnTo>
                  <a:cubicBezTo>
                    <a:pt x="430" y="72"/>
                    <a:pt x="323"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053;p45"/>
            <p:cNvSpPr/>
            <p:nvPr/>
          </p:nvSpPr>
          <p:spPr>
            <a:xfrm>
              <a:off x="1927180" y="2115172"/>
              <a:ext cx="91724" cy="40779"/>
            </a:xfrm>
            <a:custGeom>
              <a:avLst/>
              <a:gdLst/>
              <a:ahLst/>
              <a:cxnLst/>
              <a:rect l="l" t="t" r="r" b="b"/>
              <a:pathLst>
                <a:path w="1966" h="874" extrusionOk="0">
                  <a:moveTo>
                    <a:pt x="229" y="0"/>
                  </a:moveTo>
                  <a:cubicBezTo>
                    <a:pt x="95" y="0"/>
                    <a:pt x="0" y="134"/>
                    <a:pt x="38" y="258"/>
                  </a:cubicBezTo>
                  <a:cubicBezTo>
                    <a:pt x="219" y="668"/>
                    <a:pt x="601" y="873"/>
                    <a:pt x="981" y="873"/>
                  </a:cubicBezTo>
                  <a:cubicBezTo>
                    <a:pt x="1362" y="873"/>
                    <a:pt x="1741" y="668"/>
                    <a:pt x="1918" y="258"/>
                  </a:cubicBezTo>
                  <a:cubicBezTo>
                    <a:pt x="1965" y="134"/>
                    <a:pt x="1870" y="0"/>
                    <a:pt x="1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054;p45"/>
            <p:cNvSpPr/>
            <p:nvPr/>
          </p:nvSpPr>
          <p:spPr>
            <a:xfrm>
              <a:off x="1799861" y="1834721"/>
              <a:ext cx="346320" cy="194142"/>
            </a:xfrm>
            <a:custGeom>
              <a:avLst/>
              <a:gdLst/>
              <a:ahLst/>
              <a:cxnLst/>
              <a:rect l="l" t="t" r="r" b="b"/>
              <a:pathLst>
                <a:path w="7423" h="4161" extrusionOk="0">
                  <a:moveTo>
                    <a:pt x="3711" y="0"/>
                  </a:moveTo>
                  <a:cubicBezTo>
                    <a:pt x="3689" y="0"/>
                    <a:pt x="3667" y="1"/>
                    <a:pt x="3645" y="1"/>
                  </a:cubicBezTo>
                  <a:cubicBezTo>
                    <a:pt x="1622" y="39"/>
                    <a:pt x="1" y="1690"/>
                    <a:pt x="1" y="3712"/>
                  </a:cubicBezTo>
                  <a:lnTo>
                    <a:pt x="1" y="3855"/>
                  </a:lnTo>
                  <a:cubicBezTo>
                    <a:pt x="468" y="3674"/>
                    <a:pt x="1594" y="3216"/>
                    <a:pt x="2452" y="2529"/>
                  </a:cubicBezTo>
                  <a:cubicBezTo>
                    <a:pt x="2568" y="2437"/>
                    <a:pt x="2709" y="2392"/>
                    <a:pt x="2850" y="2392"/>
                  </a:cubicBezTo>
                  <a:cubicBezTo>
                    <a:pt x="2988" y="2392"/>
                    <a:pt x="3127" y="2435"/>
                    <a:pt x="3244" y="2520"/>
                  </a:cubicBezTo>
                  <a:cubicBezTo>
                    <a:pt x="3874" y="2997"/>
                    <a:pt x="5267" y="3846"/>
                    <a:pt x="7423" y="4160"/>
                  </a:cubicBezTo>
                  <a:lnTo>
                    <a:pt x="7423" y="3817"/>
                  </a:lnTo>
                  <a:cubicBezTo>
                    <a:pt x="7423" y="1759"/>
                    <a:pt x="5760" y="0"/>
                    <a:pt x="3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055;p45"/>
            <p:cNvSpPr/>
            <p:nvPr/>
          </p:nvSpPr>
          <p:spPr>
            <a:xfrm>
              <a:off x="1972994" y="2234005"/>
              <a:ext cx="117104" cy="232821"/>
            </a:xfrm>
            <a:custGeom>
              <a:avLst/>
              <a:gdLst/>
              <a:ahLst/>
              <a:cxnLst/>
              <a:rect l="l" t="t" r="r" b="b"/>
              <a:pathLst>
                <a:path w="2510" h="4990" extrusionOk="0">
                  <a:moveTo>
                    <a:pt x="1308" y="0"/>
                  </a:moveTo>
                  <a:lnTo>
                    <a:pt x="1" y="4990"/>
                  </a:lnTo>
                  <a:lnTo>
                    <a:pt x="1088" y="4990"/>
                  </a:lnTo>
                  <a:lnTo>
                    <a:pt x="2300" y="2366"/>
                  </a:lnTo>
                  <a:cubicBezTo>
                    <a:pt x="2367" y="2223"/>
                    <a:pt x="2348" y="2061"/>
                    <a:pt x="2271" y="1937"/>
                  </a:cubicBezTo>
                  <a:lnTo>
                    <a:pt x="1966" y="1489"/>
                  </a:lnTo>
                  <a:lnTo>
                    <a:pt x="2395" y="916"/>
                  </a:lnTo>
                  <a:cubicBezTo>
                    <a:pt x="2510" y="764"/>
                    <a:pt x="2452" y="544"/>
                    <a:pt x="2281" y="458"/>
                  </a:cubicBez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056;p45"/>
            <p:cNvSpPr/>
            <p:nvPr/>
          </p:nvSpPr>
          <p:spPr>
            <a:xfrm>
              <a:off x="1855939" y="2234005"/>
              <a:ext cx="117104" cy="232821"/>
            </a:xfrm>
            <a:custGeom>
              <a:avLst/>
              <a:gdLst/>
              <a:ahLst/>
              <a:cxnLst/>
              <a:rect l="l" t="t" r="r" b="b"/>
              <a:pathLst>
                <a:path w="2510" h="4990" extrusionOk="0">
                  <a:moveTo>
                    <a:pt x="1203" y="0"/>
                  </a:moveTo>
                  <a:lnTo>
                    <a:pt x="230" y="458"/>
                  </a:lnTo>
                  <a:cubicBezTo>
                    <a:pt x="58" y="544"/>
                    <a:pt x="1" y="764"/>
                    <a:pt x="115" y="916"/>
                  </a:cubicBezTo>
                  <a:lnTo>
                    <a:pt x="544" y="1489"/>
                  </a:lnTo>
                  <a:lnTo>
                    <a:pt x="239" y="1937"/>
                  </a:lnTo>
                  <a:cubicBezTo>
                    <a:pt x="153" y="2071"/>
                    <a:pt x="144" y="2233"/>
                    <a:pt x="211" y="2366"/>
                  </a:cubicBezTo>
                  <a:lnTo>
                    <a:pt x="1422" y="4990"/>
                  </a:lnTo>
                  <a:lnTo>
                    <a:pt x="2510" y="4990"/>
                  </a:lnTo>
                  <a:lnTo>
                    <a:pt x="1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057;p45"/>
            <p:cNvSpPr/>
            <p:nvPr/>
          </p:nvSpPr>
          <p:spPr>
            <a:xfrm>
              <a:off x="1915143" y="1834767"/>
              <a:ext cx="231036" cy="165587"/>
            </a:xfrm>
            <a:custGeom>
              <a:avLst/>
              <a:gdLst/>
              <a:ahLst/>
              <a:cxnLst/>
              <a:rect l="l" t="t" r="r" b="b"/>
              <a:pathLst>
                <a:path w="4952" h="3549" extrusionOk="0">
                  <a:moveTo>
                    <a:pt x="1248" y="1"/>
                  </a:moveTo>
                  <a:cubicBezTo>
                    <a:pt x="837" y="1"/>
                    <a:pt x="417" y="71"/>
                    <a:pt x="0" y="220"/>
                  </a:cubicBezTo>
                  <a:cubicBezTo>
                    <a:pt x="859" y="1336"/>
                    <a:pt x="2509" y="2986"/>
                    <a:pt x="4952" y="3549"/>
                  </a:cubicBezTo>
                  <a:cubicBezTo>
                    <a:pt x="4858" y="1501"/>
                    <a:pt x="3156" y="1"/>
                    <a:pt x="1248" y="1"/>
                  </a:cubicBezTo>
                  <a:close/>
                </a:path>
              </a:pathLst>
            </a:custGeom>
            <a:solidFill>
              <a:srgbClr val="999999">
                <a:alpha val="5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058;p45"/>
            <p:cNvSpPr/>
            <p:nvPr/>
          </p:nvSpPr>
          <p:spPr>
            <a:xfrm>
              <a:off x="1789644" y="2436074"/>
              <a:ext cx="101941" cy="30747"/>
            </a:xfrm>
            <a:custGeom>
              <a:avLst/>
              <a:gdLst/>
              <a:ahLst/>
              <a:cxnLst/>
              <a:rect l="l" t="t" r="r" b="b"/>
              <a:pathLst>
                <a:path w="2185" h="659" extrusionOk="0">
                  <a:moveTo>
                    <a:pt x="0" y="0"/>
                  </a:moveTo>
                  <a:lnTo>
                    <a:pt x="0" y="439"/>
                  </a:lnTo>
                  <a:cubicBezTo>
                    <a:pt x="0" y="563"/>
                    <a:pt x="96" y="659"/>
                    <a:pt x="220" y="659"/>
                  </a:cubicBezTo>
                  <a:lnTo>
                    <a:pt x="1965" y="659"/>
                  </a:lnTo>
                  <a:cubicBezTo>
                    <a:pt x="2089" y="659"/>
                    <a:pt x="2185" y="563"/>
                    <a:pt x="2185" y="439"/>
                  </a:cubicBezTo>
                  <a:lnTo>
                    <a:pt x="2185" y="0"/>
                  </a:lnTo>
                  <a:cubicBezTo>
                    <a:pt x="2185" y="125"/>
                    <a:pt x="2089" y="220"/>
                    <a:pt x="1965" y="220"/>
                  </a:cubicBezTo>
                  <a:lnTo>
                    <a:pt x="220" y="220"/>
                  </a:lnTo>
                  <a:cubicBezTo>
                    <a:pt x="96" y="220"/>
                    <a:pt x="0" y="125"/>
                    <a:pt x="0" y="0"/>
                  </a:cubicBezTo>
                  <a:close/>
                </a:path>
              </a:pathLst>
            </a:custGeom>
            <a:solidFill>
              <a:srgbClr val="999999">
                <a:alpha val="5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3080;p45"/>
          <p:cNvGrpSpPr/>
          <p:nvPr/>
        </p:nvGrpSpPr>
        <p:grpSpPr>
          <a:xfrm>
            <a:off x="923350" y="2258229"/>
            <a:ext cx="414243" cy="529590"/>
            <a:chOff x="4354595" y="1847718"/>
            <a:chExt cx="469117" cy="606106"/>
          </a:xfrm>
        </p:grpSpPr>
        <p:sp>
          <p:nvSpPr>
            <p:cNvPr id="143" name="Google Shape;3081;p45"/>
            <p:cNvSpPr/>
            <p:nvPr/>
          </p:nvSpPr>
          <p:spPr>
            <a:xfrm>
              <a:off x="4354595" y="2251924"/>
              <a:ext cx="469117" cy="201498"/>
            </a:xfrm>
            <a:custGeom>
              <a:avLst/>
              <a:gdLst/>
              <a:ahLst/>
              <a:cxnLst/>
              <a:rect l="l" t="t" r="r" b="b"/>
              <a:pathLst>
                <a:path w="10486" h="4504" extrusionOk="0">
                  <a:moveTo>
                    <a:pt x="3244" y="1"/>
                  </a:moveTo>
                  <a:lnTo>
                    <a:pt x="936" y="678"/>
                  </a:lnTo>
                  <a:cubicBezTo>
                    <a:pt x="382" y="840"/>
                    <a:pt x="1" y="1355"/>
                    <a:pt x="1" y="1937"/>
                  </a:cubicBezTo>
                  <a:lnTo>
                    <a:pt x="1" y="3845"/>
                  </a:lnTo>
                  <a:cubicBezTo>
                    <a:pt x="1" y="4208"/>
                    <a:pt x="296" y="4503"/>
                    <a:pt x="659" y="4503"/>
                  </a:cubicBezTo>
                  <a:lnTo>
                    <a:pt x="9827" y="4503"/>
                  </a:lnTo>
                  <a:cubicBezTo>
                    <a:pt x="10189" y="4503"/>
                    <a:pt x="10485" y="4208"/>
                    <a:pt x="10485" y="3845"/>
                  </a:cubicBezTo>
                  <a:lnTo>
                    <a:pt x="10485" y="1937"/>
                  </a:lnTo>
                  <a:cubicBezTo>
                    <a:pt x="10485" y="1355"/>
                    <a:pt x="10103" y="840"/>
                    <a:pt x="9541" y="678"/>
                  </a:cubicBezTo>
                  <a:lnTo>
                    <a:pt x="72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082;p45"/>
            <p:cNvSpPr/>
            <p:nvPr/>
          </p:nvSpPr>
          <p:spPr>
            <a:xfrm>
              <a:off x="4520618" y="2257919"/>
              <a:ext cx="137076" cy="195503"/>
            </a:xfrm>
            <a:custGeom>
              <a:avLst/>
              <a:gdLst/>
              <a:ahLst/>
              <a:cxnLst/>
              <a:rect l="l" t="t" r="r" b="b"/>
              <a:pathLst>
                <a:path w="3064" h="4370" extrusionOk="0">
                  <a:moveTo>
                    <a:pt x="1" y="0"/>
                  </a:moveTo>
                  <a:lnTo>
                    <a:pt x="440" y="4369"/>
                  </a:lnTo>
                  <a:lnTo>
                    <a:pt x="2624" y="4369"/>
                  </a:lnTo>
                  <a:lnTo>
                    <a:pt x="30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083;p45"/>
            <p:cNvSpPr/>
            <p:nvPr/>
          </p:nvSpPr>
          <p:spPr>
            <a:xfrm>
              <a:off x="4520618" y="2258322"/>
              <a:ext cx="137076" cy="58517"/>
            </a:xfrm>
            <a:custGeom>
              <a:avLst/>
              <a:gdLst/>
              <a:ahLst/>
              <a:cxnLst/>
              <a:rect l="l" t="t" r="r" b="b"/>
              <a:pathLst>
                <a:path w="3064" h="1308" extrusionOk="0">
                  <a:moveTo>
                    <a:pt x="1" y="1"/>
                  </a:moveTo>
                  <a:lnTo>
                    <a:pt x="67" y="649"/>
                  </a:lnTo>
                  <a:cubicBezTo>
                    <a:pt x="459" y="1088"/>
                    <a:pt x="995" y="1308"/>
                    <a:pt x="1532" y="1308"/>
                  </a:cubicBezTo>
                  <a:cubicBezTo>
                    <a:pt x="2068" y="1308"/>
                    <a:pt x="2605" y="1088"/>
                    <a:pt x="2996" y="649"/>
                  </a:cubicBezTo>
                  <a:lnTo>
                    <a:pt x="30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084;p45"/>
            <p:cNvSpPr/>
            <p:nvPr/>
          </p:nvSpPr>
          <p:spPr>
            <a:xfrm>
              <a:off x="4520618" y="2160614"/>
              <a:ext cx="137076" cy="136584"/>
            </a:xfrm>
            <a:custGeom>
              <a:avLst/>
              <a:gdLst/>
              <a:ahLst/>
              <a:cxnLst/>
              <a:rect l="l" t="t" r="r" b="b"/>
              <a:pathLst>
                <a:path w="3064" h="3053" extrusionOk="0">
                  <a:moveTo>
                    <a:pt x="1" y="0"/>
                  </a:moveTo>
                  <a:lnTo>
                    <a:pt x="1" y="1526"/>
                  </a:lnTo>
                  <a:cubicBezTo>
                    <a:pt x="1" y="2366"/>
                    <a:pt x="688" y="3053"/>
                    <a:pt x="1527" y="3053"/>
                  </a:cubicBezTo>
                  <a:cubicBezTo>
                    <a:pt x="2376" y="3053"/>
                    <a:pt x="3053" y="2375"/>
                    <a:pt x="3063" y="1526"/>
                  </a:cubicBezTo>
                  <a:lnTo>
                    <a:pt x="3063"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085;p45"/>
            <p:cNvSpPr/>
            <p:nvPr/>
          </p:nvSpPr>
          <p:spPr>
            <a:xfrm>
              <a:off x="4520618" y="2160614"/>
              <a:ext cx="137076" cy="58293"/>
            </a:xfrm>
            <a:custGeom>
              <a:avLst/>
              <a:gdLst/>
              <a:ahLst/>
              <a:cxnLst/>
              <a:rect l="l" t="t" r="r" b="b"/>
              <a:pathLst>
                <a:path w="3064" h="1303" extrusionOk="0">
                  <a:moveTo>
                    <a:pt x="1" y="0"/>
                  </a:moveTo>
                  <a:lnTo>
                    <a:pt x="1" y="916"/>
                  </a:lnTo>
                  <a:cubicBezTo>
                    <a:pt x="478" y="1173"/>
                    <a:pt x="1002" y="1302"/>
                    <a:pt x="1528" y="1302"/>
                  </a:cubicBezTo>
                  <a:cubicBezTo>
                    <a:pt x="2054" y="1302"/>
                    <a:pt x="2581" y="1173"/>
                    <a:pt x="3063" y="916"/>
                  </a:cubicBezTo>
                  <a:lnTo>
                    <a:pt x="3063" y="0"/>
                  </a:lnTo>
                  <a:close/>
                </a:path>
              </a:pathLst>
            </a:custGeom>
            <a:solidFill>
              <a:srgbClr val="666666">
                <a:alpha val="2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086;p45"/>
            <p:cNvSpPr/>
            <p:nvPr/>
          </p:nvSpPr>
          <p:spPr>
            <a:xfrm>
              <a:off x="4424610" y="1935672"/>
              <a:ext cx="328642" cy="263817"/>
            </a:xfrm>
            <a:custGeom>
              <a:avLst/>
              <a:gdLst/>
              <a:ahLst/>
              <a:cxnLst/>
              <a:rect l="l" t="t" r="r" b="b"/>
              <a:pathLst>
                <a:path w="7346" h="5897" extrusionOk="0">
                  <a:moveTo>
                    <a:pt x="830" y="0"/>
                  </a:moveTo>
                  <a:lnTo>
                    <a:pt x="830" y="2185"/>
                  </a:lnTo>
                  <a:lnTo>
                    <a:pt x="725" y="2185"/>
                  </a:lnTo>
                  <a:cubicBezTo>
                    <a:pt x="0" y="2185"/>
                    <a:pt x="0" y="3273"/>
                    <a:pt x="725" y="3273"/>
                  </a:cubicBezTo>
                  <a:lnTo>
                    <a:pt x="840" y="3273"/>
                  </a:lnTo>
                  <a:cubicBezTo>
                    <a:pt x="954" y="4751"/>
                    <a:pt x="2194" y="5896"/>
                    <a:pt x="3673" y="5896"/>
                  </a:cubicBezTo>
                  <a:cubicBezTo>
                    <a:pt x="5152" y="5896"/>
                    <a:pt x="6392" y="4751"/>
                    <a:pt x="6497" y="3273"/>
                  </a:cubicBezTo>
                  <a:lnTo>
                    <a:pt x="6621" y="3273"/>
                  </a:lnTo>
                  <a:cubicBezTo>
                    <a:pt x="7346" y="3273"/>
                    <a:pt x="7346" y="2185"/>
                    <a:pt x="6621" y="2185"/>
                  </a:cubicBezTo>
                  <a:lnTo>
                    <a:pt x="6516" y="2185"/>
                  </a:lnTo>
                  <a:lnTo>
                    <a:pt x="6516"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087;p45"/>
            <p:cNvSpPr/>
            <p:nvPr/>
          </p:nvSpPr>
          <p:spPr>
            <a:xfrm>
              <a:off x="4520618" y="2034140"/>
              <a:ext cx="19685" cy="29616"/>
            </a:xfrm>
            <a:custGeom>
              <a:avLst/>
              <a:gdLst/>
              <a:ahLst/>
              <a:cxnLst/>
              <a:rect l="l" t="t" r="r" b="b"/>
              <a:pathLst>
                <a:path w="440" h="662" extrusionOk="0">
                  <a:moveTo>
                    <a:pt x="220" y="1"/>
                  </a:moveTo>
                  <a:cubicBezTo>
                    <a:pt x="110" y="1"/>
                    <a:pt x="1" y="75"/>
                    <a:pt x="1" y="223"/>
                  </a:cubicBezTo>
                  <a:lnTo>
                    <a:pt x="1" y="442"/>
                  </a:lnTo>
                  <a:cubicBezTo>
                    <a:pt x="1" y="557"/>
                    <a:pt x="96" y="661"/>
                    <a:pt x="220" y="661"/>
                  </a:cubicBezTo>
                  <a:cubicBezTo>
                    <a:pt x="335" y="661"/>
                    <a:pt x="440" y="557"/>
                    <a:pt x="440" y="442"/>
                  </a:cubicBezTo>
                  <a:lnTo>
                    <a:pt x="440" y="223"/>
                  </a:lnTo>
                  <a:cubicBezTo>
                    <a:pt x="440" y="75"/>
                    <a:pt x="330"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088;p45"/>
            <p:cNvSpPr/>
            <p:nvPr/>
          </p:nvSpPr>
          <p:spPr>
            <a:xfrm>
              <a:off x="4638012" y="2034140"/>
              <a:ext cx="19685" cy="29616"/>
            </a:xfrm>
            <a:custGeom>
              <a:avLst/>
              <a:gdLst/>
              <a:ahLst/>
              <a:cxnLst/>
              <a:rect l="l" t="t" r="r" b="b"/>
              <a:pathLst>
                <a:path w="440" h="662" extrusionOk="0">
                  <a:moveTo>
                    <a:pt x="220" y="1"/>
                  </a:moveTo>
                  <a:cubicBezTo>
                    <a:pt x="110" y="1"/>
                    <a:pt x="0" y="75"/>
                    <a:pt x="0" y="223"/>
                  </a:cubicBezTo>
                  <a:lnTo>
                    <a:pt x="0" y="442"/>
                  </a:lnTo>
                  <a:cubicBezTo>
                    <a:pt x="0" y="557"/>
                    <a:pt x="96" y="661"/>
                    <a:pt x="220" y="661"/>
                  </a:cubicBezTo>
                  <a:cubicBezTo>
                    <a:pt x="334" y="661"/>
                    <a:pt x="429" y="557"/>
                    <a:pt x="439" y="442"/>
                  </a:cubicBezTo>
                  <a:lnTo>
                    <a:pt x="439" y="223"/>
                  </a:lnTo>
                  <a:cubicBezTo>
                    <a:pt x="439" y="75"/>
                    <a:pt x="329"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089;p45"/>
            <p:cNvSpPr/>
            <p:nvPr/>
          </p:nvSpPr>
          <p:spPr>
            <a:xfrm>
              <a:off x="4507823" y="2003942"/>
              <a:ext cx="45274" cy="19685"/>
            </a:xfrm>
            <a:custGeom>
              <a:avLst/>
              <a:gdLst/>
              <a:ahLst/>
              <a:cxnLst/>
              <a:rect l="l" t="t" r="r" b="b"/>
              <a:pathLst>
                <a:path w="1012" h="440" extrusionOk="0">
                  <a:moveTo>
                    <a:pt x="287" y="1"/>
                  </a:moveTo>
                  <a:cubicBezTo>
                    <a:pt x="0" y="1"/>
                    <a:pt x="0" y="440"/>
                    <a:pt x="287" y="440"/>
                  </a:cubicBezTo>
                  <a:lnTo>
                    <a:pt x="726" y="440"/>
                  </a:lnTo>
                  <a:cubicBezTo>
                    <a:pt x="1012" y="440"/>
                    <a:pt x="1012" y="1"/>
                    <a:pt x="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090;p45"/>
            <p:cNvSpPr/>
            <p:nvPr/>
          </p:nvSpPr>
          <p:spPr>
            <a:xfrm>
              <a:off x="4624769" y="2003942"/>
              <a:ext cx="45722" cy="19685"/>
            </a:xfrm>
            <a:custGeom>
              <a:avLst/>
              <a:gdLst/>
              <a:ahLst/>
              <a:cxnLst/>
              <a:rect l="l" t="t" r="r" b="b"/>
              <a:pathLst>
                <a:path w="1022" h="440" extrusionOk="0">
                  <a:moveTo>
                    <a:pt x="296" y="1"/>
                  </a:moveTo>
                  <a:cubicBezTo>
                    <a:pt x="0" y="1"/>
                    <a:pt x="0" y="440"/>
                    <a:pt x="296" y="440"/>
                  </a:cubicBezTo>
                  <a:lnTo>
                    <a:pt x="735" y="440"/>
                  </a:lnTo>
                  <a:cubicBezTo>
                    <a:pt x="1021" y="440"/>
                    <a:pt x="1021" y="1"/>
                    <a:pt x="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091;p45"/>
            <p:cNvSpPr/>
            <p:nvPr/>
          </p:nvSpPr>
          <p:spPr>
            <a:xfrm>
              <a:off x="4429308" y="1935672"/>
              <a:ext cx="264622" cy="263772"/>
            </a:xfrm>
            <a:custGeom>
              <a:avLst/>
              <a:gdLst/>
              <a:ahLst/>
              <a:cxnLst/>
              <a:rect l="l" t="t" r="r" b="b"/>
              <a:pathLst>
                <a:path w="5915" h="5896" extrusionOk="0">
                  <a:moveTo>
                    <a:pt x="735" y="0"/>
                  </a:moveTo>
                  <a:lnTo>
                    <a:pt x="735" y="2185"/>
                  </a:lnTo>
                  <a:lnTo>
                    <a:pt x="639" y="2185"/>
                  </a:lnTo>
                  <a:cubicBezTo>
                    <a:pt x="632" y="2185"/>
                    <a:pt x="625" y="2185"/>
                    <a:pt x="619" y="2185"/>
                  </a:cubicBezTo>
                  <a:cubicBezTo>
                    <a:pt x="379" y="2185"/>
                    <a:pt x="170" y="2345"/>
                    <a:pt x="96" y="2586"/>
                  </a:cubicBezTo>
                  <a:cubicBezTo>
                    <a:pt x="0" y="2929"/>
                    <a:pt x="258" y="3273"/>
                    <a:pt x="620" y="3273"/>
                  </a:cubicBezTo>
                  <a:lnTo>
                    <a:pt x="744" y="3273"/>
                  </a:lnTo>
                  <a:cubicBezTo>
                    <a:pt x="848" y="4776"/>
                    <a:pt x="2093" y="5895"/>
                    <a:pt x="3546" y="5895"/>
                  </a:cubicBezTo>
                  <a:cubicBezTo>
                    <a:pt x="3698" y="5895"/>
                    <a:pt x="3852" y="5883"/>
                    <a:pt x="4007" y="5858"/>
                  </a:cubicBezTo>
                  <a:cubicBezTo>
                    <a:pt x="2624" y="5648"/>
                    <a:pt x="1603" y="4456"/>
                    <a:pt x="1603" y="3063"/>
                  </a:cubicBezTo>
                  <a:lnTo>
                    <a:pt x="1603" y="1727"/>
                  </a:lnTo>
                  <a:cubicBezTo>
                    <a:pt x="1603" y="1234"/>
                    <a:pt x="1996" y="838"/>
                    <a:pt x="2481" y="838"/>
                  </a:cubicBezTo>
                  <a:cubicBezTo>
                    <a:pt x="2503" y="838"/>
                    <a:pt x="2525" y="838"/>
                    <a:pt x="2547" y="840"/>
                  </a:cubicBezTo>
                  <a:cubicBezTo>
                    <a:pt x="2690" y="850"/>
                    <a:pt x="2843" y="859"/>
                    <a:pt x="2996" y="859"/>
                  </a:cubicBezTo>
                  <a:cubicBezTo>
                    <a:pt x="3711" y="850"/>
                    <a:pt x="4417" y="745"/>
                    <a:pt x="5104" y="563"/>
                  </a:cubicBezTo>
                  <a:cubicBezTo>
                    <a:pt x="5428" y="468"/>
                    <a:pt x="5715" y="277"/>
                    <a:pt x="5915" y="0"/>
                  </a:cubicBezTo>
                  <a:close/>
                </a:path>
              </a:pathLst>
            </a:custGeom>
            <a:solidFill>
              <a:srgbClr val="666666">
                <a:alpha val="2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092;p45"/>
            <p:cNvSpPr/>
            <p:nvPr/>
          </p:nvSpPr>
          <p:spPr>
            <a:xfrm>
              <a:off x="4442505" y="1896348"/>
              <a:ext cx="68359" cy="141818"/>
            </a:xfrm>
            <a:custGeom>
              <a:avLst/>
              <a:gdLst/>
              <a:ahLst/>
              <a:cxnLst/>
              <a:rect l="l" t="t" r="r" b="b"/>
              <a:pathLst>
                <a:path w="1528" h="3170" extrusionOk="0">
                  <a:moveTo>
                    <a:pt x="1444" y="1"/>
                  </a:moveTo>
                  <a:cubicBezTo>
                    <a:pt x="648" y="1"/>
                    <a:pt x="1" y="609"/>
                    <a:pt x="1" y="1318"/>
                  </a:cubicBezTo>
                  <a:lnTo>
                    <a:pt x="1" y="3169"/>
                  </a:lnTo>
                  <a:lnTo>
                    <a:pt x="487" y="3112"/>
                  </a:lnTo>
                  <a:cubicBezTo>
                    <a:pt x="707" y="3083"/>
                    <a:pt x="869" y="2902"/>
                    <a:pt x="869" y="2673"/>
                  </a:cubicBezTo>
                  <a:lnTo>
                    <a:pt x="869" y="2406"/>
                  </a:lnTo>
                  <a:cubicBezTo>
                    <a:pt x="869" y="1538"/>
                    <a:pt x="1527" y="879"/>
                    <a:pt x="1527" y="879"/>
                  </a:cubicBezTo>
                  <a:lnTo>
                    <a:pt x="1499" y="2"/>
                  </a:lnTo>
                  <a:cubicBezTo>
                    <a:pt x="1480" y="1"/>
                    <a:pt x="1462" y="1"/>
                    <a:pt x="1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093;p45"/>
            <p:cNvSpPr/>
            <p:nvPr/>
          </p:nvSpPr>
          <p:spPr>
            <a:xfrm>
              <a:off x="4588934" y="2219042"/>
              <a:ext cx="124639" cy="234782"/>
            </a:xfrm>
            <a:custGeom>
              <a:avLst/>
              <a:gdLst/>
              <a:ahLst/>
              <a:cxnLst/>
              <a:rect l="l" t="t" r="r" b="b"/>
              <a:pathLst>
                <a:path w="2786" h="5248" extrusionOk="0">
                  <a:moveTo>
                    <a:pt x="1536" y="1"/>
                  </a:moveTo>
                  <a:lnTo>
                    <a:pt x="0" y="5248"/>
                  </a:lnTo>
                  <a:lnTo>
                    <a:pt x="1317" y="5248"/>
                  </a:lnTo>
                  <a:lnTo>
                    <a:pt x="2700" y="2462"/>
                  </a:lnTo>
                  <a:cubicBezTo>
                    <a:pt x="2786" y="2300"/>
                    <a:pt x="2757" y="2090"/>
                    <a:pt x="2624" y="1966"/>
                  </a:cubicBezTo>
                  <a:lnTo>
                    <a:pt x="2185" y="1527"/>
                  </a:lnTo>
                  <a:lnTo>
                    <a:pt x="2652" y="907"/>
                  </a:lnTo>
                  <a:cubicBezTo>
                    <a:pt x="2748" y="774"/>
                    <a:pt x="2709" y="583"/>
                    <a:pt x="2557" y="516"/>
                  </a:cubicBezTo>
                  <a:lnTo>
                    <a:pt x="15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094;p45"/>
            <p:cNvSpPr/>
            <p:nvPr/>
          </p:nvSpPr>
          <p:spPr>
            <a:xfrm>
              <a:off x="4667449" y="1867313"/>
              <a:ext cx="68314" cy="170853"/>
            </a:xfrm>
            <a:custGeom>
              <a:avLst/>
              <a:gdLst/>
              <a:ahLst/>
              <a:cxnLst/>
              <a:rect l="l" t="t" r="r" b="b"/>
              <a:pathLst>
                <a:path w="1527" h="3819" extrusionOk="0">
                  <a:moveTo>
                    <a:pt x="91" y="0"/>
                  </a:moveTo>
                  <a:cubicBezTo>
                    <a:pt x="68" y="0"/>
                    <a:pt x="44" y="1"/>
                    <a:pt x="20" y="2"/>
                  </a:cubicBezTo>
                  <a:lnTo>
                    <a:pt x="0" y="1528"/>
                  </a:lnTo>
                  <a:cubicBezTo>
                    <a:pt x="0" y="1528"/>
                    <a:pt x="649" y="2187"/>
                    <a:pt x="649" y="3055"/>
                  </a:cubicBezTo>
                  <a:lnTo>
                    <a:pt x="649" y="3322"/>
                  </a:lnTo>
                  <a:cubicBezTo>
                    <a:pt x="649" y="3541"/>
                    <a:pt x="811" y="3732"/>
                    <a:pt x="1031" y="3761"/>
                  </a:cubicBezTo>
                  <a:lnTo>
                    <a:pt x="1527" y="3818"/>
                  </a:lnTo>
                  <a:lnTo>
                    <a:pt x="1527" y="1309"/>
                  </a:lnTo>
                  <a:cubicBezTo>
                    <a:pt x="1527" y="605"/>
                    <a:pt x="880"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095;p45"/>
            <p:cNvSpPr/>
            <p:nvPr/>
          </p:nvSpPr>
          <p:spPr>
            <a:xfrm>
              <a:off x="4545851" y="2101560"/>
              <a:ext cx="86567" cy="29661"/>
            </a:xfrm>
            <a:custGeom>
              <a:avLst/>
              <a:gdLst/>
              <a:ahLst/>
              <a:cxnLst/>
              <a:rect l="l" t="t" r="r" b="b"/>
              <a:pathLst>
                <a:path w="1935" h="663" extrusionOk="0">
                  <a:moveTo>
                    <a:pt x="312" y="1"/>
                  </a:moveTo>
                  <a:cubicBezTo>
                    <a:pt x="143" y="1"/>
                    <a:pt x="1" y="222"/>
                    <a:pt x="162" y="376"/>
                  </a:cubicBezTo>
                  <a:cubicBezTo>
                    <a:pt x="372" y="558"/>
                    <a:pt x="643" y="662"/>
                    <a:pt x="926" y="662"/>
                  </a:cubicBezTo>
                  <a:cubicBezTo>
                    <a:pt x="938" y="662"/>
                    <a:pt x="951" y="662"/>
                    <a:pt x="963" y="662"/>
                  </a:cubicBezTo>
                  <a:cubicBezTo>
                    <a:pt x="975" y="662"/>
                    <a:pt x="988" y="662"/>
                    <a:pt x="1000" y="662"/>
                  </a:cubicBezTo>
                  <a:cubicBezTo>
                    <a:pt x="1283" y="662"/>
                    <a:pt x="1564" y="558"/>
                    <a:pt x="1774" y="376"/>
                  </a:cubicBezTo>
                  <a:cubicBezTo>
                    <a:pt x="1935" y="222"/>
                    <a:pt x="1793" y="1"/>
                    <a:pt x="1623" y="1"/>
                  </a:cubicBezTo>
                  <a:cubicBezTo>
                    <a:pt x="1572" y="1"/>
                    <a:pt x="1518" y="21"/>
                    <a:pt x="1469" y="70"/>
                  </a:cubicBezTo>
                  <a:cubicBezTo>
                    <a:pt x="1316" y="170"/>
                    <a:pt x="1140" y="221"/>
                    <a:pt x="964" y="221"/>
                  </a:cubicBezTo>
                  <a:cubicBezTo>
                    <a:pt x="789" y="221"/>
                    <a:pt x="615" y="170"/>
                    <a:pt x="467" y="70"/>
                  </a:cubicBezTo>
                  <a:cubicBezTo>
                    <a:pt x="418" y="21"/>
                    <a:pt x="364"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096;p45"/>
            <p:cNvSpPr/>
            <p:nvPr/>
          </p:nvSpPr>
          <p:spPr>
            <a:xfrm>
              <a:off x="4464293" y="2219042"/>
              <a:ext cx="124683" cy="234782"/>
            </a:xfrm>
            <a:custGeom>
              <a:avLst/>
              <a:gdLst/>
              <a:ahLst/>
              <a:cxnLst/>
              <a:rect l="l" t="t" r="r" b="b"/>
              <a:pathLst>
                <a:path w="2787" h="5248" extrusionOk="0">
                  <a:moveTo>
                    <a:pt x="1260" y="1"/>
                  </a:moveTo>
                  <a:lnTo>
                    <a:pt x="239" y="516"/>
                  </a:lnTo>
                  <a:cubicBezTo>
                    <a:pt x="86" y="583"/>
                    <a:pt x="39" y="774"/>
                    <a:pt x="144" y="907"/>
                  </a:cubicBezTo>
                  <a:lnTo>
                    <a:pt x="601" y="1527"/>
                  </a:lnTo>
                  <a:lnTo>
                    <a:pt x="172" y="1966"/>
                  </a:lnTo>
                  <a:cubicBezTo>
                    <a:pt x="39" y="2100"/>
                    <a:pt x="0" y="2300"/>
                    <a:pt x="86" y="2472"/>
                  </a:cubicBezTo>
                  <a:lnTo>
                    <a:pt x="1479" y="5248"/>
                  </a:lnTo>
                  <a:lnTo>
                    <a:pt x="2786" y="5248"/>
                  </a:lnTo>
                  <a:lnTo>
                    <a:pt x="1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097;p45"/>
            <p:cNvSpPr/>
            <p:nvPr/>
          </p:nvSpPr>
          <p:spPr>
            <a:xfrm>
              <a:off x="4441655" y="1847718"/>
              <a:ext cx="248025" cy="106923"/>
            </a:xfrm>
            <a:custGeom>
              <a:avLst/>
              <a:gdLst/>
              <a:ahLst/>
              <a:cxnLst/>
              <a:rect l="l" t="t" r="r" b="b"/>
              <a:pathLst>
                <a:path w="5544" h="2390" extrusionOk="0">
                  <a:moveTo>
                    <a:pt x="3780" y="1"/>
                  </a:moveTo>
                  <a:cubicBezTo>
                    <a:pt x="3761" y="1"/>
                    <a:pt x="3741" y="1"/>
                    <a:pt x="3721" y="1"/>
                  </a:cubicBezTo>
                  <a:cubicBezTo>
                    <a:pt x="1899" y="1"/>
                    <a:pt x="1546" y="555"/>
                    <a:pt x="144" y="1003"/>
                  </a:cubicBezTo>
                  <a:cubicBezTo>
                    <a:pt x="39" y="1032"/>
                    <a:pt x="1" y="1146"/>
                    <a:pt x="58" y="1232"/>
                  </a:cubicBezTo>
                  <a:cubicBezTo>
                    <a:pt x="289" y="1593"/>
                    <a:pt x="989" y="2390"/>
                    <a:pt x="2711" y="2390"/>
                  </a:cubicBezTo>
                  <a:cubicBezTo>
                    <a:pt x="3266" y="2390"/>
                    <a:pt x="3928" y="2307"/>
                    <a:pt x="4714" y="2100"/>
                  </a:cubicBezTo>
                  <a:cubicBezTo>
                    <a:pt x="5086" y="2005"/>
                    <a:pt x="5381" y="1699"/>
                    <a:pt x="5458" y="1318"/>
                  </a:cubicBezTo>
                  <a:cubicBezTo>
                    <a:pt x="5544" y="879"/>
                    <a:pt x="5276" y="440"/>
                    <a:pt x="4866" y="240"/>
                  </a:cubicBezTo>
                  <a:cubicBezTo>
                    <a:pt x="4522" y="86"/>
                    <a:pt x="4152" y="1"/>
                    <a:pt x="3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098;p45"/>
            <p:cNvSpPr/>
            <p:nvPr/>
          </p:nvSpPr>
          <p:spPr>
            <a:xfrm>
              <a:off x="4403270" y="2394906"/>
              <a:ext cx="97751" cy="58517"/>
            </a:xfrm>
            <a:custGeom>
              <a:avLst/>
              <a:gdLst/>
              <a:ahLst/>
              <a:cxnLst/>
              <a:rect l="l" t="t" r="r" b="b"/>
              <a:pathLst>
                <a:path w="2185" h="1308" extrusionOk="0">
                  <a:moveTo>
                    <a:pt x="220" y="0"/>
                  </a:moveTo>
                  <a:cubicBezTo>
                    <a:pt x="105" y="0"/>
                    <a:pt x="0" y="96"/>
                    <a:pt x="0" y="220"/>
                  </a:cubicBezTo>
                  <a:lnTo>
                    <a:pt x="0" y="1098"/>
                  </a:lnTo>
                  <a:cubicBezTo>
                    <a:pt x="0" y="1212"/>
                    <a:pt x="105" y="1307"/>
                    <a:pt x="220" y="1307"/>
                  </a:cubicBezTo>
                  <a:lnTo>
                    <a:pt x="1965" y="1307"/>
                  </a:lnTo>
                  <a:cubicBezTo>
                    <a:pt x="2089" y="1307"/>
                    <a:pt x="2185" y="1212"/>
                    <a:pt x="2185" y="1098"/>
                  </a:cubicBezTo>
                  <a:lnTo>
                    <a:pt x="2185" y="220"/>
                  </a:lnTo>
                  <a:cubicBezTo>
                    <a:pt x="2185" y="96"/>
                    <a:pt x="2089" y="0"/>
                    <a:pt x="1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099;p45"/>
            <p:cNvSpPr/>
            <p:nvPr/>
          </p:nvSpPr>
          <p:spPr>
            <a:xfrm>
              <a:off x="4442505" y="2365648"/>
              <a:ext cx="19685" cy="48943"/>
            </a:xfrm>
            <a:custGeom>
              <a:avLst/>
              <a:gdLst/>
              <a:ahLst/>
              <a:cxnLst/>
              <a:rect l="l" t="t" r="r" b="b"/>
              <a:pathLst>
                <a:path w="440" h="1094" extrusionOk="0">
                  <a:moveTo>
                    <a:pt x="220" y="1"/>
                  </a:moveTo>
                  <a:cubicBezTo>
                    <a:pt x="111" y="1"/>
                    <a:pt x="1" y="72"/>
                    <a:pt x="1" y="216"/>
                  </a:cubicBezTo>
                  <a:lnTo>
                    <a:pt x="1" y="874"/>
                  </a:lnTo>
                  <a:cubicBezTo>
                    <a:pt x="1" y="998"/>
                    <a:pt x="96" y="1093"/>
                    <a:pt x="220" y="1093"/>
                  </a:cubicBezTo>
                  <a:cubicBezTo>
                    <a:pt x="335" y="1093"/>
                    <a:pt x="440" y="998"/>
                    <a:pt x="440" y="874"/>
                  </a:cubicBezTo>
                  <a:lnTo>
                    <a:pt x="440" y="216"/>
                  </a:lnTo>
                  <a:cubicBezTo>
                    <a:pt x="440" y="72"/>
                    <a:pt x="330"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100;p45"/>
            <p:cNvSpPr/>
            <p:nvPr/>
          </p:nvSpPr>
          <p:spPr>
            <a:xfrm>
              <a:off x="4403270" y="2424344"/>
              <a:ext cx="97751" cy="29079"/>
            </a:xfrm>
            <a:custGeom>
              <a:avLst/>
              <a:gdLst/>
              <a:ahLst/>
              <a:cxnLst/>
              <a:rect l="l" t="t" r="r" b="b"/>
              <a:pathLst>
                <a:path w="2185" h="650" extrusionOk="0">
                  <a:moveTo>
                    <a:pt x="0" y="1"/>
                  </a:moveTo>
                  <a:lnTo>
                    <a:pt x="0" y="440"/>
                  </a:lnTo>
                  <a:cubicBezTo>
                    <a:pt x="0" y="554"/>
                    <a:pt x="105" y="649"/>
                    <a:pt x="220" y="649"/>
                  </a:cubicBezTo>
                  <a:lnTo>
                    <a:pt x="1965" y="649"/>
                  </a:lnTo>
                  <a:cubicBezTo>
                    <a:pt x="2089" y="649"/>
                    <a:pt x="2185" y="554"/>
                    <a:pt x="2185" y="440"/>
                  </a:cubicBezTo>
                  <a:lnTo>
                    <a:pt x="2185" y="1"/>
                  </a:lnTo>
                  <a:cubicBezTo>
                    <a:pt x="2185" y="115"/>
                    <a:pt x="2089" y="220"/>
                    <a:pt x="1965" y="220"/>
                  </a:cubicBezTo>
                  <a:lnTo>
                    <a:pt x="220" y="220"/>
                  </a:lnTo>
                  <a:cubicBezTo>
                    <a:pt x="105" y="220"/>
                    <a:pt x="0" y="115"/>
                    <a:pt x="0" y="1"/>
                  </a:cubicBezTo>
                  <a:close/>
                </a:path>
              </a:pathLst>
            </a:custGeom>
            <a:solidFill>
              <a:srgbClr val="999999">
                <a:alpha val="5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3038;p45"/>
          <p:cNvGrpSpPr/>
          <p:nvPr/>
        </p:nvGrpSpPr>
        <p:grpSpPr>
          <a:xfrm>
            <a:off x="5698474" y="1339226"/>
            <a:ext cx="396441" cy="501460"/>
            <a:chOff x="1738465" y="1834721"/>
            <a:chExt cx="469163" cy="632106"/>
          </a:xfrm>
        </p:grpSpPr>
        <p:sp>
          <p:nvSpPr>
            <p:cNvPr id="164" name="Google Shape;3039;p45"/>
            <p:cNvSpPr/>
            <p:nvPr/>
          </p:nvSpPr>
          <p:spPr>
            <a:xfrm>
              <a:off x="1738465" y="2272730"/>
              <a:ext cx="469163" cy="194095"/>
            </a:xfrm>
            <a:custGeom>
              <a:avLst/>
              <a:gdLst/>
              <a:ahLst/>
              <a:cxnLst/>
              <a:rect l="l" t="t" r="r" b="b"/>
              <a:pathLst>
                <a:path w="10056" h="4160" extrusionOk="0">
                  <a:moveTo>
                    <a:pt x="3129" y="0"/>
                  </a:moveTo>
                  <a:lnTo>
                    <a:pt x="878" y="792"/>
                  </a:lnTo>
                  <a:cubicBezTo>
                    <a:pt x="353" y="983"/>
                    <a:pt x="0" y="1469"/>
                    <a:pt x="0" y="2032"/>
                  </a:cubicBezTo>
                  <a:lnTo>
                    <a:pt x="0" y="3501"/>
                  </a:lnTo>
                  <a:cubicBezTo>
                    <a:pt x="0" y="3864"/>
                    <a:pt x="296" y="4160"/>
                    <a:pt x="658" y="4160"/>
                  </a:cubicBezTo>
                  <a:lnTo>
                    <a:pt x="9407" y="4160"/>
                  </a:lnTo>
                  <a:cubicBezTo>
                    <a:pt x="9759" y="4160"/>
                    <a:pt x="10055" y="3864"/>
                    <a:pt x="10055" y="3501"/>
                  </a:cubicBezTo>
                  <a:lnTo>
                    <a:pt x="10055" y="2032"/>
                  </a:lnTo>
                  <a:cubicBezTo>
                    <a:pt x="10055" y="1469"/>
                    <a:pt x="9702" y="973"/>
                    <a:pt x="9178" y="792"/>
                  </a:cubicBezTo>
                  <a:lnTo>
                    <a:pt x="69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040;p45"/>
            <p:cNvSpPr/>
            <p:nvPr/>
          </p:nvSpPr>
          <p:spPr>
            <a:xfrm>
              <a:off x="1922281" y="2273150"/>
              <a:ext cx="101941" cy="193675"/>
            </a:xfrm>
            <a:custGeom>
              <a:avLst/>
              <a:gdLst/>
              <a:ahLst/>
              <a:cxnLst/>
              <a:rect l="l" t="t" r="r" b="b"/>
              <a:pathLst>
                <a:path w="2185" h="4151" extrusionOk="0">
                  <a:moveTo>
                    <a:pt x="0" y="1"/>
                  </a:moveTo>
                  <a:lnTo>
                    <a:pt x="0" y="4151"/>
                  </a:lnTo>
                  <a:lnTo>
                    <a:pt x="2185" y="4151"/>
                  </a:lnTo>
                  <a:lnTo>
                    <a:pt x="21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041;p45"/>
            <p:cNvSpPr/>
            <p:nvPr/>
          </p:nvSpPr>
          <p:spPr>
            <a:xfrm>
              <a:off x="1922281" y="2273150"/>
              <a:ext cx="101941" cy="61355"/>
            </a:xfrm>
            <a:custGeom>
              <a:avLst/>
              <a:gdLst/>
              <a:ahLst/>
              <a:cxnLst/>
              <a:rect l="l" t="t" r="r" b="b"/>
              <a:pathLst>
                <a:path w="2185" h="1315" extrusionOk="0">
                  <a:moveTo>
                    <a:pt x="0" y="1"/>
                  </a:moveTo>
                  <a:lnTo>
                    <a:pt x="0" y="936"/>
                  </a:lnTo>
                  <a:cubicBezTo>
                    <a:pt x="315" y="1189"/>
                    <a:pt x="701" y="1315"/>
                    <a:pt x="1089" y="1315"/>
                  </a:cubicBezTo>
                  <a:cubicBezTo>
                    <a:pt x="1476" y="1315"/>
                    <a:pt x="1865" y="1189"/>
                    <a:pt x="2185" y="936"/>
                  </a:cubicBezTo>
                  <a:lnTo>
                    <a:pt x="21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042;p45"/>
            <p:cNvSpPr/>
            <p:nvPr/>
          </p:nvSpPr>
          <p:spPr>
            <a:xfrm>
              <a:off x="1785632" y="1834767"/>
              <a:ext cx="374780" cy="372140"/>
            </a:xfrm>
            <a:custGeom>
              <a:avLst/>
              <a:gdLst/>
              <a:ahLst/>
              <a:cxnLst/>
              <a:rect l="l" t="t" r="r" b="b"/>
              <a:pathLst>
                <a:path w="8033" h="7976" extrusionOk="0">
                  <a:moveTo>
                    <a:pt x="4017" y="0"/>
                  </a:moveTo>
                  <a:cubicBezTo>
                    <a:pt x="1966" y="0"/>
                    <a:pt x="306" y="1670"/>
                    <a:pt x="306" y="3721"/>
                  </a:cubicBezTo>
                  <a:lnTo>
                    <a:pt x="306" y="5466"/>
                  </a:lnTo>
                  <a:cubicBezTo>
                    <a:pt x="315" y="5924"/>
                    <a:pt x="239" y="6382"/>
                    <a:pt x="86" y="6821"/>
                  </a:cubicBezTo>
                  <a:cubicBezTo>
                    <a:pt x="0" y="7050"/>
                    <a:pt x="124" y="7308"/>
                    <a:pt x="353" y="7384"/>
                  </a:cubicBezTo>
                  <a:cubicBezTo>
                    <a:pt x="1117" y="7651"/>
                    <a:pt x="1908" y="7842"/>
                    <a:pt x="2710" y="7975"/>
                  </a:cubicBezTo>
                  <a:lnTo>
                    <a:pt x="5333" y="7975"/>
                  </a:lnTo>
                  <a:cubicBezTo>
                    <a:pt x="6125" y="7842"/>
                    <a:pt x="6917" y="7651"/>
                    <a:pt x="7680" y="7384"/>
                  </a:cubicBezTo>
                  <a:cubicBezTo>
                    <a:pt x="7919" y="7308"/>
                    <a:pt x="8033" y="7050"/>
                    <a:pt x="7947" y="6821"/>
                  </a:cubicBezTo>
                  <a:cubicBezTo>
                    <a:pt x="7795" y="6392"/>
                    <a:pt x="7718" y="5924"/>
                    <a:pt x="7728" y="5466"/>
                  </a:cubicBezTo>
                  <a:lnTo>
                    <a:pt x="7728" y="3721"/>
                  </a:lnTo>
                  <a:cubicBezTo>
                    <a:pt x="7728" y="1670"/>
                    <a:pt x="6068" y="0"/>
                    <a:pt x="4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043;p45"/>
            <p:cNvSpPr/>
            <p:nvPr/>
          </p:nvSpPr>
          <p:spPr>
            <a:xfrm>
              <a:off x="1912018" y="2181470"/>
              <a:ext cx="122469" cy="132694"/>
            </a:xfrm>
            <a:custGeom>
              <a:avLst/>
              <a:gdLst/>
              <a:ahLst/>
              <a:cxnLst/>
              <a:rect l="l" t="t" r="r" b="b"/>
              <a:pathLst>
                <a:path w="2625" h="2844" extrusionOk="0">
                  <a:moveTo>
                    <a:pt x="1" y="1"/>
                  </a:moveTo>
                  <a:lnTo>
                    <a:pt x="1" y="1527"/>
                  </a:lnTo>
                  <a:cubicBezTo>
                    <a:pt x="1" y="2252"/>
                    <a:pt x="583" y="2844"/>
                    <a:pt x="1308" y="2844"/>
                  </a:cubicBezTo>
                  <a:cubicBezTo>
                    <a:pt x="2033" y="2844"/>
                    <a:pt x="2615" y="2252"/>
                    <a:pt x="2624" y="1527"/>
                  </a:cubicBezTo>
                  <a:lnTo>
                    <a:pt x="2624"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044;p45"/>
            <p:cNvSpPr/>
            <p:nvPr/>
          </p:nvSpPr>
          <p:spPr>
            <a:xfrm>
              <a:off x="1912018" y="2181470"/>
              <a:ext cx="122469" cy="50997"/>
            </a:xfrm>
            <a:custGeom>
              <a:avLst/>
              <a:gdLst/>
              <a:ahLst/>
              <a:cxnLst/>
              <a:rect l="l" t="t" r="r" b="b"/>
              <a:pathLst>
                <a:path w="2625" h="1093" extrusionOk="0">
                  <a:moveTo>
                    <a:pt x="1" y="1"/>
                  </a:moveTo>
                  <a:lnTo>
                    <a:pt x="1" y="821"/>
                  </a:lnTo>
                  <a:cubicBezTo>
                    <a:pt x="416" y="1002"/>
                    <a:pt x="862" y="1093"/>
                    <a:pt x="1309" y="1093"/>
                  </a:cubicBezTo>
                  <a:cubicBezTo>
                    <a:pt x="1756" y="1093"/>
                    <a:pt x="2204" y="1002"/>
                    <a:pt x="2624" y="821"/>
                  </a:cubicBezTo>
                  <a:lnTo>
                    <a:pt x="2624" y="1"/>
                  </a:lnTo>
                  <a:close/>
                </a:path>
              </a:pathLst>
            </a:custGeom>
            <a:solidFill>
              <a:srgbClr val="666666">
                <a:alpha val="2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045;p45"/>
            <p:cNvSpPr/>
            <p:nvPr/>
          </p:nvSpPr>
          <p:spPr>
            <a:xfrm>
              <a:off x="1840357" y="1926867"/>
              <a:ext cx="265327" cy="285357"/>
            </a:xfrm>
            <a:custGeom>
              <a:avLst/>
              <a:gdLst/>
              <a:ahLst/>
              <a:cxnLst/>
              <a:rect l="l" t="t" r="r" b="b"/>
              <a:pathLst>
                <a:path w="5687" h="6116" extrusionOk="0">
                  <a:moveTo>
                    <a:pt x="1" y="1"/>
                  </a:moveTo>
                  <a:lnTo>
                    <a:pt x="1" y="3273"/>
                  </a:lnTo>
                  <a:cubicBezTo>
                    <a:pt x="1" y="4838"/>
                    <a:pt x="1279" y="6116"/>
                    <a:pt x="2844" y="6116"/>
                  </a:cubicBezTo>
                  <a:cubicBezTo>
                    <a:pt x="4408" y="6116"/>
                    <a:pt x="5687" y="4838"/>
                    <a:pt x="5687" y="3273"/>
                  </a:cubicBezTo>
                  <a:lnTo>
                    <a:pt x="5687"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046;p45"/>
            <p:cNvSpPr/>
            <p:nvPr/>
          </p:nvSpPr>
          <p:spPr>
            <a:xfrm>
              <a:off x="1839984" y="1926867"/>
              <a:ext cx="265700" cy="285404"/>
            </a:xfrm>
            <a:custGeom>
              <a:avLst/>
              <a:gdLst/>
              <a:ahLst/>
              <a:cxnLst/>
              <a:rect l="l" t="t" r="r" b="b"/>
              <a:pathLst>
                <a:path w="5695" h="6117" extrusionOk="0">
                  <a:moveTo>
                    <a:pt x="9" y="1"/>
                  </a:moveTo>
                  <a:lnTo>
                    <a:pt x="9" y="3273"/>
                  </a:lnTo>
                  <a:cubicBezTo>
                    <a:pt x="0" y="4860"/>
                    <a:pt x="1293" y="6116"/>
                    <a:pt x="2825" y="6116"/>
                  </a:cubicBezTo>
                  <a:cubicBezTo>
                    <a:pt x="2978" y="6116"/>
                    <a:pt x="3134" y="6104"/>
                    <a:pt x="3291" y="6078"/>
                  </a:cubicBezTo>
                  <a:cubicBezTo>
                    <a:pt x="1907" y="5858"/>
                    <a:pt x="886" y="4675"/>
                    <a:pt x="886" y="3273"/>
                  </a:cubicBezTo>
                  <a:lnTo>
                    <a:pt x="886" y="2042"/>
                  </a:lnTo>
                  <a:cubicBezTo>
                    <a:pt x="886" y="1747"/>
                    <a:pt x="1039" y="1460"/>
                    <a:pt x="1297" y="1308"/>
                  </a:cubicBezTo>
                  <a:cubicBezTo>
                    <a:pt x="1487" y="1184"/>
                    <a:pt x="1678" y="1041"/>
                    <a:pt x="1860" y="898"/>
                  </a:cubicBezTo>
                  <a:cubicBezTo>
                    <a:pt x="1898" y="869"/>
                    <a:pt x="1945" y="859"/>
                    <a:pt x="1984" y="859"/>
                  </a:cubicBezTo>
                  <a:cubicBezTo>
                    <a:pt x="2031" y="859"/>
                    <a:pt x="2079" y="869"/>
                    <a:pt x="2117" y="898"/>
                  </a:cubicBezTo>
                  <a:cubicBezTo>
                    <a:pt x="2709" y="1336"/>
                    <a:pt x="3901" y="2071"/>
                    <a:pt x="5695" y="2472"/>
                  </a:cubicBezTo>
                  <a:lnTo>
                    <a:pt x="5695" y="1"/>
                  </a:lnTo>
                  <a:close/>
                </a:path>
              </a:pathLst>
            </a:custGeom>
            <a:solidFill>
              <a:srgbClr val="666666">
                <a:alpha val="2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047;p45"/>
            <p:cNvSpPr/>
            <p:nvPr/>
          </p:nvSpPr>
          <p:spPr>
            <a:xfrm>
              <a:off x="1887991" y="2018593"/>
              <a:ext cx="47681" cy="20063"/>
            </a:xfrm>
            <a:custGeom>
              <a:avLst/>
              <a:gdLst/>
              <a:ahLst/>
              <a:cxnLst/>
              <a:rect l="l" t="t" r="r" b="b"/>
              <a:pathLst>
                <a:path w="1022" h="430" extrusionOk="0">
                  <a:moveTo>
                    <a:pt x="296" y="0"/>
                  </a:moveTo>
                  <a:cubicBezTo>
                    <a:pt x="1" y="0"/>
                    <a:pt x="1" y="429"/>
                    <a:pt x="296" y="429"/>
                  </a:cubicBezTo>
                  <a:lnTo>
                    <a:pt x="735" y="429"/>
                  </a:lnTo>
                  <a:cubicBezTo>
                    <a:pt x="1021" y="429"/>
                    <a:pt x="1021" y="0"/>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048;p45"/>
            <p:cNvSpPr/>
            <p:nvPr/>
          </p:nvSpPr>
          <p:spPr>
            <a:xfrm>
              <a:off x="2010411" y="2018593"/>
              <a:ext cx="47635" cy="20063"/>
            </a:xfrm>
            <a:custGeom>
              <a:avLst/>
              <a:gdLst/>
              <a:ahLst/>
              <a:cxnLst/>
              <a:rect l="l" t="t" r="r" b="b"/>
              <a:pathLst>
                <a:path w="1021" h="430" extrusionOk="0">
                  <a:moveTo>
                    <a:pt x="296" y="0"/>
                  </a:moveTo>
                  <a:cubicBezTo>
                    <a:pt x="0" y="0"/>
                    <a:pt x="0" y="429"/>
                    <a:pt x="296" y="429"/>
                  </a:cubicBezTo>
                  <a:lnTo>
                    <a:pt x="725" y="429"/>
                  </a:lnTo>
                  <a:cubicBezTo>
                    <a:pt x="1021" y="429"/>
                    <a:pt x="1021" y="0"/>
                    <a:pt x="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049;p45"/>
            <p:cNvSpPr/>
            <p:nvPr/>
          </p:nvSpPr>
          <p:spPr>
            <a:xfrm>
              <a:off x="1789644" y="2405794"/>
              <a:ext cx="101941" cy="61028"/>
            </a:xfrm>
            <a:custGeom>
              <a:avLst/>
              <a:gdLst/>
              <a:ahLst/>
              <a:cxnLst/>
              <a:rect l="l" t="t" r="r" b="b"/>
              <a:pathLst>
                <a:path w="2185" h="1308" extrusionOk="0">
                  <a:moveTo>
                    <a:pt x="220" y="1"/>
                  </a:moveTo>
                  <a:cubicBezTo>
                    <a:pt x="96" y="1"/>
                    <a:pt x="0" y="96"/>
                    <a:pt x="0" y="211"/>
                  </a:cubicBezTo>
                  <a:lnTo>
                    <a:pt x="0" y="1088"/>
                  </a:lnTo>
                  <a:cubicBezTo>
                    <a:pt x="0" y="1212"/>
                    <a:pt x="96" y="1308"/>
                    <a:pt x="220" y="1308"/>
                  </a:cubicBezTo>
                  <a:lnTo>
                    <a:pt x="1965" y="1308"/>
                  </a:lnTo>
                  <a:cubicBezTo>
                    <a:pt x="2089" y="1308"/>
                    <a:pt x="2185" y="1212"/>
                    <a:pt x="2185" y="1088"/>
                  </a:cubicBezTo>
                  <a:lnTo>
                    <a:pt x="2185" y="211"/>
                  </a:lnTo>
                  <a:cubicBezTo>
                    <a:pt x="2185" y="96"/>
                    <a:pt x="2089" y="1"/>
                    <a:pt x="1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050;p45"/>
            <p:cNvSpPr/>
            <p:nvPr/>
          </p:nvSpPr>
          <p:spPr>
            <a:xfrm>
              <a:off x="1830373" y="2375001"/>
              <a:ext cx="20295" cy="50903"/>
            </a:xfrm>
            <a:custGeom>
              <a:avLst/>
              <a:gdLst/>
              <a:ahLst/>
              <a:cxnLst/>
              <a:rect l="l" t="t" r="r" b="b"/>
              <a:pathLst>
                <a:path w="435" h="1091" extrusionOk="0">
                  <a:moveTo>
                    <a:pt x="216" y="0"/>
                  </a:moveTo>
                  <a:cubicBezTo>
                    <a:pt x="107" y="0"/>
                    <a:pt x="0" y="74"/>
                    <a:pt x="5" y="222"/>
                  </a:cubicBezTo>
                  <a:lnTo>
                    <a:pt x="5" y="871"/>
                  </a:lnTo>
                  <a:cubicBezTo>
                    <a:pt x="5" y="995"/>
                    <a:pt x="100" y="1090"/>
                    <a:pt x="215" y="1090"/>
                  </a:cubicBezTo>
                  <a:cubicBezTo>
                    <a:pt x="339" y="1090"/>
                    <a:pt x="434" y="995"/>
                    <a:pt x="434" y="871"/>
                  </a:cubicBezTo>
                  <a:lnTo>
                    <a:pt x="434" y="222"/>
                  </a:lnTo>
                  <a:cubicBezTo>
                    <a:pt x="434" y="74"/>
                    <a:pt x="324" y="0"/>
                    <a:pt x="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051;p45"/>
            <p:cNvSpPr/>
            <p:nvPr/>
          </p:nvSpPr>
          <p:spPr>
            <a:xfrm>
              <a:off x="1901800" y="2049060"/>
              <a:ext cx="20528" cy="30561"/>
            </a:xfrm>
            <a:custGeom>
              <a:avLst/>
              <a:gdLst/>
              <a:ahLst/>
              <a:cxnLst/>
              <a:rect l="l" t="t" r="r" b="b"/>
              <a:pathLst>
                <a:path w="440" h="655" extrusionOk="0">
                  <a:moveTo>
                    <a:pt x="220" y="1"/>
                  </a:moveTo>
                  <a:cubicBezTo>
                    <a:pt x="110" y="1"/>
                    <a:pt x="0" y="72"/>
                    <a:pt x="0" y="215"/>
                  </a:cubicBezTo>
                  <a:lnTo>
                    <a:pt x="0" y="435"/>
                  </a:lnTo>
                  <a:cubicBezTo>
                    <a:pt x="0" y="559"/>
                    <a:pt x="96" y="654"/>
                    <a:pt x="220" y="654"/>
                  </a:cubicBezTo>
                  <a:cubicBezTo>
                    <a:pt x="334" y="654"/>
                    <a:pt x="439" y="559"/>
                    <a:pt x="439" y="435"/>
                  </a:cubicBezTo>
                  <a:lnTo>
                    <a:pt x="439" y="215"/>
                  </a:lnTo>
                  <a:cubicBezTo>
                    <a:pt x="439" y="72"/>
                    <a:pt x="329"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052;p45"/>
            <p:cNvSpPr/>
            <p:nvPr/>
          </p:nvSpPr>
          <p:spPr>
            <a:xfrm>
              <a:off x="2024174" y="2049060"/>
              <a:ext cx="20108" cy="30561"/>
            </a:xfrm>
            <a:custGeom>
              <a:avLst/>
              <a:gdLst/>
              <a:ahLst/>
              <a:cxnLst/>
              <a:rect l="l" t="t" r="r" b="b"/>
              <a:pathLst>
                <a:path w="431" h="655" extrusionOk="0">
                  <a:moveTo>
                    <a:pt x="215" y="1"/>
                  </a:moveTo>
                  <a:cubicBezTo>
                    <a:pt x="108" y="1"/>
                    <a:pt x="1" y="72"/>
                    <a:pt x="1" y="215"/>
                  </a:cubicBezTo>
                  <a:lnTo>
                    <a:pt x="1" y="435"/>
                  </a:lnTo>
                  <a:cubicBezTo>
                    <a:pt x="1" y="559"/>
                    <a:pt x="96" y="654"/>
                    <a:pt x="220" y="654"/>
                  </a:cubicBezTo>
                  <a:cubicBezTo>
                    <a:pt x="335" y="654"/>
                    <a:pt x="430" y="559"/>
                    <a:pt x="430" y="435"/>
                  </a:cubicBezTo>
                  <a:lnTo>
                    <a:pt x="430" y="215"/>
                  </a:lnTo>
                  <a:cubicBezTo>
                    <a:pt x="430" y="72"/>
                    <a:pt x="323"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053;p45"/>
            <p:cNvSpPr/>
            <p:nvPr/>
          </p:nvSpPr>
          <p:spPr>
            <a:xfrm>
              <a:off x="1927180" y="2115172"/>
              <a:ext cx="91724" cy="40779"/>
            </a:xfrm>
            <a:custGeom>
              <a:avLst/>
              <a:gdLst/>
              <a:ahLst/>
              <a:cxnLst/>
              <a:rect l="l" t="t" r="r" b="b"/>
              <a:pathLst>
                <a:path w="1966" h="874" extrusionOk="0">
                  <a:moveTo>
                    <a:pt x="229" y="0"/>
                  </a:moveTo>
                  <a:cubicBezTo>
                    <a:pt x="95" y="0"/>
                    <a:pt x="0" y="134"/>
                    <a:pt x="38" y="258"/>
                  </a:cubicBezTo>
                  <a:cubicBezTo>
                    <a:pt x="219" y="668"/>
                    <a:pt x="601" y="873"/>
                    <a:pt x="981" y="873"/>
                  </a:cubicBezTo>
                  <a:cubicBezTo>
                    <a:pt x="1362" y="873"/>
                    <a:pt x="1741" y="668"/>
                    <a:pt x="1918" y="258"/>
                  </a:cubicBezTo>
                  <a:cubicBezTo>
                    <a:pt x="1965" y="134"/>
                    <a:pt x="1870" y="0"/>
                    <a:pt x="1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054;p45"/>
            <p:cNvSpPr/>
            <p:nvPr/>
          </p:nvSpPr>
          <p:spPr>
            <a:xfrm>
              <a:off x="1799861" y="1834721"/>
              <a:ext cx="346320" cy="194142"/>
            </a:xfrm>
            <a:custGeom>
              <a:avLst/>
              <a:gdLst/>
              <a:ahLst/>
              <a:cxnLst/>
              <a:rect l="l" t="t" r="r" b="b"/>
              <a:pathLst>
                <a:path w="7423" h="4161" extrusionOk="0">
                  <a:moveTo>
                    <a:pt x="3711" y="0"/>
                  </a:moveTo>
                  <a:cubicBezTo>
                    <a:pt x="3689" y="0"/>
                    <a:pt x="3667" y="1"/>
                    <a:pt x="3645" y="1"/>
                  </a:cubicBezTo>
                  <a:cubicBezTo>
                    <a:pt x="1622" y="39"/>
                    <a:pt x="1" y="1690"/>
                    <a:pt x="1" y="3712"/>
                  </a:cubicBezTo>
                  <a:lnTo>
                    <a:pt x="1" y="3855"/>
                  </a:lnTo>
                  <a:cubicBezTo>
                    <a:pt x="468" y="3674"/>
                    <a:pt x="1594" y="3216"/>
                    <a:pt x="2452" y="2529"/>
                  </a:cubicBezTo>
                  <a:cubicBezTo>
                    <a:pt x="2568" y="2437"/>
                    <a:pt x="2709" y="2392"/>
                    <a:pt x="2850" y="2392"/>
                  </a:cubicBezTo>
                  <a:cubicBezTo>
                    <a:pt x="2988" y="2392"/>
                    <a:pt x="3127" y="2435"/>
                    <a:pt x="3244" y="2520"/>
                  </a:cubicBezTo>
                  <a:cubicBezTo>
                    <a:pt x="3874" y="2997"/>
                    <a:pt x="5267" y="3846"/>
                    <a:pt x="7423" y="4160"/>
                  </a:cubicBezTo>
                  <a:lnTo>
                    <a:pt x="7423" y="3817"/>
                  </a:lnTo>
                  <a:cubicBezTo>
                    <a:pt x="7423" y="1759"/>
                    <a:pt x="5760" y="0"/>
                    <a:pt x="3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055;p45"/>
            <p:cNvSpPr/>
            <p:nvPr/>
          </p:nvSpPr>
          <p:spPr>
            <a:xfrm>
              <a:off x="1972994" y="2234005"/>
              <a:ext cx="117104" cy="232821"/>
            </a:xfrm>
            <a:custGeom>
              <a:avLst/>
              <a:gdLst/>
              <a:ahLst/>
              <a:cxnLst/>
              <a:rect l="l" t="t" r="r" b="b"/>
              <a:pathLst>
                <a:path w="2510" h="4990" extrusionOk="0">
                  <a:moveTo>
                    <a:pt x="1308" y="0"/>
                  </a:moveTo>
                  <a:lnTo>
                    <a:pt x="1" y="4990"/>
                  </a:lnTo>
                  <a:lnTo>
                    <a:pt x="1088" y="4990"/>
                  </a:lnTo>
                  <a:lnTo>
                    <a:pt x="2300" y="2366"/>
                  </a:lnTo>
                  <a:cubicBezTo>
                    <a:pt x="2367" y="2223"/>
                    <a:pt x="2348" y="2061"/>
                    <a:pt x="2271" y="1937"/>
                  </a:cubicBezTo>
                  <a:lnTo>
                    <a:pt x="1966" y="1489"/>
                  </a:lnTo>
                  <a:lnTo>
                    <a:pt x="2395" y="916"/>
                  </a:lnTo>
                  <a:cubicBezTo>
                    <a:pt x="2510" y="764"/>
                    <a:pt x="2452" y="544"/>
                    <a:pt x="2281" y="458"/>
                  </a:cubicBez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056;p45"/>
            <p:cNvSpPr/>
            <p:nvPr/>
          </p:nvSpPr>
          <p:spPr>
            <a:xfrm>
              <a:off x="1855939" y="2234005"/>
              <a:ext cx="117104" cy="232821"/>
            </a:xfrm>
            <a:custGeom>
              <a:avLst/>
              <a:gdLst/>
              <a:ahLst/>
              <a:cxnLst/>
              <a:rect l="l" t="t" r="r" b="b"/>
              <a:pathLst>
                <a:path w="2510" h="4990" extrusionOk="0">
                  <a:moveTo>
                    <a:pt x="1203" y="0"/>
                  </a:moveTo>
                  <a:lnTo>
                    <a:pt x="230" y="458"/>
                  </a:lnTo>
                  <a:cubicBezTo>
                    <a:pt x="58" y="544"/>
                    <a:pt x="1" y="764"/>
                    <a:pt x="115" y="916"/>
                  </a:cubicBezTo>
                  <a:lnTo>
                    <a:pt x="544" y="1489"/>
                  </a:lnTo>
                  <a:lnTo>
                    <a:pt x="239" y="1937"/>
                  </a:lnTo>
                  <a:cubicBezTo>
                    <a:pt x="153" y="2071"/>
                    <a:pt x="144" y="2233"/>
                    <a:pt x="211" y="2366"/>
                  </a:cubicBezTo>
                  <a:lnTo>
                    <a:pt x="1422" y="4990"/>
                  </a:lnTo>
                  <a:lnTo>
                    <a:pt x="2510" y="4990"/>
                  </a:lnTo>
                  <a:lnTo>
                    <a:pt x="1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057;p45"/>
            <p:cNvSpPr/>
            <p:nvPr/>
          </p:nvSpPr>
          <p:spPr>
            <a:xfrm>
              <a:off x="1915143" y="1834767"/>
              <a:ext cx="231036" cy="165587"/>
            </a:xfrm>
            <a:custGeom>
              <a:avLst/>
              <a:gdLst/>
              <a:ahLst/>
              <a:cxnLst/>
              <a:rect l="l" t="t" r="r" b="b"/>
              <a:pathLst>
                <a:path w="4952" h="3549" extrusionOk="0">
                  <a:moveTo>
                    <a:pt x="1248" y="1"/>
                  </a:moveTo>
                  <a:cubicBezTo>
                    <a:pt x="837" y="1"/>
                    <a:pt x="417" y="71"/>
                    <a:pt x="0" y="220"/>
                  </a:cubicBezTo>
                  <a:cubicBezTo>
                    <a:pt x="859" y="1336"/>
                    <a:pt x="2509" y="2986"/>
                    <a:pt x="4952" y="3549"/>
                  </a:cubicBezTo>
                  <a:cubicBezTo>
                    <a:pt x="4858" y="1501"/>
                    <a:pt x="3156" y="1"/>
                    <a:pt x="1248" y="1"/>
                  </a:cubicBezTo>
                  <a:close/>
                </a:path>
              </a:pathLst>
            </a:custGeom>
            <a:solidFill>
              <a:srgbClr val="999999">
                <a:alpha val="5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058;p45"/>
            <p:cNvSpPr/>
            <p:nvPr/>
          </p:nvSpPr>
          <p:spPr>
            <a:xfrm>
              <a:off x="1789644" y="2436074"/>
              <a:ext cx="101941" cy="30747"/>
            </a:xfrm>
            <a:custGeom>
              <a:avLst/>
              <a:gdLst/>
              <a:ahLst/>
              <a:cxnLst/>
              <a:rect l="l" t="t" r="r" b="b"/>
              <a:pathLst>
                <a:path w="2185" h="659" extrusionOk="0">
                  <a:moveTo>
                    <a:pt x="0" y="0"/>
                  </a:moveTo>
                  <a:lnTo>
                    <a:pt x="0" y="439"/>
                  </a:lnTo>
                  <a:cubicBezTo>
                    <a:pt x="0" y="563"/>
                    <a:pt x="96" y="659"/>
                    <a:pt x="220" y="659"/>
                  </a:cubicBezTo>
                  <a:lnTo>
                    <a:pt x="1965" y="659"/>
                  </a:lnTo>
                  <a:cubicBezTo>
                    <a:pt x="2089" y="659"/>
                    <a:pt x="2185" y="563"/>
                    <a:pt x="2185" y="439"/>
                  </a:cubicBezTo>
                  <a:lnTo>
                    <a:pt x="2185" y="0"/>
                  </a:lnTo>
                  <a:cubicBezTo>
                    <a:pt x="2185" y="125"/>
                    <a:pt x="2089" y="220"/>
                    <a:pt x="1965" y="220"/>
                  </a:cubicBezTo>
                  <a:lnTo>
                    <a:pt x="220" y="220"/>
                  </a:lnTo>
                  <a:cubicBezTo>
                    <a:pt x="96" y="220"/>
                    <a:pt x="0" y="125"/>
                    <a:pt x="0" y="0"/>
                  </a:cubicBezTo>
                  <a:close/>
                </a:path>
              </a:pathLst>
            </a:custGeom>
            <a:solidFill>
              <a:srgbClr val="999999">
                <a:alpha val="5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3038;p45"/>
          <p:cNvGrpSpPr/>
          <p:nvPr/>
        </p:nvGrpSpPr>
        <p:grpSpPr>
          <a:xfrm>
            <a:off x="5687756" y="2854648"/>
            <a:ext cx="396441" cy="501460"/>
            <a:chOff x="1738465" y="1834721"/>
            <a:chExt cx="469163" cy="632106"/>
          </a:xfrm>
        </p:grpSpPr>
        <p:sp>
          <p:nvSpPr>
            <p:cNvPr id="185" name="Google Shape;3039;p45"/>
            <p:cNvSpPr/>
            <p:nvPr/>
          </p:nvSpPr>
          <p:spPr>
            <a:xfrm>
              <a:off x="1738465" y="2272730"/>
              <a:ext cx="469163" cy="194095"/>
            </a:xfrm>
            <a:custGeom>
              <a:avLst/>
              <a:gdLst/>
              <a:ahLst/>
              <a:cxnLst/>
              <a:rect l="l" t="t" r="r" b="b"/>
              <a:pathLst>
                <a:path w="10056" h="4160" extrusionOk="0">
                  <a:moveTo>
                    <a:pt x="3129" y="0"/>
                  </a:moveTo>
                  <a:lnTo>
                    <a:pt x="878" y="792"/>
                  </a:lnTo>
                  <a:cubicBezTo>
                    <a:pt x="353" y="983"/>
                    <a:pt x="0" y="1469"/>
                    <a:pt x="0" y="2032"/>
                  </a:cubicBezTo>
                  <a:lnTo>
                    <a:pt x="0" y="3501"/>
                  </a:lnTo>
                  <a:cubicBezTo>
                    <a:pt x="0" y="3864"/>
                    <a:pt x="296" y="4160"/>
                    <a:pt x="658" y="4160"/>
                  </a:cubicBezTo>
                  <a:lnTo>
                    <a:pt x="9407" y="4160"/>
                  </a:lnTo>
                  <a:cubicBezTo>
                    <a:pt x="9759" y="4160"/>
                    <a:pt x="10055" y="3864"/>
                    <a:pt x="10055" y="3501"/>
                  </a:cubicBezTo>
                  <a:lnTo>
                    <a:pt x="10055" y="2032"/>
                  </a:lnTo>
                  <a:cubicBezTo>
                    <a:pt x="10055" y="1469"/>
                    <a:pt x="9702" y="973"/>
                    <a:pt x="9178" y="792"/>
                  </a:cubicBezTo>
                  <a:lnTo>
                    <a:pt x="69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040;p45"/>
            <p:cNvSpPr/>
            <p:nvPr/>
          </p:nvSpPr>
          <p:spPr>
            <a:xfrm>
              <a:off x="1922281" y="2273150"/>
              <a:ext cx="101941" cy="193675"/>
            </a:xfrm>
            <a:custGeom>
              <a:avLst/>
              <a:gdLst/>
              <a:ahLst/>
              <a:cxnLst/>
              <a:rect l="l" t="t" r="r" b="b"/>
              <a:pathLst>
                <a:path w="2185" h="4151" extrusionOk="0">
                  <a:moveTo>
                    <a:pt x="0" y="1"/>
                  </a:moveTo>
                  <a:lnTo>
                    <a:pt x="0" y="4151"/>
                  </a:lnTo>
                  <a:lnTo>
                    <a:pt x="2185" y="4151"/>
                  </a:lnTo>
                  <a:lnTo>
                    <a:pt x="21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041;p45"/>
            <p:cNvSpPr/>
            <p:nvPr/>
          </p:nvSpPr>
          <p:spPr>
            <a:xfrm>
              <a:off x="1922281" y="2273150"/>
              <a:ext cx="101941" cy="61355"/>
            </a:xfrm>
            <a:custGeom>
              <a:avLst/>
              <a:gdLst/>
              <a:ahLst/>
              <a:cxnLst/>
              <a:rect l="l" t="t" r="r" b="b"/>
              <a:pathLst>
                <a:path w="2185" h="1315" extrusionOk="0">
                  <a:moveTo>
                    <a:pt x="0" y="1"/>
                  </a:moveTo>
                  <a:lnTo>
                    <a:pt x="0" y="936"/>
                  </a:lnTo>
                  <a:cubicBezTo>
                    <a:pt x="315" y="1189"/>
                    <a:pt x="701" y="1315"/>
                    <a:pt x="1089" y="1315"/>
                  </a:cubicBezTo>
                  <a:cubicBezTo>
                    <a:pt x="1476" y="1315"/>
                    <a:pt x="1865" y="1189"/>
                    <a:pt x="2185" y="936"/>
                  </a:cubicBezTo>
                  <a:lnTo>
                    <a:pt x="21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042;p45"/>
            <p:cNvSpPr/>
            <p:nvPr/>
          </p:nvSpPr>
          <p:spPr>
            <a:xfrm>
              <a:off x="1785632" y="1834767"/>
              <a:ext cx="374780" cy="372140"/>
            </a:xfrm>
            <a:custGeom>
              <a:avLst/>
              <a:gdLst/>
              <a:ahLst/>
              <a:cxnLst/>
              <a:rect l="l" t="t" r="r" b="b"/>
              <a:pathLst>
                <a:path w="8033" h="7976" extrusionOk="0">
                  <a:moveTo>
                    <a:pt x="4017" y="0"/>
                  </a:moveTo>
                  <a:cubicBezTo>
                    <a:pt x="1966" y="0"/>
                    <a:pt x="306" y="1670"/>
                    <a:pt x="306" y="3721"/>
                  </a:cubicBezTo>
                  <a:lnTo>
                    <a:pt x="306" y="5466"/>
                  </a:lnTo>
                  <a:cubicBezTo>
                    <a:pt x="315" y="5924"/>
                    <a:pt x="239" y="6382"/>
                    <a:pt x="86" y="6821"/>
                  </a:cubicBezTo>
                  <a:cubicBezTo>
                    <a:pt x="0" y="7050"/>
                    <a:pt x="124" y="7308"/>
                    <a:pt x="353" y="7384"/>
                  </a:cubicBezTo>
                  <a:cubicBezTo>
                    <a:pt x="1117" y="7651"/>
                    <a:pt x="1908" y="7842"/>
                    <a:pt x="2710" y="7975"/>
                  </a:cubicBezTo>
                  <a:lnTo>
                    <a:pt x="5333" y="7975"/>
                  </a:lnTo>
                  <a:cubicBezTo>
                    <a:pt x="6125" y="7842"/>
                    <a:pt x="6917" y="7651"/>
                    <a:pt x="7680" y="7384"/>
                  </a:cubicBezTo>
                  <a:cubicBezTo>
                    <a:pt x="7919" y="7308"/>
                    <a:pt x="8033" y="7050"/>
                    <a:pt x="7947" y="6821"/>
                  </a:cubicBezTo>
                  <a:cubicBezTo>
                    <a:pt x="7795" y="6392"/>
                    <a:pt x="7718" y="5924"/>
                    <a:pt x="7728" y="5466"/>
                  </a:cubicBezTo>
                  <a:lnTo>
                    <a:pt x="7728" y="3721"/>
                  </a:lnTo>
                  <a:cubicBezTo>
                    <a:pt x="7728" y="1670"/>
                    <a:pt x="6068" y="0"/>
                    <a:pt x="4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043;p45"/>
            <p:cNvSpPr/>
            <p:nvPr/>
          </p:nvSpPr>
          <p:spPr>
            <a:xfrm>
              <a:off x="1912018" y="2181470"/>
              <a:ext cx="122469" cy="132694"/>
            </a:xfrm>
            <a:custGeom>
              <a:avLst/>
              <a:gdLst/>
              <a:ahLst/>
              <a:cxnLst/>
              <a:rect l="l" t="t" r="r" b="b"/>
              <a:pathLst>
                <a:path w="2625" h="2844" extrusionOk="0">
                  <a:moveTo>
                    <a:pt x="1" y="1"/>
                  </a:moveTo>
                  <a:lnTo>
                    <a:pt x="1" y="1527"/>
                  </a:lnTo>
                  <a:cubicBezTo>
                    <a:pt x="1" y="2252"/>
                    <a:pt x="583" y="2844"/>
                    <a:pt x="1308" y="2844"/>
                  </a:cubicBezTo>
                  <a:cubicBezTo>
                    <a:pt x="2033" y="2844"/>
                    <a:pt x="2615" y="2252"/>
                    <a:pt x="2624" y="1527"/>
                  </a:cubicBezTo>
                  <a:lnTo>
                    <a:pt x="2624"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044;p45"/>
            <p:cNvSpPr/>
            <p:nvPr/>
          </p:nvSpPr>
          <p:spPr>
            <a:xfrm>
              <a:off x="1912018" y="2181470"/>
              <a:ext cx="122469" cy="50997"/>
            </a:xfrm>
            <a:custGeom>
              <a:avLst/>
              <a:gdLst/>
              <a:ahLst/>
              <a:cxnLst/>
              <a:rect l="l" t="t" r="r" b="b"/>
              <a:pathLst>
                <a:path w="2625" h="1093" extrusionOk="0">
                  <a:moveTo>
                    <a:pt x="1" y="1"/>
                  </a:moveTo>
                  <a:lnTo>
                    <a:pt x="1" y="821"/>
                  </a:lnTo>
                  <a:cubicBezTo>
                    <a:pt x="416" y="1002"/>
                    <a:pt x="862" y="1093"/>
                    <a:pt x="1309" y="1093"/>
                  </a:cubicBezTo>
                  <a:cubicBezTo>
                    <a:pt x="1756" y="1093"/>
                    <a:pt x="2204" y="1002"/>
                    <a:pt x="2624" y="821"/>
                  </a:cubicBezTo>
                  <a:lnTo>
                    <a:pt x="2624" y="1"/>
                  </a:lnTo>
                  <a:close/>
                </a:path>
              </a:pathLst>
            </a:custGeom>
            <a:solidFill>
              <a:srgbClr val="666666">
                <a:alpha val="2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045;p45"/>
            <p:cNvSpPr/>
            <p:nvPr/>
          </p:nvSpPr>
          <p:spPr>
            <a:xfrm>
              <a:off x="1840357" y="1926867"/>
              <a:ext cx="265327" cy="285357"/>
            </a:xfrm>
            <a:custGeom>
              <a:avLst/>
              <a:gdLst/>
              <a:ahLst/>
              <a:cxnLst/>
              <a:rect l="l" t="t" r="r" b="b"/>
              <a:pathLst>
                <a:path w="5687" h="6116" extrusionOk="0">
                  <a:moveTo>
                    <a:pt x="1" y="1"/>
                  </a:moveTo>
                  <a:lnTo>
                    <a:pt x="1" y="3273"/>
                  </a:lnTo>
                  <a:cubicBezTo>
                    <a:pt x="1" y="4838"/>
                    <a:pt x="1279" y="6116"/>
                    <a:pt x="2844" y="6116"/>
                  </a:cubicBezTo>
                  <a:cubicBezTo>
                    <a:pt x="4408" y="6116"/>
                    <a:pt x="5687" y="4838"/>
                    <a:pt x="5687" y="3273"/>
                  </a:cubicBezTo>
                  <a:lnTo>
                    <a:pt x="5687"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046;p45"/>
            <p:cNvSpPr/>
            <p:nvPr/>
          </p:nvSpPr>
          <p:spPr>
            <a:xfrm>
              <a:off x="1839984" y="1926867"/>
              <a:ext cx="265700" cy="285404"/>
            </a:xfrm>
            <a:custGeom>
              <a:avLst/>
              <a:gdLst/>
              <a:ahLst/>
              <a:cxnLst/>
              <a:rect l="l" t="t" r="r" b="b"/>
              <a:pathLst>
                <a:path w="5695" h="6117" extrusionOk="0">
                  <a:moveTo>
                    <a:pt x="9" y="1"/>
                  </a:moveTo>
                  <a:lnTo>
                    <a:pt x="9" y="3273"/>
                  </a:lnTo>
                  <a:cubicBezTo>
                    <a:pt x="0" y="4860"/>
                    <a:pt x="1293" y="6116"/>
                    <a:pt x="2825" y="6116"/>
                  </a:cubicBezTo>
                  <a:cubicBezTo>
                    <a:pt x="2978" y="6116"/>
                    <a:pt x="3134" y="6104"/>
                    <a:pt x="3291" y="6078"/>
                  </a:cubicBezTo>
                  <a:cubicBezTo>
                    <a:pt x="1907" y="5858"/>
                    <a:pt x="886" y="4675"/>
                    <a:pt x="886" y="3273"/>
                  </a:cubicBezTo>
                  <a:lnTo>
                    <a:pt x="886" y="2042"/>
                  </a:lnTo>
                  <a:cubicBezTo>
                    <a:pt x="886" y="1747"/>
                    <a:pt x="1039" y="1460"/>
                    <a:pt x="1297" y="1308"/>
                  </a:cubicBezTo>
                  <a:cubicBezTo>
                    <a:pt x="1487" y="1184"/>
                    <a:pt x="1678" y="1041"/>
                    <a:pt x="1860" y="898"/>
                  </a:cubicBezTo>
                  <a:cubicBezTo>
                    <a:pt x="1898" y="869"/>
                    <a:pt x="1945" y="859"/>
                    <a:pt x="1984" y="859"/>
                  </a:cubicBezTo>
                  <a:cubicBezTo>
                    <a:pt x="2031" y="859"/>
                    <a:pt x="2079" y="869"/>
                    <a:pt x="2117" y="898"/>
                  </a:cubicBezTo>
                  <a:cubicBezTo>
                    <a:pt x="2709" y="1336"/>
                    <a:pt x="3901" y="2071"/>
                    <a:pt x="5695" y="2472"/>
                  </a:cubicBezTo>
                  <a:lnTo>
                    <a:pt x="5695" y="1"/>
                  </a:lnTo>
                  <a:close/>
                </a:path>
              </a:pathLst>
            </a:custGeom>
            <a:solidFill>
              <a:srgbClr val="666666">
                <a:alpha val="2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047;p45"/>
            <p:cNvSpPr/>
            <p:nvPr/>
          </p:nvSpPr>
          <p:spPr>
            <a:xfrm>
              <a:off x="1887991" y="2018593"/>
              <a:ext cx="47681" cy="20063"/>
            </a:xfrm>
            <a:custGeom>
              <a:avLst/>
              <a:gdLst/>
              <a:ahLst/>
              <a:cxnLst/>
              <a:rect l="l" t="t" r="r" b="b"/>
              <a:pathLst>
                <a:path w="1022" h="430" extrusionOk="0">
                  <a:moveTo>
                    <a:pt x="296" y="0"/>
                  </a:moveTo>
                  <a:cubicBezTo>
                    <a:pt x="1" y="0"/>
                    <a:pt x="1" y="429"/>
                    <a:pt x="296" y="429"/>
                  </a:cubicBezTo>
                  <a:lnTo>
                    <a:pt x="735" y="429"/>
                  </a:lnTo>
                  <a:cubicBezTo>
                    <a:pt x="1021" y="429"/>
                    <a:pt x="1021" y="0"/>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048;p45"/>
            <p:cNvSpPr/>
            <p:nvPr/>
          </p:nvSpPr>
          <p:spPr>
            <a:xfrm>
              <a:off x="2010411" y="2018593"/>
              <a:ext cx="47635" cy="20063"/>
            </a:xfrm>
            <a:custGeom>
              <a:avLst/>
              <a:gdLst/>
              <a:ahLst/>
              <a:cxnLst/>
              <a:rect l="l" t="t" r="r" b="b"/>
              <a:pathLst>
                <a:path w="1021" h="430" extrusionOk="0">
                  <a:moveTo>
                    <a:pt x="296" y="0"/>
                  </a:moveTo>
                  <a:cubicBezTo>
                    <a:pt x="0" y="0"/>
                    <a:pt x="0" y="429"/>
                    <a:pt x="296" y="429"/>
                  </a:cubicBezTo>
                  <a:lnTo>
                    <a:pt x="725" y="429"/>
                  </a:lnTo>
                  <a:cubicBezTo>
                    <a:pt x="1021" y="429"/>
                    <a:pt x="1021" y="0"/>
                    <a:pt x="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049;p45"/>
            <p:cNvSpPr/>
            <p:nvPr/>
          </p:nvSpPr>
          <p:spPr>
            <a:xfrm>
              <a:off x="1789644" y="2405794"/>
              <a:ext cx="101941" cy="61028"/>
            </a:xfrm>
            <a:custGeom>
              <a:avLst/>
              <a:gdLst/>
              <a:ahLst/>
              <a:cxnLst/>
              <a:rect l="l" t="t" r="r" b="b"/>
              <a:pathLst>
                <a:path w="2185" h="1308" extrusionOk="0">
                  <a:moveTo>
                    <a:pt x="220" y="1"/>
                  </a:moveTo>
                  <a:cubicBezTo>
                    <a:pt x="96" y="1"/>
                    <a:pt x="0" y="96"/>
                    <a:pt x="0" y="211"/>
                  </a:cubicBezTo>
                  <a:lnTo>
                    <a:pt x="0" y="1088"/>
                  </a:lnTo>
                  <a:cubicBezTo>
                    <a:pt x="0" y="1212"/>
                    <a:pt x="96" y="1308"/>
                    <a:pt x="220" y="1308"/>
                  </a:cubicBezTo>
                  <a:lnTo>
                    <a:pt x="1965" y="1308"/>
                  </a:lnTo>
                  <a:cubicBezTo>
                    <a:pt x="2089" y="1308"/>
                    <a:pt x="2185" y="1212"/>
                    <a:pt x="2185" y="1088"/>
                  </a:cubicBezTo>
                  <a:lnTo>
                    <a:pt x="2185" y="211"/>
                  </a:lnTo>
                  <a:cubicBezTo>
                    <a:pt x="2185" y="96"/>
                    <a:pt x="2089" y="1"/>
                    <a:pt x="1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050;p45"/>
            <p:cNvSpPr/>
            <p:nvPr/>
          </p:nvSpPr>
          <p:spPr>
            <a:xfrm>
              <a:off x="1830373" y="2375001"/>
              <a:ext cx="20295" cy="50903"/>
            </a:xfrm>
            <a:custGeom>
              <a:avLst/>
              <a:gdLst/>
              <a:ahLst/>
              <a:cxnLst/>
              <a:rect l="l" t="t" r="r" b="b"/>
              <a:pathLst>
                <a:path w="435" h="1091" extrusionOk="0">
                  <a:moveTo>
                    <a:pt x="216" y="0"/>
                  </a:moveTo>
                  <a:cubicBezTo>
                    <a:pt x="107" y="0"/>
                    <a:pt x="0" y="74"/>
                    <a:pt x="5" y="222"/>
                  </a:cubicBezTo>
                  <a:lnTo>
                    <a:pt x="5" y="871"/>
                  </a:lnTo>
                  <a:cubicBezTo>
                    <a:pt x="5" y="995"/>
                    <a:pt x="100" y="1090"/>
                    <a:pt x="215" y="1090"/>
                  </a:cubicBezTo>
                  <a:cubicBezTo>
                    <a:pt x="339" y="1090"/>
                    <a:pt x="434" y="995"/>
                    <a:pt x="434" y="871"/>
                  </a:cubicBezTo>
                  <a:lnTo>
                    <a:pt x="434" y="222"/>
                  </a:lnTo>
                  <a:cubicBezTo>
                    <a:pt x="434" y="74"/>
                    <a:pt x="324" y="0"/>
                    <a:pt x="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051;p45"/>
            <p:cNvSpPr/>
            <p:nvPr/>
          </p:nvSpPr>
          <p:spPr>
            <a:xfrm>
              <a:off x="1901800" y="2049060"/>
              <a:ext cx="20528" cy="30561"/>
            </a:xfrm>
            <a:custGeom>
              <a:avLst/>
              <a:gdLst/>
              <a:ahLst/>
              <a:cxnLst/>
              <a:rect l="l" t="t" r="r" b="b"/>
              <a:pathLst>
                <a:path w="440" h="655" extrusionOk="0">
                  <a:moveTo>
                    <a:pt x="220" y="1"/>
                  </a:moveTo>
                  <a:cubicBezTo>
                    <a:pt x="110" y="1"/>
                    <a:pt x="0" y="72"/>
                    <a:pt x="0" y="215"/>
                  </a:cubicBezTo>
                  <a:lnTo>
                    <a:pt x="0" y="435"/>
                  </a:lnTo>
                  <a:cubicBezTo>
                    <a:pt x="0" y="559"/>
                    <a:pt x="96" y="654"/>
                    <a:pt x="220" y="654"/>
                  </a:cubicBezTo>
                  <a:cubicBezTo>
                    <a:pt x="334" y="654"/>
                    <a:pt x="439" y="559"/>
                    <a:pt x="439" y="435"/>
                  </a:cubicBezTo>
                  <a:lnTo>
                    <a:pt x="439" y="215"/>
                  </a:lnTo>
                  <a:cubicBezTo>
                    <a:pt x="439" y="72"/>
                    <a:pt x="329"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052;p45"/>
            <p:cNvSpPr/>
            <p:nvPr/>
          </p:nvSpPr>
          <p:spPr>
            <a:xfrm>
              <a:off x="2024174" y="2049060"/>
              <a:ext cx="20108" cy="30561"/>
            </a:xfrm>
            <a:custGeom>
              <a:avLst/>
              <a:gdLst/>
              <a:ahLst/>
              <a:cxnLst/>
              <a:rect l="l" t="t" r="r" b="b"/>
              <a:pathLst>
                <a:path w="431" h="655" extrusionOk="0">
                  <a:moveTo>
                    <a:pt x="215" y="1"/>
                  </a:moveTo>
                  <a:cubicBezTo>
                    <a:pt x="108" y="1"/>
                    <a:pt x="1" y="72"/>
                    <a:pt x="1" y="215"/>
                  </a:cubicBezTo>
                  <a:lnTo>
                    <a:pt x="1" y="435"/>
                  </a:lnTo>
                  <a:cubicBezTo>
                    <a:pt x="1" y="559"/>
                    <a:pt x="96" y="654"/>
                    <a:pt x="220" y="654"/>
                  </a:cubicBezTo>
                  <a:cubicBezTo>
                    <a:pt x="335" y="654"/>
                    <a:pt x="430" y="559"/>
                    <a:pt x="430" y="435"/>
                  </a:cubicBezTo>
                  <a:lnTo>
                    <a:pt x="430" y="215"/>
                  </a:lnTo>
                  <a:cubicBezTo>
                    <a:pt x="430" y="72"/>
                    <a:pt x="323"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053;p45"/>
            <p:cNvSpPr/>
            <p:nvPr/>
          </p:nvSpPr>
          <p:spPr>
            <a:xfrm>
              <a:off x="1927180" y="2115172"/>
              <a:ext cx="91724" cy="40779"/>
            </a:xfrm>
            <a:custGeom>
              <a:avLst/>
              <a:gdLst/>
              <a:ahLst/>
              <a:cxnLst/>
              <a:rect l="l" t="t" r="r" b="b"/>
              <a:pathLst>
                <a:path w="1966" h="874" extrusionOk="0">
                  <a:moveTo>
                    <a:pt x="229" y="0"/>
                  </a:moveTo>
                  <a:cubicBezTo>
                    <a:pt x="95" y="0"/>
                    <a:pt x="0" y="134"/>
                    <a:pt x="38" y="258"/>
                  </a:cubicBezTo>
                  <a:cubicBezTo>
                    <a:pt x="219" y="668"/>
                    <a:pt x="601" y="873"/>
                    <a:pt x="981" y="873"/>
                  </a:cubicBezTo>
                  <a:cubicBezTo>
                    <a:pt x="1362" y="873"/>
                    <a:pt x="1741" y="668"/>
                    <a:pt x="1918" y="258"/>
                  </a:cubicBezTo>
                  <a:cubicBezTo>
                    <a:pt x="1965" y="134"/>
                    <a:pt x="1870" y="0"/>
                    <a:pt x="1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054;p45"/>
            <p:cNvSpPr/>
            <p:nvPr/>
          </p:nvSpPr>
          <p:spPr>
            <a:xfrm>
              <a:off x="1799861" y="1834721"/>
              <a:ext cx="346320" cy="194142"/>
            </a:xfrm>
            <a:custGeom>
              <a:avLst/>
              <a:gdLst/>
              <a:ahLst/>
              <a:cxnLst/>
              <a:rect l="l" t="t" r="r" b="b"/>
              <a:pathLst>
                <a:path w="7423" h="4161" extrusionOk="0">
                  <a:moveTo>
                    <a:pt x="3711" y="0"/>
                  </a:moveTo>
                  <a:cubicBezTo>
                    <a:pt x="3689" y="0"/>
                    <a:pt x="3667" y="1"/>
                    <a:pt x="3645" y="1"/>
                  </a:cubicBezTo>
                  <a:cubicBezTo>
                    <a:pt x="1622" y="39"/>
                    <a:pt x="1" y="1690"/>
                    <a:pt x="1" y="3712"/>
                  </a:cubicBezTo>
                  <a:lnTo>
                    <a:pt x="1" y="3855"/>
                  </a:lnTo>
                  <a:cubicBezTo>
                    <a:pt x="468" y="3674"/>
                    <a:pt x="1594" y="3216"/>
                    <a:pt x="2452" y="2529"/>
                  </a:cubicBezTo>
                  <a:cubicBezTo>
                    <a:pt x="2568" y="2437"/>
                    <a:pt x="2709" y="2392"/>
                    <a:pt x="2850" y="2392"/>
                  </a:cubicBezTo>
                  <a:cubicBezTo>
                    <a:pt x="2988" y="2392"/>
                    <a:pt x="3127" y="2435"/>
                    <a:pt x="3244" y="2520"/>
                  </a:cubicBezTo>
                  <a:cubicBezTo>
                    <a:pt x="3874" y="2997"/>
                    <a:pt x="5267" y="3846"/>
                    <a:pt x="7423" y="4160"/>
                  </a:cubicBezTo>
                  <a:lnTo>
                    <a:pt x="7423" y="3817"/>
                  </a:lnTo>
                  <a:cubicBezTo>
                    <a:pt x="7423" y="1759"/>
                    <a:pt x="5760" y="0"/>
                    <a:pt x="3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055;p45"/>
            <p:cNvSpPr/>
            <p:nvPr/>
          </p:nvSpPr>
          <p:spPr>
            <a:xfrm>
              <a:off x="1972994" y="2234005"/>
              <a:ext cx="117104" cy="232821"/>
            </a:xfrm>
            <a:custGeom>
              <a:avLst/>
              <a:gdLst/>
              <a:ahLst/>
              <a:cxnLst/>
              <a:rect l="l" t="t" r="r" b="b"/>
              <a:pathLst>
                <a:path w="2510" h="4990" extrusionOk="0">
                  <a:moveTo>
                    <a:pt x="1308" y="0"/>
                  </a:moveTo>
                  <a:lnTo>
                    <a:pt x="1" y="4990"/>
                  </a:lnTo>
                  <a:lnTo>
                    <a:pt x="1088" y="4990"/>
                  </a:lnTo>
                  <a:lnTo>
                    <a:pt x="2300" y="2366"/>
                  </a:lnTo>
                  <a:cubicBezTo>
                    <a:pt x="2367" y="2223"/>
                    <a:pt x="2348" y="2061"/>
                    <a:pt x="2271" y="1937"/>
                  </a:cubicBezTo>
                  <a:lnTo>
                    <a:pt x="1966" y="1489"/>
                  </a:lnTo>
                  <a:lnTo>
                    <a:pt x="2395" y="916"/>
                  </a:lnTo>
                  <a:cubicBezTo>
                    <a:pt x="2510" y="764"/>
                    <a:pt x="2452" y="544"/>
                    <a:pt x="2281" y="458"/>
                  </a:cubicBez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056;p45"/>
            <p:cNvSpPr/>
            <p:nvPr/>
          </p:nvSpPr>
          <p:spPr>
            <a:xfrm>
              <a:off x="1855939" y="2234005"/>
              <a:ext cx="117104" cy="232821"/>
            </a:xfrm>
            <a:custGeom>
              <a:avLst/>
              <a:gdLst/>
              <a:ahLst/>
              <a:cxnLst/>
              <a:rect l="l" t="t" r="r" b="b"/>
              <a:pathLst>
                <a:path w="2510" h="4990" extrusionOk="0">
                  <a:moveTo>
                    <a:pt x="1203" y="0"/>
                  </a:moveTo>
                  <a:lnTo>
                    <a:pt x="230" y="458"/>
                  </a:lnTo>
                  <a:cubicBezTo>
                    <a:pt x="58" y="544"/>
                    <a:pt x="1" y="764"/>
                    <a:pt x="115" y="916"/>
                  </a:cubicBezTo>
                  <a:lnTo>
                    <a:pt x="544" y="1489"/>
                  </a:lnTo>
                  <a:lnTo>
                    <a:pt x="239" y="1937"/>
                  </a:lnTo>
                  <a:cubicBezTo>
                    <a:pt x="153" y="2071"/>
                    <a:pt x="144" y="2233"/>
                    <a:pt x="211" y="2366"/>
                  </a:cubicBezTo>
                  <a:lnTo>
                    <a:pt x="1422" y="4990"/>
                  </a:lnTo>
                  <a:lnTo>
                    <a:pt x="2510" y="4990"/>
                  </a:lnTo>
                  <a:lnTo>
                    <a:pt x="1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057;p45"/>
            <p:cNvSpPr/>
            <p:nvPr/>
          </p:nvSpPr>
          <p:spPr>
            <a:xfrm>
              <a:off x="1915143" y="1834767"/>
              <a:ext cx="231036" cy="165587"/>
            </a:xfrm>
            <a:custGeom>
              <a:avLst/>
              <a:gdLst/>
              <a:ahLst/>
              <a:cxnLst/>
              <a:rect l="l" t="t" r="r" b="b"/>
              <a:pathLst>
                <a:path w="4952" h="3549" extrusionOk="0">
                  <a:moveTo>
                    <a:pt x="1248" y="1"/>
                  </a:moveTo>
                  <a:cubicBezTo>
                    <a:pt x="837" y="1"/>
                    <a:pt x="417" y="71"/>
                    <a:pt x="0" y="220"/>
                  </a:cubicBezTo>
                  <a:cubicBezTo>
                    <a:pt x="859" y="1336"/>
                    <a:pt x="2509" y="2986"/>
                    <a:pt x="4952" y="3549"/>
                  </a:cubicBezTo>
                  <a:cubicBezTo>
                    <a:pt x="4858" y="1501"/>
                    <a:pt x="3156" y="1"/>
                    <a:pt x="1248" y="1"/>
                  </a:cubicBezTo>
                  <a:close/>
                </a:path>
              </a:pathLst>
            </a:custGeom>
            <a:solidFill>
              <a:srgbClr val="999999">
                <a:alpha val="5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058;p45"/>
            <p:cNvSpPr/>
            <p:nvPr/>
          </p:nvSpPr>
          <p:spPr>
            <a:xfrm>
              <a:off x="1789644" y="2436074"/>
              <a:ext cx="101941" cy="30747"/>
            </a:xfrm>
            <a:custGeom>
              <a:avLst/>
              <a:gdLst/>
              <a:ahLst/>
              <a:cxnLst/>
              <a:rect l="l" t="t" r="r" b="b"/>
              <a:pathLst>
                <a:path w="2185" h="659" extrusionOk="0">
                  <a:moveTo>
                    <a:pt x="0" y="0"/>
                  </a:moveTo>
                  <a:lnTo>
                    <a:pt x="0" y="439"/>
                  </a:lnTo>
                  <a:cubicBezTo>
                    <a:pt x="0" y="563"/>
                    <a:pt x="96" y="659"/>
                    <a:pt x="220" y="659"/>
                  </a:cubicBezTo>
                  <a:lnTo>
                    <a:pt x="1965" y="659"/>
                  </a:lnTo>
                  <a:cubicBezTo>
                    <a:pt x="2089" y="659"/>
                    <a:pt x="2185" y="563"/>
                    <a:pt x="2185" y="439"/>
                  </a:cubicBezTo>
                  <a:lnTo>
                    <a:pt x="2185" y="0"/>
                  </a:lnTo>
                  <a:cubicBezTo>
                    <a:pt x="2185" y="125"/>
                    <a:pt x="2089" y="220"/>
                    <a:pt x="1965" y="220"/>
                  </a:cubicBezTo>
                  <a:lnTo>
                    <a:pt x="220" y="220"/>
                  </a:lnTo>
                  <a:cubicBezTo>
                    <a:pt x="96" y="220"/>
                    <a:pt x="0" y="125"/>
                    <a:pt x="0" y="0"/>
                  </a:cubicBezTo>
                  <a:close/>
                </a:path>
              </a:pathLst>
            </a:custGeom>
            <a:solidFill>
              <a:srgbClr val="999999">
                <a:alpha val="5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3038;p45"/>
          <p:cNvGrpSpPr/>
          <p:nvPr/>
        </p:nvGrpSpPr>
        <p:grpSpPr>
          <a:xfrm>
            <a:off x="5698474" y="2076072"/>
            <a:ext cx="396441" cy="501460"/>
            <a:chOff x="1738465" y="1834721"/>
            <a:chExt cx="469163" cy="632106"/>
          </a:xfrm>
        </p:grpSpPr>
        <p:sp>
          <p:nvSpPr>
            <p:cNvPr id="206" name="Google Shape;3039;p45"/>
            <p:cNvSpPr/>
            <p:nvPr/>
          </p:nvSpPr>
          <p:spPr>
            <a:xfrm>
              <a:off x="1738465" y="2272730"/>
              <a:ext cx="469163" cy="194095"/>
            </a:xfrm>
            <a:custGeom>
              <a:avLst/>
              <a:gdLst/>
              <a:ahLst/>
              <a:cxnLst/>
              <a:rect l="l" t="t" r="r" b="b"/>
              <a:pathLst>
                <a:path w="10056" h="4160" extrusionOk="0">
                  <a:moveTo>
                    <a:pt x="3129" y="0"/>
                  </a:moveTo>
                  <a:lnTo>
                    <a:pt x="878" y="792"/>
                  </a:lnTo>
                  <a:cubicBezTo>
                    <a:pt x="353" y="983"/>
                    <a:pt x="0" y="1469"/>
                    <a:pt x="0" y="2032"/>
                  </a:cubicBezTo>
                  <a:lnTo>
                    <a:pt x="0" y="3501"/>
                  </a:lnTo>
                  <a:cubicBezTo>
                    <a:pt x="0" y="3864"/>
                    <a:pt x="296" y="4160"/>
                    <a:pt x="658" y="4160"/>
                  </a:cubicBezTo>
                  <a:lnTo>
                    <a:pt x="9407" y="4160"/>
                  </a:lnTo>
                  <a:cubicBezTo>
                    <a:pt x="9759" y="4160"/>
                    <a:pt x="10055" y="3864"/>
                    <a:pt x="10055" y="3501"/>
                  </a:cubicBezTo>
                  <a:lnTo>
                    <a:pt x="10055" y="2032"/>
                  </a:lnTo>
                  <a:cubicBezTo>
                    <a:pt x="10055" y="1469"/>
                    <a:pt x="9702" y="973"/>
                    <a:pt x="9178" y="792"/>
                  </a:cubicBezTo>
                  <a:lnTo>
                    <a:pt x="69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040;p45"/>
            <p:cNvSpPr/>
            <p:nvPr/>
          </p:nvSpPr>
          <p:spPr>
            <a:xfrm>
              <a:off x="1922281" y="2273150"/>
              <a:ext cx="101941" cy="193675"/>
            </a:xfrm>
            <a:custGeom>
              <a:avLst/>
              <a:gdLst/>
              <a:ahLst/>
              <a:cxnLst/>
              <a:rect l="l" t="t" r="r" b="b"/>
              <a:pathLst>
                <a:path w="2185" h="4151" extrusionOk="0">
                  <a:moveTo>
                    <a:pt x="0" y="1"/>
                  </a:moveTo>
                  <a:lnTo>
                    <a:pt x="0" y="4151"/>
                  </a:lnTo>
                  <a:lnTo>
                    <a:pt x="2185" y="4151"/>
                  </a:lnTo>
                  <a:lnTo>
                    <a:pt x="21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041;p45"/>
            <p:cNvSpPr/>
            <p:nvPr/>
          </p:nvSpPr>
          <p:spPr>
            <a:xfrm>
              <a:off x="1922281" y="2273150"/>
              <a:ext cx="101941" cy="61355"/>
            </a:xfrm>
            <a:custGeom>
              <a:avLst/>
              <a:gdLst/>
              <a:ahLst/>
              <a:cxnLst/>
              <a:rect l="l" t="t" r="r" b="b"/>
              <a:pathLst>
                <a:path w="2185" h="1315" extrusionOk="0">
                  <a:moveTo>
                    <a:pt x="0" y="1"/>
                  </a:moveTo>
                  <a:lnTo>
                    <a:pt x="0" y="936"/>
                  </a:lnTo>
                  <a:cubicBezTo>
                    <a:pt x="315" y="1189"/>
                    <a:pt x="701" y="1315"/>
                    <a:pt x="1089" y="1315"/>
                  </a:cubicBezTo>
                  <a:cubicBezTo>
                    <a:pt x="1476" y="1315"/>
                    <a:pt x="1865" y="1189"/>
                    <a:pt x="2185" y="936"/>
                  </a:cubicBezTo>
                  <a:lnTo>
                    <a:pt x="21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042;p45"/>
            <p:cNvSpPr/>
            <p:nvPr/>
          </p:nvSpPr>
          <p:spPr>
            <a:xfrm>
              <a:off x="1785632" y="1834767"/>
              <a:ext cx="374780" cy="372140"/>
            </a:xfrm>
            <a:custGeom>
              <a:avLst/>
              <a:gdLst/>
              <a:ahLst/>
              <a:cxnLst/>
              <a:rect l="l" t="t" r="r" b="b"/>
              <a:pathLst>
                <a:path w="8033" h="7976" extrusionOk="0">
                  <a:moveTo>
                    <a:pt x="4017" y="0"/>
                  </a:moveTo>
                  <a:cubicBezTo>
                    <a:pt x="1966" y="0"/>
                    <a:pt x="306" y="1670"/>
                    <a:pt x="306" y="3721"/>
                  </a:cubicBezTo>
                  <a:lnTo>
                    <a:pt x="306" y="5466"/>
                  </a:lnTo>
                  <a:cubicBezTo>
                    <a:pt x="315" y="5924"/>
                    <a:pt x="239" y="6382"/>
                    <a:pt x="86" y="6821"/>
                  </a:cubicBezTo>
                  <a:cubicBezTo>
                    <a:pt x="0" y="7050"/>
                    <a:pt x="124" y="7308"/>
                    <a:pt x="353" y="7384"/>
                  </a:cubicBezTo>
                  <a:cubicBezTo>
                    <a:pt x="1117" y="7651"/>
                    <a:pt x="1908" y="7842"/>
                    <a:pt x="2710" y="7975"/>
                  </a:cubicBezTo>
                  <a:lnTo>
                    <a:pt x="5333" y="7975"/>
                  </a:lnTo>
                  <a:cubicBezTo>
                    <a:pt x="6125" y="7842"/>
                    <a:pt x="6917" y="7651"/>
                    <a:pt x="7680" y="7384"/>
                  </a:cubicBezTo>
                  <a:cubicBezTo>
                    <a:pt x="7919" y="7308"/>
                    <a:pt x="8033" y="7050"/>
                    <a:pt x="7947" y="6821"/>
                  </a:cubicBezTo>
                  <a:cubicBezTo>
                    <a:pt x="7795" y="6392"/>
                    <a:pt x="7718" y="5924"/>
                    <a:pt x="7728" y="5466"/>
                  </a:cubicBezTo>
                  <a:lnTo>
                    <a:pt x="7728" y="3721"/>
                  </a:lnTo>
                  <a:cubicBezTo>
                    <a:pt x="7728" y="1670"/>
                    <a:pt x="6068" y="0"/>
                    <a:pt x="4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043;p45"/>
            <p:cNvSpPr/>
            <p:nvPr/>
          </p:nvSpPr>
          <p:spPr>
            <a:xfrm>
              <a:off x="1912018" y="2181470"/>
              <a:ext cx="122469" cy="132694"/>
            </a:xfrm>
            <a:custGeom>
              <a:avLst/>
              <a:gdLst/>
              <a:ahLst/>
              <a:cxnLst/>
              <a:rect l="l" t="t" r="r" b="b"/>
              <a:pathLst>
                <a:path w="2625" h="2844" extrusionOk="0">
                  <a:moveTo>
                    <a:pt x="1" y="1"/>
                  </a:moveTo>
                  <a:lnTo>
                    <a:pt x="1" y="1527"/>
                  </a:lnTo>
                  <a:cubicBezTo>
                    <a:pt x="1" y="2252"/>
                    <a:pt x="583" y="2844"/>
                    <a:pt x="1308" y="2844"/>
                  </a:cubicBezTo>
                  <a:cubicBezTo>
                    <a:pt x="2033" y="2844"/>
                    <a:pt x="2615" y="2252"/>
                    <a:pt x="2624" y="1527"/>
                  </a:cubicBezTo>
                  <a:lnTo>
                    <a:pt x="2624"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044;p45"/>
            <p:cNvSpPr/>
            <p:nvPr/>
          </p:nvSpPr>
          <p:spPr>
            <a:xfrm>
              <a:off x="1912018" y="2181470"/>
              <a:ext cx="122469" cy="50997"/>
            </a:xfrm>
            <a:custGeom>
              <a:avLst/>
              <a:gdLst/>
              <a:ahLst/>
              <a:cxnLst/>
              <a:rect l="l" t="t" r="r" b="b"/>
              <a:pathLst>
                <a:path w="2625" h="1093" extrusionOk="0">
                  <a:moveTo>
                    <a:pt x="1" y="1"/>
                  </a:moveTo>
                  <a:lnTo>
                    <a:pt x="1" y="821"/>
                  </a:lnTo>
                  <a:cubicBezTo>
                    <a:pt x="416" y="1002"/>
                    <a:pt x="862" y="1093"/>
                    <a:pt x="1309" y="1093"/>
                  </a:cubicBezTo>
                  <a:cubicBezTo>
                    <a:pt x="1756" y="1093"/>
                    <a:pt x="2204" y="1002"/>
                    <a:pt x="2624" y="821"/>
                  </a:cubicBezTo>
                  <a:lnTo>
                    <a:pt x="2624" y="1"/>
                  </a:lnTo>
                  <a:close/>
                </a:path>
              </a:pathLst>
            </a:custGeom>
            <a:solidFill>
              <a:srgbClr val="666666">
                <a:alpha val="2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045;p45"/>
            <p:cNvSpPr/>
            <p:nvPr/>
          </p:nvSpPr>
          <p:spPr>
            <a:xfrm>
              <a:off x="1840357" y="1926867"/>
              <a:ext cx="265327" cy="285357"/>
            </a:xfrm>
            <a:custGeom>
              <a:avLst/>
              <a:gdLst/>
              <a:ahLst/>
              <a:cxnLst/>
              <a:rect l="l" t="t" r="r" b="b"/>
              <a:pathLst>
                <a:path w="5687" h="6116" extrusionOk="0">
                  <a:moveTo>
                    <a:pt x="1" y="1"/>
                  </a:moveTo>
                  <a:lnTo>
                    <a:pt x="1" y="3273"/>
                  </a:lnTo>
                  <a:cubicBezTo>
                    <a:pt x="1" y="4838"/>
                    <a:pt x="1279" y="6116"/>
                    <a:pt x="2844" y="6116"/>
                  </a:cubicBezTo>
                  <a:cubicBezTo>
                    <a:pt x="4408" y="6116"/>
                    <a:pt x="5687" y="4838"/>
                    <a:pt x="5687" y="3273"/>
                  </a:cubicBezTo>
                  <a:lnTo>
                    <a:pt x="5687"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046;p45"/>
            <p:cNvSpPr/>
            <p:nvPr/>
          </p:nvSpPr>
          <p:spPr>
            <a:xfrm>
              <a:off x="1839984" y="1926867"/>
              <a:ext cx="265700" cy="285404"/>
            </a:xfrm>
            <a:custGeom>
              <a:avLst/>
              <a:gdLst/>
              <a:ahLst/>
              <a:cxnLst/>
              <a:rect l="l" t="t" r="r" b="b"/>
              <a:pathLst>
                <a:path w="5695" h="6117" extrusionOk="0">
                  <a:moveTo>
                    <a:pt x="9" y="1"/>
                  </a:moveTo>
                  <a:lnTo>
                    <a:pt x="9" y="3273"/>
                  </a:lnTo>
                  <a:cubicBezTo>
                    <a:pt x="0" y="4860"/>
                    <a:pt x="1293" y="6116"/>
                    <a:pt x="2825" y="6116"/>
                  </a:cubicBezTo>
                  <a:cubicBezTo>
                    <a:pt x="2978" y="6116"/>
                    <a:pt x="3134" y="6104"/>
                    <a:pt x="3291" y="6078"/>
                  </a:cubicBezTo>
                  <a:cubicBezTo>
                    <a:pt x="1907" y="5858"/>
                    <a:pt x="886" y="4675"/>
                    <a:pt x="886" y="3273"/>
                  </a:cubicBezTo>
                  <a:lnTo>
                    <a:pt x="886" y="2042"/>
                  </a:lnTo>
                  <a:cubicBezTo>
                    <a:pt x="886" y="1747"/>
                    <a:pt x="1039" y="1460"/>
                    <a:pt x="1297" y="1308"/>
                  </a:cubicBezTo>
                  <a:cubicBezTo>
                    <a:pt x="1487" y="1184"/>
                    <a:pt x="1678" y="1041"/>
                    <a:pt x="1860" y="898"/>
                  </a:cubicBezTo>
                  <a:cubicBezTo>
                    <a:pt x="1898" y="869"/>
                    <a:pt x="1945" y="859"/>
                    <a:pt x="1984" y="859"/>
                  </a:cubicBezTo>
                  <a:cubicBezTo>
                    <a:pt x="2031" y="859"/>
                    <a:pt x="2079" y="869"/>
                    <a:pt x="2117" y="898"/>
                  </a:cubicBezTo>
                  <a:cubicBezTo>
                    <a:pt x="2709" y="1336"/>
                    <a:pt x="3901" y="2071"/>
                    <a:pt x="5695" y="2472"/>
                  </a:cubicBezTo>
                  <a:lnTo>
                    <a:pt x="5695" y="1"/>
                  </a:lnTo>
                  <a:close/>
                </a:path>
              </a:pathLst>
            </a:custGeom>
            <a:solidFill>
              <a:srgbClr val="666666">
                <a:alpha val="2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047;p45"/>
            <p:cNvSpPr/>
            <p:nvPr/>
          </p:nvSpPr>
          <p:spPr>
            <a:xfrm>
              <a:off x="1887991" y="2018593"/>
              <a:ext cx="47681" cy="20063"/>
            </a:xfrm>
            <a:custGeom>
              <a:avLst/>
              <a:gdLst/>
              <a:ahLst/>
              <a:cxnLst/>
              <a:rect l="l" t="t" r="r" b="b"/>
              <a:pathLst>
                <a:path w="1022" h="430" extrusionOk="0">
                  <a:moveTo>
                    <a:pt x="296" y="0"/>
                  </a:moveTo>
                  <a:cubicBezTo>
                    <a:pt x="1" y="0"/>
                    <a:pt x="1" y="429"/>
                    <a:pt x="296" y="429"/>
                  </a:cubicBezTo>
                  <a:lnTo>
                    <a:pt x="735" y="429"/>
                  </a:lnTo>
                  <a:cubicBezTo>
                    <a:pt x="1021" y="429"/>
                    <a:pt x="1021" y="0"/>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048;p45"/>
            <p:cNvSpPr/>
            <p:nvPr/>
          </p:nvSpPr>
          <p:spPr>
            <a:xfrm>
              <a:off x="2010411" y="2018593"/>
              <a:ext cx="47635" cy="20063"/>
            </a:xfrm>
            <a:custGeom>
              <a:avLst/>
              <a:gdLst/>
              <a:ahLst/>
              <a:cxnLst/>
              <a:rect l="l" t="t" r="r" b="b"/>
              <a:pathLst>
                <a:path w="1021" h="430" extrusionOk="0">
                  <a:moveTo>
                    <a:pt x="296" y="0"/>
                  </a:moveTo>
                  <a:cubicBezTo>
                    <a:pt x="0" y="0"/>
                    <a:pt x="0" y="429"/>
                    <a:pt x="296" y="429"/>
                  </a:cubicBezTo>
                  <a:lnTo>
                    <a:pt x="725" y="429"/>
                  </a:lnTo>
                  <a:cubicBezTo>
                    <a:pt x="1021" y="429"/>
                    <a:pt x="1021" y="0"/>
                    <a:pt x="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049;p45"/>
            <p:cNvSpPr/>
            <p:nvPr/>
          </p:nvSpPr>
          <p:spPr>
            <a:xfrm>
              <a:off x="1789644" y="2405794"/>
              <a:ext cx="101941" cy="61028"/>
            </a:xfrm>
            <a:custGeom>
              <a:avLst/>
              <a:gdLst/>
              <a:ahLst/>
              <a:cxnLst/>
              <a:rect l="l" t="t" r="r" b="b"/>
              <a:pathLst>
                <a:path w="2185" h="1308" extrusionOk="0">
                  <a:moveTo>
                    <a:pt x="220" y="1"/>
                  </a:moveTo>
                  <a:cubicBezTo>
                    <a:pt x="96" y="1"/>
                    <a:pt x="0" y="96"/>
                    <a:pt x="0" y="211"/>
                  </a:cubicBezTo>
                  <a:lnTo>
                    <a:pt x="0" y="1088"/>
                  </a:lnTo>
                  <a:cubicBezTo>
                    <a:pt x="0" y="1212"/>
                    <a:pt x="96" y="1308"/>
                    <a:pt x="220" y="1308"/>
                  </a:cubicBezTo>
                  <a:lnTo>
                    <a:pt x="1965" y="1308"/>
                  </a:lnTo>
                  <a:cubicBezTo>
                    <a:pt x="2089" y="1308"/>
                    <a:pt x="2185" y="1212"/>
                    <a:pt x="2185" y="1088"/>
                  </a:cubicBezTo>
                  <a:lnTo>
                    <a:pt x="2185" y="211"/>
                  </a:lnTo>
                  <a:cubicBezTo>
                    <a:pt x="2185" y="96"/>
                    <a:pt x="2089" y="1"/>
                    <a:pt x="1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050;p45"/>
            <p:cNvSpPr/>
            <p:nvPr/>
          </p:nvSpPr>
          <p:spPr>
            <a:xfrm>
              <a:off x="1830373" y="2375001"/>
              <a:ext cx="20295" cy="50903"/>
            </a:xfrm>
            <a:custGeom>
              <a:avLst/>
              <a:gdLst/>
              <a:ahLst/>
              <a:cxnLst/>
              <a:rect l="l" t="t" r="r" b="b"/>
              <a:pathLst>
                <a:path w="435" h="1091" extrusionOk="0">
                  <a:moveTo>
                    <a:pt x="216" y="0"/>
                  </a:moveTo>
                  <a:cubicBezTo>
                    <a:pt x="107" y="0"/>
                    <a:pt x="0" y="74"/>
                    <a:pt x="5" y="222"/>
                  </a:cubicBezTo>
                  <a:lnTo>
                    <a:pt x="5" y="871"/>
                  </a:lnTo>
                  <a:cubicBezTo>
                    <a:pt x="5" y="995"/>
                    <a:pt x="100" y="1090"/>
                    <a:pt x="215" y="1090"/>
                  </a:cubicBezTo>
                  <a:cubicBezTo>
                    <a:pt x="339" y="1090"/>
                    <a:pt x="434" y="995"/>
                    <a:pt x="434" y="871"/>
                  </a:cubicBezTo>
                  <a:lnTo>
                    <a:pt x="434" y="222"/>
                  </a:lnTo>
                  <a:cubicBezTo>
                    <a:pt x="434" y="74"/>
                    <a:pt x="324" y="0"/>
                    <a:pt x="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051;p45"/>
            <p:cNvSpPr/>
            <p:nvPr/>
          </p:nvSpPr>
          <p:spPr>
            <a:xfrm>
              <a:off x="1901800" y="2049060"/>
              <a:ext cx="20528" cy="30561"/>
            </a:xfrm>
            <a:custGeom>
              <a:avLst/>
              <a:gdLst/>
              <a:ahLst/>
              <a:cxnLst/>
              <a:rect l="l" t="t" r="r" b="b"/>
              <a:pathLst>
                <a:path w="440" h="655" extrusionOk="0">
                  <a:moveTo>
                    <a:pt x="220" y="1"/>
                  </a:moveTo>
                  <a:cubicBezTo>
                    <a:pt x="110" y="1"/>
                    <a:pt x="0" y="72"/>
                    <a:pt x="0" y="215"/>
                  </a:cubicBezTo>
                  <a:lnTo>
                    <a:pt x="0" y="435"/>
                  </a:lnTo>
                  <a:cubicBezTo>
                    <a:pt x="0" y="559"/>
                    <a:pt x="96" y="654"/>
                    <a:pt x="220" y="654"/>
                  </a:cubicBezTo>
                  <a:cubicBezTo>
                    <a:pt x="334" y="654"/>
                    <a:pt x="439" y="559"/>
                    <a:pt x="439" y="435"/>
                  </a:cubicBezTo>
                  <a:lnTo>
                    <a:pt x="439" y="215"/>
                  </a:lnTo>
                  <a:cubicBezTo>
                    <a:pt x="439" y="72"/>
                    <a:pt x="329"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052;p45"/>
            <p:cNvSpPr/>
            <p:nvPr/>
          </p:nvSpPr>
          <p:spPr>
            <a:xfrm>
              <a:off x="2024174" y="2049060"/>
              <a:ext cx="20108" cy="30561"/>
            </a:xfrm>
            <a:custGeom>
              <a:avLst/>
              <a:gdLst/>
              <a:ahLst/>
              <a:cxnLst/>
              <a:rect l="l" t="t" r="r" b="b"/>
              <a:pathLst>
                <a:path w="431" h="655" extrusionOk="0">
                  <a:moveTo>
                    <a:pt x="215" y="1"/>
                  </a:moveTo>
                  <a:cubicBezTo>
                    <a:pt x="108" y="1"/>
                    <a:pt x="1" y="72"/>
                    <a:pt x="1" y="215"/>
                  </a:cubicBezTo>
                  <a:lnTo>
                    <a:pt x="1" y="435"/>
                  </a:lnTo>
                  <a:cubicBezTo>
                    <a:pt x="1" y="559"/>
                    <a:pt x="96" y="654"/>
                    <a:pt x="220" y="654"/>
                  </a:cubicBezTo>
                  <a:cubicBezTo>
                    <a:pt x="335" y="654"/>
                    <a:pt x="430" y="559"/>
                    <a:pt x="430" y="435"/>
                  </a:cubicBezTo>
                  <a:lnTo>
                    <a:pt x="430" y="215"/>
                  </a:lnTo>
                  <a:cubicBezTo>
                    <a:pt x="430" y="72"/>
                    <a:pt x="323"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053;p45"/>
            <p:cNvSpPr/>
            <p:nvPr/>
          </p:nvSpPr>
          <p:spPr>
            <a:xfrm>
              <a:off x="1927180" y="2115172"/>
              <a:ext cx="91724" cy="40779"/>
            </a:xfrm>
            <a:custGeom>
              <a:avLst/>
              <a:gdLst/>
              <a:ahLst/>
              <a:cxnLst/>
              <a:rect l="l" t="t" r="r" b="b"/>
              <a:pathLst>
                <a:path w="1966" h="874" extrusionOk="0">
                  <a:moveTo>
                    <a:pt x="229" y="0"/>
                  </a:moveTo>
                  <a:cubicBezTo>
                    <a:pt x="95" y="0"/>
                    <a:pt x="0" y="134"/>
                    <a:pt x="38" y="258"/>
                  </a:cubicBezTo>
                  <a:cubicBezTo>
                    <a:pt x="219" y="668"/>
                    <a:pt x="601" y="873"/>
                    <a:pt x="981" y="873"/>
                  </a:cubicBezTo>
                  <a:cubicBezTo>
                    <a:pt x="1362" y="873"/>
                    <a:pt x="1741" y="668"/>
                    <a:pt x="1918" y="258"/>
                  </a:cubicBezTo>
                  <a:cubicBezTo>
                    <a:pt x="1965" y="134"/>
                    <a:pt x="1870" y="0"/>
                    <a:pt x="1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054;p45"/>
            <p:cNvSpPr/>
            <p:nvPr/>
          </p:nvSpPr>
          <p:spPr>
            <a:xfrm>
              <a:off x="1799861" y="1834721"/>
              <a:ext cx="346320" cy="194142"/>
            </a:xfrm>
            <a:custGeom>
              <a:avLst/>
              <a:gdLst/>
              <a:ahLst/>
              <a:cxnLst/>
              <a:rect l="l" t="t" r="r" b="b"/>
              <a:pathLst>
                <a:path w="7423" h="4161" extrusionOk="0">
                  <a:moveTo>
                    <a:pt x="3711" y="0"/>
                  </a:moveTo>
                  <a:cubicBezTo>
                    <a:pt x="3689" y="0"/>
                    <a:pt x="3667" y="1"/>
                    <a:pt x="3645" y="1"/>
                  </a:cubicBezTo>
                  <a:cubicBezTo>
                    <a:pt x="1622" y="39"/>
                    <a:pt x="1" y="1690"/>
                    <a:pt x="1" y="3712"/>
                  </a:cubicBezTo>
                  <a:lnTo>
                    <a:pt x="1" y="3855"/>
                  </a:lnTo>
                  <a:cubicBezTo>
                    <a:pt x="468" y="3674"/>
                    <a:pt x="1594" y="3216"/>
                    <a:pt x="2452" y="2529"/>
                  </a:cubicBezTo>
                  <a:cubicBezTo>
                    <a:pt x="2568" y="2437"/>
                    <a:pt x="2709" y="2392"/>
                    <a:pt x="2850" y="2392"/>
                  </a:cubicBezTo>
                  <a:cubicBezTo>
                    <a:pt x="2988" y="2392"/>
                    <a:pt x="3127" y="2435"/>
                    <a:pt x="3244" y="2520"/>
                  </a:cubicBezTo>
                  <a:cubicBezTo>
                    <a:pt x="3874" y="2997"/>
                    <a:pt x="5267" y="3846"/>
                    <a:pt x="7423" y="4160"/>
                  </a:cubicBezTo>
                  <a:lnTo>
                    <a:pt x="7423" y="3817"/>
                  </a:lnTo>
                  <a:cubicBezTo>
                    <a:pt x="7423" y="1759"/>
                    <a:pt x="5760" y="0"/>
                    <a:pt x="3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055;p45"/>
            <p:cNvSpPr/>
            <p:nvPr/>
          </p:nvSpPr>
          <p:spPr>
            <a:xfrm>
              <a:off x="1972994" y="2234005"/>
              <a:ext cx="117104" cy="232821"/>
            </a:xfrm>
            <a:custGeom>
              <a:avLst/>
              <a:gdLst/>
              <a:ahLst/>
              <a:cxnLst/>
              <a:rect l="l" t="t" r="r" b="b"/>
              <a:pathLst>
                <a:path w="2510" h="4990" extrusionOk="0">
                  <a:moveTo>
                    <a:pt x="1308" y="0"/>
                  </a:moveTo>
                  <a:lnTo>
                    <a:pt x="1" y="4990"/>
                  </a:lnTo>
                  <a:lnTo>
                    <a:pt x="1088" y="4990"/>
                  </a:lnTo>
                  <a:lnTo>
                    <a:pt x="2300" y="2366"/>
                  </a:lnTo>
                  <a:cubicBezTo>
                    <a:pt x="2367" y="2223"/>
                    <a:pt x="2348" y="2061"/>
                    <a:pt x="2271" y="1937"/>
                  </a:cubicBezTo>
                  <a:lnTo>
                    <a:pt x="1966" y="1489"/>
                  </a:lnTo>
                  <a:lnTo>
                    <a:pt x="2395" y="916"/>
                  </a:lnTo>
                  <a:cubicBezTo>
                    <a:pt x="2510" y="764"/>
                    <a:pt x="2452" y="544"/>
                    <a:pt x="2281" y="458"/>
                  </a:cubicBez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056;p45"/>
            <p:cNvSpPr/>
            <p:nvPr/>
          </p:nvSpPr>
          <p:spPr>
            <a:xfrm>
              <a:off x="1855939" y="2234005"/>
              <a:ext cx="117104" cy="232821"/>
            </a:xfrm>
            <a:custGeom>
              <a:avLst/>
              <a:gdLst/>
              <a:ahLst/>
              <a:cxnLst/>
              <a:rect l="l" t="t" r="r" b="b"/>
              <a:pathLst>
                <a:path w="2510" h="4990" extrusionOk="0">
                  <a:moveTo>
                    <a:pt x="1203" y="0"/>
                  </a:moveTo>
                  <a:lnTo>
                    <a:pt x="230" y="458"/>
                  </a:lnTo>
                  <a:cubicBezTo>
                    <a:pt x="58" y="544"/>
                    <a:pt x="1" y="764"/>
                    <a:pt x="115" y="916"/>
                  </a:cubicBezTo>
                  <a:lnTo>
                    <a:pt x="544" y="1489"/>
                  </a:lnTo>
                  <a:lnTo>
                    <a:pt x="239" y="1937"/>
                  </a:lnTo>
                  <a:cubicBezTo>
                    <a:pt x="153" y="2071"/>
                    <a:pt x="144" y="2233"/>
                    <a:pt x="211" y="2366"/>
                  </a:cubicBezTo>
                  <a:lnTo>
                    <a:pt x="1422" y="4990"/>
                  </a:lnTo>
                  <a:lnTo>
                    <a:pt x="2510" y="4990"/>
                  </a:lnTo>
                  <a:lnTo>
                    <a:pt x="1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057;p45"/>
            <p:cNvSpPr/>
            <p:nvPr/>
          </p:nvSpPr>
          <p:spPr>
            <a:xfrm>
              <a:off x="1915143" y="1834767"/>
              <a:ext cx="231036" cy="165587"/>
            </a:xfrm>
            <a:custGeom>
              <a:avLst/>
              <a:gdLst/>
              <a:ahLst/>
              <a:cxnLst/>
              <a:rect l="l" t="t" r="r" b="b"/>
              <a:pathLst>
                <a:path w="4952" h="3549" extrusionOk="0">
                  <a:moveTo>
                    <a:pt x="1248" y="1"/>
                  </a:moveTo>
                  <a:cubicBezTo>
                    <a:pt x="837" y="1"/>
                    <a:pt x="417" y="71"/>
                    <a:pt x="0" y="220"/>
                  </a:cubicBezTo>
                  <a:cubicBezTo>
                    <a:pt x="859" y="1336"/>
                    <a:pt x="2509" y="2986"/>
                    <a:pt x="4952" y="3549"/>
                  </a:cubicBezTo>
                  <a:cubicBezTo>
                    <a:pt x="4858" y="1501"/>
                    <a:pt x="3156" y="1"/>
                    <a:pt x="1248" y="1"/>
                  </a:cubicBezTo>
                  <a:close/>
                </a:path>
              </a:pathLst>
            </a:custGeom>
            <a:solidFill>
              <a:srgbClr val="999999">
                <a:alpha val="5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058;p45"/>
            <p:cNvSpPr/>
            <p:nvPr/>
          </p:nvSpPr>
          <p:spPr>
            <a:xfrm>
              <a:off x="1789644" y="2436074"/>
              <a:ext cx="101941" cy="30747"/>
            </a:xfrm>
            <a:custGeom>
              <a:avLst/>
              <a:gdLst/>
              <a:ahLst/>
              <a:cxnLst/>
              <a:rect l="l" t="t" r="r" b="b"/>
              <a:pathLst>
                <a:path w="2185" h="659" extrusionOk="0">
                  <a:moveTo>
                    <a:pt x="0" y="0"/>
                  </a:moveTo>
                  <a:lnTo>
                    <a:pt x="0" y="439"/>
                  </a:lnTo>
                  <a:cubicBezTo>
                    <a:pt x="0" y="563"/>
                    <a:pt x="96" y="659"/>
                    <a:pt x="220" y="659"/>
                  </a:cubicBezTo>
                  <a:lnTo>
                    <a:pt x="1965" y="659"/>
                  </a:lnTo>
                  <a:cubicBezTo>
                    <a:pt x="2089" y="659"/>
                    <a:pt x="2185" y="563"/>
                    <a:pt x="2185" y="439"/>
                  </a:cubicBezTo>
                  <a:lnTo>
                    <a:pt x="2185" y="0"/>
                  </a:lnTo>
                  <a:cubicBezTo>
                    <a:pt x="2185" y="125"/>
                    <a:pt x="2089" y="220"/>
                    <a:pt x="1965" y="220"/>
                  </a:cubicBezTo>
                  <a:lnTo>
                    <a:pt x="220" y="220"/>
                  </a:lnTo>
                  <a:cubicBezTo>
                    <a:pt x="96" y="220"/>
                    <a:pt x="0" y="125"/>
                    <a:pt x="0" y="0"/>
                  </a:cubicBezTo>
                  <a:close/>
                </a:path>
              </a:pathLst>
            </a:custGeom>
            <a:solidFill>
              <a:srgbClr val="999999">
                <a:alpha val="5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7851076" y="259255"/>
            <a:ext cx="1080745" cy="261610"/>
          </a:xfrm>
          <a:prstGeom prst="rect">
            <a:avLst/>
          </a:prstGeom>
          <a:noFill/>
        </p:spPr>
        <p:txBody>
          <a:bodyPr wrap="none" rtlCol="0">
            <a:spAutoFit/>
          </a:bodyPr>
          <a:lstStyle/>
          <a:p>
            <a:r>
              <a:rPr lang="en-US" sz="1100" dirty="0" smtClean="0">
                <a:solidFill>
                  <a:srgbClr val="E95A38"/>
                </a:solidFill>
                <a:latin typeface="Karla ExtraBold" panose="020B0604020202020204" charset="0"/>
              </a:rPr>
              <a:t>Date:20-11-24</a:t>
            </a:r>
            <a:endParaRPr lang="en-US" sz="1100" dirty="0">
              <a:solidFill>
                <a:srgbClr val="E95A38"/>
              </a:solidFill>
              <a:latin typeface="Karla ExtraBold" panose="020B06040202020202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oogle Shape;4535;p72"/>
          <p:cNvGrpSpPr/>
          <p:nvPr/>
        </p:nvGrpSpPr>
        <p:grpSpPr>
          <a:xfrm>
            <a:off x="6111166" y="810368"/>
            <a:ext cx="2435622" cy="1835006"/>
            <a:chOff x="758850" y="-313750"/>
            <a:chExt cx="3505705" cy="2385895"/>
          </a:xfrm>
        </p:grpSpPr>
        <p:sp>
          <p:nvSpPr>
            <p:cNvPr id="20" name="Google Shape;4536;p72"/>
            <p:cNvSpPr/>
            <p:nvPr/>
          </p:nvSpPr>
          <p:spPr>
            <a:xfrm>
              <a:off x="758850" y="-313750"/>
              <a:ext cx="3495927" cy="2374004"/>
            </a:xfrm>
            <a:custGeom>
              <a:avLst/>
              <a:gdLst/>
              <a:ahLst/>
              <a:cxnLst/>
              <a:rect l="l" t="t" r="r" b="b"/>
              <a:pathLst>
                <a:path w="37925" h="25754" extrusionOk="0">
                  <a:moveTo>
                    <a:pt x="36425" y="0"/>
                  </a:moveTo>
                  <a:cubicBezTo>
                    <a:pt x="36280" y="0"/>
                    <a:pt x="36133" y="9"/>
                    <a:pt x="35991" y="20"/>
                  </a:cubicBezTo>
                  <a:cubicBezTo>
                    <a:pt x="33552" y="213"/>
                    <a:pt x="31104" y="305"/>
                    <a:pt x="28653" y="305"/>
                  </a:cubicBezTo>
                  <a:cubicBezTo>
                    <a:pt x="28115" y="305"/>
                    <a:pt x="27572" y="297"/>
                    <a:pt x="27047" y="187"/>
                  </a:cubicBezTo>
                  <a:cubicBezTo>
                    <a:pt x="26865" y="147"/>
                    <a:pt x="26679" y="94"/>
                    <a:pt x="26492" y="94"/>
                  </a:cubicBezTo>
                  <a:cubicBezTo>
                    <a:pt x="26458" y="94"/>
                    <a:pt x="26423" y="95"/>
                    <a:pt x="26388" y="100"/>
                  </a:cubicBezTo>
                  <a:cubicBezTo>
                    <a:pt x="26163" y="126"/>
                    <a:pt x="25937" y="271"/>
                    <a:pt x="25902" y="493"/>
                  </a:cubicBezTo>
                  <a:cubicBezTo>
                    <a:pt x="25850" y="833"/>
                    <a:pt x="26264" y="1115"/>
                    <a:pt x="26203" y="1455"/>
                  </a:cubicBezTo>
                  <a:cubicBezTo>
                    <a:pt x="26067" y="1444"/>
                    <a:pt x="25928" y="1432"/>
                    <a:pt x="25790" y="1432"/>
                  </a:cubicBezTo>
                  <a:cubicBezTo>
                    <a:pt x="25645" y="1432"/>
                    <a:pt x="25501" y="1445"/>
                    <a:pt x="25362" y="1487"/>
                  </a:cubicBezTo>
                  <a:cubicBezTo>
                    <a:pt x="25092" y="1571"/>
                    <a:pt x="24842" y="1785"/>
                    <a:pt x="24805" y="2065"/>
                  </a:cubicBezTo>
                  <a:cubicBezTo>
                    <a:pt x="24737" y="2046"/>
                    <a:pt x="24667" y="2037"/>
                    <a:pt x="24596" y="2037"/>
                  </a:cubicBezTo>
                  <a:cubicBezTo>
                    <a:pt x="24365" y="2037"/>
                    <a:pt x="24132" y="2133"/>
                    <a:pt x="23977" y="2305"/>
                  </a:cubicBezTo>
                  <a:cubicBezTo>
                    <a:pt x="23753" y="2555"/>
                    <a:pt x="23916" y="2845"/>
                    <a:pt x="23797" y="3062"/>
                  </a:cubicBezTo>
                  <a:cubicBezTo>
                    <a:pt x="23700" y="3228"/>
                    <a:pt x="23494" y="3217"/>
                    <a:pt x="23296" y="3328"/>
                  </a:cubicBezTo>
                  <a:cubicBezTo>
                    <a:pt x="22922" y="3539"/>
                    <a:pt x="22663" y="3956"/>
                    <a:pt x="22655" y="4383"/>
                  </a:cubicBezTo>
                  <a:cubicBezTo>
                    <a:pt x="22650" y="4739"/>
                    <a:pt x="22790" y="5077"/>
                    <a:pt x="22874" y="5422"/>
                  </a:cubicBezTo>
                  <a:cubicBezTo>
                    <a:pt x="22978" y="5852"/>
                    <a:pt x="22987" y="6362"/>
                    <a:pt x="22566" y="6362"/>
                  </a:cubicBezTo>
                  <a:cubicBezTo>
                    <a:pt x="22561" y="6362"/>
                    <a:pt x="22555" y="6362"/>
                    <a:pt x="22550" y="6361"/>
                  </a:cubicBezTo>
                  <a:cubicBezTo>
                    <a:pt x="22219" y="6351"/>
                    <a:pt x="21987" y="6182"/>
                    <a:pt x="21681" y="6182"/>
                  </a:cubicBezTo>
                  <a:cubicBezTo>
                    <a:pt x="21583" y="6182"/>
                    <a:pt x="21477" y="6199"/>
                    <a:pt x="21357" y="6245"/>
                  </a:cubicBezTo>
                  <a:cubicBezTo>
                    <a:pt x="20804" y="6462"/>
                    <a:pt x="20535" y="6971"/>
                    <a:pt x="20421" y="7519"/>
                  </a:cubicBezTo>
                  <a:cubicBezTo>
                    <a:pt x="20355" y="7506"/>
                    <a:pt x="20285" y="7500"/>
                    <a:pt x="20214" y="7500"/>
                  </a:cubicBezTo>
                  <a:cubicBezTo>
                    <a:pt x="19870" y="7500"/>
                    <a:pt x="19489" y="7652"/>
                    <a:pt x="19348" y="7960"/>
                  </a:cubicBezTo>
                  <a:cubicBezTo>
                    <a:pt x="19221" y="8237"/>
                    <a:pt x="19334" y="9279"/>
                    <a:pt x="19783" y="9284"/>
                  </a:cubicBezTo>
                  <a:cubicBezTo>
                    <a:pt x="19778" y="9284"/>
                    <a:pt x="19772" y="9284"/>
                    <a:pt x="19767" y="9284"/>
                  </a:cubicBezTo>
                  <a:cubicBezTo>
                    <a:pt x="19382" y="9284"/>
                    <a:pt x="18996" y="9473"/>
                    <a:pt x="18754" y="9777"/>
                  </a:cubicBezTo>
                  <a:cubicBezTo>
                    <a:pt x="18580" y="9560"/>
                    <a:pt x="18299" y="9442"/>
                    <a:pt x="18021" y="9442"/>
                  </a:cubicBezTo>
                  <a:cubicBezTo>
                    <a:pt x="17911" y="9442"/>
                    <a:pt x="17801" y="9460"/>
                    <a:pt x="17699" y="9498"/>
                  </a:cubicBezTo>
                  <a:lnTo>
                    <a:pt x="17699" y="9498"/>
                  </a:lnTo>
                  <a:cubicBezTo>
                    <a:pt x="17906" y="9362"/>
                    <a:pt x="18036" y="9106"/>
                    <a:pt x="18010" y="8857"/>
                  </a:cubicBezTo>
                  <a:cubicBezTo>
                    <a:pt x="17976" y="8559"/>
                    <a:pt x="17717" y="8295"/>
                    <a:pt x="17414" y="8258"/>
                  </a:cubicBezTo>
                  <a:cubicBezTo>
                    <a:pt x="17681" y="7746"/>
                    <a:pt x="17380" y="7097"/>
                    <a:pt x="16926" y="6736"/>
                  </a:cubicBezTo>
                  <a:cubicBezTo>
                    <a:pt x="16664" y="6532"/>
                    <a:pt x="16344" y="6387"/>
                    <a:pt x="16019" y="6387"/>
                  </a:cubicBezTo>
                  <a:cubicBezTo>
                    <a:pt x="15962" y="6387"/>
                    <a:pt x="15905" y="6392"/>
                    <a:pt x="15847" y="6401"/>
                  </a:cubicBezTo>
                  <a:cubicBezTo>
                    <a:pt x="15465" y="6464"/>
                    <a:pt x="15119" y="6794"/>
                    <a:pt x="15119" y="7179"/>
                  </a:cubicBezTo>
                  <a:cubicBezTo>
                    <a:pt x="15043" y="7119"/>
                    <a:pt x="14954" y="7093"/>
                    <a:pt x="14862" y="7093"/>
                  </a:cubicBezTo>
                  <a:cubicBezTo>
                    <a:pt x="14631" y="7093"/>
                    <a:pt x="14384" y="7262"/>
                    <a:pt x="14291" y="7490"/>
                  </a:cubicBezTo>
                  <a:cubicBezTo>
                    <a:pt x="14162" y="7810"/>
                    <a:pt x="14257" y="8168"/>
                    <a:pt x="14389" y="8485"/>
                  </a:cubicBezTo>
                  <a:cubicBezTo>
                    <a:pt x="14262" y="8435"/>
                    <a:pt x="14127" y="8411"/>
                    <a:pt x="13992" y="8411"/>
                  </a:cubicBezTo>
                  <a:cubicBezTo>
                    <a:pt x="13515" y="8411"/>
                    <a:pt x="13030" y="8705"/>
                    <a:pt x="12854" y="9155"/>
                  </a:cubicBezTo>
                  <a:cubicBezTo>
                    <a:pt x="13025" y="9514"/>
                    <a:pt x="13497" y="9761"/>
                    <a:pt x="13671" y="10133"/>
                  </a:cubicBezTo>
                  <a:cubicBezTo>
                    <a:pt x="13692" y="10178"/>
                    <a:pt x="13706" y="10231"/>
                    <a:pt x="13679" y="10276"/>
                  </a:cubicBezTo>
                  <a:cubicBezTo>
                    <a:pt x="13655" y="10318"/>
                    <a:pt x="13597" y="10331"/>
                    <a:pt x="13547" y="10336"/>
                  </a:cubicBezTo>
                  <a:cubicBezTo>
                    <a:pt x="13331" y="10370"/>
                    <a:pt x="13099" y="10418"/>
                    <a:pt x="12915" y="10529"/>
                  </a:cubicBezTo>
                  <a:lnTo>
                    <a:pt x="12915" y="10529"/>
                  </a:lnTo>
                  <a:cubicBezTo>
                    <a:pt x="12957" y="10335"/>
                    <a:pt x="12901" y="10119"/>
                    <a:pt x="12753" y="9988"/>
                  </a:cubicBezTo>
                  <a:cubicBezTo>
                    <a:pt x="12671" y="9915"/>
                    <a:pt x="12560" y="9877"/>
                    <a:pt x="12450" y="9877"/>
                  </a:cubicBezTo>
                  <a:cubicBezTo>
                    <a:pt x="12409" y="9877"/>
                    <a:pt x="12369" y="9882"/>
                    <a:pt x="12330" y="9893"/>
                  </a:cubicBezTo>
                  <a:lnTo>
                    <a:pt x="12330" y="9893"/>
                  </a:lnTo>
                  <a:cubicBezTo>
                    <a:pt x="12360" y="9856"/>
                    <a:pt x="12382" y="9812"/>
                    <a:pt x="12392" y="9767"/>
                  </a:cubicBezTo>
                  <a:cubicBezTo>
                    <a:pt x="12413" y="9659"/>
                    <a:pt x="12384" y="9543"/>
                    <a:pt x="12342" y="9437"/>
                  </a:cubicBezTo>
                  <a:cubicBezTo>
                    <a:pt x="12239" y="9189"/>
                    <a:pt x="12044" y="8973"/>
                    <a:pt x="11788" y="8896"/>
                  </a:cubicBezTo>
                  <a:cubicBezTo>
                    <a:pt x="11732" y="8880"/>
                    <a:pt x="11675" y="8872"/>
                    <a:pt x="11620" y="8872"/>
                  </a:cubicBezTo>
                  <a:cubicBezTo>
                    <a:pt x="11373" y="8872"/>
                    <a:pt x="11148" y="9028"/>
                    <a:pt x="11047" y="9263"/>
                  </a:cubicBezTo>
                  <a:cubicBezTo>
                    <a:pt x="11078" y="8735"/>
                    <a:pt x="10638" y="8263"/>
                    <a:pt x="10126" y="8195"/>
                  </a:cubicBezTo>
                  <a:cubicBezTo>
                    <a:pt x="10076" y="8188"/>
                    <a:pt x="10026" y="8185"/>
                    <a:pt x="9976" y="8185"/>
                  </a:cubicBezTo>
                  <a:cubicBezTo>
                    <a:pt x="9612" y="8185"/>
                    <a:pt x="9251" y="8355"/>
                    <a:pt x="9005" y="8619"/>
                  </a:cubicBezTo>
                  <a:cubicBezTo>
                    <a:pt x="8929" y="8698"/>
                    <a:pt x="8398" y="9564"/>
                    <a:pt x="8662" y="9595"/>
                  </a:cubicBezTo>
                  <a:cubicBezTo>
                    <a:pt x="8629" y="9591"/>
                    <a:pt x="8596" y="9589"/>
                    <a:pt x="8563" y="9589"/>
                  </a:cubicBezTo>
                  <a:cubicBezTo>
                    <a:pt x="7967" y="9589"/>
                    <a:pt x="7420" y="10223"/>
                    <a:pt x="7517" y="10848"/>
                  </a:cubicBezTo>
                  <a:lnTo>
                    <a:pt x="7517" y="10848"/>
                  </a:lnTo>
                  <a:cubicBezTo>
                    <a:pt x="7517" y="10847"/>
                    <a:pt x="7516" y="10846"/>
                    <a:pt x="7515" y="10846"/>
                  </a:cubicBezTo>
                  <a:cubicBezTo>
                    <a:pt x="7483" y="10846"/>
                    <a:pt x="7197" y="11069"/>
                    <a:pt x="7175" y="11099"/>
                  </a:cubicBezTo>
                  <a:cubicBezTo>
                    <a:pt x="7053" y="11260"/>
                    <a:pt x="7051" y="11413"/>
                    <a:pt x="7006" y="11603"/>
                  </a:cubicBezTo>
                  <a:cubicBezTo>
                    <a:pt x="6908" y="12056"/>
                    <a:pt x="6845" y="12505"/>
                    <a:pt x="6869" y="12969"/>
                  </a:cubicBezTo>
                  <a:cubicBezTo>
                    <a:pt x="6785" y="12791"/>
                    <a:pt x="6587" y="12696"/>
                    <a:pt x="6392" y="12696"/>
                  </a:cubicBezTo>
                  <a:cubicBezTo>
                    <a:pt x="6243" y="12696"/>
                    <a:pt x="6095" y="12751"/>
                    <a:pt x="6001" y="12866"/>
                  </a:cubicBezTo>
                  <a:cubicBezTo>
                    <a:pt x="5907" y="12450"/>
                    <a:pt x="5443" y="12249"/>
                    <a:pt x="5004" y="12249"/>
                  </a:cubicBezTo>
                  <a:cubicBezTo>
                    <a:pt x="4939" y="12249"/>
                    <a:pt x="4874" y="12253"/>
                    <a:pt x="4811" y="12262"/>
                  </a:cubicBezTo>
                  <a:cubicBezTo>
                    <a:pt x="4329" y="12333"/>
                    <a:pt x="3867" y="12592"/>
                    <a:pt x="3616" y="13008"/>
                  </a:cubicBezTo>
                  <a:cubicBezTo>
                    <a:pt x="3366" y="13423"/>
                    <a:pt x="3363" y="13990"/>
                    <a:pt x="3661" y="14372"/>
                  </a:cubicBezTo>
                  <a:cubicBezTo>
                    <a:pt x="3284" y="14512"/>
                    <a:pt x="3076" y="14937"/>
                    <a:pt x="3070" y="15340"/>
                  </a:cubicBezTo>
                  <a:cubicBezTo>
                    <a:pt x="3068" y="15741"/>
                    <a:pt x="3221" y="16124"/>
                    <a:pt x="3376" y="16493"/>
                  </a:cubicBezTo>
                  <a:cubicBezTo>
                    <a:pt x="3072" y="16328"/>
                    <a:pt x="2725" y="16197"/>
                    <a:pt x="2384" y="16197"/>
                  </a:cubicBezTo>
                  <a:cubicBezTo>
                    <a:pt x="2261" y="16197"/>
                    <a:pt x="2139" y="16214"/>
                    <a:pt x="2021" y="16253"/>
                  </a:cubicBezTo>
                  <a:cubicBezTo>
                    <a:pt x="1572" y="16398"/>
                    <a:pt x="1250" y="16965"/>
                    <a:pt x="1504" y="17363"/>
                  </a:cubicBezTo>
                  <a:cubicBezTo>
                    <a:pt x="1486" y="17362"/>
                    <a:pt x="1469" y="17362"/>
                    <a:pt x="1452" y="17362"/>
                  </a:cubicBezTo>
                  <a:cubicBezTo>
                    <a:pt x="895" y="17362"/>
                    <a:pt x="440" y="17857"/>
                    <a:pt x="235" y="18387"/>
                  </a:cubicBezTo>
                  <a:cubicBezTo>
                    <a:pt x="0" y="18996"/>
                    <a:pt x="3" y="19724"/>
                    <a:pt x="372" y="20262"/>
                  </a:cubicBezTo>
                  <a:cubicBezTo>
                    <a:pt x="629" y="20638"/>
                    <a:pt x="1085" y="20881"/>
                    <a:pt x="1538" y="20881"/>
                  </a:cubicBezTo>
                  <a:cubicBezTo>
                    <a:pt x="1718" y="20881"/>
                    <a:pt x="1898" y="20843"/>
                    <a:pt x="2065" y="20758"/>
                  </a:cubicBezTo>
                  <a:lnTo>
                    <a:pt x="2065" y="20758"/>
                  </a:lnTo>
                  <a:cubicBezTo>
                    <a:pt x="1658" y="20969"/>
                    <a:pt x="1776" y="21556"/>
                    <a:pt x="2015" y="21853"/>
                  </a:cubicBezTo>
                  <a:cubicBezTo>
                    <a:pt x="2197" y="22078"/>
                    <a:pt x="2487" y="22212"/>
                    <a:pt x="2774" y="22212"/>
                  </a:cubicBezTo>
                  <a:cubicBezTo>
                    <a:pt x="2782" y="22212"/>
                    <a:pt x="2790" y="22212"/>
                    <a:pt x="2799" y="22211"/>
                  </a:cubicBezTo>
                  <a:lnTo>
                    <a:pt x="2799" y="22211"/>
                  </a:lnTo>
                  <a:cubicBezTo>
                    <a:pt x="2580" y="22554"/>
                    <a:pt x="2598" y="23034"/>
                    <a:pt x="2846" y="23359"/>
                  </a:cubicBezTo>
                  <a:cubicBezTo>
                    <a:pt x="2702" y="23211"/>
                    <a:pt x="2533" y="23150"/>
                    <a:pt x="2372" y="23150"/>
                  </a:cubicBezTo>
                  <a:cubicBezTo>
                    <a:pt x="1920" y="23150"/>
                    <a:pt x="1526" y="23635"/>
                    <a:pt x="1889" y="24053"/>
                  </a:cubicBezTo>
                  <a:lnTo>
                    <a:pt x="1889" y="24053"/>
                  </a:lnTo>
                  <a:cubicBezTo>
                    <a:pt x="1809" y="24011"/>
                    <a:pt x="1720" y="23989"/>
                    <a:pt x="1629" y="23989"/>
                  </a:cubicBezTo>
                  <a:cubicBezTo>
                    <a:pt x="1579" y="23989"/>
                    <a:pt x="1529" y="23996"/>
                    <a:pt x="1480" y="24010"/>
                  </a:cubicBezTo>
                  <a:cubicBezTo>
                    <a:pt x="1261" y="24081"/>
                    <a:pt x="1095" y="24303"/>
                    <a:pt x="1095" y="24535"/>
                  </a:cubicBezTo>
                  <a:cubicBezTo>
                    <a:pt x="1094" y="24535"/>
                    <a:pt x="1093" y="24535"/>
                    <a:pt x="1092" y="24535"/>
                  </a:cubicBezTo>
                  <a:cubicBezTo>
                    <a:pt x="817" y="24535"/>
                    <a:pt x="665" y="24955"/>
                    <a:pt x="876" y="25131"/>
                  </a:cubicBezTo>
                  <a:cubicBezTo>
                    <a:pt x="710" y="25287"/>
                    <a:pt x="628" y="25524"/>
                    <a:pt x="665" y="25748"/>
                  </a:cubicBezTo>
                  <a:lnTo>
                    <a:pt x="7549" y="25754"/>
                  </a:lnTo>
                  <a:cubicBezTo>
                    <a:pt x="7781" y="25619"/>
                    <a:pt x="7879" y="25300"/>
                    <a:pt x="7776" y="25052"/>
                  </a:cubicBezTo>
                  <a:cubicBezTo>
                    <a:pt x="7679" y="24818"/>
                    <a:pt x="7423" y="24668"/>
                    <a:pt x="7171" y="24668"/>
                  </a:cubicBezTo>
                  <a:cubicBezTo>
                    <a:pt x="7156" y="24668"/>
                    <a:pt x="7142" y="24669"/>
                    <a:pt x="7127" y="24670"/>
                  </a:cubicBezTo>
                  <a:cubicBezTo>
                    <a:pt x="6824" y="24693"/>
                    <a:pt x="6568" y="24910"/>
                    <a:pt x="6270" y="24960"/>
                  </a:cubicBezTo>
                  <a:cubicBezTo>
                    <a:pt x="6248" y="24964"/>
                    <a:pt x="6225" y="24965"/>
                    <a:pt x="6202" y="24965"/>
                  </a:cubicBezTo>
                  <a:cubicBezTo>
                    <a:pt x="5916" y="24965"/>
                    <a:pt x="5602" y="24688"/>
                    <a:pt x="5763" y="24459"/>
                  </a:cubicBezTo>
                  <a:cubicBezTo>
                    <a:pt x="5840" y="24353"/>
                    <a:pt x="5982" y="24321"/>
                    <a:pt x="6101" y="24269"/>
                  </a:cubicBezTo>
                  <a:cubicBezTo>
                    <a:pt x="6415" y="24126"/>
                    <a:pt x="6621" y="23773"/>
                    <a:pt x="6589" y="23430"/>
                  </a:cubicBezTo>
                  <a:cubicBezTo>
                    <a:pt x="6555" y="23087"/>
                    <a:pt x="6286" y="22781"/>
                    <a:pt x="5948" y="22702"/>
                  </a:cubicBezTo>
                  <a:cubicBezTo>
                    <a:pt x="6304" y="22465"/>
                    <a:pt x="6615" y="22095"/>
                    <a:pt x="6642" y="21665"/>
                  </a:cubicBezTo>
                  <a:cubicBezTo>
                    <a:pt x="6667" y="21253"/>
                    <a:pt x="6339" y="20812"/>
                    <a:pt x="5933" y="20812"/>
                  </a:cubicBezTo>
                  <a:cubicBezTo>
                    <a:pt x="5918" y="20812"/>
                    <a:pt x="5903" y="20812"/>
                    <a:pt x="5887" y="20813"/>
                  </a:cubicBezTo>
                  <a:cubicBezTo>
                    <a:pt x="6660" y="20542"/>
                    <a:pt x="6903" y="19009"/>
                    <a:pt x="5998" y="18708"/>
                  </a:cubicBezTo>
                  <a:lnTo>
                    <a:pt x="5998" y="18708"/>
                  </a:lnTo>
                  <a:cubicBezTo>
                    <a:pt x="6138" y="18754"/>
                    <a:pt x="6303" y="18789"/>
                    <a:pt x="6457" y="18789"/>
                  </a:cubicBezTo>
                  <a:cubicBezTo>
                    <a:pt x="6666" y="18789"/>
                    <a:pt x="6852" y="18724"/>
                    <a:pt x="6919" y="18534"/>
                  </a:cubicBezTo>
                  <a:cubicBezTo>
                    <a:pt x="6950" y="18434"/>
                    <a:pt x="6937" y="18321"/>
                    <a:pt x="6995" y="18231"/>
                  </a:cubicBezTo>
                  <a:cubicBezTo>
                    <a:pt x="7043" y="18152"/>
                    <a:pt x="7135" y="18110"/>
                    <a:pt x="7209" y="18052"/>
                  </a:cubicBezTo>
                  <a:cubicBezTo>
                    <a:pt x="7512" y="17822"/>
                    <a:pt x="7280" y="17450"/>
                    <a:pt x="7605" y="17300"/>
                  </a:cubicBezTo>
                  <a:cubicBezTo>
                    <a:pt x="8003" y="17121"/>
                    <a:pt x="8375" y="17379"/>
                    <a:pt x="8739" y="16949"/>
                  </a:cubicBezTo>
                  <a:cubicBezTo>
                    <a:pt x="9047" y="16583"/>
                    <a:pt x="9055" y="15994"/>
                    <a:pt x="8757" y="15620"/>
                  </a:cubicBezTo>
                  <a:lnTo>
                    <a:pt x="8757" y="15620"/>
                  </a:lnTo>
                  <a:cubicBezTo>
                    <a:pt x="8939" y="15764"/>
                    <a:pt x="9169" y="15860"/>
                    <a:pt x="9397" y="15860"/>
                  </a:cubicBezTo>
                  <a:cubicBezTo>
                    <a:pt x="9476" y="15860"/>
                    <a:pt x="9556" y="15848"/>
                    <a:pt x="9633" y="15823"/>
                  </a:cubicBezTo>
                  <a:cubicBezTo>
                    <a:pt x="9928" y="15728"/>
                    <a:pt x="10150" y="15393"/>
                    <a:pt x="10050" y="15095"/>
                  </a:cubicBezTo>
                  <a:lnTo>
                    <a:pt x="10050" y="15095"/>
                  </a:lnTo>
                  <a:cubicBezTo>
                    <a:pt x="10182" y="15172"/>
                    <a:pt x="10332" y="15207"/>
                    <a:pt x="10483" y="15207"/>
                  </a:cubicBezTo>
                  <a:cubicBezTo>
                    <a:pt x="10850" y="15207"/>
                    <a:pt x="11225" y="14996"/>
                    <a:pt x="11369" y="14654"/>
                  </a:cubicBezTo>
                  <a:cubicBezTo>
                    <a:pt x="11616" y="14860"/>
                    <a:pt x="11936" y="14979"/>
                    <a:pt x="12260" y="14979"/>
                  </a:cubicBezTo>
                  <a:cubicBezTo>
                    <a:pt x="12091" y="15293"/>
                    <a:pt x="11949" y="15670"/>
                    <a:pt x="12089" y="15994"/>
                  </a:cubicBezTo>
                  <a:cubicBezTo>
                    <a:pt x="12160" y="16163"/>
                    <a:pt x="12300" y="16295"/>
                    <a:pt x="12442" y="16414"/>
                  </a:cubicBezTo>
                  <a:cubicBezTo>
                    <a:pt x="12798" y="16713"/>
                    <a:pt x="13226" y="16976"/>
                    <a:pt x="13690" y="16976"/>
                  </a:cubicBezTo>
                  <a:cubicBezTo>
                    <a:pt x="13697" y="16976"/>
                    <a:pt x="13704" y="16976"/>
                    <a:pt x="13711" y="16976"/>
                  </a:cubicBezTo>
                  <a:cubicBezTo>
                    <a:pt x="14183" y="16968"/>
                    <a:pt x="14671" y="16580"/>
                    <a:pt x="14631" y="16108"/>
                  </a:cubicBezTo>
                  <a:lnTo>
                    <a:pt x="14631" y="16108"/>
                  </a:lnTo>
                  <a:cubicBezTo>
                    <a:pt x="14741" y="16204"/>
                    <a:pt x="14879" y="16247"/>
                    <a:pt x="15021" y="16247"/>
                  </a:cubicBezTo>
                  <a:cubicBezTo>
                    <a:pt x="15365" y="16247"/>
                    <a:pt x="15728" y="15993"/>
                    <a:pt x="15752" y="15638"/>
                  </a:cubicBezTo>
                  <a:cubicBezTo>
                    <a:pt x="15845" y="15735"/>
                    <a:pt x="15966" y="15778"/>
                    <a:pt x="16093" y="15778"/>
                  </a:cubicBezTo>
                  <a:cubicBezTo>
                    <a:pt x="16362" y="15778"/>
                    <a:pt x="16654" y="15585"/>
                    <a:pt x="16742" y="15314"/>
                  </a:cubicBezTo>
                  <a:cubicBezTo>
                    <a:pt x="16868" y="14913"/>
                    <a:pt x="16670" y="14483"/>
                    <a:pt x="16399" y="14166"/>
                  </a:cubicBezTo>
                  <a:lnTo>
                    <a:pt x="16399" y="14166"/>
                  </a:lnTo>
                  <a:cubicBezTo>
                    <a:pt x="16502" y="14217"/>
                    <a:pt x="16617" y="14242"/>
                    <a:pt x="16732" y="14242"/>
                  </a:cubicBezTo>
                  <a:cubicBezTo>
                    <a:pt x="16897" y="14242"/>
                    <a:pt x="17063" y="14191"/>
                    <a:pt x="17195" y="14090"/>
                  </a:cubicBezTo>
                  <a:cubicBezTo>
                    <a:pt x="17422" y="13918"/>
                    <a:pt x="17538" y="13618"/>
                    <a:pt x="17485" y="13341"/>
                  </a:cubicBezTo>
                  <a:lnTo>
                    <a:pt x="17485" y="13341"/>
                  </a:lnTo>
                  <a:cubicBezTo>
                    <a:pt x="17646" y="13684"/>
                    <a:pt x="18029" y="13871"/>
                    <a:pt x="18404" y="13871"/>
                  </a:cubicBezTo>
                  <a:cubicBezTo>
                    <a:pt x="18681" y="13871"/>
                    <a:pt x="18955" y="13769"/>
                    <a:pt x="19134" y="13554"/>
                  </a:cubicBezTo>
                  <a:lnTo>
                    <a:pt x="19134" y="13554"/>
                  </a:lnTo>
                  <a:cubicBezTo>
                    <a:pt x="18949" y="13908"/>
                    <a:pt x="19084" y="14393"/>
                    <a:pt x="19427" y="14596"/>
                  </a:cubicBezTo>
                  <a:cubicBezTo>
                    <a:pt x="19544" y="14667"/>
                    <a:pt x="19680" y="14701"/>
                    <a:pt x="19816" y="14701"/>
                  </a:cubicBezTo>
                  <a:cubicBezTo>
                    <a:pt x="20074" y="14701"/>
                    <a:pt x="20335" y="14580"/>
                    <a:pt x="20482" y="14364"/>
                  </a:cubicBezTo>
                  <a:lnTo>
                    <a:pt x="20482" y="14364"/>
                  </a:lnTo>
                  <a:cubicBezTo>
                    <a:pt x="20331" y="14855"/>
                    <a:pt x="20885" y="15303"/>
                    <a:pt x="21397" y="15369"/>
                  </a:cubicBezTo>
                  <a:cubicBezTo>
                    <a:pt x="21518" y="15385"/>
                    <a:pt x="21648" y="15393"/>
                    <a:pt x="21748" y="15459"/>
                  </a:cubicBezTo>
                  <a:cubicBezTo>
                    <a:pt x="21835" y="15514"/>
                    <a:pt x="21890" y="15607"/>
                    <a:pt x="21956" y="15688"/>
                  </a:cubicBezTo>
                  <a:cubicBezTo>
                    <a:pt x="22233" y="16029"/>
                    <a:pt x="22690" y="16149"/>
                    <a:pt x="23136" y="16149"/>
                  </a:cubicBezTo>
                  <a:cubicBezTo>
                    <a:pt x="23212" y="16149"/>
                    <a:pt x="23288" y="16146"/>
                    <a:pt x="23362" y="16139"/>
                  </a:cubicBezTo>
                  <a:cubicBezTo>
                    <a:pt x="23858" y="16097"/>
                    <a:pt x="24367" y="15939"/>
                    <a:pt x="24726" y="15593"/>
                  </a:cubicBezTo>
                  <a:cubicBezTo>
                    <a:pt x="25085" y="15248"/>
                    <a:pt x="25267" y="14686"/>
                    <a:pt x="25071" y="14224"/>
                  </a:cubicBezTo>
                  <a:lnTo>
                    <a:pt x="25071" y="14224"/>
                  </a:lnTo>
                  <a:cubicBezTo>
                    <a:pt x="25269" y="14489"/>
                    <a:pt x="25595" y="14618"/>
                    <a:pt x="25925" y="14618"/>
                  </a:cubicBezTo>
                  <a:cubicBezTo>
                    <a:pt x="26185" y="14618"/>
                    <a:pt x="26447" y="14538"/>
                    <a:pt x="26651" y="14380"/>
                  </a:cubicBezTo>
                  <a:cubicBezTo>
                    <a:pt x="27116" y="14021"/>
                    <a:pt x="27287" y="13357"/>
                    <a:pt x="27155" y="12784"/>
                  </a:cubicBezTo>
                  <a:lnTo>
                    <a:pt x="27155" y="12784"/>
                  </a:lnTo>
                  <a:cubicBezTo>
                    <a:pt x="27265" y="13259"/>
                    <a:pt x="27657" y="13499"/>
                    <a:pt x="28053" y="13499"/>
                  </a:cubicBezTo>
                  <a:cubicBezTo>
                    <a:pt x="28438" y="13499"/>
                    <a:pt x="28828" y="13272"/>
                    <a:pt x="28967" y="12813"/>
                  </a:cubicBezTo>
                  <a:cubicBezTo>
                    <a:pt x="28988" y="12815"/>
                    <a:pt x="29009" y="12816"/>
                    <a:pt x="29029" y="12816"/>
                  </a:cubicBezTo>
                  <a:cubicBezTo>
                    <a:pt x="29442" y="12816"/>
                    <a:pt x="29830" y="12447"/>
                    <a:pt x="29838" y="12030"/>
                  </a:cubicBezTo>
                  <a:cubicBezTo>
                    <a:pt x="30016" y="12200"/>
                    <a:pt x="30257" y="12279"/>
                    <a:pt x="30501" y="12279"/>
                  </a:cubicBezTo>
                  <a:cubicBezTo>
                    <a:pt x="30882" y="12279"/>
                    <a:pt x="31270" y="12085"/>
                    <a:pt x="31439" y="11740"/>
                  </a:cubicBezTo>
                  <a:cubicBezTo>
                    <a:pt x="31465" y="11690"/>
                    <a:pt x="31486" y="11637"/>
                    <a:pt x="31528" y="11605"/>
                  </a:cubicBezTo>
                  <a:cubicBezTo>
                    <a:pt x="31562" y="11579"/>
                    <a:pt x="31601" y="11568"/>
                    <a:pt x="31642" y="11568"/>
                  </a:cubicBezTo>
                  <a:cubicBezTo>
                    <a:pt x="31720" y="11568"/>
                    <a:pt x="31804" y="11605"/>
                    <a:pt x="31877" y="11639"/>
                  </a:cubicBezTo>
                  <a:cubicBezTo>
                    <a:pt x="32240" y="11813"/>
                    <a:pt x="32638" y="11892"/>
                    <a:pt x="33041" y="11892"/>
                  </a:cubicBezTo>
                  <a:cubicBezTo>
                    <a:pt x="33587" y="11892"/>
                    <a:pt x="34141" y="11746"/>
                    <a:pt x="34625" y="11489"/>
                  </a:cubicBezTo>
                  <a:cubicBezTo>
                    <a:pt x="35464" y="11043"/>
                    <a:pt x="36110" y="10294"/>
                    <a:pt x="36593" y="9474"/>
                  </a:cubicBezTo>
                  <a:cubicBezTo>
                    <a:pt x="36941" y="8878"/>
                    <a:pt x="37218" y="8197"/>
                    <a:pt x="37163" y="7506"/>
                  </a:cubicBezTo>
                  <a:cubicBezTo>
                    <a:pt x="37107" y="6813"/>
                    <a:pt x="36632" y="6116"/>
                    <a:pt x="35949" y="5995"/>
                  </a:cubicBezTo>
                  <a:cubicBezTo>
                    <a:pt x="36276" y="5963"/>
                    <a:pt x="36582" y="5747"/>
                    <a:pt x="36725" y="5451"/>
                  </a:cubicBezTo>
                  <a:cubicBezTo>
                    <a:pt x="36867" y="5151"/>
                    <a:pt x="36841" y="4781"/>
                    <a:pt x="36659" y="4505"/>
                  </a:cubicBezTo>
                  <a:cubicBezTo>
                    <a:pt x="37213" y="4436"/>
                    <a:pt x="37653" y="3945"/>
                    <a:pt x="37790" y="3405"/>
                  </a:cubicBezTo>
                  <a:cubicBezTo>
                    <a:pt x="37925" y="2864"/>
                    <a:pt x="37790" y="2284"/>
                    <a:pt x="37545" y="1777"/>
                  </a:cubicBezTo>
                  <a:cubicBezTo>
                    <a:pt x="37767" y="1308"/>
                    <a:pt x="37798" y="688"/>
                    <a:pt x="37429" y="321"/>
                  </a:cubicBezTo>
                  <a:cubicBezTo>
                    <a:pt x="37170" y="63"/>
                    <a:pt x="36801" y="0"/>
                    <a:pt x="3642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37;p72"/>
            <p:cNvSpPr/>
            <p:nvPr/>
          </p:nvSpPr>
          <p:spPr>
            <a:xfrm>
              <a:off x="1073652" y="-295314"/>
              <a:ext cx="3190903" cy="2367459"/>
            </a:xfrm>
            <a:custGeom>
              <a:avLst/>
              <a:gdLst/>
              <a:ahLst/>
              <a:cxnLst/>
              <a:rect l="l" t="t" r="r" b="b"/>
              <a:pathLst>
                <a:path w="34616" h="25683" extrusionOk="0">
                  <a:moveTo>
                    <a:pt x="33519" y="0"/>
                  </a:moveTo>
                  <a:cubicBezTo>
                    <a:pt x="33075" y="0"/>
                    <a:pt x="32535" y="176"/>
                    <a:pt x="32212" y="229"/>
                  </a:cubicBezTo>
                  <a:cubicBezTo>
                    <a:pt x="31917" y="277"/>
                    <a:pt x="31769" y="184"/>
                    <a:pt x="31521" y="454"/>
                  </a:cubicBezTo>
                  <a:cubicBezTo>
                    <a:pt x="31456" y="527"/>
                    <a:pt x="31125" y="1168"/>
                    <a:pt x="31322" y="1226"/>
                  </a:cubicBezTo>
                  <a:lnTo>
                    <a:pt x="31322" y="1226"/>
                  </a:lnTo>
                  <a:cubicBezTo>
                    <a:pt x="31149" y="1177"/>
                    <a:pt x="30967" y="1147"/>
                    <a:pt x="30787" y="1147"/>
                  </a:cubicBezTo>
                  <a:cubicBezTo>
                    <a:pt x="30535" y="1147"/>
                    <a:pt x="30289" y="1205"/>
                    <a:pt x="30081" y="1348"/>
                  </a:cubicBezTo>
                  <a:cubicBezTo>
                    <a:pt x="29725" y="1593"/>
                    <a:pt x="29564" y="2128"/>
                    <a:pt x="29825" y="2471"/>
                  </a:cubicBezTo>
                  <a:cubicBezTo>
                    <a:pt x="29314" y="2532"/>
                    <a:pt x="28934" y="3036"/>
                    <a:pt x="28889" y="3548"/>
                  </a:cubicBezTo>
                  <a:cubicBezTo>
                    <a:pt x="28841" y="4059"/>
                    <a:pt x="29074" y="4560"/>
                    <a:pt x="29385" y="4969"/>
                  </a:cubicBezTo>
                  <a:cubicBezTo>
                    <a:pt x="28654" y="5394"/>
                    <a:pt x="27752" y="5383"/>
                    <a:pt x="26927" y="5576"/>
                  </a:cubicBezTo>
                  <a:cubicBezTo>
                    <a:pt x="26098" y="5766"/>
                    <a:pt x="25215" y="6341"/>
                    <a:pt x="25204" y="7190"/>
                  </a:cubicBezTo>
                  <a:cubicBezTo>
                    <a:pt x="25121" y="7179"/>
                    <a:pt x="25037" y="7174"/>
                    <a:pt x="24953" y="7174"/>
                  </a:cubicBezTo>
                  <a:cubicBezTo>
                    <a:pt x="24249" y="7174"/>
                    <a:pt x="23546" y="7552"/>
                    <a:pt x="23173" y="8153"/>
                  </a:cubicBezTo>
                  <a:cubicBezTo>
                    <a:pt x="22756" y="8828"/>
                    <a:pt x="22775" y="9746"/>
                    <a:pt x="23221" y="10403"/>
                  </a:cubicBezTo>
                  <a:cubicBezTo>
                    <a:pt x="22176" y="10540"/>
                    <a:pt x="21437" y="11780"/>
                    <a:pt x="21812" y="12766"/>
                  </a:cubicBezTo>
                  <a:cubicBezTo>
                    <a:pt x="21100" y="12779"/>
                    <a:pt x="20456" y="13423"/>
                    <a:pt x="20443" y="14135"/>
                  </a:cubicBezTo>
                  <a:cubicBezTo>
                    <a:pt x="20286" y="13786"/>
                    <a:pt x="19900" y="13580"/>
                    <a:pt x="19520" y="13580"/>
                  </a:cubicBezTo>
                  <a:cubicBezTo>
                    <a:pt x="19322" y="13580"/>
                    <a:pt x="19125" y="13637"/>
                    <a:pt x="18963" y="13758"/>
                  </a:cubicBezTo>
                  <a:cubicBezTo>
                    <a:pt x="18800" y="13325"/>
                    <a:pt x="18512" y="12943"/>
                    <a:pt x="18143" y="12663"/>
                  </a:cubicBezTo>
                  <a:cubicBezTo>
                    <a:pt x="18365" y="12400"/>
                    <a:pt x="18372" y="11985"/>
                    <a:pt x="18167" y="11711"/>
                  </a:cubicBezTo>
                  <a:cubicBezTo>
                    <a:pt x="18021" y="11519"/>
                    <a:pt x="17779" y="11409"/>
                    <a:pt x="17540" y="11409"/>
                  </a:cubicBezTo>
                  <a:cubicBezTo>
                    <a:pt x="17438" y="11409"/>
                    <a:pt x="17337" y="11429"/>
                    <a:pt x="17244" y="11471"/>
                  </a:cubicBezTo>
                  <a:cubicBezTo>
                    <a:pt x="17470" y="11036"/>
                    <a:pt x="17127" y="10469"/>
                    <a:pt x="16663" y="10313"/>
                  </a:cubicBezTo>
                  <a:cubicBezTo>
                    <a:pt x="16534" y="10270"/>
                    <a:pt x="16401" y="10251"/>
                    <a:pt x="16267" y="10251"/>
                  </a:cubicBezTo>
                  <a:cubicBezTo>
                    <a:pt x="15916" y="10251"/>
                    <a:pt x="15561" y="10382"/>
                    <a:pt x="15252" y="10556"/>
                  </a:cubicBezTo>
                  <a:cubicBezTo>
                    <a:pt x="15057" y="10398"/>
                    <a:pt x="14807" y="10318"/>
                    <a:pt x="14558" y="10318"/>
                  </a:cubicBezTo>
                  <a:cubicBezTo>
                    <a:pt x="14369" y="10318"/>
                    <a:pt x="14180" y="10364"/>
                    <a:pt x="14015" y="10458"/>
                  </a:cubicBezTo>
                  <a:cubicBezTo>
                    <a:pt x="13632" y="10675"/>
                    <a:pt x="13408" y="11136"/>
                    <a:pt x="13474" y="11571"/>
                  </a:cubicBezTo>
                  <a:cubicBezTo>
                    <a:pt x="13459" y="11571"/>
                    <a:pt x="13443" y="11570"/>
                    <a:pt x="13427" y="11570"/>
                  </a:cubicBezTo>
                  <a:cubicBezTo>
                    <a:pt x="12485" y="11570"/>
                    <a:pt x="11784" y="12811"/>
                    <a:pt x="12293" y="13616"/>
                  </a:cubicBezTo>
                  <a:cubicBezTo>
                    <a:pt x="11678" y="13745"/>
                    <a:pt x="11116" y="14111"/>
                    <a:pt x="10749" y="14618"/>
                  </a:cubicBezTo>
                  <a:cubicBezTo>
                    <a:pt x="10591" y="14446"/>
                    <a:pt x="10438" y="14280"/>
                    <a:pt x="10280" y="14111"/>
                  </a:cubicBezTo>
                  <a:cubicBezTo>
                    <a:pt x="10465" y="13858"/>
                    <a:pt x="10444" y="13476"/>
                    <a:pt x="10233" y="13244"/>
                  </a:cubicBezTo>
                  <a:cubicBezTo>
                    <a:pt x="10102" y="13104"/>
                    <a:pt x="9910" y="13029"/>
                    <a:pt x="9719" y="13029"/>
                  </a:cubicBezTo>
                  <a:cubicBezTo>
                    <a:pt x="9597" y="13029"/>
                    <a:pt x="9476" y="13060"/>
                    <a:pt x="9373" y="13122"/>
                  </a:cubicBezTo>
                  <a:cubicBezTo>
                    <a:pt x="9278" y="12645"/>
                    <a:pt x="8887" y="12239"/>
                    <a:pt x="8415" y="12125"/>
                  </a:cubicBezTo>
                  <a:cubicBezTo>
                    <a:pt x="8323" y="12104"/>
                    <a:pt x="8229" y="12093"/>
                    <a:pt x="8135" y="12093"/>
                  </a:cubicBezTo>
                  <a:cubicBezTo>
                    <a:pt x="7747" y="12093"/>
                    <a:pt x="7355" y="12271"/>
                    <a:pt x="7115" y="12579"/>
                  </a:cubicBezTo>
                  <a:cubicBezTo>
                    <a:pt x="6831" y="12359"/>
                    <a:pt x="6474" y="12245"/>
                    <a:pt x="6118" y="12245"/>
                  </a:cubicBezTo>
                  <a:cubicBezTo>
                    <a:pt x="5873" y="12245"/>
                    <a:pt x="5628" y="12299"/>
                    <a:pt x="5408" y="12410"/>
                  </a:cubicBezTo>
                  <a:cubicBezTo>
                    <a:pt x="4867" y="12679"/>
                    <a:pt x="4509" y="13273"/>
                    <a:pt x="4519" y="13874"/>
                  </a:cubicBezTo>
                  <a:cubicBezTo>
                    <a:pt x="4458" y="13860"/>
                    <a:pt x="4397" y="13854"/>
                    <a:pt x="4335" y="13854"/>
                  </a:cubicBezTo>
                  <a:cubicBezTo>
                    <a:pt x="3779" y="13854"/>
                    <a:pt x="3253" y="14398"/>
                    <a:pt x="3324" y="14961"/>
                  </a:cubicBezTo>
                  <a:cubicBezTo>
                    <a:pt x="3356" y="15185"/>
                    <a:pt x="3462" y="15396"/>
                    <a:pt x="3488" y="15620"/>
                  </a:cubicBezTo>
                  <a:cubicBezTo>
                    <a:pt x="3556" y="16193"/>
                    <a:pt x="2986" y="16689"/>
                    <a:pt x="2438" y="16689"/>
                  </a:cubicBezTo>
                  <a:cubicBezTo>
                    <a:pt x="2286" y="16689"/>
                    <a:pt x="2137" y="16652"/>
                    <a:pt x="2003" y="16567"/>
                  </a:cubicBezTo>
                  <a:cubicBezTo>
                    <a:pt x="1908" y="16509"/>
                    <a:pt x="1818" y="16430"/>
                    <a:pt x="1710" y="16398"/>
                  </a:cubicBezTo>
                  <a:cubicBezTo>
                    <a:pt x="1674" y="16389"/>
                    <a:pt x="1640" y="16384"/>
                    <a:pt x="1608" y="16384"/>
                  </a:cubicBezTo>
                  <a:cubicBezTo>
                    <a:pt x="1243" y="16384"/>
                    <a:pt x="1071" y="16960"/>
                    <a:pt x="1088" y="17374"/>
                  </a:cubicBezTo>
                  <a:cubicBezTo>
                    <a:pt x="629" y="17422"/>
                    <a:pt x="220" y="17780"/>
                    <a:pt x="112" y="18226"/>
                  </a:cubicBezTo>
                  <a:cubicBezTo>
                    <a:pt x="1" y="18672"/>
                    <a:pt x="199" y="19176"/>
                    <a:pt x="586" y="19429"/>
                  </a:cubicBezTo>
                  <a:cubicBezTo>
                    <a:pt x="583" y="19429"/>
                    <a:pt x="579" y="19429"/>
                    <a:pt x="575" y="19429"/>
                  </a:cubicBezTo>
                  <a:cubicBezTo>
                    <a:pt x="285" y="19429"/>
                    <a:pt x="166" y="19831"/>
                    <a:pt x="265" y="20104"/>
                  </a:cubicBezTo>
                  <a:cubicBezTo>
                    <a:pt x="368" y="20381"/>
                    <a:pt x="600" y="20603"/>
                    <a:pt x="673" y="20888"/>
                  </a:cubicBezTo>
                  <a:cubicBezTo>
                    <a:pt x="713" y="21025"/>
                    <a:pt x="713" y="21180"/>
                    <a:pt x="803" y="21297"/>
                  </a:cubicBezTo>
                  <a:cubicBezTo>
                    <a:pt x="1040" y="21605"/>
                    <a:pt x="1787" y="21539"/>
                    <a:pt x="1673" y="21916"/>
                  </a:cubicBezTo>
                  <a:cubicBezTo>
                    <a:pt x="1267" y="22001"/>
                    <a:pt x="977" y="22449"/>
                    <a:pt x="1066" y="22855"/>
                  </a:cubicBezTo>
                  <a:cubicBezTo>
                    <a:pt x="1045" y="22852"/>
                    <a:pt x="1024" y="22851"/>
                    <a:pt x="1004" y="22851"/>
                  </a:cubicBezTo>
                  <a:cubicBezTo>
                    <a:pt x="754" y="22851"/>
                    <a:pt x="528" y="23063"/>
                    <a:pt x="455" y="23306"/>
                  </a:cubicBezTo>
                  <a:cubicBezTo>
                    <a:pt x="375" y="23570"/>
                    <a:pt x="431" y="23858"/>
                    <a:pt x="515" y="24121"/>
                  </a:cubicBezTo>
                  <a:cubicBezTo>
                    <a:pt x="871" y="25240"/>
                    <a:pt x="2177" y="25272"/>
                    <a:pt x="3134" y="25622"/>
                  </a:cubicBezTo>
                  <a:cubicBezTo>
                    <a:pt x="3243" y="25662"/>
                    <a:pt x="3382" y="25683"/>
                    <a:pt x="3528" y="25683"/>
                  </a:cubicBezTo>
                  <a:cubicBezTo>
                    <a:pt x="4016" y="25683"/>
                    <a:pt x="4581" y="25448"/>
                    <a:pt x="4348" y="24884"/>
                  </a:cubicBezTo>
                  <a:cubicBezTo>
                    <a:pt x="4245" y="24636"/>
                    <a:pt x="3968" y="24478"/>
                    <a:pt x="3712" y="24478"/>
                  </a:cubicBezTo>
                  <a:cubicBezTo>
                    <a:pt x="3409" y="24499"/>
                    <a:pt x="3153" y="24718"/>
                    <a:pt x="2855" y="24768"/>
                  </a:cubicBezTo>
                  <a:cubicBezTo>
                    <a:pt x="2834" y="24771"/>
                    <a:pt x="2812" y="24773"/>
                    <a:pt x="2790" y="24773"/>
                  </a:cubicBezTo>
                  <a:cubicBezTo>
                    <a:pt x="2503" y="24773"/>
                    <a:pt x="2187" y="24495"/>
                    <a:pt x="2348" y="24267"/>
                  </a:cubicBezTo>
                  <a:cubicBezTo>
                    <a:pt x="2425" y="24161"/>
                    <a:pt x="2567" y="24127"/>
                    <a:pt x="2686" y="24074"/>
                  </a:cubicBezTo>
                  <a:cubicBezTo>
                    <a:pt x="3000" y="23932"/>
                    <a:pt x="3206" y="23581"/>
                    <a:pt x="3174" y="23238"/>
                  </a:cubicBezTo>
                  <a:cubicBezTo>
                    <a:pt x="3140" y="22895"/>
                    <a:pt x="2871" y="22586"/>
                    <a:pt x="2533" y="22507"/>
                  </a:cubicBezTo>
                  <a:cubicBezTo>
                    <a:pt x="2889" y="22270"/>
                    <a:pt x="3200" y="21901"/>
                    <a:pt x="3227" y="21473"/>
                  </a:cubicBezTo>
                  <a:cubicBezTo>
                    <a:pt x="3252" y="21057"/>
                    <a:pt x="2923" y="20617"/>
                    <a:pt x="2514" y="20617"/>
                  </a:cubicBezTo>
                  <a:cubicBezTo>
                    <a:pt x="2501" y="20617"/>
                    <a:pt x="2486" y="20618"/>
                    <a:pt x="2472" y="20619"/>
                  </a:cubicBezTo>
                  <a:cubicBezTo>
                    <a:pt x="3245" y="20350"/>
                    <a:pt x="3488" y="18814"/>
                    <a:pt x="2583" y="18516"/>
                  </a:cubicBezTo>
                  <a:lnTo>
                    <a:pt x="2583" y="18516"/>
                  </a:lnTo>
                  <a:cubicBezTo>
                    <a:pt x="2722" y="18562"/>
                    <a:pt x="2886" y="18596"/>
                    <a:pt x="3038" y="18596"/>
                  </a:cubicBezTo>
                  <a:cubicBezTo>
                    <a:pt x="3249" y="18596"/>
                    <a:pt x="3436" y="18531"/>
                    <a:pt x="3504" y="18340"/>
                  </a:cubicBezTo>
                  <a:cubicBezTo>
                    <a:pt x="3535" y="18242"/>
                    <a:pt x="3522" y="18126"/>
                    <a:pt x="3580" y="18036"/>
                  </a:cubicBezTo>
                  <a:cubicBezTo>
                    <a:pt x="3628" y="17957"/>
                    <a:pt x="3720" y="17915"/>
                    <a:pt x="3794" y="17860"/>
                  </a:cubicBezTo>
                  <a:cubicBezTo>
                    <a:pt x="4097" y="17627"/>
                    <a:pt x="3865" y="17256"/>
                    <a:pt x="4190" y="17108"/>
                  </a:cubicBezTo>
                  <a:cubicBezTo>
                    <a:pt x="4588" y="16926"/>
                    <a:pt x="4960" y="17187"/>
                    <a:pt x="5324" y="16754"/>
                  </a:cubicBezTo>
                  <a:cubicBezTo>
                    <a:pt x="5632" y="16388"/>
                    <a:pt x="5640" y="15802"/>
                    <a:pt x="5342" y="15425"/>
                  </a:cubicBezTo>
                  <a:lnTo>
                    <a:pt x="5342" y="15425"/>
                  </a:lnTo>
                  <a:cubicBezTo>
                    <a:pt x="5525" y="15570"/>
                    <a:pt x="5756" y="15666"/>
                    <a:pt x="5985" y="15666"/>
                  </a:cubicBezTo>
                  <a:cubicBezTo>
                    <a:pt x="6064" y="15666"/>
                    <a:pt x="6142" y="15655"/>
                    <a:pt x="6218" y="15631"/>
                  </a:cubicBezTo>
                  <a:cubicBezTo>
                    <a:pt x="6513" y="15536"/>
                    <a:pt x="6735" y="15198"/>
                    <a:pt x="6635" y="14903"/>
                  </a:cubicBezTo>
                  <a:lnTo>
                    <a:pt x="6635" y="14903"/>
                  </a:lnTo>
                  <a:cubicBezTo>
                    <a:pt x="6767" y="14980"/>
                    <a:pt x="6916" y="15015"/>
                    <a:pt x="7067" y="15015"/>
                  </a:cubicBezTo>
                  <a:cubicBezTo>
                    <a:pt x="7435" y="15015"/>
                    <a:pt x="7810" y="14804"/>
                    <a:pt x="7954" y="14460"/>
                  </a:cubicBezTo>
                  <a:cubicBezTo>
                    <a:pt x="8201" y="14668"/>
                    <a:pt x="8521" y="14787"/>
                    <a:pt x="8845" y="14787"/>
                  </a:cubicBezTo>
                  <a:cubicBezTo>
                    <a:pt x="8676" y="15101"/>
                    <a:pt x="8534" y="15475"/>
                    <a:pt x="8674" y="15802"/>
                  </a:cubicBezTo>
                  <a:cubicBezTo>
                    <a:pt x="8745" y="15971"/>
                    <a:pt x="8885" y="16103"/>
                    <a:pt x="9027" y="16222"/>
                  </a:cubicBezTo>
                  <a:cubicBezTo>
                    <a:pt x="9381" y="16519"/>
                    <a:pt x="9807" y="16781"/>
                    <a:pt x="10269" y="16781"/>
                  </a:cubicBezTo>
                  <a:cubicBezTo>
                    <a:pt x="10278" y="16781"/>
                    <a:pt x="10287" y="16781"/>
                    <a:pt x="10296" y="16781"/>
                  </a:cubicBezTo>
                  <a:cubicBezTo>
                    <a:pt x="10768" y="16776"/>
                    <a:pt x="11256" y="16385"/>
                    <a:pt x="11216" y="15913"/>
                  </a:cubicBezTo>
                  <a:lnTo>
                    <a:pt x="11216" y="15913"/>
                  </a:lnTo>
                  <a:cubicBezTo>
                    <a:pt x="11327" y="16009"/>
                    <a:pt x="11465" y="16052"/>
                    <a:pt x="11607" y="16052"/>
                  </a:cubicBezTo>
                  <a:cubicBezTo>
                    <a:pt x="11951" y="16052"/>
                    <a:pt x="12313" y="15801"/>
                    <a:pt x="12337" y="15446"/>
                  </a:cubicBezTo>
                  <a:cubicBezTo>
                    <a:pt x="12430" y="15543"/>
                    <a:pt x="12550" y="15585"/>
                    <a:pt x="12676" y="15585"/>
                  </a:cubicBezTo>
                  <a:cubicBezTo>
                    <a:pt x="12945" y="15585"/>
                    <a:pt x="13238" y="15391"/>
                    <a:pt x="13327" y="15119"/>
                  </a:cubicBezTo>
                  <a:cubicBezTo>
                    <a:pt x="13453" y="14721"/>
                    <a:pt x="13255" y="14288"/>
                    <a:pt x="12984" y="13972"/>
                  </a:cubicBezTo>
                  <a:lnTo>
                    <a:pt x="12984" y="13972"/>
                  </a:lnTo>
                  <a:cubicBezTo>
                    <a:pt x="13086" y="14024"/>
                    <a:pt x="13201" y="14049"/>
                    <a:pt x="13316" y="14049"/>
                  </a:cubicBezTo>
                  <a:cubicBezTo>
                    <a:pt x="13482" y="14049"/>
                    <a:pt x="13648" y="13996"/>
                    <a:pt x="13780" y="13895"/>
                  </a:cubicBezTo>
                  <a:cubicBezTo>
                    <a:pt x="14007" y="13724"/>
                    <a:pt x="14123" y="13426"/>
                    <a:pt x="14070" y="13149"/>
                  </a:cubicBezTo>
                  <a:lnTo>
                    <a:pt x="14070" y="13149"/>
                  </a:lnTo>
                  <a:cubicBezTo>
                    <a:pt x="14231" y="13492"/>
                    <a:pt x="14613" y="13677"/>
                    <a:pt x="14989" y="13677"/>
                  </a:cubicBezTo>
                  <a:cubicBezTo>
                    <a:pt x="15266" y="13677"/>
                    <a:pt x="15540" y="13576"/>
                    <a:pt x="15719" y="13362"/>
                  </a:cubicBezTo>
                  <a:lnTo>
                    <a:pt x="15719" y="13362"/>
                  </a:lnTo>
                  <a:cubicBezTo>
                    <a:pt x="15534" y="13716"/>
                    <a:pt x="15669" y="14199"/>
                    <a:pt x="16012" y="14404"/>
                  </a:cubicBezTo>
                  <a:cubicBezTo>
                    <a:pt x="16128" y="14474"/>
                    <a:pt x="16263" y="14507"/>
                    <a:pt x="16398" y="14507"/>
                  </a:cubicBezTo>
                  <a:cubicBezTo>
                    <a:pt x="16657" y="14507"/>
                    <a:pt x="16920" y="14386"/>
                    <a:pt x="17067" y="14169"/>
                  </a:cubicBezTo>
                  <a:lnTo>
                    <a:pt x="17067" y="14169"/>
                  </a:lnTo>
                  <a:cubicBezTo>
                    <a:pt x="16916" y="14660"/>
                    <a:pt x="17470" y="15109"/>
                    <a:pt x="17982" y="15174"/>
                  </a:cubicBezTo>
                  <a:cubicBezTo>
                    <a:pt x="18103" y="15193"/>
                    <a:pt x="18233" y="15198"/>
                    <a:pt x="18333" y="15264"/>
                  </a:cubicBezTo>
                  <a:cubicBezTo>
                    <a:pt x="18420" y="15320"/>
                    <a:pt x="18475" y="15412"/>
                    <a:pt x="18541" y="15496"/>
                  </a:cubicBezTo>
                  <a:cubicBezTo>
                    <a:pt x="18820" y="15838"/>
                    <a:pt x="19279" y="15956"/>
                    <a:pt x="19727" y="15956"/>
                  </a:cubicBezTo>
                  <a:cubicBezTo>
                    <a:pt x="19801" y="15956"/>
                    <a:pt x="19875" y="15953"/>
                    <a:pt x="19947" y="15947"/>
                  </a:cubicBezTo>
                  <a:cubicBezTo>
                    <a:pt x="20443" y="15905"/>
                    <a:pt x="20952" y="15747"/>
                    <a:pt x="21311" y="15399"/>
                  </a:cubicBezTo>
                  <a:cubicBezTo>
                    <a:pt x="21670" y="15053"/>
                    <a:pt x="21852" y="14494"/>
                    <a:pt x="21656" y="14032"/>
                  </a:cubicBezTo>
                  <a:lnTo>
                    <a:pt x="21656" y="14032"/>
                  </a:lnTo>
                  <a:cubicBezTo>
                    <a:pt x="21854" y="14295"/>
                    <a:pt x="22180" y="14425"/>
                    <a:pt x="22510" y="14425"/>
                  </a:cubicBezTo>
                  <a:cubicBezTo>
                    <a:pt x="22770" y="14425"/>
                    <a:pt x="23032" y="14344"/>
                    <a:pt x="23236" y="14185"/>
                  </a:cubicBezTo>
                  <a:cubicBezTo>
                    <a:pt x="23701" y="13827"/>
                    <a:pt x="23872" y="13165"/>
                    <a:pt x="23740" y="12590"/>
                  </a:cubicBezTo>
                  <a:lnTo>
                    <a:pt x="23740" y="12590"/>
                  </a:lnTo>
                  <a:cubicBezTo>
                    <a:pt x="23850" y="13065"/>
                    <a:pt x="24242" y="13305"/>
                    <a:pt x="24639" y="13305"/>
                  </a:cubicBezTo>
                  <a:cubicBezTo>
                    <a:pt x="25024" y="13305"/>
                    <a:pt x="25413" y="13079"/>
                    <a:pt x="25552" y="12621"/>
                  </a:cubicBezTo>
                  <a:cubicBezTo>
                    <a:pt x="25573" y="12623"/>
                    <a:pt x="25593" y="12624"/>
                    <a:pt x="25614" y="12624"/>
                  </a:cubicBezTo>
                  <a:cubicBezTo>
                    <a:pt x="26027" y="12624"/>
                    <a:pt x="26415" y="12252"/>
                    <a:pt x="26423" y="11835"/>
                  </a:cubicBezTo>
                  <a:cubicBezTo>
                    <a:pt x="26601" y="12005"/>
                    <a:pt x="26842" y="12084"/>
                    <a:pt x="27086" y="12084"/>
                  </a:cubicBezTo>
                  <a:cubicBezTo>
                    <a:pt x="27467" y="12084"/>
                    <a:pt x="27855" y="11891"/>
                    <a:pt x="28024" y="11545"/>
                  </a:cubicBezTo>
                  <a:cubicBezTo>
                    <a:pt x="28050" y="11495"/>
                    <a:pt x="28071" y="11442"/>
                    <a:pt x="28113" y="11410"/>
                  </a:cubicBezTo>
                  <a:cubicBezTo>
                    <a:pt x="28147" y="11384"/>
                    <a:pt x="28185" y="11374"/>
                    <a:pt x="28225" y="11374"/>
                  </a:cubicBezTo>
                  <a:cubicBezTo>
                    <a:pt x="28303" y="11374"/>
                    <a:pt x="28389" y="11413"/>
                    <a:pt x="28462" y="11447"/>
                  </a:cubicBezTo>
                  <a:cubicBezTo>
                    <a:pt x="28824" y="11620"/>
                    <a:pt x="29221" y="11699"/>
                    <a:pt x="29622" y="11699"/>
                  </a:cubicBezTo>
                  <a:cubicBezTo>
                    <a:pt x="30169" y="11699"/>
                    <a:pt x="30724" y="11552"/>
                    <a:pt x="31210" y="11294"/>
                  </a:cubicBezTo>
                  <a:cubicBezTo>
                    <a:pt x="32049" y="10849"/>
                    <a:pt x="32695" y="10102"/>
                    <a:pt x="33178" y="9279"/>
                  </a:cubicBezTo>
                  <a:cubicBezTo>
                    <a:pt x="33526" y="8683"/>
                    <a:pt x="33803" y="8005"/>
                    <a:pt x="33748" y="7311"/>
                  </a:cubicBezTo>
                  <a:cubicBezTo>
                    <a:pt x="33692" y="6620"/>
                    <a:pt x="33217" y="5924"/>
                    <a:pt x="32534" y="5803"/>
                  </a:cubicBezTo>
                  <a:cubicBezTo>
                    <a:pt x="32861" y="5768"/>
                    <a:pt x="33167" y="5555"/>
                    <a:pt x="33310" y="5257"/>
                  </a:cubicBezTo>
                  <a:cubicBezTo>
                    <a:pt x="33452" y="4959"/>
                    <a:pt x="33426" y="4589"/>
                    <a:pt x="33244" y="4312"/>
                  </a:cubicBezTo>
                  <a:cubicBezTo>
                    <a:pt x="33798" y="4244"/>
                    <a:pt x="34243" y="3756"/>
                    <a:pt x="34375" y="3210"/>
                  </a:cubicBezTo>
                  <a:cubicBezTo>
                    <a:pt x="34510" y="2669"/>
                    <a:pt x="34375" y="2089"/>
                    <a:pt x="34130" y="1585"/>
                  </a:cubicBezTo>
                  <a:cubicBezTo>
                    <a:pt x="33948" y="1211"/>
                    <a:pt x="34615" y="554"/>
                    <a:pt x="34019" y="126"/>
                  </a:cubicBezTo>
                  <a:cubicBezTo>
                    <a:pt x="33888" y="34"/>
                    <a:pt x="33713" y="0"/>
                    <a:pt x="33519"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3092796" y="105885"/>
            <a:ext cx="3244799" cy="646331"/>
          </a:xfrm>
          <a:prstGeom prst="rect">
            <a:avLst/>
          </a:prstGeom>
        </p:spPr>
        <p:txBody>
          <a:bodyPr wrap="none">
            <a:spAutoFit/>
          </a:bodyPr>
          <a:lstStyle/>
          <a:p>
            <a:r>
              <a:rPr lang="en-US" sz="3600" dirty="0">
                <a:solidFill>
                  <a:srgbClr val="E95A38"/>
                </a:solidFill>
                <a:latin typeface="Days One" panose="020B0604020202020204" charset="0"/>
              </a:rPr>
              <a:t>Introduction</a:t>
            </a:r>
          </a:p>
        </p:txBody>
      </p:sp>
      <p:sp>
        <p:nvSpPr>
          <p:cNvPr id="5" name="Rectangle 4"/>
          <p:cNvSpPr/>
          <p:nvPr/>
        </p:nvSpPr>
        <p:spPr>
          <a:xfrm>
            <a:off x="498763" y="958275"/>
            <a:ext cx="8349096" cy="738664"/>
          </a:xfrm>
          <a:prstGeom prst="rect">
            <a:avLst/>
          </a:prstGeom>
        </p:spPr>
        <p:txBody>
          <a:bodyPr wrap="square">
            <a:spAutoFit/>
          </a:bodyPr>
          <a:lstStyle/>
          <a:p>
            <a:pPr algn="just"/>
            <a:r>
              <a:rPr lang="en-US" dirty="0">
                <a:solidFill>
                  <a:srgbClr val="2F2259"/>
                </a:solidFill>
                <a:latin typeface="Karla ExtraBold" panose="020B0604020202020204" charset="0"/>
              </a:rPr>
              <a:t>A nuclear reaction involves a change in an atom’s nucleus, resulting in the transformation of elements and the release (or absorption) of energy. It differs from chemical reactions, which only involve the atom's electron cloud.</a:t>
            </a:r>
          </a:p>
        </p:txBody>
      </p:sp>
      <p:sp>
        <p:nvSpPr>
          <p:cNvPr id="12" name="Rectangle 11"/>
          <p:cNvSpPr/>
          <p:nvPr/>
        </p:nvSpPr>
        <p:spPr>
          <a:xfrm>
            <a:off x="498763" y="2090548"/>
            <a:ext cx="2781531" cy="338554"/>
          </a:xfrm>
          <a:prstGeom prst="rect">
            <a:avLst/>
          </a:prstGeom>
        </p:spPr>
        <p:txBody>
          <a:bodyPr wrap="none">
            <a:spAutoFit/>
          </a:bodyPr>
          <a:lstStyle/>
          <a:p>
            <a:r>
              <a:rPr lang="en-US" sz="1600" dirty="0">
                <a:solidFill>
                  <a:srgbClr val="E95A38"/>
                </a:solidFill>
                <a:latin typeface="Karla ExtraBold" panose="020B0604020202020204" charset="0"/>
              </a:rPr>
              <a:t>some real life applications</a:t>
            </a:r>
          </a:p>
        </p:txBody>
      </p:sp>
      <p:sp>
        <p:nvSpPr>
          <p:cNvPr id="13" name="Rectangle 12"/>
          <p:cNvSpPr/>
          <p:nvPr/>
        </p:nvSpPr>
        <p:spPr>
          <a:xfrm>
            <a:off x="1398810" y="2701523"/>
            <a:ext cx="2109873" cy="307777"/>
          </a:xfrm>
          <a:prstGeom prst="rect">
            <a:avLst/>
          </a:prstGeom>
        </p:spPr>
        <p:txBody>
          <a:bodyPr wrap="none">
            <a:spAutoFit/>
          </a:bodyPr>
          <a:lstStyle/>
          <a:p>
            <a:r>
              <a:rPr lang="en-US" dirty="0" smtClean="0">
                <a:solidFill>
                  <a:srgbClr val="2F2259"/>
                </a:solidFill>
                <a:latin typeface="Karla ExtraBold" panose="020B0604020202020204" charset="0"/>
              </a:rPr>
              <a:t>Electricity </a:t>
            </a:r>
            <a:r>
              <a:rPr lang="en-US" dirty="0">
                <a:solidFill>
                  <a:srgbClr val="2F2259"/>
                </a:solidFill>
                <a:latin typeface="Karla ExtraBold" panose="020B0604020202020204" charset="0"/>
              </a:rPr>
              <a:t>Generation</a:t>
            </a:r>
          </a:p>
        </p:txBody>
      </p:sp>
      <p:sp>
        <p:nvSpPr>
          <p:cNvPr id="14" name="Rectangle 13"/>
          <p:cNvSpPr/>
          <p:nvPr/>
        </p:nvSpPr>
        <p:spPr>
          <a:xfrm>
            <a:off x="1385724" y="3311059"/>
            <a:ext cx="966931" cy="307777"/>
          </a:xfrm>
          <a:prstGeom prst="rect">
            <a:avLst/>
          </a:prstGeom>
        </p:spPr>
        <p:txBody>
          <a:bodyPr wrap="none">
            <a:spAutoFit/>
          </a:bodyPr>
          <a:lstStyle/>
          <a:p>
            <a:r>
              <a:rPr lang="en-US" dirty="0" smtClean="0">
                <a:solidFill>
                  <a:srgbClr val="2F2259"/>
                </a:solidFill>
                <a:latin typeface="Karla ExtraBold" panose="020B0604020202020204" charset="0"/>
              </a:rPr>
              <a:t>Medicine</a:t>
            </a:r>
            <a:endParaRPr lang="en-US" dirty="0">
              <a:solidFill>
                <a:srgbClr val="2F2259"/>
              </a:solidFill>
              <a:latin typeface="Karla ExtraBold" panose="020B0604020202020204" charset="0"/>
            </a:endParaRPr>
          </a:p>
        </p:txBody>
      </p:sp>
      <p:sp>
        <p:nvSpPr>
          <p:cNvPr id="15" name="Rectangle 14"/>
          <p:cNvSpPr/>
          <p:nvPr/>
        </p:nvSpPr>
        <p:spPr>
          <a:xfrm>
            <a:off x="1395234" y="2990870"/>
            <a:ext cx="851515" cy="307777"/>
          </a:xfrm>
          <a:prstGeom prst="rect">
            <a:avLst/>
          </a:prstGeom>
        </p:spPr>
        <p:txBody>
          <a:bodyPr wrap="none">
            <a:spAutoFit/>
          </a:bodyPr>
          <a:lstStyle/>
          <a:p>
            <a:r>
              <a:rPr lang="en-US" dirty="0" smtClean="0">
                <a:solidFill>
                  <a:srgbClr val="2F2259"/>
                </a:solidFill>
                <a:latin typeface="Karla ExtraBold" panose="020B0604020202020204" charset="0"/>
              </a:rPr>
              <a:t>Military</a:t>
            </a:r>
            <a:endParaRPr lang="en-US" dirty="0">
              <a:solidFill>
                <a:srgbClr val="2F2259"/>
              </a:solidFill>
              <a:latin typeface="Karla ExtraBold" panose="020B0604020202020204" charset="0"/>
            </a:endParaRPr>
          </a:p>
        </p:txBody>
      </p:sp>
      <p:sp>
        <p:nvSpPr>
          <p:cNvPr id="16" name="Rectangle 15"/>
          <p:cNvSpPr/>
          <p:nvPr/>
        </p:nvSpPr>
        <p:spPr>
          <a:xfrm>
            <a:off x="1382126" y="3895772"/>
            <a:ext cx="1736373" cy="307777"/>
          </a:xfrm>
          <a:prstGeom prst="rect">
            <a:avLst/>
          </a:prstGeom>
        </p:spPr>
        <p:txBody>
          <a:bodyPr wrap="none">
            <a:spAutoFit/>
          </a:bodyPr>
          <a:lstStyle/>
          <a:p>
            <a:r>
              <a:rPr lang="en-US" dirty="0">
                <a:solidFill>
                  <a:srgbClr val="2F2259"/>
                </a:solidFill>
                <a:latin typeface="Karla ExtraBold" panose="020B0604020202020204" charset="0"/>
              </a:rPr>
              <a:t>Space </a:t>
            </a:r>
            <a:r>
              <a:rPr lang="en-US" dirty="0" smtClean="0">
                <a:solidFill>
                  <a:srgbClr val="2F2259"/>
                </a:solidFill>
                <a:latin typeface="Karla ExtraBold" panose="020B0604020202020204" charset="0"/>
              </a:rPr>
              <a:t>Exploration</a:t>
            </a:r>
            <a:endParaRPr lang="en-US" dirty="0">
              <a:solidFill>
                <a:srgbClr val="2F2259"/>
              </a:solidFill>
              <a:latin typeface="Karla ExtraBold" panose="020B0604020202020204" charset="0"/>
            </a:endParaRPr>
          </a:p>
        </p:txBody>
      </p:sp>
      <p:sp>
        <p:nvSpPr>
          <p:cNvPr id="17" name="Rectangle 16"/>
          <p:cNvSpPr/>
          <p:nvPr/>
        </p:nvSpPr>
        <p:spPr>
          <a:xfrm>
            <a:off x="1387519" y="3587575"/>
            <a:ext cx="1696298" cy="307777"/>
          </a:xfrm>
          <a:prstGeom prst="rect">
            <a:avLst/>
          </a:prstGeom>
        </p:spPr>
        <p:txBody>
          <a:bodyPr wrap="none">
            <a:spAutoFit/>
          </a:bodyPr>
          <a:lstStyle/>
          <a:p>
            <a:r>
              <a:rPr lang="en-US" dirty="0" smtClean="0">
                <a:solidFill>
                  <a:srgbClr val="2F2259"/>
                </a:solidFill>
                <a:latin typeface="Karla ExtraBold" panose="020B0604020202020204" charset="0"/>
              </a:rPr>
              <a:t>Food Preservation</a:t>
            </a:r>
            <a:endParaRPr lang="en-US" dirty="0">
              <a:solidFill>
                <a:srgbClr val="2F2259"/>
              </a:solidFill>
              <a:latin typeface="Karla ExtraBold" panose="020B0604020202020204" charset="0"/>
            </a:endParaRPr>
          </a:p>
        </p:txBody>
      </p:sp>
      <p:sp>
        <p:nvSpPr>
          <p:cNvPr id="18" name="Rectangle 17"/>
          <p:cNvSpPr/>
          <p:nvPr/>
        </p:nvSpPr>
        <p:spPr>
          <a:xfrm>
            <a:off x="1382126" y="4216445"/>
            <a:ext cx="2156360" cy="307777"/>
          </a:xfrm>
          <a:prstGeom prst="rect">
            <a:avLst/>
          </a:prstGeom>
        </p:spPr>
        <p:txBody>
          <a:bodyPr wrap="none">
            <a:spAutoFit/>
          </a:bodyPr>
          <a:lstStyle/>
          <a:p>
            <a:r>
              <a:rPr lang="en-US" dirty="0">
                <a:solidFill>
                  <a:srgbClr val="2F2259"/>
                </a:solidFill>
                <a:latin typeface="Karla ExtraBold" panose="020B0604020202020204" charset="0"/>
              </a:rPr>
              <a:t>Industrial </a:t>
            </a:r>
            <a:r>
              <a:rPr lang="en-US" dirty="0" smtClean="0">
                <a:solidFill>
                  <a:srgbClr val="2F2259"/>
                </a:solidFill>
                <a:latin typeface="Karla ExtraBold" panose="020B0604020202020204" charset="0"/>
              </a:rPr>
              <a:t>Applications</a:t>
            </a:r>
            <a:endParaRPr lang="en-US" dirty="0">
              <a:solidFill>
                <a:srgbClr val="2F2259"/>
              </a:solidFill>
              <a:latin typeface="Karla ExtraBold" panose="020B0604020202020204" charset="0"/>
            </a:endParaRPr>
          </a:p>
        </p:txBody>
      </p:sp>
      <p:grpSp>
        <p:nvGrpSpPr>
          <p:cNvPr id="22" name="Google Shape;4538;p72"/>
          <p:cNvGrpSpPr/>
          <p:nvPr/>
        </p:nvGrpSpPr>
        <p:grpSpPr>
          <a:xfrm>
            <a:off x="8151896" y="2978787"/>
            <a:ext cx="328700" cy="2183151"/>
            <a:chOff x="3245367" y="2304978"/>
            <a:chExt cx="473114" cy="2838557"/>
          </a:xfrm>
        </p:grpSpPr>
        <p:sp>
          <p:nvSpPr>
            <p:cNvPr id="23" name="Google Shape;4539;p72"/>
            <p:cNvSpPr/>
            <p:nvPr/>
          </p:nvSpPr>
          <p:spPr>
            <a:xfrm>
              <a:off x="3245367" y="2374082"/>
              <a:ext cx="473114" cy="2769453"/>
            </a:xfrm>
            <a:custGeom>
              <a:avLst/>
              <a:gdLst/>
              <a:ahLst/>
              <a:cxnLst/>
              <a:rect l="l" t="t" r="r" b="b"/>
              <a:pathLst>
                <a:path w="3697" h="21641" extrusionOk="0">
                  <a:moveTo>
                    <a:pt x="2544" y="1"/>
                  </a:moveTo>
                  <a:lnTo>
                    <a:pt x="1850" y="1"/>
                  </a:lnTo>
                  <a:lnTo>
                    <a:pt x="1154" y="1"/>
                  </a:lnTo>
                  <a:lnTo>
                    <a:pt x="1" y="21641"/>
                  </a:lnTo>
                  <a:lnTo>
                    <a:pt x="1850" y="21641"/>
                  </a:lnTo>
                  <a:lnTo>
                    <a:pt x="3696" y="21641"/>
                  </a:lnTo>
                  <a:close/>
                </a:path>
              </a:pathLst>
            </a:custGeom>
            <a:gradFill>
              <a:gsLst>
                <a:gs pos="0">
                  <a:srgbClr val="BFBFBF"/>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40;p72"/>
            <p:cNvSpPr/>
            <p:nvPr/>
          </p:nvSpPr>
          <p:spPr>
            <a:xfrm>
              <a:off x="3274161" y="2374082"/>
              <a:ext cx="176986" cy="2769453"/>
            </a:xfrm>
            <a:custGeom>
              <a:avLst/>
              <a:gdLst/>
              <a:ahLst/>
              <a:cxnLst/>
              <a:rect l="l" t="t" r="r" b="b"/>
              <a:pathLst>
                <a:path w="1383" h="21641" extrusionOk="0">
                  <a:moveTo>
                    <a:pt x="1153" y="1"/>
                  </a:moveTo>
                  <a:lnTo>
                    <a:pt x="0" y="21641"/>
                  </a:lnTo>
                  <a:lnTo>
                    <a:pt x="942" y="21641"/>
                  </a:lnTo>
                  <a:lnTo>
                    <a:pt x="1382" y="1"/>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41;p72"/>
            <p:cNvSpPr/>
            <p:nvPr/>
          </p:nvSpPr>
          <p:spPr>
            <a:xfrm>
              <a:off x="3285550" y="2374082"/>
              <a:ext cx="193622" cy="2769453"/>
            </a:xfrm>
            <a:custGeom>
              <a:avLst/>
              <a:gdLst/>
              <a:ahLst/>
              <a:cxnLst/>
              <a:rect l="l" t="t" r="r" b="b"/>
              <a:pathLst>
                <a:path w="1513" h="21641" extrusionOk="0">
                  <a:moveTo>
                    <a:pt x="1153" y="1"/>
                  </a:moveTo>
                  <a:lnTo>
                    <a:pt x="1" y="21641"/>
                  </a:lnTo>
                  <a:lnTo>
                    <a:pt x="1254" y="21641"/>
                  </a:lnTo>
                  <a:lnTo>
                    <a:pt x="1512"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42;p72"/>
            <p:cNvSpPr/>
            <p:nvPr/>
          </p:nvSpPr>
          <p:spPr>
            <a:xfrm>
              <a:off x="3529335" y="2374082"/>
              <a:ext cx="189143" cy="2769453"/>
            </a:xfrm>
            <a:custGeom>
              <a:avLst/>
              <a:gdLst/>
              <a:ahLst/>
              <a:cxnLst/>
              <a:rect l="l" t="t" r="r" b="b"/>
              <a:pathLst>
                <a:path w="1478" h="21641" extrusionOk="0">
                  <a:moveTo>
                    <a:pt x="325" y="1"/>
                  </a:moveTo>
                  <a:lnTo>
                    <a:pt x="1477" y="21641"/>
                  </a:lnTo>
                  <a:lnTo>
                    <a:pt x="13" y="21641"/>
                  </a:lnTo>
                  <a:lnTo>
                    <a:pt x="0"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43;p72"/>
            <p:cNvSpPr/>
            <p:nvPr/>
          </p:nvSpPr>
          <p:spPr>
            <a:xfrm>
              <a:off x="3541108" y="2374082"/>
              <a:ext cx="177370" cy="2769453"/>
            </a:xfrm>
            <a:custGeom>
              <a:avLst/>
              <a:gdLst/>
              <a:ahLst/>
              <a:cxnLst/>
              <a:rect l="l" t="t" r="r" b="b"/>
              <a:pathLst>
                <a:path w="1386" h="21641" extrusionOk="0">
                  <a:moveTo>
                    <a:pt x="233" y="1"/>
                  </a:moveTo>
                  <a:lnTo>
                    <a:pt x="1385" y="21641"/>
                  </a:lnTo>
                  <a:lnTo>
                    <a:pt x="444" y="21641"/>
                  </a:lnTo>
                  <a:lnTo>
                    <a:pt x="0" y="1"/>
                  </a:lnTo>
                  <a:close/>
                </a:path>
              </a:pathLst>
            </a:custGeom>
            <a:gradFill>
              <a:gsLst>
                <a:gs pos="0">
                  <a:srgbClr val="999999">
                    <a:alpha val="43137"/>
                  </a:srgbClr>
                </a:gs>
                <a:gs pos="100000">
                  <a:srgbClr val="FFFFFF">
                    <a:alpha val="51372"/>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44;p72"/>
            <p:cNvSpPr/>
            <p:nvPr/>
          </p:nvSpPr>
          <p:spPr>
            <a:xfrm>
              <a:off x="3382168" y="2358981"/>
              <a:ext cx="198229" cy="15229"/>
            </a:xfrm>
            <a:custGeom>
              <a:avLst/>
              <a:gdLst/>
              <a:ahLst/>
              <a:cxnLst/>
              <a:rect l="l" t="t" r="r" b="b"/>
              <a:pathLst>
                <a:path w="1549" h="119" extrusionOk="0">
                  <a:moveTo>
                    <a:pt x="0" y="0"/>
                  </a:moveTo>
                  <a:lnTo>
                    <a:pt x="1548" y="0"/>
                  </a:lnTo>
                  <a:lnTo>
                    <a:pt x="1548" y="119"/>
                  </a:lnTo>
                  <a:lnTo>
                    <a:pt x="0" y="11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45;p72"/>
            <p:cNvSpPr/>
            <p:nvPr/>
          </p:nvSpPr>
          <p:spPr>
            <a:xfrm>
              <a:off x="3377050" y="2304978"/>
              <a:ext cx="207699" cy="54132"/>
            </a:xfrm>
            <a:custGeom>
              <a:avLst/>
              <a:gdLst/>
              <a:ahLst/>
              <a:cxnLst/>
              <a:rect l="l" t="t" r="r" b="b"/>
              <a:pathLst>
                <a:path w="1623" h="423" extrusionOk="0">
                  <a:moveTo>
                    <a:pt x="1623" y="0"/>
                  </a:moveTo>
                  <a:lnTo>
                    <a:pt x="1" y="0"/>
                  </a:lnTo>
                  <a:lnTo>
                    <a:pt x="122" y="422"/>
                  </a:lnTo>
                  <a:lnTo>
                    <a:pt x="1496" y="42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46;p72"/>
            <p:cNvSpPr/>
            <p:nvPr/>
          </p:nvSpPr>
          <p:spPr>
            <a:xfrm>
              <a:off x="3421584" y="2358981"/>
              <a:ext cx="57588" cy="15229"/>
            </a:xfrm>
            <a:custGeom>
              <a:avLst/>
              <a:gdLst/>
              <a:ahLst/>
              <a:cxnLst/>
              <a:rect l="l" t="t" r="r" b="b"/>
              <a:pathLst>
                <a:path w="450" h="119" extrusionOk="0">
                  <a:moveTo>
                    <a:pt x="1" y="0"/>
                  </a:moveTo>
                  <a:lnTo>
                    <a:pt x="449" y="0"/>
                  </a:lnTo>
                  <a:lnTo>
                    <a:pt x="449" y="119"/>
                  </a:lnTo>
                  <a:lnTo>
                    <a:pt x="1" y="119"/>
                  </a:lnTo>
                  <a:close/>
                </a:path>
              </a:pathLst>
            </a:custGeom>
            <a:solidFill>
              <a:srgbClr val="666666">
                <a:alpha val="3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47;p72"/>
            <p:cNvSpPr/>
            <p:nvPr/>
          </p:nvSpPr>
          <p:spPr>
            <a:xfrm>
              <a:off x="3433101" y="2358981"/>
              <a:ext cx="18300" cy="15229"/>
            </a:xfrm>
            <a:custGeom>
              <a:avLst/>
              <a:gdLst/>
              <a:ahLst/>
              <a:cxnLst/>
              <a:rect l="l" t="t" r="r" b="b"/>
              <a:pathLst>
                <a:path w="143" h="119" extrusionOk="0">
                  <a:moveTo>
                    <a:pt x="0" y="0"/>
                  </a:moveTo>
                  <a:lnTo>
                    <a:pt x="143" y="0"/>
                  </a:lnTo>
                  <a:lnTo>
                    <a:pt x="143" y="119"/>
                  </a:lnTo>
                  <a:lnTo>
                    <a:pt x="0" y="119"/>
                  </a:lnTo>
                  <a:close/>
                </a:path>
              </a:pathLst>
            </a:custGeom>
            <a:solidFill>
              <a:srgbClr val="FFFFFF">
                <a:alpha val="3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48;p72"/>
            <p:cNvSpPr/>
            <p:nvPr/>
          </p:nvSpPr>
          <p:spPr>
            <a:xfrm>
              <a:off x="3529335" y="2358981"/>
              <a:ext cx="51445" cy="15229"/>
            </a:xfrm>
            <a:custGeom>
              <a:avLst/>
              <a:gdLst/>
              <a:ahLst/>
              <a:cxnLst/>
              <a:rect l="l" t="t" r="r" b="b"/>
              <a:pathLst>
                <a:path w="402" h="119" extrusionOk="0">
                  <a:moveTo>
                    <a:pt x="0" y="0"/>
                  </a:moveTo>
                  <a:lnTo>
                    <a:pt x="401" y="0"/>
                  </a:lnTo>
                  <a:lnTo>
                    <a:pt x="401" y="119"/>
                  </a:lnTo>
                  <a:lnTo>
                    <a:pt x="0" y="119"/>
                  </a:lnTo>
                  <a:close/>
                </a:path>
              </a:pathLst>
            </a:cu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49;p72"/>
            <p:cNvSpPr/>
            <p:nvPr/>
          </p:nvSpPr>
          <p:spPr>
            <a:xfrm>
              <a:off x="3541108" y="2358981"/>
              <a:ext cx="39288" cy="15229"/>
            </a:xfrm>
            <a:custGeom>
              <a:avLst/>
              <a:gdLst/>
              <a:ahLst/>
              <a:cxnLst/>
              <a:rect l="l" t="t" r="r" b="b"/>
              <a:pathLst>
                <a:path w="307" h="119" extrusionOk="0">
                  <a:moveTo>
                    <a:pt x="0" y="0"/>
                  </a:moveTo>
                  <a:lnTo>
                    <a:pt x="306" y="0"/>
                  </a:lnTo>
                  <a:lnTo>
                    <a:pt x="306" y="119"/>
                  </a:lnTo>
                  <a:lnTo>
                    <a:pt x="0" y="119"/>
                  </a:lnTo>
                  <a:close/>
                </a:path>
              </a:pathLst>
            </a:custGeom>
            <a:solidFill>
              <a:srgbClr val="666666">
                <a:alpha val="3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50;p72"/>
            <p:cNvSpPr/>
            <p:nvPr/>
          </p:nvSpPr>
          <p:spPr>
            <a:xfrm>
              <a:off x="3404691" y="2304978"/>
              <a:ext cx="74480" cy="54132"/>
            </a:xfrm>
            <a:custGeom>
              <a:avLst/>
              <a:gdLst/>
              <a:ahLst/>
              <a:cxnLst/>
              <a:rect l="l" t="t" r="r" b="b"/>
              <a:pathLst>
                <a:path w="582" h="423" extrusionOk="0">
                  <a:moveTo>
                    <a:pt x="133" y="422"/>
                  </a:moveTo>
                  <a:lnTo>
                    <a:pt x="1" y="0"/>
                  </a:lnTo>
                  <a:lnTo>
                    <a:pt x="433" y="0"/>
                  </a:lnTo>
                  <a:lnTo>
                    <a:pt x="581" y="422"/>
                  </a:lnTo>
                  <a:close/>
                </a:path>
              </a:pathLst>
            </a:custGeom>
            <a:solidFill>
              <a:srgbClr val="666666">
                <a:alpha val="3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51;p72"/>
            <p:cNvSpPr/>
            <p:nvPr/>
          </p:nvSpPr>
          <p:spPr>
            <a:xfrm>
              <a:off x="3415825" y="2304978"/>
              <a:ext cx="35320" cy="54132"/>
            </a:xfrm>
            <a:custGeom>
              <a:avLst/>
              <a:gdLst/>
              <a:ahLst/>
              <a:cxnLst/>
              <a:rect l="l" t="t" r="r" b="b"/>
              <a:pathLst>
                <a:path w="276" h="423" extrusionOk="0">
                  <a:moveTo>
                    <a:pt x="135" y="422"/>
                  </a:moveTo>
                  <a:lnTo>
                    <a:pt x="1" y="0"/>
                  </a:lnTo>
                  <a:lnTo>
                    <a:pt x="159" y="0"/>
                  </a:lnTo>
                  <a:lnTo>
                    <a:pt x="275" y="422"/>
                  </a:lnTo>
                  <a:close/>
                </a:path>
              </a:pathLst>
            </a:cu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52;p72"/>
            <p:cNvSpPr/>
            <p:nvPr/>
          </p:nvSpPr>
          <p:spPr>
            <a:xfrm>
              <a:off x="3529335" y="2304978"/>
              <a:ext cx="55412" cy="54132"/>
            </a:xfrm>
            <a:custGeom>
              <a:avLst/>
              <a:gdLst/>
              <a:ahLst/>
              <a:cxnLst/>
              <a:rect l="l" t="t" r="r" b="b"/>
              <a:pathLst>
                <a:path w="433" h="423" extrusionOk="0">
                  <a:moveTo>
                    <a:pt x="0" y="422"/>
                  </a:moveTo>
                  <a:lnTo>
                    <a:pt x="108" y="0"/>
                  </a:lnTo>
                  <a:lnTo>
                    <a:pt x="433" y="0"/>
                  </a:lnTo>
                  <a:lnTo>
                    <a:pt x="306" y="422"/>
                  </a:lnTo>
                  <a:close/>
                </a:path>
              </a:pathLst>
            </a:cu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53;p72"/>
            <p:cNvSpPr/>
            <p:nvPr/>
          </p:nvSpPr>
          <p:spPr>
            <a:xfrm>
              <a:off x="3541108" y="2304978"/>
              <a:ext cx="43639" cy="54132"/>
            </a:xfrm>
            <a:custGeom>
              <a:avLst/>
              <a:gdLst/>
              <a:ahLst/>
              <a:cxnLst/>
              <a:rect l="l" t="t" r="r" b="b"/>
              <a:pathLst>
                <a:path w="341" h="423" extrusionOk="0">
                  <a:moveTo>
                    <a:pt x="0" y="422"/>
                  </a:moveTo>
                  <a:lnTo>
                    <a:pt x="101" y="0"/>
                  </a:lnTo>
                  <a:lnTo>
                    <a:pt x="341" y="0"/>
                  </a:lnTo>
                  <a:lnTo>
                    <a:pt x="214" y="422"/>
                  </a:lnTo>
                  <a:close/>
                </a:path>
              </a:pathLst>
            </a:custGeom>
            <a:solidFill>
              <a:srgbClr val="666666">
                <a:alpha val="3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4554;p72"/>
          <p:cNvGrpSpPr/>
          <p:nvPr/>
        </p:nvGrpSpPr>
        <p:grpSpPr>
          <a:xfrm>
            <a:off x="7516220" y="2978781"/>
            <a:ext cx="597777" cy="2183142"/>
            <a:chOff x="2491475" y="2304975"/>
            <a:chExt cx="860408" cy="2838545"/>
          </a:xfrm>
        </p:grpSpPr>
        <p:sp>
          <p:nvSpPr>
            <p:cNvPr id="39" name="Google Shape;4555;p72"/>
            <p:cNvSpPr/>
            <p:nvPr/>
          </p:nvSpPr>
          <p:spPr>
            <a:xfrm>
              <a:off x="2632850" y="2304975"/>
              <a:ext cx="253582" cy="1163020"/>
            </a:xfrm>
            <a:custGeom>
              <a:avLst/>
              <a:gdLst/>
              <a:ahLst/>
              <a:cxnLst/>
              <a:rect l="l" t="t" r="r" b="b"/>
              <a:pathLst>
                <a:path w="1982" h="9090" extrusionOk="0">
                  <a:moveTo>
                    <a:pt x="1" y="0"/>
                  </a:moveTo>
                  <a:lnTo>
                    <a:pt x="1982" y="0"/>
                  </a:lnTo>
                  <a:lnTo>
                    <a:pt x="1982" y="9090"/>
                  </a:lnTo>
                  <a:lnTo>
                    <a:pt x="1" y="9090"/>
                  </a:lnTo>
                  <a:close/>
                </a:path>
              </a:pathLst>
            </a:custGeom>
            <a:gradFill>
              <a:gsLst>
                <a:gs pos="0">
                  <a:srgbClr val="BFBFBF"/>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56;p72"/>
            <p:cNvSpPr/>
            <p:nvPr/>
          </p:nvSpPr>
          <p:spPr>
            <a:xfrm>
              <a:off x="2783820" y="2304975"/>
              <a:ext cx="102354" cy="1163020"/>
            </a:xfrm>
            <a:custGeom>
              <a:avLst/>
              <a:gdLst/>
              <a:ahLst/>
              <a:cxnLst/>
              <a:rect l="l" t="t" r="r" b="b"/>
              <a:pathLst>
                <a:path w="800" h="9090" extrusionOk="0">
                  <a:moveTo>
                    <a:pt x="0" y="0"/>
                  </a:moveTo>
                  <a:lnTo>
                    <a:pt x="799" y="0"/>
                  </a:lnTo>
                  <a:lnTo>
                    <a:pt x="799" y="9090"/>
                  </a:lnTo>
                  <a:lnTo>
                    <a:pt x="0" y="909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57;p72"/>
            <p:cNvSpPr/>
            <p:nvPr/>
          </p:nvSpPr>
          <p:spPr>
            <a:xfrm>
              <a:off x="2826552" y="2304975"/>
              <a:ext cx="59877" cy="1163020"/>
            </a:xfrm>
            <a:custGeom>
              <a:avLst/>
              <a:gdLst/>
              <a:ahLst/>
              <a:cxnLst/>
              <a:rect l="l" t="t" r="r" b="b"/>
              <a:pathLst>
                <a:path w="468" h="9090" extrusionOk="0">
                  <a:moveTo>
                    <a:pt x="1" y="0"/>
                  </a:moveTo>
                  <a:lnTo>
                    <a:pt x="468" y="0"/>
                  </a:lnTo>
                  <a:lnTo>
                    <a:pt x="468" y="9090"/>
                  </a:lnTo>
                  <a:lnTo>
                    <a:pt x="1" y="9090"/>
                  </a:lnTo>
                  <a:close/>
                </a:path>
              </a:pathLst>
            </a:custGeom>
            <a:solidFill>
              <a:srgbClr val="666666">
                <a:alpha val="6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58;p72"/>
            <p:cNvSpPr/>
            <p:nvPr/>
          </p:nvSpPr>
          <p:spPr>
            <a:xfrm>
              <a:off x="2502350" y="3467825"/>
              <a:ext cx="514457" cy="1675696"/>
            </a:xfrm>
            <a:custGeom>
              <a:avLst/>
              <a:gdLst/>
              <a:ahLst/>
              <a:cxnLst/>
              <a:rect l="l" t="t" r="r" b="b"/>
              <a:pathLst>
                <a:path w="4021" h="13097" extrusionOk="0">
                  <a:moveTo>
                    <a:pt x="2999" y="1"/>
                  </a:moveTo>
                  <a:lnTo>
                    <a:pt x="2010" y="1"/>
                  </a:lnTo>
                  <a:lnTo>
                    <a:pt x="1021" y="1"/>
                  </a:lnTo>
                  <a:lnTo>
                    <a:pt x="0" y="2784"/>
                  </a:lnTo>
                  <a:lnTo>
                    <a:pt x="0" y="13097"/>
                  </a:lnTo>
                  <a:lnTo>
                    <a:pt x="2010" y="13097"/>
                  </a:lnTo>
                  <a:lnTo>
                    <a:pt x="4020" y="13097"/>
                  </a:lnTo>
                  <a:lnTo>
                    <a:pt x="4020" y="2784"/>
                  </a:lnTo>
                  <a:close/>
                </a:path>
              </a:pathLst>
            </a:custGeom>
            <a:gradFill>
              <a:gsLst>
                <a:gs pos="0">
                  <a:srgbClr val="999999">
                    <a:alpha val="43137"/>
                  </a:srgbClr>
                </a:gs>
                <a:gs pos="100000">
                  <a:srgbClr val="FFFFFF">
                    <a:alpha val="51372"/>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59;p72"/>
            <p:cNvSpPr/>
            <p:nvPr/>
          </p:nvSpPr>
          <p:spPr>
            <a:xfrm>
              <a:off x="2657158" y="2304975"/>
              <a:ext cx="89560" cy="1163020"/>
            </a:xfrm>
            <a:custGeom>
              <a:avLst/>
              <a:gdLst/>
              <a:ahLst/>
              <a:cxnLst/>
              <a:rect l="l" t="t" r="r" b="b"/>
              <a:pathLst>
                <a:path w="700" h="9090" extrusionOk="0">
                  <a:moveTo>
                    <a:pt x="1" y="0"/>
                  </a:moveTo>
                  <a:lnTo>
                    <a:pt x="700" y="0"/>
                  </a:lnTo>
                  <a:lnTo>
                    <a:pt x="700" y="9090"/>
                  </a:lnTo>
                  <a:lnTo>
                    <a:pt x="1" y="9090"/>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60;p72"/>
            <p:cNvSpPr/>
            <p:nvPr/>
          </p:nvSpPr>
          <p:spPr>
            <a:xfrm>
              <a:off x="2679804" y="2304975"/>
              <a:ext cx="44652" cy="1163020"/>
            </a:xfrm>
            <a:custGeom>
              <a:avLst/>
              <a:gdLst/>
              <a:ahLst/>
              <a:cxnLst/>
              <a:rect l="l" t="t" r="r" b="b"/>
              <a:pathLst>
                <a:path w="349" h="9090" extrusionOk="0">
                  <a:moveTo>
                    <a:pt x="1" y="0"/>
                  </a:moveTo>
                  <a:lnTo>
                    <a:pt x="349" y="0"/>
                  </a:lnTo>
                  <a:lnTo>
                    <a:pt x="349" y="9090"/>
                  </a:lnTo>
                  <a:lnTo>
                    <a:pt x="1" y="9090"/>
                  </a:lnTo>
                  <a:close/>
                </a:path>
              </a:pathLst>
            </a:cu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61;p72"/>
            <p:cNvSpPr/>
            <p:nvPr/>
          </p:nvSpPr>
          <p:spPr>
            <a:xfrm>
              <a:off x="2826552" y="3467825"/>
              <a:ext cx="190250" cy="1675696"/>
            </a:xfrm>
            <a:custGeom>
              <a:avLst/>
              <a:gdLst/>
              <a:ahLst/>
              <a:cxnLst/>
              <a:rect l="l" t="t" r="r" b="b"/>
              <a:pathLst>
                <a:path w="1487" h="13097" extrusionOk="0">
                  <a:moveTo>
                    <a:pt x="465" y="1"/>
                  </a:moveTo>
                  <a:lnTo>
                    <a:pt x="1" y="1"/>
                  </a:lnTo>
                  <a:lnTo>
                    <a:pt x="835" y="2784"/>
                  </a:lnTo>
                  <a:lnTo>
                    <a:pt x="835" y="13097"/>
                  </a:lnTo>
                  <a:lnTo>
                    <a:pt x="1486" y="13097"/>
                  </a:lnTo>
                  <a:lnTo>
                    <a:pt x="1486" y="278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62;p72"/>
            <p:cNvSpPr/>
            <p:nvPr/>
          </p:nvSpPr>
          <p:spPr>
            <a:xfrm>
              <a:off x="2784076" y="3467825"/>
              <a:ext cx="232727" cy="1675696"/>
            </a:xfrm>
            <a:custGeom>
              <a:avLst/>
              <a:gdLst/>
              <a:ahLst/>
              <a:cxnLst/>
              <a:rect l="l" t="t" r="r" b="b"/>
              <a:pathLst>
                <a:path w="1819" h="13097" extrusionOk="0">
                  <a:moveTo>
                    <a:pt x="797" y="1"/>
                  </a:moveTo>
                  <a:lnTo>
                    <a:pt x="1" y="1"/>
                  </a:lnTo>
                  <a:lnTo>
                    <a:pt x="837" y="2784"/>
                  </a:lnTo>
                  <a:lnTo>
                    <a:pt x="837" y="13097"/>
                  </a:lnTo>
                  <a:lnTo>
                    <a:pt x="1818" y="13097"/>
                  </a:lnTo>
                  <a:lnTo>
                    <a:pt x="1818" y="2784"/>
                  </a:lnTo>
                  <a:close/>
                </a:path>
              </a:pathLst>
            </a:custGeom>
            <a:solidFill>
              <a:srgbClr val="666666">
                <a:alpha val="3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63;p72"/>
            <p:cNvSpPr/>
            <p:nvPr/>
          </p:nvSpPr>
          <p:spPr>
            <a:xfrm>
              <a:off x="2571822" y="3467825"/>
              <a:ext cx="175281" cy="1675696"/>
            </a:xfrm>
            <a:custGeom>
              <a:avLst/>
              <a:gdLst/>
              <a:ahLst/>
              <a:cxnLst/>
              <a:rect l="l" t="t" r="r" b="b"/>
              <a:pathLst>
                <a:path w="1370" h="13097" extrusionOk="0">
                  <a:moveTo>
                    <a:pt x="671" y="1"/>
                  </a:moveTo>
                  <a:lnTo>
                    <a:pt x="1" y="2784"/>
                  </a:lnTo>
                  <a:lnTo>
                    <a:pt x="1" y="13097"/>
                  </a:lnTo>
                  <a:lnTo>
                    <a:pt x="1253" y="13097"/>
                  </a:lnTo>
                  <a:lnTo>
                    <a:pt x="1253" y="2784"/>
                  </a:lnTo>
                  <a:lnTo>
                    <a:pt x="1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64;p72"/>
            <p:cNvSpPr/>
            <p:nvPr/>
          </p:nvSpPr>
          <p:spPr>
            <a:xfrm>
              <a:off x="2616345" y="3467825"/>
              <a:ext cx="108111" cy="1675696"/>
            </a:xfrm>
            <a:custGeom>
              <a:avLst/>
              <a:gdLst/>
              <a:ahLst/>
              <a:cxnLst/>
              <a:rect l="l" t="t" r="r" b="b"/>
              <a:pathLst>
                <a:path w="845" h="13097" extrusionOk="0">
                  <a:moveTo>
                    <a:pt x="497" y="1"/>
                  </a:moveTo>
                  <a:lnTo>
                    <a:pt x="1" y="2784"/>
                  </a:lnTo>
                  <a:lnTo>
                    <a:pt x="1" y="13097"/>
                  </a:lnTo>
                  <a:lnTo>
                    <a:pt x="555" y="13097"/>
                  </a:lnTo>
                  <a:lnTo>
                    <a:pt x="555" y="2784"/>
                  </a:lnTo>
                  <a:lnTo>
                    <a:pt x="845" y="1"/>
                  </a:lnTo>
                  <a:close/>
                </a:path>
              </a:pathLst>
            </a:custGeom>
            <a:solidFill>
              <a:srgbClr val="999999">
                <a:alpha val="4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65;p72"/>
            <p:cNvSpPr/>
            <p:nvPr/>
          </p:nvSpPr>
          <p:spPr>
            <a:xfrm>
              <a:off x="2860328" y="2304975"/>
              <a:ext cx="491555" cy="27764"/>
            </a:xfrm>
            <a:custGeom>
              <a:avLst/>
              <a:gdLst/>
              <a:ahLst/>
              <a:cxnLst/>
              <a:rect l="l" t="t" r="r" b="b"/>
              <a:pathLst>
                <a:path w="3842" h="217" extrusionOk="0">
                  <a:moveTo>
                    <a:pt x="1" y="0"/>
                  </a:moveTo>
                  <a:lnTo>
                    <a:pt x="3841" y="0"/>
                  </a:lnTo>
                  <a:lnTo>
                    <a:pt x="3841" y="217"/>
                  </a:lnTo>
                  <a:lnTo>
                    <a:pt x="1" y="21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66;p72"/>
            <p:cNvSpPr/>
            <p:nvPr/>
          </p:nvSpPr>
          <p:spPr>
            <a:xfrm>
              <a:off x="3169433" y="2304975"/>
              <a:ext cx="182062" cy="27764"/>
            </a:xfrm>
            <a:custGeom>
              <a:avLst/>
              <a:gdLst/>
              <a:ahLst/>
              <a:cxnLst/>
              <a:rect l="l" t="t" r="r" b="b"/>
              <a:pathLst>
                <a:path w="1423" h="217" extrusionOk="0">
                  <a:moveTo>
                    <a:pt x="1" y="0"/>
                  </a:moveTo>
                  <a:lnTo>
                    <a:pt x="1423" y="0"/>
                  </a:lnTo>
                  <a:lnTo>
                    <a:pt x="1423" y="217"/>
                  </a:lnTo>
                  <a:lnTo>
                    <a:pt x="1" y="217"/>
                  </a:lnTo>
                  <a:close/>
                </a:path>
              </a:pathLst>
            </a:custGeom>
            <a:solidFill>
              <a:srgbClr val="666666">
                <a:alpha val="6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67;p72"/>
            <p:cNvSpPr/>
            <p:nvPr/>
          </p:nvSpPr>
          <p:spPr>
            <a:xfrm>
              <a:off x="3244406" y="2304975"/>
              <a:ext cx="107472" cy="27764"/>
            </a:xfrm>
            <a:custGeom>
              <a:avLst/>
              <a:gdLst/>
              <a:ahLst/>
              <a:cxnLst/>
              <a:rect l="l" t="t" r="r" b="b"/>
              <a:pathLst>
                <a:path w="840" h="217" extrusionOk="0">
                  <a:moveTo>
                    <a:pt x="0" y="0"/>
                  </a:moveTo>
                  <a:lnTo>
                    <a:pt x="839" y="0"/>
                  </a:lnTo>
                  <a:lnTo>
                    <a:pt x="839" y="217"/>
                  </a:lnTo>
                  <a:lnTo>
                    <a:pt x="0" y="2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68;p72"/>
            <p:cNvSpPr/>
            <p:nvPr/>
          </p:nvSpPr>
          <p:spPr>
            <a:xfrm>
              <a:off x="2912656" y="2304975"/>
              <a:ext cx="159416" cy="27764"/>
            </a:xfrm>
            <a:custGeom>
              <a:avLst/>
              <a:gdLst/>
              <a:ahLst/>
              <a:cxnLst/>
              <a:rect l="l" t="t" r="r" b="b"/>
              <a:pathLst>
                <a:path w="1246" h="217" extrusionOk="0">
                  <a:moveTo>
                    <a:pt x="1" y="0"/>
                  </a:moveTo>
                  <a:lnTo>
                    <a:pt x="1246" y="0"/>
                  </a:lnTo>
                  <a:lnTo>
                    <a:pt x="1246" y="217"/>
                  </a:lnTo>
                  <a:lnTo>
                    <a:pt x="1" y="217"/>
                  </a:lnTo>
                  <a:close/>
                </a:path>
              </a:pathLst>
            </a:custGeom>
            <a:solidFill>
              <a:srgbClr val="666666">
                <a:alpha val="3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69;p72"/>
            <p:cNvSpPr/>
            <p:nvPr/>
          </p:nvSpPr>
          <p:spPr>
            <a:xfrm>
              <a:off x="2952190" y="2304975"/>
              <a:ext cx="89560" cy="27764"/>
            </a:xfrm>
            <a:custGeom>
              <a:avLst/>
              <a:gdLst/>
              <a:ahLst/>
              <a:cxnLst/>
              <a:rect l="l" t="t" r="r" b="b"/>
              <a:pathLst>
                <a:path w="700" h="217" extrusionOk="0">
                  <a:moveTo>
                    <a:pt x="0" y="0"/>
                  </a:moveTo>
                  <a:lnTo>
                    <a:pt x="699" y="0"/>
                  </a:lnTo>
                  <a:lnTo>
                    <a:pt x="699" y="217"/>
                  </a:lnTo>
                  <a:lnTo>
                    <a:pt x="0" y="21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70;p72"/>
            <p:cNvSpPr/>
            <p:nvPr/>
          </p:nvSpPr>
          <p:spPr>
            <a:xfrm>
              <a:off x="2616345" y="2432148"/>
              <a:ext cx="284288" cy="16377"/>
            </a:xfrm>
            <a:custGeom>
              <a:avLst/>
              <a:gdLst/>
              <a:ahLst/>
              <a:cxnLst/>
              <a:rect l="l" t="t" r="r" b="b"/>
              <a:pathLst>
                <a:path w="2222" h="128" extrusionOk="0">
                  <a:moveTo>
                    <a:pt x="1" y="1"/>
                  </a:moveTo>
                  <a:lnTo>
                    <a:pt x="2222" y="1"/>
                  </a:lnTo>
                  <a:lnTo>
                    <a:pt x="2222"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71;p72"/>
            <p:cNvSpPr/>
            <p:nvPr/>
          </p:nvSpPr>
          <p:spPr>
            <a:xfrm>
              <a:off x="2795206" y="2432148"/>
              <a:ext cx="105169" cy="16377"/>
            </a:xfrm>
            <a:custGeom>
              <a:avLst/>
              <a:gdLst/>
              <a:ahLst/>
              <a:cxnLst/>
              <a:rect l="l" t="t" r="r" b="b"/>
              <a:pathLst>
                <a:path w="822" h="128" extrusionOk="0">
                  <a:moveTo>
                    <a:pt x="1" y="1"/>
                  </a:moveTo>
                  <a:lnTo>
                    <a:pt x="821" y="1"/>
                  </a:lnTo>
                  <a:lnTo>
                    <a:pt x="821"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72;p72"/>
            <p:cNvSpPr/>
            <p:nvPr/>
          </p:nvSpPr>
          <p:spPr>
            <a:xfrm>
              <a:off x="2838706" y="2432148"/>
              <a:ext cx="61668" cy="16377"/>
            </a:xfrm>
            <a:custGeom>
              <a:avLst/>
              <a:gdLst/>
              <a:ahLst/>
              <a:cxnLst/>
              <a:rect l="l" t="t" r="r" b="b"/>
              <a:pathLst>
                <a:path w="482" h="128" extrusionOk="0">
                  <a:moveTo>
                    <a:pt x="1" y="1"/>
                  </a:moveTo>
                  <a:lnTo>
                    <a:pt x="481" y="1"/>
                  </a:lnTo>
                  <a:lnTo>
                    <a:pt x="481"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73;p72"/>
            <p:cNvSpPr/>
            <p:nvPr/>
          </p:nvSpPr>
          <p:spPr>
            <a:xfrm>
              <a:off x="2646795" y="2432148"/>
              <a:ext cx="92247" cy="16377"/>
            </a:xfrm>
            <a:custGeom>
              <a:avLst/>
              <a:gdLst/>
              <a:ahLst/>
              <a:cxnLst/>
              <a:rect l="l" t="t" r="r" b="b"/>
              <a:pathLst>
                <a:path w="721" h="128" extrusionOk="0">
                  <a:moveTo>
                    <a:pt x="0" y="1"/>
                  </a:moveTo>
                  <a:lnTo>
                    <a:pt x="720" y="1"/>
                  </a:lnTo>
                  <a:lnTo>
                    <a:pt x="720" y="127"/>
                  </a:lnTo>
                  <a:lnTo>
                    <a:pt x="0"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74;p72"/>
            <p:cNvSpPr/>
            <p:nvPr/>
          </p:nvSpPr>
          <p:spPr>
            <a:xfrm>
              <a:off x="2669696" y="2432148"/>
              <a:ext cx="51433" cy="16377"/>
            </a:xfrm>
            <a:custGeom>
              <a:avLst/>
              <a:gdLst/>
              <a:ahLst/>
              <a:cxnLst/>
              <a:rect l="l" t="t" r="r" b="b"/>
              <a:pathLst>
                <a:path w="402" h="128" extrusionOk="0">
                  <a:moveTo>
                    <a:pt x="0" y="1"/>
                  </a:moveTo>
                  <a:lnTo>
                    <a:pt x="401" y="1"/>
                  </a:lnTo>
                  <a:lnTo>
                    <a:pt x="401" y="127"/>
                  </a:lnTo>
                  <a:lnTo>
                    <a:pt x="0"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75;p72"/>
            <p:cNvSpPr/>
            <p:nvPr/>
          </p:nvSpPr>
          <p:spPr>
            <a:xfrm>
              <a:off x="2616345" y="2559705"/>
              <a:ext cx="284288" cy="15993"/>
            </a:xfrm>
            <a:custGeom>
              <a:avLst/>
              <a:gdLst/>
              <a:ahLst/>
              <a:cxnLst/>
              <a:rect l="l" t="t" r="r" b="b"/>
              <a:pathLst>
                <a:path w="2222" h="125" extrusionOk="0">
                  <a:moveTo>
                    <a:pt x="1" y="1"/>
                  </a:moveTo>
                  <a:lnTo>
                    <a:pt x="2222" y="1"/>
                  </a:lnTo>
                  <a:lnTo>
                    <a:pt x="2222" y="125"/>
                  </a:lnTo>
                  <a:lnTo>
                    <a:pt x="1" y="125"/>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76;p72"/>
            <p:cNvSpPr/>
            <p:nvPr/>
          </p:nvSpPr>
          <p:spPr>
            <a:xfrm>
              <a:off x="2795206" y="2559705"/>
              <a:ext cx="105169" cy="15993"/>
            </a:xfrm>
            <a:custGeom>
              <a:avLst/>
              <a:gdLst/>
              <a:ahLst/>
              <a:cxnLst/>
              <a:rect l="l" t="t" r="r" b="b"/>
              <a:pathLst>
                <a:path w="822" h="125" extrusionOk="0">
                  <a:moveTo>
                    <a:pt x="1" y="1"/>
                  </a:moveTo>
                  <a:lnTo>
                    <a:pt x="821" y="1"/>
                  </a:lnTo>
                  <a:lnTo>
                    <a:pt x="821" y="125"/>
                  </a:lnTo>
                  <a:lnTo>
                    <a:pt x="1" y="125"/>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77;p72"/>
            <p:cNvSpPr/>
            <p:nvPr/>
          </p:nvSpPr>
          <p:spPr>
            <a:xfrm>
              <a:off x="2838706" y="2559705"/>
              <a:ext cx="61668" cy="15993"/>
            </a:xfrm>
            <a:custGeom>
              <a:avLst/>
              <a:gdLst/>
              <a:ahLst/>
              <a:cxnLst/>
              <a:rect l="l" t="t" r="r" b="b"/>
              <a:pathLst>
                <a:path w="482" h="125" extrusionOk="0">
                  <a:moveTo>
                    <a:pt x="1" y="1"/>
                  </a:moveTo>
                  <a:lnTo>
                    <a:pt x="481" y="1"/>
                  </a:lnTo>
                  <a:lnTo>
                    <a:pt x="481" y="125"/>
                  </a:lnTo>
                  <a:lnTo>
                    <a:pt x="1" y="125"/>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78;p72"/>
            <p:cNvSpPr/>
            <p:nvPr/>
          </p:nvSpPr>
          <p:spPr>
            <a:xfrm>
              <a:off x="2646795" y="2559705"/>
              <a:ext cx="92247" cy="15993"/>
            </a:xfrm>
            <a:custGeom>
              <a:avLst/>
              <a:gdLst/>
              <a:ahLst/>
              <a:cxnLst/>
              <a:rect l="l" t="t" r="r" b="b"/>
              <a:pathLst>
                <a:path w="721" h="125" extrusionOk="0">
                  <a:moveTo>
                    <a:pt x="0" y="1"/>
                  </a:moveTo>
                  <a:lnTo>
                    <a:pt x="720" y="1"/>
                  </a:lnTo>
                  <a:lnTo>
                    <a:pt x="720" y="125"/>
                  </a:lnTo>
                  <a:lnTo>
                    <a:pt x="0" y="125"/>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79;p72"/>
            <p:cNvSpPr/>
            <p:nvPr/>
          </p:nvSpPr>
          <p:spPr>
            <a:xfrm>
              <a:off x="2669696" y="2559705"/>
              <a:ext cx="51433" cy="15993"/>
            </a:xfrm>
            <a:custGeom>
              <a:avLst/>
              <a:gdLst/>
              <a:ahLst/>
              <a:cxnLst/>
              <a:rect l="l" t="t" r="r" b="b"/>
              <a:pathLst>
                <a:path w="402" h="125" extrusionOk="0">
                  <a:moveTo>
                    <a:pt x="0" y="1"/>
                  </a:moveTo>
                  <a:lnTo>
                    <a:pt x="401" y="1"/>
                  </a:lnTo>
                  <a:lnTo>
                    <a:pt x="401" y="125"/>
                  </a:lnTo>
                  <a:lnTo>
                    <a:pt x="0" y="125"/>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80;p72"/>
            <p:cNvSpPr/>
            <p:nvPr/>
          </p:nvSpPr>
          <p:spPr>
            <a:xfrm>
              <a:off x="2616345" y="2687005"/>
              <a:ext cx="284288" cy="16249"/>
            </a:xfrm>
            <a:custGeom>
              <a:avLst/>
              <a:gdLst/>
              <a:ahLst/>
              <a:cxnLst/>
              <a:rect l="l" t="t" r="r" b="b"/>
              <a:pathLst>
                <a:path w="2222" h="127" extrusionOk="0">
                  <a:moveTo>
                    <a:pt x="1" y="0"/>
                  </a:moveTo>
                  <a:lnTo>
                    <a:pt x="2222" y="0"/>
                  </a:lnTo>
                  <a:lnTo>
                    <a:pt x="2222"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81;p72"/>
            <p:cNvSpPr/>
            <p:nvPr/>
          </p:nvSpPr>
          <p:spPr>
            <a:xfrm>
              <a:off x="2795206" y="2687005"/>
              <a:ext cx="105169" cy="16249"/>
            </a:xfrm>
            <a:custGeom>
              <a:avLst/>
              <a:gdLst/>
              <a:ahLst/>
              <a:cxnLst/>
              <a:rect l="l" t="t" r="r" b="b"/>
              <a:pathLst>
                <a:path w="822" h="127" extrusionOk="0">
                  <a:moveTo>
                    <a:pt x="1" y="0"/>
                  </a:moveTo>
                  <a:lnTo>
                    <a:pt x="821" y="0"/>
                  </a:lnTo>
                  <a:lnTo>
                    <a:pt x="821"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82;p72"/>
            <p:cNvSpPr/>
            <p:nvPr/>
          </p:nvSpPr>
          <p:spPr>
            <a:xfrm>
              <a:off x="2838706" y="2687005"/>
              <a:ext cx="61668" cy="16249"/>
            </a:xfrm>
            <a:custGeom>
              <a:avLst/>
              <a:gdLst/>
              <a:ahLst/>
              <a:cxnLst/>
              <a:rect l="l" t="t" r="r" b="b"/>
              <a:pathLst>
                <a:path w="482" h="127" extrusionOk="0">
                  <a:moveTo>
                    <a:pt x="1" y="0"/>
                  </a:moveTo>
                  <a:lnTo>
                    <a:pt x="481" y="0"/>
                  </a:lnTo>
                  <a:lnTo>
                    <a:pt x="481"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83;p72"/>
            <p:cNvSpPr/>
            <p:nvPr/>
          </p:nvSpPr>
          <p:spPr>
            <a:xfrm>
              <a:off x="2646795" y="2687005"/>
              <a:ext cx="92247" cy="16249"/>
            </a:xfrm>
            <a:custGeom>
              <a:avLst/>
              <a:gdLst/>
              <a:ahLst/>
              <a:cxnLst/>
              <a:rect l="l" t="t" r="r" b="b"/>
              <a:pathLst>
                <a:path w="721" h="127" extrusionOk="0">
                  <a:moveTo>
                    <a:pt x="0" y="0"/>
                  </a:moveTo>
                  <a:lnTo>
                    <a:pt x="720" y="0"/>
                  </a:lnTo>
                  <a:lnTo>
                    <a:pt x="720" y="127"/>
                  </a:lnTo>
                  <a:lnTo>
                    <a:pt x="0"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84;p72"/>
            <p:cNvSpPr/>
            <p:nvPr/>
          </p:nvSpPr>
          <p:spPr>
            <a:xfrm>
              <a:off x="2669696" y="2687005"/>
              <a:ext cx="51433" cy="16249"/>
            </a:xfrm>
            <a:custGeom>
              <a:avLst/>
              <a:gdLst/>
              <a:ahLst/>
              <a:cxnLst/>
              <a:rect l="l" t="t" r="r" b="b"/>
              <a:pathLst>
                <a:path w="402" h="127" extrusionOk="0">
                  <a:moveTo>
                    <a:pt x="0" y="0"/>
                  </a:moveTo>
                  <a:lnTo>
                    <a:pt x="401" y="0"/>
                  </a:lnTo>
                  <a:lnTo>
                    <a:pt x="401" y="127"/>
                  </a:lnTo>
                  <a:lnTo>
                    <a:pt x="0"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85;p72"/>
            <p:cNvSpPr/>
            <p:nvPr/>
          </p:nvSpPr>
          <p:spPr>
            <a:xfrm>
              <a:off x="2616345" y="2814562"/>
              <a:ext cx="284288" cy="15993"/>
            </a:xfrm>
            <a:custGeom>
              <a:avLst/>
              <a:gdLst/>
              <a:ahLst/>
              <a:cxnLst/>
              <a:rect l="l" t="t" r="r" b="b"/>
              <a:pathLst>
                <a:path w="2222" h="125" extrusionOk="0">
                  <a:moveTo>
                    <a:pt x="1" y="0"/>
                  </a:moveTo>
                  <a:lnTo>
                    <a:pt x="2222" y="0"/>
                  </a:lnTo>
                  <a:lnTo>
                    <a:pt x="2222" y="124"/>
                  </a:lnTo>
                  <a:lnTo>
                    <a:pt x="1" y="12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86;p72"/>
            <p:cNvSpPr/>
            <p:nvPr/>
          </p:nvSpPr>
          <p:spPr>
            <a:xfrm>
              <a:off x="2795206" y="2814562"/>
              <a:ext cx="105169" cy="15993"/>
            </a:xfrm>
            <a:custGeom>
              <a:avLst/>
              <a:gdLst/>
              <a:ahLst/>
              <a:cxnLst/>
              <a:rect l="l" t="t" r="r" b="b"/>
              <a:pathLst>
                <a:path w="822" h="125" extrusionOk="0">
                  <a:moveTo>
                    <a:pt x="1" y="0"/>
                  </a:moveTo>
                  <a:lnTo>
                    <a:pt x="821" y="0"/>
                  </a:lnTo>
                  <a:lnTo>
                    <a:pt x="821" y="124"/>
                  </a:lnTo>
                  <a:lnTo>
                    <a:pt x="1" y="12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87;p72"/>
            <p:cNvSpPr/>
            <p:nvPr/>
          </p:nvSpPr>
          <p:spPr>
            <a:xfrm>
              <a:off x="2838706" y="2814562"/>
              <a:ext cx="61668" cy="15993"/>
            </a:xfrm>
            <a:custGeom>
              <a:avLst/>
              <a:gdLst/>
              <a:ahLst/>
              <a:cxnLst/>
              <a:rect l="l" t="t" r="r" b="b"/>
              <a:pathLst>
                <a:path w="482" h="125" extrusionOk="0">
                  <a:moveTo>
                    <a:pt x="1" y="0"/>
                  </a:moveTo>
                  <a:lnTo>
                    <a:pt x="481" y="0"/>
                  </a:lnTo>
                  <a:lnTo>
                    <a:pt x="481" y="124"/>
                  </a:lnTo>
                  <a:lnTo>
                    <a:pt x="1" y="12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88;p72"/>
            <p:cNvSpPr/>
            <p:nvPr/>
          </p:nvSpPr>
          <p:spPr>
            <a:xfrm>
              <a:off x="2646795" y="2814562"/>
              <a:ext cx="92247" cy="15993"/>
            </a:xfrm>
            <a:custGeom>
              <a:avLst/>
              <a:gdLst/>
              <a:ahLst/>
              <a:cxnLst/>
              <a:rect l="l" t="t" r="r" b="b"/>
              <a:pathLst>
                <a:path w="721" h="125" extrusionOk="0">
                  <a:moveTo>
                    <a:pt x="0" y="0"/>
                  </a:moveTo>
                  <a:lnTo>
                    <a:pt x="720" y="0"/>
                  </a:lnTo>
                  <a:lnTo>
                    <a:pt x="720" y="124"/>
                  </a:lnTo>
                  <a:lnTo>
                    <a:pt x="0" y="12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89;p72"/>
            <p:cNvSpPr/>
            <p:nvPr/>
          </p:nvSpPr>
          <p:spPr>
            <a:xfrm>
              <a:off x="2669696" y="2814562"/>
              <a:ext cx="51433" cy="15993"/>
            </a:xfrm>
            <a:custGeom>
              <a:avLst/>
              <a:gdLst/>
              <a:ahLst/>
              <a:cxnLst/>
              <a:rect l="l" t="t" r="r" b="b"/>
              <a:pathLst>
                <a:path w="402" h="125" extrusionOk="0">
                  <a:moveTo>
                    <a:pt x="0" y="0"/>
                  </a:moveTo>
                  <a:lnTo>
                    <a:pt x="401" y="0"/>
                  </a:lnTo>
                  <a:lnTo>
                    <a:pt x="401" y="124"/>
                  </a:lnTo>
                  <a:lnTo>
                    <a:pt x="0" y="12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90;p72"/>
            <p:cNvSpPr/>
            <p:nvPr/>
          </p:nvSpPr>
          <p:spPr>
            <a:xfrm>
              <a:off x="2616345" y="2941734"/>
              <a:ext cx="284288" cy="16377"/>
            </a:xfrm>
            <a:custGeom>
              <a:avLst/>
              <a:gdLst/>
              <a:ahLst/>
              <a:cxnLst/>
              <a:rect l="l" t="t" r="r" b="b"/>
              <a:pathLst>
                <a:path w="2222" h="128" extrusionOk="0">
                  <a:moveTo>
                    <a:pt x="1" y="1"/>
                  </a:moveTo>
                  <a:lnTo>
                    <a:pt x="2222" y="1"/>
                  </a:lnTo>
                  <a:lnTo>
                    <a:pt x="2222"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91;p72"/>
            <p:cNvSpPr/>
            <p:nvPr/>
          </p:nvSpPr>
          <p:spPr>
            <a:xfrm>
              <a:off x="2795206" y="2941734"/>
              <a:ext cx="105169" cy="16377"/>
            </a:xfrm>
            <a:custGeom>
              <a:avLst/>
              <a:gdLst/>
              <a:ahLst/>
              <a:cxnLst/>
              <a:rect l="l" t="t" r="r" b="b"/>
              <a:pathLst>
                <a:path w="822" h="128" extrusionOk="0">
                  <a:moveTo>
                    <a:pt x="1" y="1"/>
                  </a:moveTo>
                  <a:lnTo>
                    <a:pt x="821" y="1"/>
                  </a:lnTo>
                  <a:lnTo>
                    <a:pt x="821"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92;p72"/>
            <p:cNvSpPr/>
            <p:nvPr/>
          </p:nvSpPr>
          <p:spPr>
            <a:xfrm>
              <a:off x="2838706" y="2941734"/>
              <a:ext cx="61668" cy="16377"/>
            </a:xfrm>
            <a:custGeom>
              <a:avLst/>
              <a:gdLst/>
              <a:ahLst/>
              <a:cxnLst/>
              <a:rect l="l" t="t" r="r" b="b"/>
              <a:pathLst>
                <a:path w="482" h="128" extrusionOk="0">
                  <a:moveTo>
                    <a:pt x="1" y="1"/>
                  </a:moveTo>
                  <a:lnTo>
                    <a:pt x="481" y="1"/>
                  </a:lnTo>
                  <a:lnTo>
                    <a:pt x="481"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93;p72"/>
            <p:cNvSpPr/>
            <p:nvPr/>
          </p:nvSpPr>
          <p:spPr>
            <a:xfrm>
              <a:off x="2646795" y="2941734"/>
              <a:ext cx="92247" cy="16377"/>
            </a:xfrm>
            <a:custGeom>
              <a:avLst/>
              <a:gdLst/>
              <a:ahLst/>
              <a:cxnLst/>
              <a:rect l="l" t="t" r="r" b="b"/>
              <a:pathLst>
                <a:path w="721" h="128" extrusionOk="0">
                  <a:moveTo>
                    <a:pt x="0" y="1"/>
                  </a:moveTo>
                  <a:lnTo>
                    <a:pt x="720" y="1"/>
                  </a:lnTo>
                  <a:lnTo>
                    <a:pt x="720" y="127"/>
                  </a:lnTo>
                  <a:lnTo>
                    <a:pt x="0"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94;p72"/>
            <p:cNvSpPr/>
            <p:nvPr/>
          </p:nvSpPr>
          <p:spPr>
            <a:xfrm>
              <a:off x="2669696" y="2941734"/>
              <a:ext cx="51433" cy="16377"/>
            </a:xfrm>
            <a:custGeom>
              <a:avLst/>
              <a:gdLst/>
              <a:ahLst/>
              <a:cxnLst/>
              <a:rect l="l" t="t" r="r" b="b"/>
              <a:pathLst>
                <a:path w="402" h="128" extrusionOk="0">
                  <a:moveTo>
                    <a:pt x="0" y="1"/>
                  </a:moveTo>
                  <a:lnTo>
                    <a:pt x="401" y="1"/>
                  </a:lnTo>
                  <a:lnTo>
                    <a:pt x="401" y="127"/>
                  </a:lnTo>
                  <a:lnTo>
                    <a:pt x="0"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95;p72"/>
            <p:cNvSpPr/>
            <p:nvPr/>
          </p:nvSpPr>
          <p:spPr>
            <a:xfrm>
              <a:off x="2616345" y="3069291"/>
              <a:ext cx="284288" cy="15993"/>
            </a:xfrm>
            <a:custGeom>
              <a:avLst/>
              <a:gdLst/>
              <a:ahLst/>
              <a:cxnLst/>
              <a:rect l="l" t="t" r="r" b="b"/>
              <a:pathLst>
                <a:path w="2222" h="125" extrusionOk="0">
                  <a:moveTo>
                    <a:pt x="1" y="1"/>
                  </a:moveTo>
                  <a:lnTo>
                    <a:pt x="2222" y="1"/>
                  </a:lnTo>
                  <a:lnTo>
                    <a:pt x="2222" y="125"/>
                  </a:lnTo>
                  <a:lnTo>
                    <a:pt x="1" y="125"/>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96;p72"/>
            <p:cNvSpPr/>
            <p:nvPr/>
          </p:nvSpPr>
          <p:spPr>
            <a:xfrm>
              <a:off x="2795206" y="3069291"/>
              <a:ext cx="105169" cy="15993"/>
            </a:xfrm>
            <a:custGeom>
              <a:avLst/>
              <a:gdLst/>
              <a:ahLst/>
              <a:cxnLst/>
              <a:rect l="l" t="t" r="r" b="b"/>
              <a:pathLst>
                <a:path w="822" h="125" extrusionOk="0">
                  <a:moveTo>
                    <a:pt x="1" y="1"/>
                  </a:moveTo>
                  <a:lnTo>
                    <a:pt x="821" y="1"/>
                  </a:lnTo>
                  <a:lnTo>
                    <a:pt x="821" y="125"/>
                  </a:lnTo>
                  <a:lnTo>
                    <a:pt x="1" y="125"/>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97;p72"/>
            <p:cNvSpPr/>
            <p:nvPr/>
          </p:nvSpPr>
          <p:spPr>
            <a:xfrm>
              <a:off x="2838706" y="3069291"/>
              <a:ext cx="61668" cy="15993"/>
            </a:xfrm>
            <a:custGeom>
              <a:avLst/>
              <a:gdLst/>
              <a:ahLst/>
              <a:cxnLst/>
              <a:rect l="l" t="t" r="r" b="b"/>
              <a:pathLst>
                <a:path w="482" h="125" extrusionOk="0">
                  <a:moveTo>
                    <a:pt x="1" y="1"/>
                  </a:moveTo>
                  <a:lnTo>
                    <a:pt x="481" y="1"/>
                  </a:lnTo>
                  <a:lnTo>
                    <a:pt x="481" y="125"/>
                  </a:lnTo>
                  <a:lnTo>
                    <a:pt x="1" y="125"/>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98;p72"/>
            <p:cNvSpPr/>
            <p:nvPr/>
          </p:nvSpPr>
          <p:spPr>
            <a:xfrm>
              <a:off x="2646795" y="3069291"/>
              <a:ext cx="92247" cy="15993"/>
            </a:xfrm>
            <a:custGeom>
              <a:avLst/>
              <a:gdLst/>
              <a:ahLst/>
              <a:cxnLst/>
              <a:rect l="l" t="t" r="r" b="b"/>
              <a:pathLst>
                <a:path w="721" h="125" extrusionOk="0">
                  <a:moveTo>
                    <a:pt x="0" y="1"/>
                  </a:moveTo>
                  <a:lnTo>
                    <a:pt x="720" y="1"/>
                  </a:lnTo>
                  <a:lnTo>
                    <a:pt x="720" y="125"/>
                  </a:lnTo>
                  <a:lnTo>
                    <a:pt x="0" y="125"/>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99;p72"/>
            <p:cNvSpPr/>
            <p:nvPr/>
          </p:nvSpPr>
          <p:spPr>
            <a:xfrm>
              <a:off x="2669696" y="3069291"/>
              <a:ext cx="51433" cy="15993"/>
            </a:xfrm>
            <a:custGeom>
              <a:avLst/>
              <a:gdLst/>
              <a:ahLst/>
              <a:cxnLst/>
              <a:rect l="l" t="t" r="r" b="b"/>
              <a:pathLst>
                <a:path w="402" h="125" extrusionOk="0">
                  <a:moveTo>
                    <a:pt x="0" y="1"/>
                  </a:moveTo>
                  <a:lnTo>
                    <a:pt x="401" y="1"/>
                  </a:lnTo>
                  <a:lnTo>
                    <a:pt x="401" y="125"/>
                  </a:lnTo>
                  <a:lnTo>
                    <a:pt x="0" y="125"/>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600;p72"/>
            <p:cNvSpPr/>
            <p:nvPr/>
          </p:nvSpPr>
          <p:spPr>
            <a:xfrm>
              <a:off x="2616345" y="3196591"/>
              <a:ext cx="284288" cy="16249"/>
            </a:xfrm>
            <a:custGeom>
              <a:avLst/>
              <a:gdLst/>
              <a:ahLst/>
              <a:cxnLst/>
              <a:rect l="l" t="t" r="r" b="b"/>
              <a:pathLst>
                <a:path w="2222" h="127" extrusionOk="0">
                  <a:moveTo>
                    <a:pt x="1" y="0"/>
                  </a:moveTo>
                  <a:lnTo>
                    <a:pt x="2222" y="0"/>
                  </a:lnTo>
                  <a:lnTo>
                    <a:pt x="2222"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601;p72"/>
            <p:cNvSpPr/>
            <p:nvPr/>
          </p:nvSpPr>
          <p:spPr>
            <a:xfrm>
              <a:off x="2795206" y="3196591"/>
              <a:ext cx="105169" cy="16249"/>
            </a:xfrm>
            <a:custGeom>
              <a:avLst/>
              <a:gdLst/>
              <a:ahLst/>
              <a:cxnLst/>
              <a:rect l="l" t="t" r="r" b="b"/>
              <a:pathLst>
                <a:path w="822" h="127" extrusionOk="0">
                  <a:moveTo>
                    <a:pt x="1" y="0"/>
                  </a:moveTo>
                  <a:lnTo>
                    <a:pt x="821" y="0"/>
                  </a:lnTo>
                  <a:lnTo>
                    <a:pt x="821"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602;p72"/>
            <p:cNvSpPr/>
            <p:nvPr/>
          </p:nvSpPr>
          <p:spPr>
            <a:xfrm>
              <a:off x="2838706" y="3196591"/>
              <a:ext cx="61668" cy="16249"/>
            </a:xfrm>
            <a:custGeom>
              <a:avLst/>
              <a:gdLst/>
              <a:ahLst/>
              <a:cxnLst/>
              <a:rect l="l" t="t" r="r" b="b"/>
              <a:pathLst>
                <a:path w="482" h="127" extrusionOk="0">
                  <a:moveTo>
                    <a:pt x="1" y="0"/>
                  </a:moveTo>
                  <a:lnTo>
                    <a:pt x="481" y="0"/>
                  </a:lnTo>
                  <a:lnTo>
                    <a:pt x="481"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603;p72"/>
            <p:cNvSpPr/>
            <p:nvPr/>
          </p:nvSpPr>
          <p:spPr>
            <a:xfrm>
              <a:off x="2646795" y="3196591"/>
              <a:ext cx="92247" cy="16249"/>
            </a:xfrm>
            <a:custGeom>
              <a:avLst/>
              <a:gdLst/>
              <a:ahLst/>
              <a:cxnLst/>
              <a:rect l="l" t="t" r="r" b="b"/>
              <a:pathLst>
                <a:path w="721" h="127" extrusionOk="0">
                  <a:moveTo>
                    <a:pt x="0" y="0"/>
                  </a:moveTo>
                  <a:lnTo>
                    <a:pt x="720" y="0"/>
                  </a:lnTo>
                  <a:lnTo>
                    <a:pt x="720" y="127"/>
                  </a:lnTo>
                  <a:lnTo>
                    <a:pt x="0"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604;p72"/>
            <p:cNvSpPr/>
            <p:nvPr/>
          </p:nvSpPr>
          <p:spPr>
            <a:xfrm>
              <a:off x="2669696" y="3196591"/>
              <a:ext cx="51433" cy="16249"/>
            </a:xfrm>
            <a:custGeom>
              <a:avLst/>
              <a:gdLst/>
              <a:ahLst/>
              <a:cxnLst/>
              <a:rect l="l" t="t" r="r" b="b"/>
              <a:pathLst>
                <a:path w="402" h="127" extrusionOk="0">
                  <a:moveTo>
                    <a:pt x="0" y="0"/>
                  </a:moveTo>
                  <a:lnTo>
                    <a:pt x="401" y="0"/>
                  </a:lnTo>
                  <a:lnTo>
                    <a:pt x="401" y="127"/>
                  </a:lnTo>
                  <a:lnTo>
                    <a:pt x="0"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605;p72"/>
            <p:cNvSpPr/>
            <p:nvPr/>
          </p:nvSpPr>
          <p:spPr>
            <a:xfrm>
              <a:off x="2616345" y="3324148"/>
              <a:ext cx="284288" cy="15993"/>
            </a:xfrm>
            <a:custGeom>
              <a:avLst/>
              <a:gdLst/>
              <a:ahLst/>
              <a:cxnLst/>
              <a:rect l="l" t="t" r="r" b="b"/>
              <a:pathLst>
                <a:path w="2222" h="125" extrusionOk="0">
                  <a:moveTo>
                    <a:pt x="1" y="0"/>
                  </a:moveTo>
                  <a:lnTo>
                    <a:pt x="2222" y="0"/>
                  </a:lnTo>
                  <a:lnTo>
                    <a:pt x="2222" y="124"/>
                  </a:lnTo>
                  <a:lnTo>
                    <a:pt x="1" y="12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606;p72"/>
            <p:cNvSpPr/>
            <p:nvPr/>
          </p:nvSpPr>
          <p:spPr>
            <a:xfrm>
              <a:off x="2795206" y="3324148"/>
              <a:ext cx="105169" cy="15993"/>
            </a:xfrm>
            <a:custGeom>
              <a:avLst/>
              <a:gdLst/>
              <a:ahLst/>
              <a:cxnLst/>
              <a:rect l="l" t="t" r="r" b="b"/>
              <a:pathLst>
                <a:path w="822" h="125" extrusionOk="0">
                  <a:moveTo>
                    <a:pt x="1" y="0"/>
                  </a:moveTo>
                  <a:lnTo>
                    <a:pt x="821" y="0"/>
                  </a:lnTo>
                  <a:lnTo>
                    <a:pt x="821" y="124"/>
                  </a:lnTo>
                  <a:lnTo>
                    <a:pt x="1" y="12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607;p72"/>
            <p:cNvSpPr/>
            <p:nvPr/>
          </p:nvSpPr>
          <p:spPr>
            <a:xfrm>
              <a:off x="2838706" y="3324148"/>
              <a:ext cx="61668" cy="15993"/>
            </a:xfrm>
            <a:custGeom>
              <a:avLst/>
              <a:gdLst/>
              <a:ahLst/>
              <a:cxnLst/>
              <a:rect l="l" t="t" r="r" b="b"/>
              <a:pathLst>
                <a:path w="482" h="125" extrusionOk="0">
                  <a:moveTo>
                    <a:pt x="1" y="0"/>
                  </a:moveTo>
                  <a:lnTo>
                    <a:pt x="481" y="0"/>
                  </a:lnTo>
                  <a:lnTo>
                    <a:pt x="481" y="124"/>
                  </a:lnTo>
                  <a:lnTo>
                    <a:pt x="1" y="12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608;p72"/>
            <p:cNvSpPr/>
            <p:nvPr/>
          </p:nvSpPr>
          <p:spPr>
            <a:xfrm>
              <a:off x="2646795" y="3324148"/>
              <a:ext cx="92247" cy="15993"/>
            </a:xfrm>
            <a:custGeom>
              <a:avLst/>
              <a:gdLst/>
              <a:ahLst/>
              <a:cxnLst/>
              <a:rect l="l" t="t" r="r" b="b"/>
              <a:pathLst>
                <a:path w="721" h="125" extrusionOk="0">
                  <a:moveTo>
                    <a:pt x="0" y="0"/>
                  </a:moveTo>
                  <a:lnTo>
                    <a:pt x="720" y="0"/>
                  </a:lnTo>
                  <a:lnTo>
                    <a:pt x="720" y="124"/>
                  </a:lnTo>
                  <a:lnTo>
                    <a:pt x="0" y="12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609;p72"/>
            <p:cNvSpPr/>
            <p:nvPr/>
          </p:nvSpPr>
          <p:spPr>
            <a:xfrm>
              <a:off x="2669696" y="3324148"/>
              <a:ext cx="51433" cy="15993"/>
            </a:xfrm>
            <a:custGeom>
              <a:avLst/>
              <a:gdLst/>
              <a:ahLst/>
              <a:cxnLst/>
              <a:rect l="l" t="t" r="r" b="b"/>
              <a:pathLst>
                <a:path w="402" h="125" extrusionOk="0">
                  <a:moveTo>
                    <a:pt x="0" y="0"/>
                  </a:moveTo>
                  <a:lnTo>
                    <a:pt x="401" y="0"/>
                  </a:lnTo>
                  <a:lnTo>
                    <a:pt x="401" y="124"/>
                  </a:lnTo>
                  <a:lnTo>
                    <a:pt x="0" y="124"/>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610;p72"/>
            <p:cNvSpPr/>
            <p:nvPr/>
          </p:nvSpPr>
          <p:spPr>
            <a:xfrm>
              <a:off x="2616345" y="3451320"/>
              <a:ext cx="284288" cy="16377"/>
            </a:xfrm>
            <a:custGeom>
              <a:avLst/>
              <a:gdLst/>
              <a:ahLst/>
              <a:cxnLst/>
              <a:rect l="l" t="t" r="r" b="b"/>
              <a:pathLst>
                <a:path w="2222" h="128" extrusionOk="0">
                  <a:moveTo>
                    <a:pt x="1" y="1"/>
                  </a:moveTo>
                  <a:lnTo>
                    <a:pt x="2222" y="1"/>
                  </a:lnTo>
                  <a:lnTo>
                    <a:pt x="2222"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611;p72"/>
            <p:cNvSpPr/>
            <p:nvPr/>
          </p:nvSpPr>
          <p:spPr>
            <a:xfrm>
              <a:off x="2795206" y="3451320"/>
              <a:ext cx="105169" cy="16377"/>
            </a:xfrm>
            <a:custGeom>
              <a:avLst/>
              <a:gdLst/>
              <a:ahLst/>
              <a:cxnLst/>
              <a:rect l="l" t="t" r="r" b="b"/>
              <a:pathLst>
                <a:path w="822" h="128" extrusionOk="0">
                  <a:moveTo>
                    <a:pt x="1" y="1"/>
                  </a:moveTo>
                  <a:lnTo>
                    <a:pt x="821" y="1"/>
                  </a:lnTo>
                  <a:lnTo>
                    <a:pt x="821"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612;p72"/>
            <p:cNvSpPr/>
            <p:nvPr/>
          </p:nvSpPr>
          <p:spPr>
            <a:xfrm>
              <a:off x="2838706" y="3451320"/>
              <a:ext cx="61668" cy="16377"/>
            </a:xfrm>
            <a:custGeom>
              <a:avLst/>
              <a:gdLst/>
              <a:ahLst/>
              <a:cxnLst/>
              <a:rect l="l" t="t" r="r" b="b"/>
              <a:pathLst>
                <a:path w="482" h="128" extrusionOk="0">
                  <a:moveTo>
                    <a:pt x="1" y="1"/>
                  </a:moveTo>
                  <a:lnTo>
                    <a:pt x="481" y="1"/>
                  </a:lnTo>
                  <a:lnTo>
                    <a:pt x="481" y="127"/>
                  </a:lnTo>
                  <a:lnTo>
                    <a:pt x="1"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13;p72"/>
            <p:cNvSpPr/>
            <p:nvPr/>
          </p:nvSpPr>
          <p:spPr>
            <a:xfrm>
              <a:off x="2646795" y="3451320"/>
              <a:ext cx="92247" cy="16377"/>
            </a:xfrm>
            <a:custGeom>
              <a:avLst/>
              <a:gdLst/>
              <a:ahLst/>
              <a:cxnLst/>
              <a:rect l="l" t="t" r="r" b="b"/>
              <a:pathLst>
                <a:path w="721" h="128" extrusionOk="0">
                  <a:moveTo>
                    <a:pt x="0" y="1"/>
                  </a:moveTo>
                  <a:lnTo>
                    <a:pt x="720" y="1"/>
                  </a:lnTo>
                  <a:lnTo>
                    <a:pt x="720" y="127"/>
                  </a:lnTo>
                  <a:lnTo>
                    <a:pt x="0"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614;p72"/>
            <p:cNvSpPr/>
            <p:nvPr/>
          </p:nvSpPr>
          <p:spPr>
            <a:xfrm>
              <a:off x="2669696" y="3451320"/>
              <a:ext cx="51433" cy="16377"/>
            </a:xfrm>
            <a:custGeom>
              <a:avLst/>
              <a:gdLst/>
              <a:ahLst/>
              <a:cxnLst/>
              <a:rect l="l" t="t" r="r" b="b"/>
              <a:pathLst>
                <a:path w="402" h="128" extrusionOk="0">
                  <a:moveTo>
                    <a:pt x="0" y="1"/>
                  </a:moveTo>
                  <a:lnTo>
                    <a:pt x="401" y="1"/>
                  </a:lnTo>
                  <a:lnTo>
                    <a:pt x="401" y="127"/>
                  </a:lnTo>
                  <a:lnTo>
                    <a:pt x="0" y="127"/>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615;p72"/>
            <p:cNvSpPr/>
            <p:nvPr/>
          </p:nvSpPr>
          <p:spPr>
            <a:xfrm>
              <a:off x="2491475" y="3819788"/>
              <a:ext cx="536079" cy="17017"/>
            </a:xfrm>
            <a:custGeom>
              <a:avLst/>
              <a:gdLst/>
              <a:ahLst/>
              <a:cxnLst/>
              <a:rect l="l" t="t" r="r" b="b"/>
              <a:pathLst>
                <a:path w="4190" h="133" extrusionOk="0">
                  <a:moveTo>
                    <a:pt x="1" y="1"/>
                  </a:moveTo>
                  <a:lnTo>
                    <a:pt x="4189" y="1"/>
                  </a:lnTo>
                  <a:lnTo>
                    <a:pt x="4189" y="133"/>
                  </a:lnTo>
                  <a:lnTo>
                    <a:pt x="1" y="13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616;p72"/>
            <p:cNvSpPr/>
            <p:nvPr/>
          </p:nvSpPr>
          <p:spPr>
            <a:xfrm>
              <a:off x="2828983" y="3819788"/>
              <a:ext cx="198567" cy="17017"/>
            </a:xfrm>
            <a:custGeom>
              <a:avLst/>
              <a:gdLst/>
              <a:ahLst/>
              <a:cxnLst/>
              <a:rect l="l" t="t" r="r" b="b"/>
              <a:pathLst>
                <a:path w="1552" h="133" extrusionOk="0">
                  <a:moveTo>
                    <a:pt x="0" y="1"/>
                  </a:moveTo>
                  <a:lnTo>
                    <a:pt x="1551" y="1"/>
                  </a:lnTo>
                  <a:lnTo>
                    <a:pt x="1551" y="133"/>
                  </a:lnTo>
                  <a:lnTo>
                    <a:pt x="0" y="133"/>
                  </a:lnTo>
                  <a:close/>
                </a:path>
              </a:pathLst>
            </a:cu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617;p72"/>
            <p:cNvSpPr/>
            <p:nvPr/>
          </p:nvSpPr>
          <p:spPr>
            <a:xfrm>
              <a:off x="2910993" y="3819788"/>
              <a:ext cx="116939" cy="17017"/>
            </a:xfrm>
            <a:custGeom>
              <a:avLst/>
              <a:gdLst/>
              <a:ahLst/>
              <a:cxnLst/>
              <a:rect l="l" t="t" r="r" b="b"/>
              <a:pathLst>
                <a:path w="914" h="133" extrusionOk="0">
                  <a:moveTo>
                    <a:pt x="0" y="1"/>
                  </a:moveTo>
                  <a:lnTo>
                    <a:pt x="913" y="1"/>
                  </a:lnTo>
                  <a:lnTo>
                    <a:pt x="913" y="133"/>
                  </a:lnTo>
                  <a:lnTo>
                    <a:pt x="0" y="133"/>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618;p72"/>
            <p:cNvSpPr/>
            <p:nvPr/>
          </p:nvSpPr>
          <p:spPr>
            <a:xfrm>
              <a:off x="2548537" y="3819788"/>
              <a:ext cx="174258" cy="17017"/>
            </a:xfrm>
            <a:custGeom>
              <a:avLst/>
              <a:gdLst/>
              <a:ahLst/>
              <a:cxnLst/>
              <a:rect l="l" t="t" r="r" b="b"/>
              <a:pathLst>
                <a:path w="1362" h="133" extrusionOk="0">
                  <a:moveTo>
                    <a:pt x="1" y="1"/>
                  </a:moveTo>
                  <a:lnTo>
                    <a:pt x="1362" y="1"/>
                  </a:lnTo>
                  <a:lnTo>
                    <a:pt x="1362" y="133"/>
                  </a:lnTo>
                  <a:lnTo>
                    <a:pt x="1" y="133"/>
                  </a:lnTo>
                  <a:close/>
                </a:path>
              </a:pathLst>
            </a:custGeom>
            <a:gradFill>
              <a:gsLst>
                <a:gs pos="0">
                  <a:srgbClr val="999999">
                    <a:alpha val="43137"/>
                  </a:srgbClr>
                </a:gs>
                <a:gs pos="100000">
                  <a:srgbClr val="FFFFFF">
                    <a:alpha val="51372"/>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619;p72"/>
            <p:cNvSpPr/>
            <p:nvPr/>
          </p:nvSpPr>
          <p:spPr>
            <a:xfrm>
              <a:off x="2591781" y="3819788"/>
              <a:ext cx="97236" cy="17017"/>
            </a:xfrm>
            <a:custGeom>
              <a:avLst/>
              <a:gdLst/>
              <a:ahLst/>
              <a:cxnLst/>
              <a:rect l="l" t="t" r="r" b="b"/>
              <a:pathLst>
                <a:path w="760" h="133" extrusionOk="0">
                  <a:moveTo>
                    <a:pt x="0" y="1"/>
                  </a:moveTo>
                  <a:lnTo>
                    <a:pt x="760" y="1"/>
                  </a:lnTo>
                  <a:lnTo>
                    <a:pt x="760" y="133"/>
                  </a:lnTo>
                  <a:lnTo>
                    <a:pt x="0" y="133"/>
                  </a:lnTo>
                  <a:close/>
                </a:path>
              </a:pathLst>
            </a:custGeom>
            <a:solidFill>
              <a:srgbClr val="666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4643;p72"/>
          <p:cNvGrpSpPr/>
          <p:nvPr/>
        </p:nvGrpSpPr>
        <p:grpSpPr>
          <a:xfrm>
            <a:off x="5260878" y="2684400"/>
            <a:ext cx="2163298" cy="2477503"/>
            <a:chOff x="-451675" y="1922225"/>
            <a:chExt cx="3113736" cy="3221276"/>
          </a:xfrm>
        </p:grpSpPr>
        <p:sp>
          <p:nvSpPr>
            <p:cNvPr id="105" name="Google Shape;4644;p72"/>
            <p:cNvSpPr/>
            <p:nvPr/>
          </p:nvSpPr>
          <p:spPr>
            <a:xfrm>
              <a:off x="-451675" y="5007691"/>
              <a:ext cx="3107628" cy="135810"/>
            </a:xfrm>
            <a:custGeom>
              <a:avLst/>
              <a:gdLst/>
              <a:ahLst/>
              <a:cxnLst/>
              <a:rect l="l" t="t" r="r" b="b"/>
              <a:pathLst>
                <a:path w="29543" h="1291" extrusionOk="0">
                  <a:moveTo>
                    <a:pt x="0" y="0"/>
                  </a:moveTo>
                  <a:lnTo>
                    <a:pt x="29543" y="0"/>
                  </a:lnTo>
                  <a:lnTo>
                    <a:pt x="29543" y="1290"/>
                  </a:lnTo>
                  <a:lnTo>
                    <a:pt x="0" y="129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645;p72"/>
            <p:cNvSpPr/>
            <p:nvPr/>
          </p:nvSpPr>
          <p:spPr>
            <a:xfrm>
              <a:off x="1747816" y="5007691"/>
              <a:ext cx="908210" cy="135810"/>
            </a:xfrm>
            <a:custGeom>
              <a:avLst/>
              <a:gdLst/>
              <a:ahLst/>
              <a:cxnLst/>
              <a:rect l="l" t="t" r="r" b="b"/>
              <a:pathLst>
                <a:path w="8634" h="1291" extrusionOk="0">
                  <a:moveTo>
                    <a:pt x="1" y="0"/>
                  </a:moveTo>
                  <a:lnTo>
                    <a:pt x="8634" y="0"/>
                  </a:lnTo>
                  <a:lnTo>
                    <a:pt x="8634" y="1290"/>
                  </a:lnTo>
                  <a:lnTo>
                    <a:pt x="1" y="129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646;p72"/>
            <p:cNvSpPr/>
            <p:nvPr/>
          </p:nvSpPr>
          <p:spPr>
            <a:xfrm>
              <a:off x="-244970" y="5007691"/>
              <a:ext cx="469042" cy="135810"/>
            </a:xfrm>
            <a:custGeom>
              <a:avLst/>
              <a:gdLst/>
              <a:ahLst/>
              <a:cxnLst/>
              <a:rect l="l" t="t" r="r" b="b"/>
              <a:pathLst>
                <a:path w="4459" h="1291" extrusionOk="0">
                  <a:moveTo>
                    <a:pt x="1" y="0"/>
                  </a:moveTo>
                  <a:lnTo>
                    <a:pt x="4458" y="0"/>
                  </a:lnTo>
                  <a:lnTo>
                    <a:pt x="4458" y="1290"/>
                  </a:lnTo>
                  <a:lnTo>
                    <a:pt x="1" y="1290"/>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647;p72"/>
            <p:cNvSpPr/>
            <p:nvPr/>
          </p:nvSpPr>
          <p:spPr>
            <a:xfrm>
              <a:off x="-451359" y="1922225"/>
              <a:ext cx="3106787" cy="3085969"/>
            </a:xfrm>
            <a:custGeom>
              <a:avLst/>
              <a:gdLst/>
              <a:ahLst/>
              <a:cxnLst/>
              <a:rect l="l" t="t" r="r" b="b"/>
              <a:pathLst>
                <a:path w="29535" h="29335" extrusionOk="0">
                  <a:moveTo>
                    <a:pt x="20875" y="0"/>
                  </a:moveTo>
                  <a:lnTo>
                    <a:pt x="8670" y="0"/>
                  </a:lnTo>
                  <a:cubicBezTo>
                    <a:pt x="8293" y="0"/>
                    <a:pt x="7990" y="306"/>
                    <a:pt x="7984" y="686"/>
                  </a:cubicBezTo>
                  <a:cubicBezTo>
                    <a:pt x="7966" y="16014"/>
                    <a:pt x="3057" y="23919"/>
                    <a:pt x="947" y="26604"/>
                  </a:cubicBezTo>
                  <a:cubicBezTo>
                    <a:pt x="335" y="27382"/>
                    <a:pt x="0" y="28342"/>
                    <a:pt x="0" y="29331"/>
                  </a:cubicBezTo>
                  <a:lnTo>
                    <a:pt x="0" y="29331"/>
                  </a:lnTo>
                  <a:lnTo>
                    <a:pt x="29534" y="29334"/>
                  </a:lnTo>
                  <a:lnTo>
                    <a:pt x="29534" y="29334"/>
                  </a:lnTo>
                  <a:cubicBezTo>
                    <a:pt x="29534" y="28345"/>
                    <a:pt x="29202" y="27387"/>
                    <a:pt x="28590" y="26609"/>
                  </a:cubicBezTo>
                  <a:cubicBezTo>
                    <a:pt x="26480" y="23922"/>
                    <a:pt x="21571" y="16016"/>
                    <a:pt x="21553" y="689"/>
                  </a:cubicBezTo>
                  <a:cubicBezTo>
                    <a:pt x="21558" y="306"/>
                    <a:pt x="21252" y="0"/>
                    <a:pt x="20875"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648;p72"/>
            <p:cNvSpPr/>
            <p:nvPr/>
          </p:nvSpPr>
          <p:spPr>
            <a:xfrm>
              <a:off x="-238343" y="1922225"/>
              <a:ext cx="2900404" cy="3085969"/>
            </a:xfrm>
            <a:custGeom>
              <a:avLst/>
              <a:gdLst/>
              <a:ahLst/>
              <a:cxnLst/>
              <a:rect l="l" t="t" r="r" b="b"/>
              <a:pathLst>
                <a:path w="27573" h="29335" extrusionOk="0">
                  <a:moveTo>
                    <a:pt x="4184" y="29331"/>
                  </a:moveTo>
                  <a:cubicBezTo>
                    <a:pt x="4184" y="28342"/>
                    <a:pt x="4517" y="27382"/>
                    <a:pt x="5131" y="26604"/>
                  </a:cubicBezTo>
                  <a:cubicBezTo>
                    <a:pt x="7241" y="23919"/>
                    <a:pt x="12150" y="16014"/>
                    <a:pt x="12169" y="686"/>
                  </a:cubicBezTo>
                  <a:cubicBezTo>
                    <a:pt x="12169" y="314"/>
                    <a:pt x="12467" y="11"/>
                    <a:pt x="12839" y="0"/>
                  </a:cubicBezTo>
                  <a:lnTo>
                    <a:pt x="8666" y="0"/>
                  </a:lnTo>
                  <a:cubicBezTo>
                    <a:pt x="8289" y="3"/>
                    <a:pt x="7985" y="306"/>
                    <a:pt x="7985" y="686"/>
                  </a:cubicBezTo>
                  <a:cubicBezTo>
                    <a:pt x="7964" y="16014"/>
                    <a:pt x="3055" y="23919"/>
                    <a:pt x="945" y="26604"/>
                  </a:cubicBezTo>
                  <a:cubicBezTo>
                    <a:pt x="336" y="27382"/>
                    <a:pt x="1" y="28342"/>
                    <a:pt x="1" y="29331"/>
                  </a:cubicBezTo>
                  <a:lnTo>
                    <a:pt x="27573" y="29334"/>
                  </a:lnTo>
                  <a:lnTo>
                    <a:pt x="27573" y="29334"/>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649;p72"/>
            <p:cNvSpPr/>
            <p:nvPr/>
          </p:nvSpPr>
          <p:spPr>
            <a:xfrm>
              <a:off x="194844" y="1922225"/>
              <a:ext cx="2460920" cy="3085653"/>
            </a:xfrm>
            <a:custGeom>
              <a:avLst/>
              <a:gdLst/>
              <a:ahLst/>
              <a:cxnLst/>
              <a:rect l="l" t="t" r="r" b="b"/>
              <a:pathLst>
                <a:path w="23395" h="29332" extrusionOk="0">
                  <a:moveTo>
                    <a:pt x="15415" y="686"/>
                  </a:moveTo>
                  <a:cubicBezTo>
                    <a:pt x="15415" y="306"/>
                    <a:pt x="15106" y="0"/>
                    <a:pt x="14729" y="0"/>
                  </a:cubicBezTo>
                  <a:lnTo>
                    <a:pt x="8655" y="0"/>
                  </a:lnTo>
                  <a:cubicBezTo>
                    <a:pt x="8285" y="11"/>
                    <a:pt x="7985" y="312"/>
                    <a:pt x="7985" y="686"/>
                  </a:cubicBezTo>
                  <a:cubicBezTo>
                    <a:pt x="7966" y="16014"/>
                    <a:pt x="3057" y="23919"/>
                    <a:pt x="947" y="26604"/>
                  </a:cubicBezTo>
                  <a:cubicBezTo>
                    <a:pt x="335" y="27382"/>
                    <a:pt x="0" y="28342"/>
                    <a:pt x="0" y="29331"/>
                  </a:cubicBezTo>
                  <a:lnTo>
                    <a:pt x="23394" y="29331"/>
                  </a:lnTo>
                  <a:cubicBezTo>
                    <a:pt x="23394" y="28342"/>
                    <a:pt x="23059" y="27382"/>
                    <a:pt x="22447" y="26604"/>
                  </a:cubicBezTo>
                  <a:cubicBezTo>
                    <a:pt x="20342" y="23919"/>
                    <a:pt x="15434" y="16014"/>
                    <a:pt x="15415" y="686"/>
                  </a:cubicBezTo>
                  <a:close/>
                </a:path>
              </a:pathLst>
            </a:custGeom>
            <a:solidFill>
              <a:srgbClr val="999999">
                <a:alpha val="1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650;p72"/>
            <p:cNvSpPr/>
            <p:nvPr/>
          </p:nvSpPr>
          <p:spPr>
            <a:xfrm>
              <a:off x="386507" y="2076230"/>
              <a:ext cx="1431846" cy="85000"/>
            </a:xfrm>
            <a:custGeom>
              <a:avLst/>
              <a:gdLst/>
              <a:ahLst/>
              <a:cxnLst/>
              <a:rect l="l" t="t" r="r" b="b"/>
              <a:pathLst>
                <a:path w="13612" h="808" extrusionOk="0">
                  <a:moveTo>
                    <a:pt x="13598" y="0"/>
                  </a:moveTo>
                  <a:lnTo>
                    <a:pt x="17" y="0"/>
                  </a:lnTo>
                  <a:cubicBezTo>
                    <a:pt x="14" y="275"/>
                    <a:pt x="9" y="541"/>
                    <a:pt x="1" y="807"/>
                  </a:cubicBezTo>
                  <a:lnTo>
                    <a:pt x="13612" y="807"/>
                  </a:lnTo>
                  <a:cubicBezTo>
                    <a:pt x="13609" y="541"/>
                    <a:pt x="13601" y="269"/>
                    <a:pt x="13598" y="0"/>
                  </a:cubicBezTo>
                  <a:close/>
                </a:path>
              </a:pathLst>
            </a:custGeom>
            <a:gradFill>
              <a:gsLst>
                <a:gs pos="0">
                  <a:schemeClr val="accent2"/>
                </a:gs>
                <a:gs pos="100000">
                  <a:schemeClr val="lt1"/>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651;p72"/>
            <p:cNvSpPr/>
            <p:nvPr/>
          </p:nvSpPr>
          <p:spPr>
            <a:xfrm>
              <a:off x="375461" y="2331432"/>
              <a:ext cx="1453726" cy="85105"/>
            </a:xfrm>
            <a:custGeom>
              <a:avLst/>
              <a:gdLst/>
              <a:ahLst/>
              <a:cxnLst/>
              <a:rect l="l" t="t" r="r" b="b"/>
              <a:pathLst>
                <a:path w="13820" h="809" extrusionOk="0">
                  <a:moveTo>
                    <a:pt x="13777" y="1"/>
                  </a:moveTo>
                  <a:lnTo>
                    <a:pt x="48" y="1"/>
                  </a:lnTo>
                  <a:cubicBezTo>
                    <a:pt x="35" y="275"/>
                    <a:pt x="16" y="542"/>
                    <a:pt x="0" y="808"/>
                  </a:cubicBezTo>
                  <a:lnTo>
                    <a:pt x="13819" y="808"/>
                  </a:lnTo>
                  <a:cubicBezTo>
                    <a:pt x="13806" y="542"/>
                    <a:pt x="13788" y="273"/>
                    <a:pt x="13777" y="1"/>
                  </a:cubicBezTo>
                  <a:close/>
                </a:path>
              </a:pathLst>
            </a:custGeom>
            <a:gradFill>
              <a:gsLst>
                <a:gs pos="0">
                  <a:schemeClr val="accent2"/>
                </a:gs>
                <a:gs pos="100000">
                  <a:schemeClr val="lt1"/>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652;p72"/>
            <p:cNvSpPr/>
            <p:nvPr/>
          </p:nvSpPr>
          <p:spPr>
            <a:xfrm>
              <a:off x="1310526" y="1922225"/>
              <a:ext cx="1118275" cy="3085653"/>
            </a:xfrm>
            <a:custGeom>
              <a:avLst/>
              <a:gdLst/>
              <a:ahLst/>
              <a:cxnLst/>
              <a:rect l="l" t="t" r="r" b="b"/>
              <a:pathLst>
                <a:path w="10631" h="29332" extrusionOk="0">
                  <a:moveTo>
                    <a:pt x="1" y="0"/>
                  </a:moveTo>
                  <a:cubicBezTo>
                    <a:pt x="380" y="0"/>
                    <a:pt x="684" y="306"/>
                    <a:pt x="686" y="686"/>
                  </a:cubicBezTo>
                  <a:cubicBezTo>
                    <a:pt x="702" y="16014"/>
                    <a:pt x="5614" y="23919"/>
                    <a:pt x="7724" y="26604"/>
                  </a:cubicBezTo>
                  <a:cubicBezTo>
                    <a:pt x="8333" y="27382"/>
                    <a:pt x="8668" y="28342"/>
                    <a:pt x="8668" y="29331"/>
                  </a:cubicBezTo>
                  <a:lnTo>
                    <a:pt x="10630" y="29331"/>
                  </a:lnTo>
                  <a:cubicBezTo>
                    <a:pt x="10630" y="28342"/>
                    <a:pt x="10298" y="27382"/>
                    <a:pt x="9684" y="26604"/>
                  </a:cubicBezTo>
                  <a:cubicBezTo>
                    <a:pt x="7573" y="23919"/>
                    <a:pt x="2665" y="16014"/>
                    <a:pt x="2649" y="686"/>
                  </a:cubicBezTo>
                  <a:cubicBezTo>
                    <a:pt x="2649" y="306"/>
                    <a:pt x="2343" y="0"/>
                    <a:pt x="1963" y="0"/>
                  </a:cubicBezTo>
                  <a:close/>
                </a:path>
              </a:pathLst>
            </a:custGeom>
            <a:solidFill>
              <a:srgbClr val="999999">
                <a:alpha val="1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4653;p72"/>
          <p:cNvGrpSpPr/>
          <p:nvPr/>
        </p:nvGrpSpPr>
        <p:grpSpPr>
          <a:xfrm>
            <a:off x="4938162" y="4419831"/>
            <a:ext cx="1006543" cy="742072"/>
            <a:chOff x="-266175" y="4178650"/>
            <a:chExt cx="1448765" cy="964850"/>
          </a:xfrm>
        </p:grpSpPr>
        <p:sp>
          <p:nvSpPr>
            <p:cNvPr id="115" name="Google Shape;4654;p72"/>
            <p:cNvSpPr/>
            <p:nvPr/>
          </p:nvSpPr>
          <p:spPr>
            <a:xfrm>
              <a:off x="-266175" y="4470639"/>
              <a:ext cx="1448765" cy="672854"/>
            </a:xfrm>
            <a:custGeom>
              <a:avLst/>
              <a:gdLst/>
              <a:ahLst/>
              <a:cxnLst/>
              <a:rect l="l" t="t" r="r" b="b"/>
              <a:pathLst>
                <a:path w="31279" h="14527" extrusionOk="0">
                  <a:moveTo>
                    <a:pt x="378" y="1"/>
                  </a:moveTo>
                  <a:lnTo>
                    <a:pt x="1" y="724"/>
                  </a:lnTo>
                  <a:lnTo>
                    <a:pt x="1" y="2757"/>
                  </a:lnTo>
                  <a:lnTo>
                    <a:pt x="1" y="9634"/>
                  </a:lnTo>
                  <a:lnTo>
                    <a:pt x="1" y="10240"/>
                  </a:lnTo>
                  <a:lnTo>
                    <a:pt x="1" y="14527"/>
                  </a:lnTo>
                  <a:lnTo>
                    <a:pt x="31279" y="14527"/>
                  </a:lnTo>
                  <a:lnTo>
                    <a:pt x="31279" y="10240"/>
                  </a:lnTo>
                  <a:lnTo>
                    <a:pt x="31279" y="9634"/>
                  </a:lnTo>
                  <a:lnTo>
                    <a:pt x="31279" y="2763"/>
                  </a:lnTo>
                  <a:lnTo>
                    <a:pt x="31279" y="724"/>
                  </a:lnTo>
                  <a:lnTo>
                    <a:pt x="30901" y="6"/>
                  </a:lnTo>
                  <a:lnTo>
                    <a:pt x="378" y="1"/>
                  </a:lnTo>
                  <a:close/>
                </a:path>
              </a:pathLst>
            </a:custGeom>
            <a:gradFill>
              <a:gsLst>
                <a:gs pos="0">
                  <a:schemeClr val="accent2"/>
                </a:gs>
                <a:gs pos="100000">
                  <a:schemeClr val="lt1"/>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655;p72"/>
            <p:cNvSpPr/>
            <p:nvPr/>
          </p:nvSpPr>
          <p:spPr>
            <a:xfrm>
              <a:off x="-266175" y="4504127"/>
              <a:ext cx="1448626" cy="94349"/>
            </a:xfrm>
            <a:custGeom>
              <a:avLst/>
              <a:gdLst/>
              <a:ahLst/>
              <a:cxnLst/>
              <a:rect l="l" t="t" r="r" b="b"/>
              <a:pathLst>
                <a:path w="31276" h="2037" extrusionOk="0">
                  <a:moveTo>
                    <a:pt x="1" y="1"/>
                  </a:moveTo>
                  <a:lnTo>
                    <a:pt x="31276" y="1"/>
                  </a:lnTo>
                  <a:lnTo>
                    <a:pt x="31276" y="2037"/>
                  </a:lnTo>
                  <a:lnTo>
                    <a:pt x="1" y="203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656;p72"/>
            <p:cNvSpPr/>
            <p:nvPr/>
          </p:nvSpPr>
          <p:spPr>
            <a:xfrm>
              <a:off x="-266175" y="4596321"/>
              <a:ext cx="1448626" cy="318201"/>
            </a:xfrm>
            <a:custGeom>
              <a:avLst/>
              <a:gdLst/>
              <a:ahLst/>
              <a:cxnLst/>
              <a:rect l="l" t="t" r="r" b="b"/>
              <a:pathLst>
                <a:path w="31276" h="6870" extrusionOk="0">
                  <a:moveTo>
                    <a:pt x="1" y="1"/>
                  </a:moveTo>
                  <a:lnTo>
                    <a:pt x="31276" y="1"/>
                  </a:lnTo>
                  <a:lnTo>
                    <a:pt x="31276" y="6869"/>
                  </a:lnTo>
                  <a:lnTo>
                    <a:pt x="1" y="6869"/>
                  </a:lnTo>
                  <a:close/>
                </a:path>
              </a:pathLst>
            </a:custGeom>
            <a:solidFill>
              <a:srgbClr val="E43107">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657;p72"/>
            <p:cNvSpPr/>
            <p:nvPr/>
          </p:nvSpPr>
          <p:spPr>
            <a:xfrm>
              <a:off x="-266175" y="4913802"/>
              <a:ext cx="1448626" cy="31180"/>
            </a:xfrm>
            <a:custGeom>
              <a:avLst/>
              <a:gdLst/>
              <a:ahLst/>
              <a:cxnLst/>
              <a:rect l="l" t="t" r="r" b="b"/>
              <a:pathLst>
                <a:path w="31276" h="608" extrusionOk="0">
                  <a:moveTo>
                    <a:pt x="1" y="1"/>
                  </a:moveTo>
                  <a:lnTo>
                    <a:pt x="31276" y="1"/>
                  </a:lnTo>
                  <a:lnTo>
                    <a:pt x="31276" y="607"/>
                  </a:lnTo>
                  <a:lnTo>
                    <a:pt x="1" y="60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658;p72"/>
            <p:cNvSpPr/>
            <p:nvPr/>
          </p:nvSpPr>
          <p:spPr>
            <a:xfrm>
              <a:off x="-266175" y="4944935"/>
              <a:ext cx="1448626" cy="198563"/>
            </a:xfrm>
            <a:custGeom>
              <a:avLst/>
              <a:gdLst/>
              <a:ahLst/>
              <a:cxnLst/>
              <a:rect l="l" t="t" r="r" b="b"/>
              <a:pathLst>
                <a:path w="31276" h="4287" extrusionOk="0">
                  <a:moveTo>
                    <a:pt x="1" y="0"/>
                  </a:moveTo>
                  <a:lnTo>
                    <a:pt x="31276" y="0"/>
                  </a:lnTo>
                  <a:lnTo>
                    <a:pt x="31276" y="4287"/>
                  </a:lnTo>
                  <a:lnTo>
                    <a:pt x="1" y="4287"/>
                  </a:lnTo>
                  <a:close/>
                </a:path>
              </a:pathLst>
            </a:custGeom>
            <a:solidFill>
              <a:srgbClr val="FF951B">
                <a:alpha val="42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659;p72"/>
            <p:cNvSpPr/>
            <p:nvPr/>
          </p:nvSpPr>
          <p:spPr>
            <a:xfrm>
              <a:off x="-266175" y="4470639"/>
              <a:ext cx="1448765" cy="33534"/>
            </a:xfrm>
            <a:custGeom>
              <a:avLst/>
              <a:gdLst/>
              <a:ahLst/>
              <a:cxnLst/>
              <a:rect l="l" t="t" r="r" b="b"/>
              <a:pathLst>
                <a:path w="31279" h="724" extrusionOk="0">
                  <a:moveTo>
                    <a:pt x="30901" y="6"/>
                  </a:moveTo>
                  <a:lnTo>
                    <a:pt x="378" y="1"/>
                  </a:lnTo>
                  <a:lnTo>
                    <a:pt x="1" y="724"/>
                  </a:lnTo>
                  <a:lnTo>
                    <a:pt x="31279" y="72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660;p72"/>
            <p:cNvSpPr/>
            <p:nvPr/>
          </p:nvSpPr>
          <p:spPr>
            <a:xfrm>
              <a:off x="-171503" y="4989771"/>
              <a:ext cx="226076" cy="153589"/>
            </a:xfrm>
            <a:custGeom>
              <a:avLst/>
              <a:gdLst/>
              <a:ahLst/>
              <a:cxnLst/>
              <a:rect l="l" t="t" r="r" b="b"/>
              <a:pathLst>
                <a:path w="4881" h="3316" extrusionOk="0">
                  <a:moveTo>
                    <a:pt x="1" y="0"/>
                  </a:moveTo>
                  <a:lnTo>
                    <a:pt x="4881" y="0"/>
                  </a:lnTo>
                  <a:lnTo>
                    <a:pt x="4881" y="3316"/>
                  </a:lnTo>
                  <a:lnTo>
                    <a:pt x="1" y="331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22" name="Google Shape;4661;p72"/>
            <p:cNvSpPr/>
            <p:nvPr/>
          </p:nvSpPr>
          <p:spPr>
            <a:xfrm>
              <a:off x="-171503" y="4671520"/>
              <a:ext cx="141176" cy="146780"/>
            </a:xfrm>
            <a:custGeom>
              <a:avLst/>
              <a:gdLst/>
              <a:ahLst/>
              <a:cxnLst/>
              <a:rect l="l" t="t" r="r" b="b"/>
              <a:pathLst>
                <a:path w="3048" h="3169" extrusionOk="0">
                  <a:moveTo>
                    <a:pt x="3047" y="0"/>
                  </a:moveTo>
                  <a:lnTo>
                    <a:pt x="1" y="0"/>
                  </a:lnTo>
                  <a:lnTo>
                    <a:pt x="1" y="3168"/>
                  </a:lnTo>
                  <a:lnTo>
                    <a:pt x="3047" y="122"/>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662;p72"/>
            <p:cNvSpPr/>
            <p:nvPr/>
          </p:nvSpPr>
          <p:spPr>
            <a:xfrm>
              <a:off x="-171503" y="4677124"/>
              <a:ext cx="141176" cy="164381"/>
            </a:xfrm>
            <a:custGeom>
              <a:avLst/>
              <a:gdLst/>
              <a:ahLst/>
              <a:cxnLst/>
              <a:rect l="l" t="t" r="r" b="b"/>
              <a:pathLst>
                <a:path w="3048" h="3549" extrusionOk="0">
                  <a:moveTo>
                    <a:pt x="3047" y="1"/>
                  </a:moveTo>
                  <a:lnTo>
                    <a:pt x="1" y="3047"/>
                  </a:lnTo>
                  <a:lnTo>
                    <a:pt x="1" y="3548"/>
                  </a:lnTo>
                  <a:lnTo>
                    <a:pt x="3047" y="3548"/>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663;p72"/>
            <p:cNvSpPr/>
            <p:nvPr/>
          </p:nvSpPr>
          <p:spPr>
            <a:xfrm>
              <a:off x="-30376" y="4671520"/>
              <a:ext cx="5929" cy="5651"/>
            </a:xfrm>
            <a:custGeom>
              <a:avLst/>
              <a:gdLst/>
              <a:ahLst/>
              <a:cxnLst/>
              <a:rect l="l" t="t" r="r" b="b"/>
              <a:pathLst>
                <a:path w="128" h="122" extrusionOk="0">
                  <a:moveTo>
                    <a:pt x="0" y="0"/>
                  </a:moveTo>
                  <a:lnTo>
                    <a:pt x="0" y="122"/>
                  </a:lnTo>
                  <a:lnTo>
                    <a:pt x="127" y="0"/>
                  </a:lnTo>
                  <a:close/>
                </a:path>
              </a:pathLst>
            </a:custGeom>
            <a:solidFill>
              <a:srgbClr val="CA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664;p72"/>
            <p:cNvSpPr/>
            <p:nvPr/>
          </p:nvSpPr>
          <p:spPr>
            <a:xfrm>
              <a:off x="117468" y="4671520"/>
              <a:ext cx="200277" cy="170217"/>
            </a:xfrm>
            <a:custGeom>
              <a:avLst/>
              <a:gdLst/>
              <a:ahLst/>
              <a:cxnLst/>
              <a:rect l="l" t="t" r="r" b="b"/>
              <a:pathLst>
                <a:path w="4324" h="3675" extrusionOk="0">
                  <a:moveTo>
                    <a:pt x="4323" y="0"/>
                  </a:moveTo>
                  <a:lnTo>
                    <a:pt x="3672" y="0"/>
                  </a:lnTo>
                  <a:lnTo>
                    <a:pt x="0" y="3675"/>
                  </a:lnTo>
                  <a:lnTo>
                    <a:pt x="4323" y="3675"/>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665;p72"/>
            <p:cNvSpPr/>
            <p:nvPr/>
          </p:nvSpPr>
          <p:spPr>
            <a:xfrm>
              <a:off x="-30376" y="4671520"/>
              <a:ext cx="317923" cy="170217"/>
            </a:xfrm>
            <a:custGeom>
              <a:avLst/>
              <a:gdLst/>
              <a:ahLst/>
              <a:cxnLst/>
              <a:rect l="l" t="t" r="r" b="b"/>
              <a:pathLst>
                <a:path w="6864" h="3675" extrusionOk="0">
                  <a:moveTo>
                    <a:pt x="127" y="0"/>
                  </a:moveTo>
                  <a:lnTo>
                    <a:pt x="0" y="122"/>
                  </a:lnTo>
                  <a:lnTo>
                    <a:pt x="0" y="3669"/>
                  </a:lnTo>
                  <a:lnTo>
                    <a:pt x="3192" y="3675"/>
                  </a:lnTo>
                  <a:lnTo>
                    <a:pt x="6864" y="0"/>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666;p72"/>
            <p:cNvSpPr/>
            <p:nvPr/>
          </p:nvSpPr>
          <p:spPr>
            <a:xfrm>
              <a:off x="317696" y="4671520"/>
              <a:ext cx="151412" cy="170217"/>
            </a:xfrm>
            <a:custGeom>
              <a:avLst/>
              <a:gdLst/>
              <a:ahLst/>
              <a:cxnLst/>
              <a:rect l="l" t="t" r="r" b="b"/>
              <a:pathLst>
                <a:path w="3269" h="3675" extrusionOk="0">
                  <a:moveTo>
                    <a:pt x="3268" y="0"/>
                  </a:moveTo>
                  <a:lnTo>
                    <a:pt x="0" y="0"/>
                  </a:lnTo>
                  <a:lnTo>
                    <a:pt x="0" y="3675"/>
                  </a:lnTo>
                  <a:lnTo>
                    <a:pt x="1382" y="3675"/>
                  </a:lnTo>
                  <a:lnTo>
                    <a:pt x="3268" y="1789"/>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667;p72"/>
            <p:cNvSpPr/>
            <p:nvPr/>
          </p:nvSpPr>
          <p:spPr>
            <a:xfrm>
              <a:off x="381706" y="4754336"/>
              <a:ext cx="87401" cy="87401"/>
            </a:xfrm>
            <a:custGeom>
              <a:avLst/>
              <a:gdLst/>
              <a:ahLst/>
              <a:cxnLst/>
              <a:rect l="l" t="t" r="r" b="b"/>
              <a:pathLst>
                <a:path w="1887" h="1887" extrusionOk="0">
                  <a:moveTo>
                    <a:pt x="1886" y="1"/>
                  </a:moveTo>
                  <a:lnTo>
                    <a:pt x="0" y="1887"/>
                  </a:lnTo>
                  <a:lnTo>
                    <a:pt x="1886" y="1887"/>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668;p72"/>
            <p:cNvSpPr/>
            <p:nvPr/>
          </p:nvSpPr>
          <p:spPr>
            <a:xfrm>
              <a:off x="469060" y="4671520"/>
              <a:ext cx="82769" cy="82862"/>
            </a:xfrm>
            <a:custGeom>
              <a:avLst/>
              <a:gdLst/>
              <a:ahLst/>
              <a:cxnLst/>
              <a:rect l="l" t="t" r="r" b="b"/>
              <a:pathLst>
                <a:path w="1787" h="1789" extrusionOk="0">
                  <a:moveTo>
                    <a:pt x="0" y="0"/>
                  </a:moveTo>
                  <a:lnTo>
                    <a:pt x="0" y="1789"/>
                  </a:lnTo>
                  <a:lnTo>
                    <a:pt x="1786"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669;p72"/>
            <p:cNvSpPr/>
            <p:nvPr/>
          </p:nvSpPr>
          <p:spPr>
            <a:xfrm>
              <a:off x="469060" y="4671520"/>
              <a:ext cx="426075" cy="170217"/>
            </a:xfrm>
            <a:custGeom>
              <a:avLst/>
              <a:gdLst/>
              <a:ahLst/>
              <a:cxnLst/>
              <a:rect l="l" t="t" r="r" b="b"/>
              <a:pathLst>
                <a:path w="9199" h="3675" extrusionOk="0">
                  <a:moveTo>
                    <a:pt x="1786" y="0"/>
                  </a:moveTo>
                  <a:lnTo>
                    <a:pt x="0" y="1789"/>
                  </a:lnTo>
                  <a:lnTo>
                    <a:pt x="0" y="3675"/>
                  </a:lnTo>
                  <a:lnTo>
                    <a:pt x="5526" y="3675"/>
                  </a:lnTo>
                  <a:lnTo>
                    <a:pt x="9198" y="0"/>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670;p72"/>
            <p:cNvSpPr/>
            <p:nvPr/>
          </p:nvSpPr>
          <p:spPr>
            <a:xfrm>
              <a:off x="725007" y="4671520"/>
              <a:ext cx="226168" cy="170217"/>
            </a:xfrm>
            <a:custGeom>
              <a:avLst/>
              <a:gdLst/>
              <a:ahLst/>
              <a:cxnLst/>
              <a:rect l="l" t="t" r="r" b="b"/>
              <a:pathLst>
                <a:path w="4883" h="3675" extrusionOk="0">
                  <a:moveTo>
                    <a:pt x="4883" y="0"/>
                  </a:moveTo>
                  <a:lnTo>
                    <a:pt x="3672" y="0"/>
                  </a:lnTo>
                  <a:lnTo>
                    <a:pt x="0" y="3675"/>
                  </a:lnTo>
                  <a:lnTo>
                    <a:pt x="4883" y="3675"/>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671;p72"/>
            <p:cNvSpPr/>
            <p:nvPr/>
          </p:nvSpPr>
          <p:spPr>
            <a:xfrm>
              <a:off x="951126" y="4671520"/>
              <a:ext cx="136776" cy="170217"/>
            </a:xfrm>
            <a:custGeom>
              <a:avLst/>
              <a:gdLst/>
              <a:ahLst/>
              <a:cxnLst/>
              <a:rect l="l" t="t" r="r" b="b"/>
              <a:pathLst>
                <a:path w="2953" h="3675" extrusionOk="0">
                  <a:moveTo>
                    <a:pt x="2952" y="0"/>
                  </a:moveTo>
                  <a:lnTo>
                    <a:pt x="1" y="0"/>
                  </a:lnTo>
                  <a:lnTo>
                    <a:pt x="1" y="3675"/>
                  </a:lnTo>
                  <a:lnTo>
                    <a:pt x="462" y="3675"/>
                  </a:lnTo>
                  <a:lnTo>
                    <a:pt x="2952" y="1185"/>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72;p72"/>
            <p:cNvSpPr/>
            <p:nvPr/>
          </p:nvSpPr>
          <p:spPr>
            <a:xfrm>
              <a:off x="972525" y="4726360"/>
              <a:ext cx="115377" cy="115377"/>
            </a:xfrm>
            <a:custGeom>
              <a:avLst/>
              <a:gdLst/>
              <a:ahLst/>
              <a:cxnLst/>
              <a:rect l="l" t="t" r="r" b="b"/>
              <a:pathLst>
                <a:path w="2491" h="2491" extrusionOk="0">
                  <a:moveTo>
                    <a:pt x="2490" y="1"/>
                  </a:moveTo>
                  <a:lnTo>
                    <a:pt x="0" y="2491"/>
                  </a:lnTo>
                  <a:lnTo>
                    <a:pt x="2490" y="249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73;p72"/>
            <p:cNvSpPr/>
            <p:nvPr/>
          </p:nvSpPr>
          <p:spPr>
            <a:xfrm>
              <a:off x="-171503" y="4671520"/>
              <a:ext cx="1259419" cy="170217"/>
            </a:xfrm>
            <a:custGeom>
              <a:avLst/>
              <a:gdLst/>
              <a:ahLst/>
              <a:cxnLst/>
              <a:rect l="l" t="t" r="r" b="b"/>
              <a:pathLst>
                <a:path w="27191" h="3675" fill="none" extrusionOk="0">
                  <a:moveTo>
                    <a:pt x="1" y="0"/>
                  </a:moveTo>
                  <a:lnTo>
                    <a:pt x="27190" y="0"/>
                  </a:lnTo>
                  <a:lnTo>
                    <a:pt x="27190" y="3675"/>
                  </a:lnTo>
                  <a:lnTo>
                    <a:pt x="1" y="3675"/>
                  </a:lnTo>
                  <a:close/>
                </a:path>
              </a:pathLst>
            </a:custGeom>
            <a:noFill/>
            <a:ln w="9525" cap="flat" cmpd="sng">
              <a:solidFill>
                <a:schemeClr val="accent1"/>
              </a:solidFill>
              <a:prstDash val="solid"/>
              <a:miter lim="26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74;p72"/>
            <p:cNvSpPr/>
            <p:nvPr/>
          </p:nvSpPr>
          <p:spPr>
            <a:xfrm>
              <a:off x="-30376" y="4671520"/>
              <a:ext cx="46" cy="169985"/>
            </a:xfrm>
            <a:custGeom>
              <a:avLst/>
              <a:gdLst/>
              <a:ahLst/>
              <a:cxnLst/>
              <a:rect l="l" t="t" r="r" b="b"/>
              <a:pathLst>
                <a:path w="1" h="3670" fill="none" extrusionOk="0">
                  <a:moveTo>
                    <a:pt x="0" y="0"/>
                  </a:moveTo>
                  <a:lnTo>
                    <a:pt x="0" y="3669"/>
                  </a:lnTo>
                </a:path>
              </a:pathLst>
            </a:custGeom>
            <a:noFill/>
            <a:ln w="9525" cap="flat" cmpd="sng">
              <a:solidFill>
                <a:schemeClr val="accent1"/>
              </a:solidFill>
              <a:prstDash val="solid"/>
              <a:miter lim="26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75;p72"/>
            <p:cNvSpPr/>
            <p:nvPr/>
          </p:nvSpPr>
          <p:spPr>
            <a:xfrm>
              <a:off x="317696" y="4671520"/>
              <a:ext cx="46" cy="170078"/>
            </a:xfrm>
            <a:custGeom>
              <a:avLst/>
              <a:gdLst/>
              <a:ahLst/>
              <a:cxnLst/>
              <a:rect l="l" t="t" r="r" b="b"/>
              <a:pathLst>
                <a:path w="1" h="3672" fill="none" extrusionOk="0">
                  <a:moveTo>
                    <a:pt x="0" y="0"/>
                  </a:moveTo>
                  <a:lnTo>
                    <a:pt x="0" y="3672"/>
                  </a:lnTo>
                </a:path>
              </a:pathLst>
            </a:custGeom>
            <a:noFill/>
            <a:ln w="9525" cap="flat" cmpd="sng">
              <a:solidFill>
                <a:schemeClr val="accent1"/>
              </a:solidFill>
              <a:prstDash val="solid"/>
              <a:miter lim="26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76;p72"/>
            <p:cNvSpPr/>
            <p:nvPr/>
          </p:nvSpPr>
          <p:spPr>
            <a:xfrm>
              <a:off x="467485" y="4671520"/>
              <a:ext cx="46" cy="170078"/>
            </a:xfrm>
            <a:custGeom>
              <a:avLst/>
              <a:gdLst/>
              <a:ahLst/>
              <a:cxnLst/>
              <a:rect l="l" t="t" r="r" b="b"/>
              <a:pathLst>
                <a:path w="1" h="3672" fill="none" extrusionOk="0">
                  <a:moveTo>
                    <a:pt x="0" y="0"/>
                  </a:moveTo>
                  <a:lnTo>
                    <a:pt x="0" y="3672"/>
                  </a:lnTo>
                </a:path>
              </a:pathLst>
            </a:custGeom>
            <a:noFill/>
            <a:ln w="9525" cap="flat" cmpd="sng">
              <a:solidFill>
                <a:schemeClr val="accent1"/>
              </a:solidFill>
              <a:prstDash val="solid"/>
              <a:miter lim="26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77;p72"/>
            <p:cNvSpPr/>
            <p:nvPr/>
          </p:nvSpPr>
          <p:spPr>
            <a:xfrm>
              <a:off x="951126" y="4671520"/>
              <a:ext cx="46" cy="170078"/>
            </a:xfrm>
            <a:custGeom>
              <a:avLst/>
              <a:gdLst/>
              <a:ahLst/>
              <a:cxnLst/>
              <a:rect l="l" t="t" r="r" b="b"/>
              <a:pathLst>
                <a:path w="1" h="3672" fill="none" extrusionOk="0">
                  <a:moveTo>
                    <a:pt x="1" y="0"/>
                  </a:moveTo>
                  <a:lnTo>
                    <a:pt x="1" y="3672"/>
                  </a:lnTo>
                </a:path>
              </a:pathLst>
            </a:custGeom>
            <a:noFill/>
            <a:ln w="9525" cap="flat" cmpd="sng">
              <a:solidFill>
                <a:schemeClr val="accent1"/>
              </a:solidFill>
              <a:prstDash val="solid"/>
              <a:miter lim="26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78;p72"/>
            <p:cNvSpPr/>
            <p:nvPr/>
          </p:nvSpPr>
          <p:spPr>
            <a:xfrm>
              <a:off x="754557" y="4178650"/>
              <a:ext cx="127744" cy="270911"/>
            </a:xfrm>
            <a:custGeom>
              <a:avLst/>
              <a:gdLst/>
              <a:ahLst/>
              <a:cxnLst/>
              <a:rect l="l" t="t" r="r" b="b"/>
              <a:pathLst>
                <a:path w="2758" h="5849" extrusionOk="0">
                  <a:moveTo>
                    <a:pt x="1953" y="1"/>
                  </a:moveTo>
                  <a:lnTo>
                    <a:pt x="803" y="1"/>
                  </a:lnTo>
                  <a:cubicBezTo>
                    <a:pt x="679" y="1"/>
                    <a:pt x="573" y="98"/>
                    <a:pt x="563" y="222"/>
                  </a:cubicBezTo>
                  <a:lnTo>
                    <a:pt x="1" y="5849"/>
                  </a:lnTo>
                  <a:lnTo>
                    <a:pt x="2757" y="5849"/>
                  </a:lnTo>
                  <a:lnTo>
                    <a:pt x="2198" y="222"/>
                  </a:lnTo>
                  <a:cubicBezTo>
                    <a:pt x="2185" y="98"/>
                    <a:pt x="2079" y="1"/>
                    <a:pt x="1953" y="1"/>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79;p72"/>
            <p:cNvSpPr/>
            <p:nvPr/>
          </p:nvSpPr>
          <p:spPr>
            <a:xfrm>
              <a:off x="739550" y="4449518"/>
              <a:ext cx="157618" cy="21445"/>
            </a:xfrm>
            <a:custGeom>
              <a:avLst/>
              <a:gdLst/>
              <a:ahLst/>
              <a:cxnLst/>
              <a:rect l="l" t="t" r="r" b="b"/>
              <a:pathLst>
                <a:path w="3403" h="463" extrusionOk="0">
                  <a:moveTo>
                    <a:pt x="3403" y="462"/>
                  </a:moveTo>
                  <a:lnTo>
                    <a:pt x="0" y="462"/>
                  </a:lnTo>
                  <a:lnTo>
                    <a:pt x="0" y="122"/>
                  </a:lnTo>
                  <a:cubicBezTo>
                    <a:pt x="0" y="53"/>
                    <a:pt x="56" y="1"/>
                    <a:pt x="122" y="1"/>
                  </a:cubicBezTo>
                  <a:lnTo>
                    <a:pt x="3276" y="1"/>
                  </a:lnTo>
                  <a:cubicBezTo>
                    <a:pt x="3345" y="1"/>
                    <a:pt x="3398" y="56"/>
                    <a:pt x="3398" y="1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80;p72"/>
            <p:cNvSpPr/>
            <p:nvPr/>
          </p:nvSpPr>
          <p:spPr>
            <a:xfrm>
              <a:off x="968356" y="4347525"/>
              <a:ext cx="127744" cy="101806"/>
            </a:xfrm>
            <a:custGeom>
              <a:avLst/>
              <a:gdLst/>
              <a:ahLst/>
              <a:cxnLst/>
              <a:rect l="l" t="t" r="r" b="b"/>
              <a:pathLst>
                <a:path w="2758" h="2198" extrusionOk="0">
                  <a:moveTo>
                    <a:pt x="2675" y="0"/>
                  </a:moveTo>
                  <a:lnTo>
                    <a:pt x="80" y="0"/>
                  </a:lnTo>
                  <a:cubicBezTo>
                    <a:pt x="35" y="0"/>
                    <a:pt x="1" y="34"/>
                    <a:pt x="1" y="79"/>
                  </a:cubicBezTo>
                  <a:lnTo>
                    <a:pt x="1" y="2197"/>
                  </a:lnTo>
                  <a:lnTo>
                    <a:pt x="2757" y="2197"/>
                  </a:lnTo>
                  <a:lnTo>
                    <a:pt x="2757" y="79"/>
                  </a:lnTo>
                  <a:cubicBezTo>
                    <a:pt x="2757" y="34"/>
                    <a:pt x="2723" y="0"/>
                    <a:pt x="2675"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81;p72"/>
            <p:cNvSpPr/>
            <p:nvPr/>
          </p:nvSpPr>
          <p:spPr>
            <a:xfrm>
              <a:off x="953442" y="4449518"/>
              <a:ext cx="157665" cy="21445"/>
            </a:xfrm>
            <a:custGeom>
              <a:avLst/>
              <a:gdLst/>
              <a:ahLst/>
              <a:cxnLst/>
              <a:rect l="l" t="t" r="r" b="b"/>
              <a:pathLst>
                <a:path w="3404" h="463" extrusionOk="0">
                  <a:moveTo>
                    <a:pt x="3404" y="462"/>
                  </a:moveTo>
                  <a:lnTo>
                    <a:pt x="1" y="462"/>
                  </a:lnTo>
                  <a:lnTo>
                    <a:pt x="1" y="122"/>
                  </a:lnTo>
                  <a:cubicBezTo>
                    <a:pt x="1" y="53"/>
                    <a:pt x="56" y="1"/>
                    <a:pt x="122" y="1"/>
                  </a:cubicBezTo>
                  <a:lnTo>
                    <a:pt x="3277" y="1"/>
                  </a:lnTo>
                  <a:cubicBezTo>
                    <a:pt x="3348" y="1"/>
                    <a:pt x="3401" y="56"/>
                    <a:pt x="3401" y="1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82;p72"/>
            <p:cNvSpPr/>
            <p:nvPr/>
          </p:nvSpPr>
          <p:spPr>
            <a:xfrm>
              <a:off x="680774" y="5112328"/>
              <a:ext cx="351550" cy="31172"/>
            </a:xfrm>
            <a:custGeom>
              <a:avLst/>
              <a:gdLst/>
              <a:ahLst/>
              <a:cxnLst/>
              <a:rect l="l" t="t" r="r" b="b"/>
              <a:pathLst>
                <a:path w="7590" h="673" extrusionOk="0">
                  <a:moveTo>
                    <a:pt x="7589" y="673"/>
                  </a:moveTo>
                  <a:lnTo>
                    <a:pt x="1" y="673"/>
                  </a:lnTo>
                  <a:lnTo>
                    <a:pt x="1" y="673"/>
                  </a:lnTo>
                  <a:cubicBezTo>
                    <a:pt x="1" y="298"/>
                    <a:pt x="301" y="0"/>
                    <a:pt x="673" y="0"/>
                  </a:cubicBezTo>
                  <a:lnTo>
                    <a:pt x="6917" y="0"/>
                  </a:lnTo>
                  <a:cubicBezTo>
                    <a:pt x="7286" y="0"/>
                    <a:pt x="7589" y="303"/>
                    <a:pt x="7589" y="6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4" name="Google Shape;4683;p72"/>
            <p:cNvSpPr/>
            <p:nvPr/>
          </p:nvSpPr>
          <p:spPr>
            <a:xfrm>
              <a:off x="194771" y="5112328"/>
              <a:ext cx="351411" cy="31172"/>
            </a:xfrm>
            <a:custGeom>
              <a:avLst/>
              <a:gdLst/>
              <a:ahLst/>
              <a:cxnLst/>
              <a:rect l="l" t="t" r="r" b="b"/>
              <a:pathLst>
                <a:path w="7587" h="673" extrusionOk="0">
                  <a:moveTo>
                    <a:pt x="7587" y="673"/>
                  </a:moveTo>
                  <a:lnTo>
                    <a:pt x="1" y="673"/>
                  </a:lnTo>
                  <a:lnTo>
                    <a:pt x="1" y="673"/>
                  </a:lnTo>
                  <a:cubicBezTo>
                    <a:pt x="1" y="298"/>
                    <a:pt x="301" y="0"/>
                    <a:pt x="673" y="0"/>
                  </a:cubicBezTo>
                  <a:lnTo>
                    <a:pt x="6914" y="0"/>
                  </a:lnTo>
                  <a:cubicBezTo>
                    <a:pt x="7286" y="0"/>
                    <a:pt x="7587" y="298"/>
                    <a:pt x="7587" y="6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5" name="Google Shape;4684;p72"/>
            <p:cNvSpPr/>
            <p:nvPr/>
          </p:nvSpPr>
          <p:spPr>
            <a:xfrm>
              <a:off x="968356" y="4275038"/>
              <a:ext cx="127744" cy="101945"/>
            </a:xfrm>
            <a:custGeom>
              <a:avLst/>
              <a:gdLst/>
              <a:ahLst/>
              <a:cxnLst/>
              <a:rect l="l" t="t" r="r" b="b"/>
              <a:pathLst>
                <a:path w="2758" h="2201" extrusionOk="0">
                  <a:moveTo>
                    <a:pt x="2675" y="1"/>
                  </a:moveTo>
                  <a:lnTo>
                    <a:pt x="80" y="1"/>
                  </a:lnTo>
                  <a:cubicBezTo>
                    <a:pt x="35" y="1"/>
                    <a:pt x="1" y="38"/>
                    <a:pt x="1" y="80"/>
                  </a:cubicBezTo>
                  <a:lnTo>
                    <a:pt x="1" y="2201"/>
                  </a:lnTo>
                  <a:lnTo>
                    <a:pt x="2757" y="2201"/>
                  </a:lnTo>
                  <a:lnTo>
                    <a:pt x="2757" y="80"/>
                  </a:lnTo>
                  <a:cubicBezTo>
                    <a:pt x="2757" y="38"/>
                    <a:pt x="2723" y="1"/>
                    <a:pt x="2675" y="1"/>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685;p72"/>
            <p:cNvSpPr/>
            <p:nvPr/>
          </p:nvSpPr>
          <p:spPr>
            <a:xfrm>
              <a:off x="959185" y="4377076"/>
              <a:ext cx="146039" cy="21445"/>
            </a:xfrm>
            <a:custGeom>
              <a:avLst/>
              <a:gdLst/>
              <a:ahLst/>
              <a:cxnLst/>
              <a:rect l="l" t="t" r="r" b="b"/>
              <a:pathLst>
                <a:path w="3153" h="463" extrusionOk="0">
                  <a:moveTo>
                    <a:pt x="3095" y="462"/>
                  </a:moveTo>
                  <a:lnTo>
                    <a:pt x="56" y="462"/>
                  </a:lnTo>
                  <a:cubicBezTo>
                    <a:pt x="25" y="462"/>
                    <a:pt x="1" y="436"/>
                    <a:pt x="1" y="407"/>
                  </a:cubicBezTo>
                  <a:lnTo>
                    <a:pt x="1" y="56"/>
                  </a:lnTo>
                  <a:cubicBezTo>
                    <a:pt x="1" y="24"/>
                    <a:pt x="27" y="0"/>
                    <a:pt x="56" y="0"/>
                  </a:cubicBezTo>
                  <a:lnTo>
                    <a:pt x="3095" y="0"/>
                  </a:lnTo>
                  <a:cubicBezTo>
                    <a:pt x="3127" y="0"/>
                    <a:pt x="3150" y="27"/>
                    <a:pt x="3150" y="56"/>
                  </a:cubicBezTo>
                  <a:lnTo>
                    <a:pt x="3150" y="407"/>
                  </a:lnTo>
                  <a:cubicBezTo>
                    <a:pt x="3153" y="436"/>
                    <a:pt x="3127" y="462"/>
                    <a:pt x="3095" y="4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4686;p72"/>
          <p:cNvGrpSpPr/>
          <p:nvPr/>
        </p:nvGrpSpPr>
        <p:grpSpPr>
          <a:xfrm>
            <a:off x="7428082" y="4287298"/>
            <a:ext cx="1681454" cy="874609"/>
            <a:chOff x="1927225" y="4006329"/>
            <a:chExt cx="2420196" cy="1137176"/>
          </a:xfrm>
        </p:grpSpPr>
        <p:sp>
          <p:nvSpPr>
            <p:cNvPr id="148" name="Google Shape;4687;p72"/>
            <p:cNvSpPr/>
            <p:nvPr/>
          </p:nvSpPr>
          <p:spPr>
            <a:xfrm>
              <a:off x="1946597" y="4174888"/>
              <a:ext cx="2382903" cy="968392"/>
            </a:xfrm>
            <a:custGeom>
              <a:avLst/>
              <a:gdLst/>
              <a:ahLst/>
              <a:cxnLst/>
              <a:rect l="l" t="t" r="r" b="b"/>
              <a:pathLst>
                <a:path w="21403" h="8698" extrusionOk="0">
                  <a:moveTo>
                    <a:pt x="1" y="1"/>
                  </a:moveTo>
                  <a:lnTo>
                    <a:pt x="21403" y="1"/>
                  </a:lnTo>
                  <a:lnTo>
                    <a:pt x="21403" y="8697"/>
                  </a:lnTo>
                  <a:lnTo>
                    <a:pt x="1" y="869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688;p72"/>
            <p:cNvSpPr/>
            <p:nvPr/>
          </p:nvSpPr>
          <p:spPr>
            <a:xfrm>
              <a:off x="2949166" y="4060994"/>
              <a:ext cx="376312" cy="1082288"/>
            </a:xfrm>
            <a:custGeom>
              <a:avLst/>
              <a:gdLst/>
              <a:ahLst/>
              <a:cxnLst/>
              <a:rect l="l" t="t" r="r" b="b"/>
              <a:pathLst>
                <a:path w="3380" h="9721" extrusionOk="0">
                  <a:moveTo>
                    <a:pt x="1" y="0"/>
                  </a:moveTo>
                  <a:lnTo>
                    <a:pt x="3380" y="0"/>
                  </a:lnTo>
                  <a:lnTo>
                    <a:pt x="3380" y="9720"/>
                  </a:lnTo>
                  <a:lnTo>
                    <a:pt x="1" y="9720"/>
                  </a:lnTo>
                  <a:close/>
                </a:path>
              </a:pathLst>
            </a:custGeom>
            <a:gradFill>
              <a:gsLst>
                <a:gs pos="0">
                  <a:schemeClr val="lt2"/>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89;p72"/>
            <p:cNvSpPr/>
            <p:nvPr/>
          </p:nvSpPr>
          <p:spPr>
            <a:xfrm>
              <a:off x="3325366" y="4174888"/>
              <a:ext cx="27722" cy="968392"/>
            </a:xfrm>
            <a:custGeom>
              <a:avLst/>
              <a:gdLst/>
              <a:ahLst/>
              <a:cxnLst/>
              <a:rect l="l" t="t" r="r" b="b"/>
              <a:pathLst>
                <a:path w="249" h="8698" extrusionOk="0">
                  <a:moveTo>
                    <a:pt x="1" y="1"/>
                  </a:moveTo>
                  <a:lnTo>
                    <a:pt x="249" y="1"/>
                  </a:lnTo>
                  <a:lnTo>
                    <a:pt x="249" y="8697"/>
                  </a:lnTo>
                  <a:lnTo>
                    <a:pt x="1" y="8697"/>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90;p72"/>
            <p:cNvSpPr/>
            <p:nvPr/>
          </p:nvSpPr>
          <p:spPr>
            <a:xfrm>
              <a:off x="2921555" y="4174888"/>
              <a:ext cx="27722" cy="968392"/>
            </a:xfrm>
            <a:custGeom>
              <a:avLst/>
              <a:gdLst/>
              <a:ahLst/>
              <a:cxnLst/>
              <a:rect l="l" t="t" r="r" b="b"/>
              <a:pathLst>
                <a:path w="249" h="8698" extrusionOk="0">
                  <a:moveTo>
                    <a:pt x="1" y="1"/>
                  </a:moveTo>
                  <a:lnTo>
                    <a:pt x="249" y="1"/>
                  </a:lnTo>
                  <a:lnTo>
                    <a:pt x="249" y="8697"/>
                  </a:lnTo>
                  <a:lnTo>
                    <a:pt x="1" y="8697"/>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91;p72"/>
            <p:cNvSpPr/>
            <p:nvPr/>
          </p:nvSpPr>
          <p:spPr>
            <a:xfrm>
              <a:off x="2107810" y="4270412"/>
              <a:ext cx="280564" cy="334005"/>
            </a:xfrm>
            <a:custGeom>
              <a:avLst/>
              <a:gdLst/>
              <a:ahLst/>
              <a:cxnLst/>
              <a:rect l="l" t="t" r="r" b="b"/>
              <a:pathLst>
                <a:path w="2520" h="3000" extrusionOk="0">
                  <a:moveTo>
                    <a:pt x="1" y="0"/>
                  </a:moveTo>
                  <a:lnTo>
                    <a:pt x="2520" y="0"/>
                  </a:lnTo>
                  <a:lnTo>
                    <a:pt x="2520" y="2999"/>
                  </a:lnTo>
                  <a:lnTo>
                    <a:pt x="1" y="2999"/>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92;p72"/>
            <p:cNvSpPr/>
            <p:nvPr/>
          </p:nvSpPr>
          <p:spPr>
            <a:xfrm>
              <a:off x="2100239" y="4263064"/>
              <a:ext cx="280564" cy="334005"/>
            </a:xfrm>
            <a:custGeom>
              <a:avLst/>
              <a:gdLst/>
              <a:ahLst/>
              <a:cxnLst/>
              <a:rect l="l" t="t" r="r" b="b"/>
              <a:pathLst>
                <a:path w="2520" h="3000" extrusionOk="0">
                  <a:moveTo>
                    <a:pt x="0" y="0"/>
                  </a:moveTo>
                  <a:lnTo>
                    <a:pt x="2519" y="0"/>
                  </a:lnTo>
                  <a:lnTo>
                    <a:pt x="2519" y="2999"/>
                  </a:lnTo>
                  <a:lnTo>
                    <a:pt x="0" y="299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93;p72"/>
            <p:cNvSpPr/>
            <p:nvPr/>
          </p:nvSpPr>
          <p:spPr>
            <a:xfrm>
              <a:off x="2121393" y="4288003"/>
              <a:ext cx="108663" cy="283793"/>
            </a:xfrm>
            <a:custGeom>
              <a:avLst/>
              <a:gdLst/>
              <a:ahLst/>
              <a:cxnLst/>
              <a:rect l="l" t="t" r="r" b="b"/>
              <a:pathLst>
                <a:path w="976" h="2549" extrusionOk="0">
                  <a:moveTo>
                    <a:pt x="0" y="0"/>
                  </a:moveTo>
                  <a:lnTo>
                    <a:pt x="976" y="0"/>
                  </a:lnTo>
                  <a:lnTo>
                    <a:pt x="976" y="2548"/>
                  </a:lnTo>
                  <a:lnTo>
                    <a:pt x="0"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94;p72"/>
            <p:cNvSpPr/>
            <p:nvPr/>
          </p:nvSpPr>
          <p:spPr>
            <a:xfrm>
              <a:off x="2250875" y="4288003"/>
              <a:ext cx="108440" cy="283793"/>
            </a:xfrm>
            <a:custGeom>
              <a:avLst/>
              <a:gdLst/>
              <a:ahLst/>
              <a:cxnLst/>
              <a:rect l="l" t="t" r="r" b="b"/>
              <a:pathLst>
                <a:path w="974" h="2549" extrusionOk="0">
                  <a:moveTo>
                    <a:pt x="0" y="0"/>
                  </a:moveTo>
                  <a:lnTo>
                    <a:pt x="974" y="0"/>
                  </a:lnTo>
                  <a:lnTo>
                    <a:pt x="974" y="2548"/>
                  </a:lnTo>
                  <a:lnTo>
                    <a:pt x="0"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95;p72"/>
            <p:cNvSpPr/>
            <p:nvPr/>
          </p:nvSpPr>
          <p:spPr>
            <a:xfrm>
              <a:off x="2514850" y="4270412"/>
              <a:ext cx="280564" cy="334005"/>
            </a:xfrm>
            <a:custGeom>
              <a:avLst/>
              <a:gdLst/>
              <a:ahLst/>
              <a:cxnLst/>
              <a:rect l="l" t="t" r="r" b="b"/>
              <a:pathLst>
                <a:path w="2520" h="3000" extrusionOk="0">
                  <a:moveTo>
                    <a:pt x="1" y="0"/>
                  </a:moveTo>
                  <a:lnTo>
                    <a:pt x="2520" y="0"/>
                  </a:lnTo>
                  <a:lnTo>
                    <a:pt x="2520" y="2999"/>
                  </a:lnTo>
                  <a:lnTo>
                    <a:pt x="1" y="2999"/>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96;p72"/>
            <p:cNvSpPr/>
            <p:nvPr/>
          </p:nvSpPr>
          <p:spPr>
            <a:xfrm>
              <a:off x="2507501" y="4263064"/>
              <a:ext cx="280564" cy="334005"/>
            </a:xfrm>
            <a:custGeom>
              <a:avLst/>
              <a:gdLst/>
              <a:ahLst/>
              <a:cxnLst/>
              <a:rect l="l" t="t" r="r" b="b"/>
              <a:pathLst>
                <a:path w="2520" h="3000" extrusionOk="0">
                  <a:moveTo>
                    <a:pt x="1" y="0"/>
                  </a:moveTo>
                  <a:lnTo>
                    <a:pt x="2520" y="0"/>
                  </a:lnTo>
                  <a:lnTo>
                    <a:pt x="2520" y="2999"/>
                  </a:lnTo>
                  <a:lnTo>
                    <a:pt x="1" y="299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97;p72"/>
            <p:cNvSpPr/>
            <p:nvPr/>
          </p:nvSpPr>
          <p:spPr>
            <a:xfrm>
              <a:off x="2528321" y="4288003"/>
              <a:ext cx="108774" cy="283793"/>
            </a:xfrm>
            <a:custGeom>
              <a:avLst/>
              <a:gdLst/>
              <a:ahLst/>
              <a:cxnLst/>
              <a:rect l="l" t="t" r="r" b="b"/>
              <a:pathLst>
                <a:path w="977" h="2549" extrusionOk="0">
                  <a:moveTo>
                    <a:pt x="1" y="0"/>
                  </a:moveTo>
                  <a:lnTo>
                    <a:pt x="977" y="0"/>
                  </a:lnTo>
                  <a:lnTo>
                    <a:pt x="977" y="2548"/>
                  </a:lnTo>
                  <a:lnTo>
                    <a:pt x="1"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698;p72"/>
            <p:cNvSpPr/>
            <p:nvPr/>
          </p:nvSpPr>
          <p:spPr>
            <a:xfrm>
              <a:off x="2658471" y="4288003"/>
              <a:ext cx="108218" cy="283793"/>
            </a:xfrm>
            <a:custGeom>
              <a:avLst/>
              <a:gdLst/>
              <a:ahLst/>
              <a:cxnLst/>
              <a:rect l="l" t="t" r="r" b="b"/>
              <a:pathLst>
                <a:path w="972" h="2549" extrusionOk="0">
                  <a:moveTo>
                    <a:pt x="0" y="0"/>
                  </a:moveTo>
                  <a:lnTo>
                    <a:pt x="971" y="0"/>
                  </a:lnTo>
                  <a:lnTo>
                    <a:pt x="971" y="2548"/>
                  </a:lnTo>
                  <a:lnTo>
                    <a:pt x="0"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699;p72"/>
            <p:cNvSpPr/>
            <p:nvPr/>
          </p:nvSpPr>
          <p:spPr>
            <a:xfrm>
              <a:off x="1927225" y="4174888"/>
              <a:ext cx="1022055" cy="47763"/>
            </a:xfrm>
            <a:custGeom>
              <a:avLst/>
              <a:gdLst/>
              <a:ahLst/>
              <a:cxnLst/>
              <a:rect l="l" t="t" r="r" b="b"/>
              <a:pathLst>
                <a:path w="9180" h="429" extrusionOk="0">
                  <a:moveTo>
                    <a:pt x="0" y="1"/>
                  </a:moveTo>
                  <a:lnTo>
                    <a:pt x="9180" y="1"/>
                  </a:lnTo>
                  <a:lnTo>
                    <a:pt x="9180" y="428"/>
                  </a:lnTo>
                  <a:lnTo>
                    <a:pt x="0" y="4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700;p72"/>
            <p:cNvSpPr/>
            <p:nvPr/>
          </p:nvSpPr>
          <p:spPr>
            <a:xfrm>
              <a:off x="1946597" y="4222539"/>
              <a:ext cx="1002683" cy="18816"/>
            </a:xfrm>
            <a:custGeom>
              <a:avLst/>
              <a:gdLst/>
              <a:ahLst/>
              <a:cxnLst/>
              <a:rect l="l" t="t" r="r" b="b"/>
              <a:pathLst>
                <a:path w="9006" h="169" extrusionOk="0">
                  <a:moveTo>
                    <a:pt x="1" y="0"/>
                  </a:moveTo>
                  <a:lnTo>
                    <a:pt x="9006" y="0"/>
                  </a:lnTo>
                  <a:lnTo>
                    <a:pt x="9006" y="169"/>
                  </a:lnTo>
                  <a:lnTo>
                    <a:pt x="1" y="169"/>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701;p72"/>
            <p:cNvSpPr/>
            <p:nvPr/>
          </p:nvSpPr>
          <p:spPr>
            <a:xfrm>
              <a:off x="3325366" y="4174888"/>
              <a:ext cx="1022055" cy="47763"/>
            </a:xfrm>
            <a:custGeom>
              <a:avLst/>
              <a:gdLst/>
              <a:ahLst/>
              <a:cxnLst/>
              <a:rect l="l" t="t" r="r" b="b"/>
              <a:pathLst>
                <a:path w="9180" h="429" extrusionOk="0">
                  <a:moveTo>
                    <a:pt x="1" y="1"/>
                  </a:moveTo>
                  <a:lnTo>
                    <a:pt x="9180" y="1"/>
                  </a:lnTo>
                  <a:lnTo>
                    <a:pt x="9180" y="428"/>
                  </a:lnTo>
                  <a:lnTo>
                    <a:pt x="1" y="4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702;p72"/>
            <p:cNvSpPr/>
            <p:nvPr/>
          </p:nvSpPr>
          <p:spPr>
            <a:xfrm>
              <a:off x="3325366" y="4222539"/>
              <a:ext cx="1002683" cy="18816"/>
            </a:xfrm>
            <a:custGeom>
              <a:avLst/>
              <a:gdLst/>
              <a:ahLst/>
              <a:cxnLst/>
              <a:rect l="l" t="t" r="r" b="b"/>
              <a:pathLst>
                <a:path w="9006" h="169" extrusionOk="0">
                  <a:moveTo>
                    <a:pt x="1" y="0"/>
                  </a:moveTo>
                  <a:lnTo>
                    <a:pt x="9006" y="0"/>
                  </a:lnTo>
                  <a:lnTo>
                    <a:pt x="9006" y="169"/>
                  </a:lnTo>
                  <a:lnTo>
                    <a:pt x="1" y="169"/>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703;p72"/>
            <p:cNvSpPr/>
            <p:nvPr/>
          </p:nvSpPr>
          <p:spPr>
            <a:xfrm>
              <a:off x="3486579" y="4270412"/>
              <a:ext cx="280564" cy="334005"/>
            </a:xfrm>
            <a:custGeom>
              <a:avLst/>
              <a:gdLst/>
              <a:ahLst/>
              <a:cxnLst/>
              <a:rect l="l" t="t" r="r" b="b"/>
              <a:pathLst>
                <a:path w="2520" h="3000" extrusionOk="0">
                  <a:moveTo>
                    <a:pt x="1" y="0"/>
                  </a:moveTo>
                  <a:lnTo>
                    <a:pt x="2520" y="0"/>
                  </a:lnTo>
                  <a:lnTo>
                    <a:pt x="2520" y="2999"/>
                  </a:lnTo>
                  <a:lnTo>
                    <a:pt x="1" y="2999"/>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704;p72"/>
            <p:cNvSpPr/>
            <p:nvPr/>
          </p:nvSpPr>
          <p:spPr>
            <a:xfrm>
              <a:off x="3479231" y="4263064"/>
              <a:ext cx="280564" cy="334005"/>
            </a:xfrm>
            <a:custGeom>
              <a:avLst/>
              <a:gdLst/>
              <a:ahLst/>
              <a:cxnLst/>
              <a:rect l="l" t="t" r="r" b="b"/>
              <a:pathLst>
                <a:path w="2520" h="3000" extrusionOk="0">
                  <a:moveTo>
                    <a:pt x="1" y="0"/>
                  </a:moveTo>
                  <a:lnTo>
                    <a:pt x="2520" y="0"/>
                  </a:lnTo>
                  <a:lnTo>
                    <a:pt x="2520" y="2999"/>
                  </a:lnTo>
                  <a:lnTo>
                    <a:pt x="1" y="299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705;p72"/>
            <p:cNvSpPr/>
            <p:nvPr/>
          </p:nvSpPr>
          <p:spPr>
            <a:xfrm>
              <a:off x="3500162" y="4288003"/>
              <a:ext cx="108663" cy="283793"/>
            </a:xfrm>
            <a:custGeom>
              <a:avLst/>
              <a:gdLst/>
              <a:ahLst/>
              <a:cxnLst/>
              <a:rect l="l" t="t" r="r" b="b"/>
              <a:pathLst>
                <a:path w="976" h="2549" extrusionOk="0">
                  <a:moveTo>
                    <a:pt x="0" y="0"/>
                  </a:moveTo>
                  <a:lnTo>
                    <a:pt x="976" y="0"/>
                  </a:lnTo>
                  <a:lnTo>
                    <a:pt x="976" y="2548"/>
                  </a:lnTo>
                  <a:lnTo>
                    <a:pt x="0"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706;p72"/>
            <p:cNvSpPr/>
            <p:nvPr/>
          </p:nvSpPr>
          <p:spPr>
            <a:xfrm>
              <a:off x="3629866" y="4288003"/>
              <a:ext cx="108552" cy="283793"/>
            </a:xfrm>
            <a:custGeom>
              <a:avLst/>
              <a:gdLst/>
              <a:ahLst/>
              <a:cxnLst/>
              <a:rect l="l" t="t" r="r" b="b"/>
              <a:pathLst>
                <a:path w="975" h="2549" extrusionOk="0">
                  <a:moveTo>
                    <a:pt x="1" y="0"/>
                  </a:moveTo>
                  <a:lnTo>
                    <a:pt x="974" y="0"/>
                  </a:lnTo>
                  <a:lnTo>
                    <a:pt x="974" y="2548"/>
                  </a:lnTo>
                  <a:lnTo>
                    <a:pt x="1"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707;p72"/>
            <p:cNvSpPr/>
            <p:nvPr/>
          </p:nvSpPr>
          <p:spPr>
            <a:xfrm>
              <a:off x="3893952" y="4270412"/>
              <a:ext cx="280564" cy="334005"/>
            </a:xfrm>
            <a:custGeom>
              <a:avLst/>
              <a:gdLst/>
              <a:ahLst/>
              <a:cxnLst/>
              <a:rect l="l" t="t" r="r" b="b"/>
              <a:pathLst>
                <a:path w="2520" h="3000" extrusionOk="0">
                  <a:moveTo>
                    <a:pt x="0" y="0"/>
                  </a:moveTo>
                  <a:lnTo>
                    <a:pt x="2519" y="0"/>
                  </a:lnTo>
                  <a:lnTo>
                    <a:pt x="2519" y="2999"/>
                  </a:lnTo>
                  <a:lnTo>
                    <a:pt x="0" y="2999"/>
                  </a:lnTo>
                  <a:close/>
                </a:path>
              </a:pathLst>
            </a:custGeom>
            <a:solidFill>
              <a:srgbClr val="20124D">
                <a:alpha val="2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708;p72"/>
            <p:cNvSpPr/>
            <p:nvPr/>
          </p:nvSpPr>
          <p:spPr>
            <a:xfrm>
              <a:off x="3886270" y="4263064"/>
              <a:ext cx="280564" cy="334005"/>
            </a:xfrm>
            <a:custGeom>
              <a:avLst/>
              <a:gdLst/>
              <a:ahLst/>
              <a:cxnLst/>
              <a:rect l="l" t="t" r="r" b="b"/>
              <a:pathLst>
                <a:path w="2520" h="3000" extrusionOk="0">
                  <a:moveTo>
                    <a:pt x="1" y="0"/>
                  </a:moveTo>
                  <a:lnTo>
                    <a:pt x="2520" y="0"/>
                  </a:lnTo>
                  <a:lnTo>
                    <a:pt x="2520" y="2999"/>
                  </a:lnTo>
                  <a:lnTo>
                    <a:pt x="1" y="299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709;p72"/>
            <p:cNvSpPr/>
            <p:nvPr/>
          </p:nvSpPr>
          <p:spPr>
            <a:xfrm>
              <a:off x="3907758" y="4288003"/>
              <a:ext cx="108774" cy="283793"/>
            </a:xfrm>
            <a:custGeom>
              <a:avLst/>
              <a:gdLst/>
              <a:ahLst/>
              <a:cxnLst/>
              <a:rect l="l" t="t" r="r" b="b"/>
              <a:pathLst>
                <a:path w="977" h="2549" extrusionOk="0">
                  <a:moveTo>
                    <a:pt x="0" y="0"/>
                  </a:moveTo>
                  <a:lnTo>
                    <a:pt x="976" y="0"/>
                  </a:lnTo>
                  <a:lnTo>
                    <a:pt x="976" y="2548"/>
                  </a:lnTo>
                  <a:lnTo>
                    <a:pt x="0"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710;p72"/>
            <p:cNvSpPr/>
            <p:nvPr/>
          </p:nvSpPr>
          <p:spPr>
            <a:xfrm>
              <a:off x="4037240" y="4288003"/>
              <a:ext cx="108440" cy="283793"/>
            </a:xfrm>
            <a:custGeom>
              <a:avLst/>
              <a:gdLst/>
              <a:ahLst/>
              <a:cxnLst/>
              <a:rect l="l" t="t" r="r" b="b"/>
              <a:pathLst>
                <a:path w="974" h="2549" extrusionOk="0">
                  <a:moveTo>
                    <a:pt x="0" y="0"/>
                  </a:moveTo>
                  <a:lnTo>
                    <a:pt x="974" y="0"/>
                  </a:lnTo>
                  <a:lnTo>
                    <a:pt x="974" y="2548"/>
                  </a:lnTo>
                  <a:lnTo>
                    <a:pt x="0" y="2548"/>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711;p72"/>
            <p:cNvSpPr/>
            <p:nvPr/>
          </p:nvSpPr>
          <p:spPr>
            <a:xfrm>
              <a:off x="2514850" y="4782547"/>
              <a:ext cx="280564" cy="81163"/>
            </a:xfrm>
            <a:custGeom>
              <a:avLst/>
              <a:gdLst/>
              <a:ahLst/>
              <a:cxnLst/>
              <a:rect l="l" t="t" r="r" b="b"/>
              <a:pathLst>
                <a:path w="2520" h="729" extrusionOk="0">
                  <a:moveTo>
                    <a:pt x="2493" y="728"/>
                  </a:moveTo>
                  <a:lnTo>
                    <a:pt x="27" y="728"/>
                  </a:lnTo>
                  <a:cubicBezTo>
                    <a:pt x="14" y="728"/>
                    <a:pt x="1" y="715"/>
                    <a:pt x="1" y="702"/>
                  </a:cubicBezTo>
                  <a:lnTo>
                    <a:pt x="1" y="27"/>
                  </a:lnTo>
                  <a:cubicBezTo>
                    <a:pt x="1" y="13"/>
                    <a:pt x="14" y="0"/>
                    <a:pt x="27" y="0"/>
                  </a:cubicBezTo>
                  <a:lnTo>
                    <a:pt x="2493" y="0"/>
                  </a:lnTo>
                  <a:cubicBezTo>
                    <a:pt x="2506" y="0"/>
                    <a:pt x="2520" y="13"/>
                    <a:pt x="2520" y="27"/>
                  </a:cubicBezTo>
                  <a:lnTo>
                    <a:pt x="2520" y="702"/>
                  </a:lnTo>
                  <a:cubicBezTo>
                    <a:pt x="2520" y="718"/>
                    <a:pt x="2509" y="728"/>
                    <a:pt x="2493" y="728"/>
                  </a:cubicBezTo>
                  <a:close/>
                </a:path>
              </a:pathLst>
            </a:custGeom>
            <a:solidFill>
              <a:srgbClr val="F3F3F3">
                <a:alpha val="2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712;p72"/>
            <p:cNvSpPr/>
            <p:nvPr/>
          </p:nvSpPr>
          <p:spPr>
            <a:xfrm>
              <a:off x="2514850" y="4983058"/>
              <a:ext cx="280564" cy="81497"/>
            </a:xfrm>
            <a:custGeom>
              <a:avLst/>
              <a:gdLst/>
              <a:ahLst/>
              <a:cxnLst/>
              <a:rect l="l" t="t" r="r" b="b"/>
              <a:pathLst>
                <a:path w="2520" h="732" extrusionOk="0">
                  <a:moveTo>
                    <a:pt x="2493" y="731"/>
                  </a:moveTo>
                  <a:lnTo>
                    <a:pt x="27" y="731"/>
                  </a:lnTo>
                  <a:cubicBezTo>
                    <a:pt x="14" y="731"/>
                    <a:pt x="1" y="718"/>
                    <a:pt x="1" y="705"/>
                  </a:cubicBezTo>
                  <a:lnTo>
                    <a:pt x="1" y="27"/>
                  </a:lnTo>
                  <a:cubicBezTo>
                    <a:pt x="1" y="14"/>
                    <a:pt x="14" y="1"/>
                    <a:pt x="27" y="1"/>
                  </a:cubicBezTo>
                  <a:lnTo>
                    <a:pt x="2493" y="1"/>
                  </a:lnTo>
                  <a:cubicBezTo>
                    <a:pt x="2506" y="1"/>
                    <a:pt x="2520" y="14"/>
                    <a:pt x="2520" y="27"/>
                  </a:cubicBezTo>
                  <a:lnTo>
                    <a:pt x="2520" y="705"/>
                  </a:lnTo>
                  <a:cubicBezTo>
                    <a:pt x="2520" y="721"/>
                    <a:pt x="2509" y="731"/>
                    <a:pt x="2493" y="731"/>
                  </a:cubicBezTo>
                  <a:close/>
                </a:path>
              </a:pathLst>
            </a:custGeom>
            <a:solidFill>
              <a:srgbClr val="F3F3F3">
                <a:alpha val="2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713;p72"/>
            <p:cNvSpPr/>
            <p:nvPr/>
          </p:nvSpPr>
          <p:spPr>
            <a:xfrm>
              <a:off x="3479231" y="4782547"/>
              <a:ext cx="280564" cy="81163"/>
            </a:xfrm>
            <a:custGeom>
              <a:avLst/>
              <a:gdLst/>
              <a:ahLst/>
              <a:cxnLst/>
              <a:rect l="l" t="t" r="r" b="b"/>
              <a:pathLst>
                <a:path w="2520" h="729" extrusionOk="0">
                  <a:moveTo>
                    <a:pt x="2493" y="728"/>
                  </a:moveTo>
                  <a:lnTo>
                    <a:pt x="27" y="728"/>
                  </a:lnTo>
                  <a:cubicBezTo>
                    <a:pt x="14" y="728"/>
                    <a:pt x="1" y="715"/>
                    <a:pt x="1" y="702"/>
                  </a:cubicBezTo>
                  <a:lnTo>
                    <a:pt x="1" y="27"/>
                  </a:lnTo>
                  <a:cubicBezTo>
                    <a:pt x="1" y="13"/>
                    <a:pt x="14" y="0"/>
                    <a:pt x="27" y="0"/>
                  </a:cubicBezTo>
                  <a:lnTo>
                    <a:pt x="2493" y="0"/>
                  </a:lnTo>
                  <a:cubicBezTo>
                    <a:pt x="2507" y="0"/>
                    <a:pt x="2520" y="13"/>
                    <a:pt x="2520" y="27"/>
                  </a:cubicBezTo>
                  <a:lnTo>
                    <a:pt x="2520" y="702"/>
                  </a:lnTo>
                  <a:cubicBezTo>
                    <a:pt x="2520" y="718"/>
                    <a:pt x="2507" y="728"/>
                    <a:pt x="2493" y="728"/>
                  </a:cubicBezTo>
                  <a:close/>
                </a:path>
              </a:pathLst>
            </a:custGeom>
            <a:solidFill>
              <a:srgbClr val="F3F3F3">
                <a:alpha val="2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714;p72"/>
            <p:cNvSpPr/>
            <p:nvPr/>
          </p:nvSpPr>
          <p:spPr>
            <a:xfrm>
              <a:off x="3886270" y="4782547"/>
              <a:ext cx="280564" cy="81163"/>
            </a:xfrm>
            <a:custGeom>
              <a:avLst/>
              <a:gdLst/>
              <a:ahLst/>
              <a:cxnLst/>
              <a:rect l="l" t="t" r="r" b="b"/>
              <a:pathLst>
                <a:path w="2520" h="729" extrusionOk="0">
                  <a:moveTo>
                    <a:pt x="2493" y="728"/>
                  </a:moveTo>
                  <a:lnTo>
                    <a:pt x="27" y="728"/>
                  </a:lnTo>
                  <a:cubicBezTo>
                    <a:pt x="14" y="728"/>
                    <a:pt x="1" y="715"/>
                    <a:pt x="1" y="702"/>
                  </a:cubicBezTo>
                  <a:lnTo>
                    <a:pt x="1" y="27"/>
                  </a:lnTo>
                  <a:cubicBezTo>
                    <a:pt x="1" y="13"/>
                    <a:pt x="14" y="0"/>
                    <a:pt x="27" y="0"/>
                  </a:cubicBezTo>
                  <a:lnTo>
                    <a:pt x="2493" y="0"/>
                  </a:lnTo>
                  <a:cubicBezTo>
                    <a:pt x="2506" y="0"/>
                    <a:pt x="2520" y="13"/>
                    <a:pt x="2520" y="27"/>
                  </a:cubicBezTo>
                  <a:lnTo>
                    <a:pt x="2520" y="702"/>
                  </a:lnTo>
                  <a:cubicBezTo>
                    <a:pt x="2520" y="718"/>
                    <a:pt x="2509" y="728"/>
                    <a:pt x="2493" y="728"/>
                  </a:cubicBezTo>
                  <a:close/>
                </a:path>
              </a:pathLst>
            </a:custGeom>
            <a:solidFill>
              <a:srgbClr val="F3F3F3">
                <a:alpha val="2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715;p72"/>
            <p:cNvSpPr/>
            <p:nvPr/>
          </p:nvSpPr>
          <p:spPr>
            <a:xfrm>
              <a:off x="3048699" y="4292345"/>
              <a:ext cx="178136" cy="11022"/>
            </a:xfrm>
            <a:custGeom>
              <a:avLst/>
              <a:gdLst/>
              <a:ahLst/>
              <a:cxnLst/>
              <a:rect l="l" t="t" r="r" b="b"/>
              <a:pathLst>
                <a:path w="1600" h="99" extrusionOk="0">
                  <a:moveTo>
                    <a:pt x="1" y="1"/>
                  </a:moveTo>
                  <a:lnTo>
                    <a:pt x="1599" y="1"/>
                  </a:lnTo>
                  <a:lnTo>
                    <a:pt x="1599" y="99"/>
                  </a:lnTo>
                  <a:lnTo>
                    <a:pt x="1" y="99"/>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716;p72"/>
            <p:cNvSpPr/>
            <p:nvPr/>
          </p:nvSpPr>
          <p:spPr>
            <a:xfrm>
              <a:off x="3048699" y="4208956"/>
              <a:ext cx="178136" cy="11356"/>
            </a:xfrm>
            <a:custGeom>
              <a:avLst/>
              <a:gdLst/>
              <a:ahLst/>
              <a:cxnLst/>
              <a:rect l="l" t="t" r="r" b="b"/>
              <a:pathLst>
                <a:path w="1600" h="102" extrusionOk="0">
                  <a:moveTo>
                    <a:pt x="1" y="1"/>
                  </a:moveTo>
                  <a:lnTo>
                    <a:pt x="1599" y="1"/>
                  </a:lnTo>
                  <a:lnTo>
                    <a:pt x="1599" y="101"/>
                  </a:lnTo>
                  <a:lnTo>
                    <a:pt x="1" y="101"/>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717;p72"/>
            <p:cNvSpPr/>
            <p:nvPr/>
          </p:nvSpPr>
          <p:spPr>
            <a:xfrm>
              <a:off x="3048699" y="4125901"/>
              <a:ext cx="178136" cy="10911"/>
            </a:xfrm>
            <a:custGeom>
              <a:avLst/>
              <a:gdLst/>
              <a:ahLst/>
              <a:cxnLst/>
              <a:rect l="l" t="t" r="r" b="b"/>
              <a:pathLst>
                <a:path w="1600" h="98" extrusionOk="0">
                  <a:moveTo>
                    <a:pt x="1" y="0"/>
                  </a:moveTo>
                  <a:lnTo>
                    <a:pt x="1599" y="0"/>
                  </a:lnTo>
                  <a:lnTo>
                    <a:pt x="1599" y="98"/>
                  </a:lnTo>
                  <a:lnTo>
                    <a:pt x="1" y="98"/>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718;p72"/>
            <p:cNvSpPr/>
            <p:nvPr/>
          </p:nvSpPr>
          <p:spPr>
            <a:xfrm>
              <a:off x="3031108" y="4006329"/>
              <a:ext cx="17702" cy="1137176"/>
            </a:xfrm>
            <a:custGeom>
              <a:avLst/>
              <a:gdLst/>
              <a:ahLst/>
              <a:cxnLst/>
              <a:rect l="l" t="t" r="r" b="b"/>
              <a:pathLst>
                <a:path w="159" h="10214" extrusionOk="0">
                  <a:moveTo>
                    <a:pt x="159" y="10214"/>
                  </a:moveTo>
                  <a:lnTo>
                    <a:pt x="1" y="10214"/>
                  </a:lnTo>
                  <a:lnTo>
                    <a:pt x="1" y="80"/>
                  </a:lnTo>
                  <a:cubicBezTo>
                    <a:pt x="1" y="38"/>
                    <a:pt x="35" y="1"/>
                    <a:pt x="77" y="1"/>
                  </a:cubicBezTo>
                  <a:lnTo>
                    <a:pt x="77" y="1"/>
                  </a:lnTo>
                  <a:cubicBezTo>
                    <a:pt x="122" y="1"/>
                    <a:pt x="156" y="38"/>
                    <a:pt x="156" y="80"/>
                  </a:cubicBezTo>
                  <a:lnTo>
                    <a:pt x="156" y="10214"/>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719;p72"/>
            <p:cNvSpPr/>
            <p:nvPr/>
          </p:nvSpPr>
          <p:spPr>
            <a:xfrm>
              <a:off x="3226724" y="4006329"/>
              <a:ext cx="17702" cy="1137176"/>
            </a:xfrm>
            <a:custGeom>
              <a:avLst/>
              <a:gdLst/>
              <a:ahLst/>
              <a:cxnLst/>
              <a:rect l="l" t="t" r="r" b="b"/>
              <a:pathLst>
                <a:path w="159" h="10214" extrusionOk="0">
                  <a:moveTo>
                    <a:pt x="159" y="10214"/>
                  </a:moveTo>
                  <a:lnTo>
                    <a:pt x="0" y="10214"/>
                  </a:lnTo>
                  <a:lnTo>
                    <a:pt x="0" y="80"/>
                  </a:lnTo>
                  <a:cubicBezTo>
                    <a:pt x="0" y="38"/>
                    <a:pt x="37" y="1"/>
                    <a:pt x="79" y="1"/>
                  </a:cubicBezTo>
                  <a:lnTo>
                    <a:pt x="79" y="1"/>
                  </a:lnTo>
                  <a:cubicBezTo>
                    <a:pt x="122" y="1"/>
                    <a:pt x="159" y="38"/>
                    <a:pt x="159" y="80"/>
                  </a:cubicBezTo>
                  <a:lnTo>
                    <a:pt x="159" y="10214"/>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720;p72"/>
            <p:cNvSpPr/>
            <p:nvPr/>
          </p:nvSpPr>
          <p:spPr>
            <a:xfrm>
              <a:off x="3048699" y="5043624"/>
              <a:ext cx="178136" cy="10911"/>
            </a:xfrm>
            <a:custGeom>
              <a:avLst/>
              <a:gdLst/>
              <a:ahLst/>
              <a:cxnLst/>
              <a:rect l="l" t="t" r="r" b="b"/>
              <a:pathLst>
                <a:path w="1600" h="98" extrusionOk="0">
                  <a:moveTo>
                    <a:pt x="1" y="0"/>
                  </a:moveTo>
                  <a:lnTo>
                    <a:pt x="1599" y="0"/>
                  </a:lnTo>
                  <a:lnTo>
                    <a:pt x="1599" y="98"/>
                  </a:lnTo>
                  <a:lnTo>
                    <a:pt x="1" y="98"/>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721;p72"/>
            <p:cNvSpPr/>
            <p:nvPr/>
          </p:nvSpPr>
          <p:spPr>
            <a:xfrm>
              <a:off x="3048699" y="4959567"/>
              <a:ext cx="178136" cy="11356"/>
            </a:xfrm>
            <a:custGeom>
              <a:avLst/>
              <a:gdLst/>
              <a:ahLst/>
              <a:cxnLst/>
              <a:rect l="l" t="t" r="r" b="b"/>
              <a:pathLst>
                <a:path w="1600" h="102" extrusionOk="0">
                  <a:moveTo>
                    <a:pt x="1" y="1"/>
                  </a:moveTo>
                  <a:lnTo>
                    <a:pt x="1599" y="1"/>
                  </a:lnTo>
                  <a:lnTo>
                    <a:pt x="1599" y="101"/>
                  </a:lnTo>
                  <a:lnTo>
                    <a:pt x="1" y="101"/>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722;p72"/>
            <p:cNvSpPr/>
            <p:nvPr/>
          </p:nvSpPr>
          <p:spPr>
            <a:xfrm>
              <a:off x="3048699" y="4876512"/>
              <a:ext cx="178136" cy="10911"/>
            </a:xfrm>
            <a:custGeom>
              <a:avLst/>
              <a:gdLst/>
              <a:ahLst/>
              <a:cxnLst/>
              <a:rect l="l" t="t" r="r" b="b"/>
              <a:pathLst>
                <a:path w="1600" h="98" extrusionOk="0">
                  <a:moveTo>
                    <a:pt x="1" y="0"/>
                  </a:moveTo>
                  <a:lnTo>
                    <a:pt x="1599" y="0"/>
                  </a:lnTo>
                  <a:lnTo>
                    <a:pt x="1599" y="98"/>
                  </a:lnTo>
                  <a:lnTo>
                    <a:pt x="1" y="98"/>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723;p72"/>
            <p:cNvSpPr/>
            <p:nvPr/>
          </p:nvSpPr>
          <p:spPr>
            <a:xfrm>
              <a:off x="3048699" y="4793123"/>
              <a:ext cx="178136" cy="11245"/>
            </a:xfrm>
            <a:custGeom>
              <a:avLst/>
              <a:gdLst/>
              <a:ahLst/>
              <a:cxnLst/>
              <a:rect l="l" t="t" r="r" b="b"/>
              <a:pathLst>
                <a:path w="1600" h="101" extrusionOk="0">
                  <a:moveTo>
                    <a:pt x="1" y="0"/>
                  </a:moveTo>
                  <a:lnTo>
                    <a:pt x="1599" y="0"/>
                  </a:lnTo>
                  <a:lnTo>
                    <a:pt x="1599" y="100"/>
                  </a:lnTo>
                  <a:lnTo>
                    <a:pt x="1" y="100"/>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724;p72"/>
            <p:cNvSpPr/>
            <p:nvPr/>
          </p:nvSpPr>
          <p:spPr>
            <a:xfrm>
              <a:off x="3048699" y="4709734"/>
              <a:ext cx="178136" cy="11245"/>
            </a:xfrm>
            <a:custGeom>
              <a:avLst/>
              <a:gdLst/>
              <a:ahLst/>
              <a:cxnLst/>
              <a:rect l="l" t="t" r="r" b="b"/>
              <a:pathLst>
                <a:path w="1600" h="101" extrusionOk="0">
                  <a:moveTo>
                    <a:pt x="1" y="0"/>
                  </a:moveTo>
                  <a:lnTo>
                    <a:pt x="1599" y="0"/>
                  </a:lnTo>
                  <a:lnTo>
                    <a:pt x="1599" y="100"/>
                  </a:lnTo>
                  <a:lnTo>
                    <a:pt x="1" y="100"/>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725;p72"/>
            <p:cNvSpPr/>
            <p:nvPr/>
          </p:nvSpPr>
          <p:spPr>
            <a:xfrm>
              <a:off x="3048699" y="4626012"/>
              <a:ext cx="178136" cy="11245"/>
            </a:xfrm>
            <a:custGeom>
              <a:avLst/>
              <a:gdLst/>
              <a:ahLst/>
              <a:cxnLst/>
              <a:rect l="l" t="t" r="r" b="b"/>
              <a:pathLst>
                <a:path w="1600" h="101" extrusionOk="0">
                  <a:moveTo>
                    <a:pt x="1" y="0"/>
                  </a:moveTo>
                  <a:lnTo>
                    <a:pt x="1599" y="0"/>
                  </a:lnTo>
                  <a:lnTo>
                    <a:pt x="1599" y="101"/>
                  </a:lnTo>
                  <a:lnTo>
                    <a:pt x="1" y="101"/>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726;p72"/>
            <p:cNvSpPr/>
            <p:nvPr/>
          </p:nvSpPr>
          <p:spPr>
            <a:xfrm>
              <a:off x="3048699" y="4542845"/>
              <a:ext cx="178136" cy="11022"/>
            </a:xfrm>
            <a:custGeom>
              <a:avLst/>
              <a:gdLst/>
              <a:ahLst/>
              <a:cxnLst/>
              <a:rect l="l" t="t" r="r" b="b"/>
              <a:pathLst>
                <a:path w="1600" h="99" extrusionOk="0">
                  <a:moveTo>
                    <a:pt x="1" y="1"/>
                  </a:moveTo>
                  <a:lnTo>
                    <a:pt x="1599" y="1"/>
                  </a:lnTo>
                  <a:lnTo>
                    <a:pt x="1599" y="99"/>
                  </a:lnTo>
                  <a:lnTo>
                    <a:pt x="1" y="99"/>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727;p72"/>
            <p:cNvSpPr/>
            <p:nvPr/>
          </p:nvSpPr>
          <p:spPr>
            <a:xfrm>
              <a:off x="3048699" y="4459456"/>
              <a:ext cx="178136" cy="11022"/>
            </a:xfrm>
            <a:custGeom>
              <a:avLst/>
              <a:gdLst/>
              <a:ahLst/>
              <a:cxnLst/>
              <a:rect l="l" t="t" r="r" b="b"/>
              <a:pathLst>
                <a:path w="1600" h="99" extrusionOk="0">
                  <a:moveTo>
                    <a:pt x="1" y="1"/>
                  </a:moveTo>
                  <a:lnTo>
                    <a:pt x="1599" y="1"/>
                  </a:lnTo>
                  <a:lnTo>
                    <a:pt x="1599" y="98"/>
                  </a:lnTo>
                  <a:lnTo>
                    <a:pt x="1" y="98"/>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728;p72"/>
            <p:cNvSpPr/>
            <p:nvPr/>
          </p:nvSpPr>
          <p:spPr>
            <a:xfrm>
              <a:off x="3048699" y="4376068"/>
              <a:ext cx="178136" cy="11022"/>
            </a:xfrm>
            <a:custGeom>
              <a:avLst/>
              <a:gdLst/>
              <a:ahLst/>
              <a:cxnLst/>
              <a:rect l="l" t="t" r="r" b="b"/>
              <a:pathLst>
                <a:path w="1600" h="99" extrusionOk="0">
                  <a:moveTo>
                    <a:pt x="1" y="1"/>
                  </a:moveTo>
                  <a:lnTo>
                    <a:pt x="1599" y="1"/>
                  </a:lnTo>
                  <a:lnTo>
                    <a:pt x="1599" y="98"/>
                  </a:lnTo>
                  <a:lnTo>
                    <a:pt x="1" y="98"/>
                  </a:lnTo>
                  <a:close/>
                </a:path>
              </a:pathLst>
            </a:custGeom>
            <a:gradFill>
              <a:gsLst>
                <a:gs pos="0">
                  <a:srgbClr val="BFBFBF"/>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4759;p72"/>
          <p:cNvGrpSpPr/>
          <p:nvPr/>
        </p:nvGrpSpPr>
        <p:grpSpPr>
          <a:xfrm>
            <a:off x="1251501" y="4717650"/>
            <a:ext cx="1586296" cy="339101"/>
            <a:chOff x="1251501" y="4717650"/>
            <a:chExt cx="1586296" cy="339101"/>
          </a:xfrm>
        </p:grpSpPr>
        <p:sp>
          <p:nvSpPr>
            <p:cNvPr id="191" name="Google Shape;4760;p72"/>
            <p:cNvSpPr/>
            <p:nvPr/>
          </p:nvSpPr>
          <p:spPr>
            <a:xfrm>
              <a:off x="1251501" y="4717650"/>
              <a:ext cx="151956" cy="151959"/>
            </a:xfrm>
            <a:custGeom>
              <a:avLst/>
              <a:gdLst/>
              <a:ahLst/>
              <a:cxnLst/>
              <a:rect l="l" t="t" r="r" b="b"/>
              <a:pathLst>
                <a:path w="1143" h="1143" extrusionOk="0">
                  <a:moveTo>
                    <a:pt x="1143" y="570"/>
                  </a:moveTo>
                  <a:cubicBezTo>
                    <a:pt x="1143" y="887"/>
                    <a:pt x="884" y="1143"/>
                    <a:pt x="570" y="1143"/>
                  </a:cubicBezTo>
                  <a:cubicBezTo>
                    <a:pt x="259" y="1143"/>
                    <a:pt x="1" y="884"/>
                    <a:pt x="1" y="570"/>
                  </a:cubicBezTo>
                  <a:cubicBezTo>
                    <a:pt x="1" y="259"/>
                    <a:pt x="259" y="1"/>
                    <a:pt x="570" y="1"/>
                  </a:cubicBezTo>
                  <a:cubicBezTo>
                    <a:pt x="884" y="1"/>
                    <a:pt x="1143" y="259"/>
                    <a:pt x="1143" y="5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761;p72"/>
            <p:cNvSpPr/>
            <p:nvPr/>
          </p:nvSpPr>
          <p:spPr>
            <a:xfrm>
              <a:off x="1264131" y="4728552"/>
              <a:ext cx="129887" cy="129890"/>
            </a:xfrm>
            <a:custGeom>
              <a:avLst/>
              <a:gdLst/>
              <a:ahLst/>
              <a:cxnLst/>
              <a:rect l="l" t="t" r="r" b="b"/>
              <a:pathLst>
                <a:path w="977" h="977" extrusionOk="0">
                  <a:moveTo>
                    <a:pt x="977" y="488"/>
                  </a:moveTo>
                  <a:cubicBezTo>
                    <a:pt x="977" y="760"/>
                    <a:pt x="760" y="976"/>
                    <a:pt x="489" y="976"/>
                  </a:cubicBezTo>
                  <a:cubicBezTo>
                    <a:pt x="220" y="976"/>
                    <a:pt x="1" y="760"/>
                    <a:pt x="1" y="488"/>
                  </a:cubicBezTo>
                  <a:cubicBezTo>
                    <a:pt x="1" y="219"/>
                    <a:pt x="220" y="0"/>
                    <a:pt x="489" y="0"/>
                  </a:cubicBezTo>
                  <a:cubicBezTo>
                    <a:pt x="758" y="0"/>
                    <a:pt x="977" y="219"/>
                    <a:pt x="977" y="4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762;p72"/>
            <p:cNvSpPr/>
            <p:nvPr/>
          </p:nvSpPr>
          <p:spPr>
            <a:xfrm>
              <a:off x="2685709" y="4717650"/>
              <a:ext cx="152089" cy="151959"/>
            </a:xfrm>
            <a:custGeom>
              <a:avLst/>
              <a:gdLst/>
              <a:ahLst/>
              <a:cxnLst/>
              <a:rect l="l" t="t" r="r" b="b"/>
              <a:pathLst>
                <a:path w="1144" h="1143" extrusionOk="0">
                  <a:moveTo>
                    <a:pt x="1143" y="570"/>
                  </a:moveTo>
                  <a:cubicBezTo>
                    <a:pt x="1143" y="887"/>
                    <a:pt x="885" y="1143"/>
                    <a:pt x="571" y="1143"/>
                  </a:cubicBezTo>
                  <a:cubicBezTo>
                    <a:pt x="254" y="1143"/>
                    <a:pt x="1" y="884"/>
                    <a:pt x="1" y="570"/>
                  </a:cubicBezTo>
                  <a:cubicBezTo>
                    <a:pt x="1" y="259"/>
                    <a:pt x="259" y="1"/>
                    <a:pt x="571" y="1"/>
                  </a:cubicBezTo>
                  <a:cubicBezTo>
                    <a:pt x="885" y="1"/>
                    <a:pt x="1143" y="259"/>
                    <a:pt x="1143" y="5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763;p72"/>
            <p:cNvSpPr/>
            <p:nvPr/>
          </p:nvSpPr>
          <p:spPr>
            <a:xfrm>
              <a:off x="2696610" y="4728552"/>
              <a:ext cx="129887" cy="129890"/>
            </a:xfrm>
            <a:custGeom>
              <a:avLst/>
              <a:gdLst/>
              <a:ahLst/>
              <a:cxnLst/>
              <a:rect l="l" t="t" r="r" b="b"/>
              <a:pathLst>
                <a:path w="977" h="977" extrusionOk="0">
                  <a:moveTo>
                    <a:pt x="977" y="488"/>
                  </a:moveTo>
                  <a:cubicBezTo>
                    <a:pt x="977" y="760"/>
                    <a:pt x="760" y="976"/>
                    <a:pt x="489" y="976"/>
                  </a:cubicBezTo>
                  <a:cubicBezTo>
                    <a:pt x="220" y="976"/>
                    <a:pt x="1" y="760"/>
                    <a:pt x="1" y="488"/>
                  </a:cubicBezTo>
                  <a:cubicBezTo>
                    <a:pt x="1" y="219"/>
                    <a:pt x="220" y="0"/>
                    <a:pt x="489" y="0"/>
                  </a:cubicBezTo>
                  <a:cubicBezTo>
                    <a:pt x="760" y="0"/>
                    <a:pt x="977" y="219"/>
                    <a:pt x="977" y="4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764;p72"/>
            <p:cNvSpPr/>
            <p:nvPr/>
          </p:nvSpPr>
          <p:spPr>
            <a:xfrm>
              <a:off x="1282743" y="4746765"/>
              <a:ext cx="1519163" cy="92399"/>
            </a:xfrm>
            <a:custGeom>
              <a:avLst/>
              <a:gdLst/>
              <a:ahLst/>
              <a:cxnLst/>
              <a:rect l="l" t="t" r="r" b="b"/>
              <a:pathLst>
                <a:path w="11427" h="695" extrusionOk="0">
                  <a:moveTo>
                    <a:pt x="11427" y="349"/>
                  </a:moveTo>
                  <a:lnTo>
                    <a:pt x="11427" y="351"/>
                  </a:lnTo>
                  <a:cubicBezTo>
                    <a:pt x="11427" y="415"/>
                    <a:pt x="11411" y="473"/>
                    <a:pt x="11382" y="523"/>
                  </a:cubicBezTo>
                  <a:cubicBezTo>
                    <a:pt x="11321" y="626"/>
                    <a:pt x="11211" y="694"/>
                    <a:pt x="11079" y="694"/>
                  </a:cubicBezTo>
                  <a:lnTo>
                    <a:pt x="349" y="694"/>
                  </a:lnTo>
                  <a:cubicBezTo>
                    <a:pt x="222" y="694"/>
                    <a:pt x="109" y="626"/>
                    <a:pt x="45" y="523"/>
                  </a:cubicBezTo>
                  <a:cubicBezTo>
                    <a:pt x="16" y="473"/>
                    <a:pt x="0" y="415"/>
                    <a:pt x="0" y="351"/>
                  </a:cubicBezTo>
                  <a:lnTo>
                    <a:pt x="0" y="349"/>
                  </a:lnTo>
                  <a:cubicBezTo>
                    <a:pt x="0" y="153"/>
                    <a:pt x="159" y="1"/>
                    <a:pt x="349" y="1"/>
                  </a:cubicBezTo>
                  <a:lnTo>
                    <a:pt x="11079" y="1"/>
                  </a:lnTo>
                  <a:cubicBezTo>
                    <a:pt x="11274" y="1"/>
                    <a:pt x="11427" y="159"/>
                    <a:pt x="11427" y="3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765;p72"/>
            <p:cNvSpPr/>
            <p:nvPr/>
          </p:nvSpPr>
          <p:spPr>
            <a:xfrm>
              <a:off x="1282743" y="4793430"/>
              <a:ext cx="1519163" cy="45734"/>
            </a:xfrm>
            <a:custGeom>
              <a:avLst/>
              <a:gdLst/>
              <a:ahLst/>
              <a:cxnLst/>
              <a:rect l="l" t="t" r="r" b="b"/>
              <a:pathLst>
                <a:path w="11427" h="344" extrusionOk="0">
                  <a:moveTo>
                    <a:pt x="11427" y="0"/>
                  </a:moveTo>
                  <a:cubicBezTo>
                    <a:pt x="11427" y="64"/>
                    <a:pt x="11411" y="124"/>
                    <a:pt x="11382" y="172"/>
                  </a:cubicBezTo>
                  <a:cubicBezTo>
                    <a:pt x="11321" y="275"/>
                    <a:pt x="11211" y="343"/>
                    <a:pt x="11079" y="343"/>
                  </a:cubicBezTo>
                  <a:lnTo>
                    <a:pt x="349" y="343"/>
                  </a:lnTo>
                  <a:cubicBezTo>
                    <a:pt x="222" y="343"/>
                    <a:pt x="109" y="275"/>
                    <a:pt x="45" y="172"/>
                  </a:cubicBezTo>
                  <a:cubicBezTo>
                    <a:pt x="16" y="124"/>
                    <a:pt x="0" y="64"/>
                    <a:pt x="0" y="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766;p72"/>
            <p:cNvSpPr/>
            <p:nvPr/>
          </p:nvSpPr>
          <p:spPr>
            <a:xfrm>
              <a:off x="1288726" y="4816961"/>
              <a:ext cx="1507330" cy="22867"/>
            </a:xfrm>
            <a:custGeom>
              <a:avLst/>
              <a:gdLst/>
              <a:ahLst/>
              <a:cxnLst/>
              <a:rect l="l" t="t" r="r" b="b"/>
              <a:pathLst>
                <a:path w="11338" h="172" extrusionOk="0">
                  <a:moveTo>
                    <a:pt x="11337" y="0"/>
                  </a:moveTo>
                  <a:cubicBezTo>
                    <a:pt x="11276" y="100"/>
                    <a:pt x="11166" y="171"/>
                    <a:pt x="11034" y="171"/>
                  </a:cubicBezTo>
                  <a:lnTo>
                    <a:pt x="304" y="171"/>
                  </a:lnTo>
                  <a:cubicBezTo>
                    <a:pt x="177" y="171"/>
                    <a:pt x="64" y="100"/>
                    <a:pt x="0"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767;p72"/>
            <p:cNvSpPr/>
            <p:nvPr/>
          </p:nvSpPr>
          <p:spPr>
            <a:xfrm>
              <a:off x="1328742" y="4758332"/>
              <a:ext cx="1421714" cy="22202"/>
            </a:xfrm>
            <a:custGeom>
              <a:avLst/>
              <a:gdLst/>
              <a:ahLst/>
              <a:cxnLst/>
              <a:rect l="l" t="t" r="r" b="b"/>
              <a:pathLst>
                <a:path w="10694" h="167" extrusionOk="0">
                  <a:moveTo>
                    <a:pt x="10611" y="167"/>
                  </a:moveTo>
                  <a:lnTo>
                    <a:pt x="82" y="167"/>
                  </a:lnTo>
                  <a:cubicBezTo>
                    <a:pt x="37" y="167"/>
                    <a:pt x="0" y="130"/>
                    <a:pt x="0" y="85"/>
                  </a:cubicBezTo>
                  <a:lnTo>
                    <a:pt x="0" y="85"/>
                  </a:lnTo>
                  <a:cubicBezTo>
                    <a:pt x="0" y="37"/>
                    <a:pt x="37" y="1"/>
                    <a:pt x="82" y="1"/>
                  </a:cubicBezTo>
                  <a:lnTo>
                    <a:pt x="10611" y="1"/>
                  </a:lnTo>
                  <a:cubicBezTo>
                    <a:pt x="10656" y="1"/>
                    <a:pt x="10693" y="37"/>
                    <a:pt x="10693" y="85"/>
                  </a:cubicBezTo>
                  <a:lnTo>
                    <a:pt x="10693" y="85"/>
                  </a:lnTo>
                  <a:cubicBezTo>
                    <a:pt x="10691" y="130"/>
                    <a:pt x="10654" y="167"/>
                    <a:pt x="10611" y="167"/>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768;p72"/>
            <p:cNvSpPr/>
            <p:nvPr/>
          </p:nvSpPr>
          <p:spPr>
            <a:xfrm>
              <a:off x="1582268" y="4734800"/>
              <a:ext cx="40415" cy="118057"/>
            </a:xfrm>
            <a:custGeom>
              <a:avLst/>
              <a:gdLst/>
              <a:ahLst/>
              <a:cxnLst/>
              <a:rect l="l" t="t" r="r" b="b"/>
              <a:pathLst>
                <a:path w="304" h="888" extrusionOk="0">
                  <a:moveTo>
                    <a:pt x="0" y="1"/>
                  </a:moveTo>
                  <a:lnTo>
                    <a:pt x="303" y="1"/>
                  </a:lnTo>
                  <a:lnTo>
                    <a:pt x="303" y="887"/>
                  </a:lnTo>
                  <a:lnTo>
                    <a:pt x="0" y="88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769;p72"/>
            <p:cNvSpPr/>
            <p:nvPr/>
          </p:nvSpPr>
          <p:spPr>
            <a:xfrm>
              <a:off x="1582268" y="4825603"/>
              <a:ext cx="40415" cy="27254"/>
            </a:xfrm>
            <a:custGeom>
              <a:avLst/>
              <a:gdLst/>
              <a:ahLst/>
              <a:cxnLst/>
              <a:rect l="l" t="t" r="r" b="b"/>
              <a:pathLst>
                <a:path w="304" h="205" extrusionOk="0">
                  <a:moveTo>
                    <a:pt x="0" y="1"/>
                  </a:moveTo>
                  <a:lnTo>
                    <a:pt x="303" y="1"/>
                  </a:lnTo>
                  <a:lnTo>
                    <a:pt x="303" y="204"/>
                  </a:lnTo>
                  <a:lnTo>
                    <a:pt x="0" y="204"/>
                  </a:lnTo>
                  <a:close/>
                </a:path>
              </a:pathLst>
            </a:custGeom>
            <a:solidFill>
              <a:srgbClr val="20124D">
                <a:alpha val="5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770;p72"/>
            <p:cNvSpPr/>
            <p:nvPr/>
          </p:nvSpPr>
          <p:spPr>
            <a:xfrm>
              <a:off x="1582268" y="4751020"/>
              <a:ext cx="40415" cy="21139"/>
            </a:xfrm>
            <a:custGeom>
              <a:avLst/>
              <a:gdLst/>
              <a:ahLst/>
              <a:cxnLst/>
              <a:rect l="l" t="t" r="r" b="b"/>
              <a:pathLst>
                <a:path w="304" h="159" extrusionOk="0">
                  <a:moveTo>
                    <a:pt x="0" y="0"/>
                  </a:moveTo>
                  <a:lnTo>
                    <a:pt x="303" y="0"/>
                  </a:lnTo>
                  <a:lnTo>
                    <a:pt x="303" y="158"/>
                  </a:lnTo>
                  <a:lnTo>
                    <a:pt x="0" y="158"/>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771;p72"/>
            <p:cNvSpPr/>
            <p:nvPr/>
          </p:nvSpPr>
          <p:spPr>
            <a:xfrm>
              <a:off x="2028297" y="4734800"/>
              <a:ext cx="40415" cy="118057"/>
            </a:xfrm>
            <a:custGeom>
              <a:avLst/>
              <a:gdLst/>
              <a:ahLst/>
              <a:cxnLst/>
              <a:rect l="l" t="t" r="r" b="b"/>
              <a:pathLst>
                <a:path w="304" h="888" extrusionOk="0">
                  <a:moveTo>
                    <a:pt x="0" y="1"/>
                  </a:moveTo>
                  <a:lnTo>
                    <a:pt x="304" y="1"/>
                  </a:lnTo>
                  <a:lnTo>
                    <a:pt x="304" y="887"/>
                  </a:lnTo>
                  <a:lnTo>
                    <a:pt x="0" y="88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772;p72"/>
            <p:cNvSpPr/>
            <p:nvPr/>
          </p:nvSpPr>
          <p:spPr>
            <a:xfrm>
              <a:off x="2028297" y="4825603"/>
              <a:ext cx="40415" cy="27254"/>
            </a:xfrm>
            <a:custGeom>
              <a:avLst/>
              <a:gdLst/>
              <a:ahLst/>
              <a:cxnLst/>
              <a:rect l="l" t="t" r="r" b="b"/>
              <a:pathLst>
                <a:path w="304" h="205" extrusionOk="0">
                  <a:moveTo>
                    <a:pt x="0" y="1"/>
                  </a:moveTo>
                  <a:lnTo>
                    <a:pt x="304" y="1"/>
                  </a:lnTo>
                  <a:lnTo>
                    <a:pt x="304" y="204"/>
                  </a:lnTo>
                  <a:lnTo>
                    <a:pt x="0" y="204"/>
                  </a:lnTo>
                  <a:close/>
                </a:path>
              </a:pathLst>
            </a:custGeom>
            <a:solidFill>
              <a:srgbClr val="20124D">
                <a:alpha val="5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773;p72"/>
            <p:cNvSpPr/>
            <p:nvPr/>
          </p:nvSpPr>
          <p:spPr>
            <a:xfrm>
              <a:off x="2028297" y="4751020"/>
              <a:ext cx="40415" cy="21139"/>
            </a:xfrm>
            <a:custGeom>
              <a:avLst/>
              <a:gdLst/>
              <a:ahLst/>
              <a:cxnLst/>
              <a:rect l="l" t="t" r="r" b="b"/>
              <a:pathLst>
                <a:path w="304" h="159" extrusionOk="0">
                  <a:moveTo>
                    <a:pt x="0" y="0"/>
                  </a:moveTo>
                  <a:lnTo>
                    <a:pt x="304" y="0"/>
                  </a:lnTo>
                  <a:lnTo>
                    <a:pt x="304" y="158"/>
                  </a:lnTo>
                  <a:lnTo>
                    <a:pt x="0" y="158"/>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774;p72"/>
            <p:cNvSpPr/>
            <p:nvPr/>
          </p:nvSpPr>
          <p:spPr>
            <a:xfrm>
              <a:off x="2473928" y="4734800"/>
              <a:ext cx="40548" cy="118057"/>
            </a:xfrm>
            <a:custGeom>
              <a:avLst/>
              <a:gdLst/>
              <a:ahLst/>
              <a:cxnLst/>
              <a:rect l="l" t="t" r="r" b="b"/>
              <a:pathLst>
                <a:path w="305" h="888" extrusionOk="0">
                  <a:moveTo>
                    <a:pt x="1" y="1"/>
                  </a:moveTo>
                  <a:lnTo>
                    <a:pt x="304" y="1"/>
                  </a:lnTo>
                  <a:lnTo>
                    <a:pt x="304" y="887"/>
                  </a:lnTo>
                  <a:lnTo>
                    <a:pt x="1" y="88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775;p72"/>
            <p:cNvSpPr/>
            <p:nvPr/>
          </p:nvSpPr>
          <p:spPr>
            <a:xfrm>
              <a:off x="2473928" y="4825603"/>
              <a:ext cx="40548" cy="27254"/>
            </a:xfrm>
            <a:custGeom>
              <a:avLst/>
              <a:gdLst/>
              <a:ahLst/>
              <a:cxnLst/>
              <a:rect l="l" t="t" r="r" b="b"/>
              <a:pathLst>
                <a:path w="305" h="205" extrusionOk="0">
                  <a:moveTo>
                    <a:pt x="1" y="1"/>
                  </a:moveTo>
                  <a:lnTo>
                    <a:pt x="304" y="1"/>
                  </a:lnTo>
                  <a:lnTo>
                    <a:pt x="304" y="204"/>
                  </a:lnTo>
                  <a:lnTo>
                    <a:pt x="1" y="204"/>
                  </a:lnTo>
                  <a:close/>
                </a:path>
              </a:pathLst>
            </a:custGeom>
            <a:solidFill>
              <a:srgbClr val="20124D">
                <a:alpha val="5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776;p72"/>
            <p:cNvSpPr/>
            <p:nvPr/>
          </p:nvSpPr>
          <p:spPr>
            <a:xfrm>
              <a:off x="2473928" y="4751020"/>
              <a:ext cx="40548" cy="21139"/>
            </a:xfrm>
            <a:custGeom>
              <a:avLst/>
              <a:gdLst/>
              <a:ahLst/>
              <a:cxnLst/>
              <a:rect l="l" t="t" r="r" b="b"/>
              <a:pathLst>
                <a:path w="305" h="159" extrusionOk="0">
                  <a:moveTo>
                    <a:pt x="1" y="0"/>
                  </a:moveTo>
                  <a:lnTo>
                    <a:pt x="304" y="0"/>
                  </a:lnTo>
                  <a:lnTo>
                    <a:pt x="304" y="158"/>
                  </a:lnTo>
                  <a:lnTo>
                    <a:pt x="1" y="158"/>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777;p72"/>
            <p:cNvSpPr/>
            <p:nvPr/>
          </p:nvSpPr>
          <p:spPr>
            <a:xfrm>
              <a:off x="1251501" y="4904792"/>
              <a:ext cx="151956" cy="151959"/>
            </a:xfrm>
            <a:custGeom>
              <a:avLst/>
              <a:gdLst/>
              <a:ahLst/>
              <a:cxnLst/>
              <a:rect l="l" t="t" r="r" b="b"/>
              <a:pathLst>
                <a:path w="1143" h="1143" extrusionOk="0">
                  <a:moveTo>
                    <a:pt x="1143" y="570"/>
                  </a:moveTo>
                  <a:cubicBezTo>
                    <a:pt x="1143" y="887"/>
                    <a:pt x="884" y="1143"/>
                    <a:pt x="570" y="1143"/>
                  </a:cubicBezTo>
                  <a:cubicBezTo>
                    <a:pt x="259" y="1143"/>
                    <a:pt x="1" y="884"/>
                    <a:pt x="1" y="570"/>
                  </a:cubicBezTo>
                  <a:cubicBezTo>
                    <a:pt x="1" y="259"/>
                    <a:pt x="259" y="1"/>
                    <a:pt x="570" y="1"/>
                  </a:cubicBezTo>
                  <a:cubicBezTo>
                    <a:pt x="884" y="1"/>
                    <a:pt x="1143" y="259"/>
                    <a:pt x="1143" y="5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778;p72"/>
            <p:cNvSpPr/>
            <p:nvPr/>
          </p:nvSpPr>
          <p:spPr>
            <a:xfrm>
              <a:off x="1264131" y="4915693"/>
              <a:ext cx="129887" cy="129890"/>
            </a:xfrm>
            <a:custGeom>
              <a:avLst/>
              <a:gdLst/>
              <a:ahLst/>
              <a:cxnLst/>
              <a:rect l="l" t="t" r="r" b="b"/>
              <a:pathLst>
                <a:path w="977" h="977" extrusionOk="0">
                  <a:moveTo>
                    <a:pt x="977" y="488"/>
                  </a:moveTo>
                  <a:cubicBezTo>
                    <a:pt x="977" y="760"/>
                    <a:pt x="760" y="976"/>
                    <a:pt x="489" y="976"/>
                  </a:cubicBezTo>
                  <a:cubicBezTo>
                    <a:pt x="220" y="976"/>
                    <a:pt x="1" y="760"/>
                    <a:pt x="1" y="488"/>
                  </a:cubicBezTo>
                  <a:cubicBezTo>
                    <a:pt x="1" y="219"/>
                    <a:pt x="220" y="0"/>
                    <a:pt x="489" y="0"/>
                  </a:cubicBezTo>
                  <a:cubicBezTo>
                    <a:pt x="758" y="0"/>
                    <a:pt x="977" y="219"/>
                    <a:pt x="977" y="4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779;p72"/>
            <p:cNvSpPr/>
            <p:nvPr/>
          </p:nvSpPr>
          <p:spPr>
            <a:xfrm>
              <a:off x="2685709" y="4904792"/>
              <a:ext cx="152089" cy="151959"/>
            </a:xfrm>
            <a:custGeom>
              <a:avLst/>
              <a:gdLst/>
              <a:ahLst/>
              <a:cxnLst/>
              <a:rect l="l" t="t" r="r" b="b"/>
              <a:pathLst>
                <a:path w="1144" h="1143" extrusionOk="0">
                  <a:moveTo>
                    <a:pt x="1143" y="570"/>
                  </a:moveTo>
                  <a:cubicBezTo>
                    <a:pt x="1143" y="887"/>
                    <a:pt x="885" y="1143"/>
                    <a:pt x="571" y="1143"/>
                  </a:cubicBezTo>
                  <a:cubicBezTo>
                    <a:pt x="254" y="1143"/>
                    <a:pt x="1" y="884"/>
                    <a:pt x="1" y="570"/>
                  </a:cubicBezTo>
                  <a:cubicBezTo>
                    <a:pt x="1" y="259"/>
                    <a:pt x="259" y="1"/>
                    <a:pt x="571" y="1"/>
                  </a:cubicBezTo>
                  <a:cubicBezTo>
                    <a:pt x="885" y="1"/>
                    <a:pt x="1143" y="259"/>
                    <a:pt x="1143" y="5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780;p72"/>
            <p:cNvSpPr/>
            <p:nvPr/>
          </p:nvSpPr>
          <p:spPr>
            <a:xfrm>
              <a:off x="2696610" y="4915693"/>
              <a:ext cx="129887" cy="129890"/>
            </a:xfrm>
            <a:custGeom>
              <a:avLst/>
              <a:gdLst/>
              <a:ahLst/>
              <a:cxnLst/>
              <a:rect l="l" t="t" r="r" b="b"/>
              <a:pathLst>
                <a:path w="977" h="977" extrusionOk="0">
                  <a:moveTo>
                    <a:pt x="977" y="488"/>
                  </a:moveTo>
                  <a:cubicBezTo>
                    <a:pt x="977" y="760"/>
                    <a:pt x="760" y="976"/>
                    <a:pt x="489" y="976"/>
                  </a:cubicBezTo>
                  <a:cubicBezTo>
                    <a:pt x="220" y="976"/>
                    <a:pt x="1" y="760"/>
                    <a:pt x="1" y="488"/>
                  </a:cubicBezTo>
                  <a:cubicBezTo>
                    <a:pt x="1" y="219"/>
                    <a:pt x="220" y="0"/>
                    <a:pt x="489" y="0"/>
                  </a:cubicBezTo>
                  <a:cubicBezTo>
                    <a:pt x="760" y="0"/>
                    <a:pt x="977" y="219"/>
                    <a:pt x="977" y="4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781;p72"/>
            <p:cNvSpPr/>
            <p:nvPr/>
          </p:nvSpPr>
          <p:spPr>
            <a:xfrm>
              <a:off x="1282743" y="4933907"/>
              <a:ext cx="1519163" cy="92399"/>
            </a:xfrm>
            <a:custGeom>
              <a:avLst/>
              <a:gdLst/>
              <a:ahLst/>
              <a:cxnLst/>
              <a:rect l="l" t="t" r="r" b="b"/>
              <a:pathLst>
                <a:path w="11427" h="695" extrusionOk="0">
                  <a:moveTo>
                    <a:pt x="11427" y="349"/>
                  </a:moveTo>
                  <a:lnTo>
                    <a:pt x="11427" y="351"/>
                  </a:lnTo>
                  <a:cubicBezTo>
                    <a:pt x="11427" y="415"/>
                    <a:pt x="11411" y="473"/>
                    <a:pt x="11382" y="523"/>
                  </a:cubicBezTo>
                  <a:cubicBezTo>
                    <a:pt x="11321" y="626"/>
                    <a:pt x="11211" y="694"/>
                    <a:pt x="11079" y="694"/>
                  </a:cubicBezTo>
                  <a:lnTo>
                    <a:pt x="349" y="694"/>
                  </a:lnTo>
                  <a:cubicBezTo>
                    <a:pt x="222" y="694"/>
                    <a:pt x="109" y="626"/>
                    <a:pt x="45" y="523"/>
                  </a:cubicBezTo>
                  <a:cubicBezTo>
                    <a:pt x="16" y="473"/>
                    <a:pt x="0" y="415"/>
                    <a:pt x="0" y="351"/>
                  </a:cubicBezTo>
                  <a:lnTo>
                    <a:pt x="0" y="349"/>
                  </a:lnTo>
                  <a:cubicBezTo>
                    <a:pt x="0" y="153"/>
                    <a:pt x="159" y="1"/>
                    <a:pt x="349" y="1"/>
                  </a:cubicBezTo>
                  <a:lnTo>
                    <a:pt x="11079" y="1"/>
                  </a:lnTo>
                  <a:cubicBezTo>
                    <a:pt x="11274" y="1"/>
                    <a:pt x="11427" y="159"/>
                    <a:pt x="11427" y="3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782;p72"/>
            <p:cNvSpPr/>
            <p:nvPr/>
          </p:nvSpPr>
          <p:spPr>
            <a:xfrm>
              <a:off x="1282743" y="4980571"/>
              <a:ext cx="1519163" cy="45734"/>
            </a:xfrm>
            <a:custGeom>
              <a:avLst/>
              <a:gdLst/>
              <a:ahLst/>
              <a:cxnLst/>
              <a:rect l="l" t="t" r="r" b="b"/>
              <a:pathLst>
                <a:path w="11427" h="344" extrusionOk="0">
                  <a:moveTo>
                    <a:pt x="11427" y="0"/>
                  </a:moveTo>
                  <a:cubicBezTo>
                    <a:pt x="11427" y="64"/>
                    <a:pt x="11411" y="124"/>
                    <a:pt x="11382" y="172"/>
                  </a:cubicBezTo>
                  <a:cubicBezTo>
                    <a:pt x="11321" y="275"/>
                    <a:pt x="11211" y="343"/>
                    <a:pt x="11079" y="343"/>
                  </a:cubicBezTo>
                  <a:lnTo>
                    <a:pt x="349" y="343"/>
                  </a:lnTo>
                  <a:cubicBezTo>
                    <a:pt x="222" y="343"/>
                    <a:pt x="109" y="275"/>
                    <a:pt x="45" y="172"/>
                  </a:cubicBezTo>
                  <a:cubicBezTo>
                    <a:pt x="16" y="124"/>
                    <a:pt x="0" y="64"/>
                    <a:pt x="0" y="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783;p72"/>
            <p:cNvSpPr/>
            <p:nvPr/>
          </p:nvSpPr>
          <p:spPr>
            <a:xfrm>
              <a:off x="1288726" y="5004103"/>
              <a:ext cx="1507330" cy="22867"/>
            </a:xfrm>
            <a:custGeom>
              <a:avLst/>
              <a:gdLst/>
              <a:ahLst/>
              <a:cxnLst/>
              <a:rect l="l" t="t" r="r" b="b"/>
              <a:pathLst>
                <a:path w="11338" h="172" extrusionOk="0">
                  <a:moveTo>
                    <a:pt x="11337" y="0"/>
                  </a:moveTo>
                  <a:cubicBezTo>
                    <a:pt x="11276" y="100"/>
                    <a:pt x="11166" y="171"/>
                    <a:pt x="11034" y="171"/>
                  </a:cubicBezTo>
                  <a:lnTo>
                    <a:pt x="304" y="171"/>
                  </a:lnTo>
                  <a:cubicBezTo>
                    <a:pt x="177" y="171"/>
                    <a:pt x="64" y="100"/>
                    <a:pt x="0"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784;p72"/>
            <p:cNvSpPr/>
            <p:nvPr/>
          </p:nvSpPr>
          <p:spPr>
            <a:xfrm>
              <a:off x="1328742" y="4945473"/>
              <a:ext cx="1421714" cy="22202"/>
            </a:xfrm>
            <a:custGeom>
              <a:avLst/>
              <a:gdLst/>
              <a:ahLst/>
              <a:cxnLst/>
              <a:rect l="l" t="t" r="r" b="b"/>
              <a:pathLst>
                <a:path w="10694" h="167" extrusionOk="0">
                  <a:moveTo>
                    <a:pt x="10611" y="167"/>
                  </a:moveTo>
                  <a:lnTo>
                    <a:pt x="82" y="167"/>
                  </a:lnTo>
                  <a:cubicBezTo>
                    <a:pt x="37" y="167"/>
                    <a:pt x="0" y="130"/>
                    <a:pt x="0" y="85"/>
                  </a:cubicBezTo>
                  <a:lnTo>
                    <a:pt x="0" y="85"/>
                  </a:lnTo>
                  <a:cubicBezTo>
                    <a:pt x="0" y="37"/>
                    <a:pt x="37" y="1"/>
                    <a:pt x="82" y="1"/>
                  </a:cubicBezTo>
                  <a:lnTo>
                    <a:pt x="10611" y="1"/>
                  </a:lnTo>
                  <a:cubicBezTo>
                    <a:pt x="10656" y="1"/>
                    <a:pt x="10693" y="37"/>
                    <a:pt x="10693" y="85"/>
                  </a:cubicBezTo>
                  <a:lnTo>
                    <a:pt x="10693" y="85"/>
                  </a:lnTo>
                  <a:cubicBezTo>
                    <a:pt x="10691" y="130"/>
                    <a:pt x="10654" y="167"/>
                    <a:pt x="10611" y="167"/>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785;p72"/>
            <p:cNvSpPr/>
            <p:nvPr/>
          </p:nvSpPr>
          <p:spPr>
            <a:xfrm>
              <a:off x="1582268" y="4921942"/>
              <a:ext cx="40415" cy="118057"/>
            </a:xfrm>
            <a:custGeom>
              <a:avLst/>
              <a:gdLst/>
              <a:ahLst/>
              <a:cxnLst/>
              <a:rect l="l" t="t" r="r" b="b"/>
              <a:pathLst>
                <a:path w="304" h="888" extrusionOk="0">
                  <a:moveTo>
                    <a:pt x="0" y="1"/>
                  </a:moveTo>
                  <a:lnTo>
                    <a:pt x="303" y="1"/>
                  </a:lnTo>
                  <a:lnTo>
                    <a:pt x="303" y="887"/>
                  </a:lnTo>
                  <a:lnTo>
                    <a:pt x="0" y="88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786;p72"/>
            <p:cNvSpPr/>
            <p:nvPr/>
          </p:nvSpPr>
          <p:spPr>
            <a:xfrm>
              <a:off x="1582268" y="5012744"/>
              <a:ext cx="40415" cy="27254"/>
            </a:xfrm>
            <a:custGeom>
              <a:avLst/>
              <a:gdLst/>
              <a:ahLst/>
              <a:cxnLst/>
              <a:rect l="l" t="t" r="r" b="b"/>
              <a:pathLst>
                <a:path w="304" h="205" extrusionOk="0">
                  <a:moveTo>
                    <a:pt x="0" y="1"/>
                  </a:moveTo>
                  <a:lnTo>
                    <a:pt x="303" y="1"/>
                  </a:lnTo>
                  <a:lnTo>
                    <a:pt x="303" y="204"/>
                  </a:lnTo>
                  <a:lnTo>
                    <a:pt x="0" y="204"/>
                  </a:lnTo>
                  <a:close/>
                </a:path>
              </a:pathLst>
            </a:custGeom>
            <a:solidFill>
              <a:srgbClr val="20124D">
                <a:alpha val="5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787;p72"/>
            <p:cNvSpPr/>
            <p:nvPr/>
          </p:nvSpPr>
          <p:spPr>
            <a:xfrm>
              <a:off x="1582268" y="4938161"/>
              <a:ext cx="40415" cy="21139"/>
            </a:xfrm>
            <a:custGeom>
              <a:avLst/>
              <a:gdLst/>
              <a:ahLst/>
              <a:cxnLst/>
              <a:rect l="l" t="t" r="r" b="b"/>
              <a:pathLst>
                <a:path w="304" h="159" extrusionOk="0">
                  <a:moveTo>
                    <a:pt x="0" y="0"/>
                  </a:moveTo>
                  <a:lnTo>
                    <a:pt x="303" y="0"/>
                  </a:lnTo>
                  <a:lnTo>
                    <a:pt x="303" y="158"/>
                  </a:lnTo>
                  <a:lnTo>
                    <a:pt x="0" y="158"/>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788;p72"/>
            <p:cNvSpPr/>
            <p:nvPr/>
          </p:nvSpPr>
          <p:spPr>
            <a:xfrm>
              <a:off x="2028297" y="4921942"/>
              <a:ext cx="40415" cy="118057"/>
            </a:xfrm>
            <a:custGeom>
              <a:avLst/>
              <a:gdLst/>
              <a:ahLst/>
              <a:cxnLst/>
              <a:rect l="l" t="t" r="r" b="b"/>
              <a:pathLst>
                <a:path w="304" h="888" extrusionOk="0">
                  <a:moveTo>
                    <a:pt x="0" y="1"/>
                  </a:moveTo>
                  <a:lnTo>
                    <a:pt x="304" y="1"/>
                  </a:lnTo>
                  <a:lnTo>
                    <a:pt x="304" y="887"/>
                  </a:lnTo>
                  <a:lnTo>
                    <a:pt x="0" y="88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789;p72"/>
            <p:cNvSpPr/>
            <p:nvPr/>
          </p:nvSpPr>
          <p:spPr>
            <a:xfrm>
              <a:off x="2028297" y="5012744"/>
              <a:ext cx="40415" cy="27254"/>
            </a:xfrm>
            <a:custGeom>
              <a:avLst/>
              <a:gdLst/>
              <a:ahLst/>
              <a:cxnLst/>
              <a:rect l="l" t="t" r="r" b="b"/>
              <a:pathLst>
                <a:path w="304" h="205" extrusionOk="0">
                  <a:moveTo>
                    <a:pt x="0" y="1"/>
                  </a:moveTo>
                  <a:lnTo>
                    <a:pt x="304" y="1"/>
                  </a:lnTo>
                  <a:lnTo>
                    <a:pt x="304" y="204"/>
                  </a:lnTo>
                  <a:lnTo>
                    <a:pt x="0" y="204"/>
                  </a:lnTo>
                  <a:close/>
                </a:path>
              </a:pathLst>
            </a:custGeom>
            <a:solidFill>
              <a:srgbClr val="20124D">
                <a:alpha val="5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790;p72"/>
            <p:cNvSpPr/>
            <p:nvPr/>
          </p:nvSpPr>
          <p:spPr>
            <a:xfrm>
              <a:off x="2028297" y="4938161"/>
              <a:ext cx="40415" cy="21139"/>
            </a:xfrm>
            <a:custGeom>
              <a:avLst/>
              <a:gdLst/>
              <a:ahLst/>
              <a:cxnLst/>
              <a:rect l="l" t="t" r="r" b="b"/>
              <a:pathLst>
                <a:path w="304" h="159" extrusionOk="0">
                  <a:moveTo>
                    <a:pt x="0" y="0"/>
                  </a:moveTo>
                  <a:lnTo>
                    <a:pt x="304" y="0"/>
                  </a:lnTo>
                  <a:lnTo>
                    <a:pt x="304" y="158"/>
                  </a:lnTo>
                  <a:lnTo>
                    <a:pt x="0" y="158"/>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791;p72"/>
            <p:cNvSpPr/>
            <p:nvPr/>
          </p:nvSpPr>
          <p:spPr>
            <a:xfrm>
              <a:off x="2473928" y="4921942"/>
              <a:ext cx="40548" cy="118057"/>
            </a:xfrm>
            <a:custGeom>
              <a:avLst/>
              <a:gdLst/>
              <a:ahLst/>
              <a:cxnLst/>
              <a:rect l="l" t="t" r="r" b="b"/>
              <a:pathLst>
                <a:path w="305" h="888" extrusionOk="0">
                  <a:moveTo>
                    <a:pt x="1" y="1"/>
                  </a:moveTo>
                  <a:lnTo>
                    <a:pt x="304" y="1"/>
                  </a:lnTo>
                  <a:lnTo>
                    <a:pt x="304" y="887"/>
                  </a:lnTo>
                  <a:lnTo>
                    <a:pt x="1" y="88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792;p72"/>
            <p:cNvSpPr/>
            <p:nvPr/>
          </p:nvSpPr>
          <p:spPr>
            <a:xfrm>
              <a:off x="2473928" y="5012744"/>
              <a:ext cx="40548" cy="27254"/>
            </a:xfrm>
            <a:custGeom>
              <a:avLst/>
              <a:gdLst/>
              <a:ahLst/>
              <a:cxnLst/>
              <a:rect l="l" t="t" r="r" b="b"/>
              <a:pathLst>
                <a:path w="305" h="205" extrusionOk="0">
                  <a:moveTo>
                    <a:pt x="1" y="1"/>
                  </a:moveTo>
                  <a:lnTo>
                    <a:pt x="304" y="1"/>
                  </a:lnTo>
                  <a:lnTo>
                    <a:pt x="304" y="204"/>
                  </a:lnTo>
                  <a:lnTo>
                    <a:pt x="1" y="204"/>
                  </a:lnTo>
                  <a:close/>
                </a:path>
              </a:pathLst>
            </a:custGeom>
            <a:solidFill>
              <a:srgbClr val="20124D">
                <a:alpha val="5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793;p72"/>
            <p:cNvSpPr/>
            <p:nvPr/>
          </p:nvSpPr>
          <p:spPr>
            <a:xfrm>
              <a:off x="2473928" y="4938161"/>
              <a:ext cx="40548" cy="21139"/>
            </a:xfrm>
            <a:custGeom>
              <a:avLst/>
              <a:gdLst/>
              <a:ahLst/>
              <a:cxnLst/>
              <a:rect l="l" t="t" r="r" b="b"/>
              <a:pathLst>
                <a:path w="305" h="159" extrusionOk="0">
                  <a:moveTo>
                    <a:pt x="1" y="0"/>
                  </a:moveTo>
                  <a:lnTo>
                    <a:pt x="304" y="0"/>
                  </a:lnTo>
                  <a:lnTo>
                    <a:pt x="304" y="158"/>
                  </a:lnTo>
                  <a:lnTo>
                    <a:pt x="1" y="158"/>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3250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oogle Shape;3234;p48"/>
          <p:cNvGrpSpPr/>
          <p:nvPr/>
        </p:nvGrpSpPr>
        <p:grpSpPr>
          <a:xfrm>
            <a:off x="5622473" y="2233200"/>
            <a:ext cx="2538230" cy="2916826"/>
            <a:chOff x="4828873" y="1702950"/>
            <a:chExt cx="3331830" cy="3447076"/>
          </a:xfrm>
        </p:grpSpPr>
        <p:sp>
          <p:nvSpPr>
            <p:cNvPr id="20" name="Google Shape;3235;p48"/>
            <p:cNvSpPr/>
            <p:nvPr/>
          </p:nvSpPr>
          <p:spPr>
            <a:xfrm>
              <a:off x="4828873" y="5004695"/>
              <a:ext cx="3325286" cy="145331"/>
            </a:xfrm>
            <a:custGeom>
              <a:avLst/>
              <a:gdLst/>
              <a:ahLst/>
              <a:cxnLst/>
              <a:rect l="l" t="t" r="r" b="b"/>
              <a:pathLst>
                <a:path w="29543" h="1291" extrusionOk="0">
                  <a:moveTo>
                    <a:pt x="0" y="0"/>
                  </a:moveTo>
                  <a:lnTo>
                    <a:pt x="29543" y="0"/>
                  </a:lnTo>
                  <a:lnTo>
                    <a:pt x="29543" y="1290"/>
                  </a:lnTo>
                  <a:lnTo>
                    <a:pt x="0" y="129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36;p48"/>
            <p:cNvSpPr/>
            <p:nvPr/>
          </p:nvSpPr>
          <p:spPr>
            <a:xfrm>
              <a:off x="7182498" y="5004695"/>
              <a:ext cx="971821" cy="145331"/>
            </a:xfrm>
            <a:custGeom>
              <a:avLst/>
              <a:gdLst/>
              <a:ahLst/>
              <a:cxnLst/>
              <a:rect l="l" t="t" r="r" b="b"/>
              <a:pathLst>
                <a:path w="8634" h="1291" extrusionOk="0">
                  <a:moveTo>
                    <a:pt x="1" y="0"/>
                  </a:moveTo>
                  <a:lnTo>
                    <a:pt x="8634" y="0"/>
                  </a:lnTo>
                  <a:lnTo>
                    <a:pt x="8634" y="1290"/>
                  </a:lnTo>
                  <a:lnTo>
                    <a:pt x="1" y="129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37;p48"/>
            <p:cNvSpPr/>
            <p:nvPr/>
          </p:nvSpPr>
          <p:spPr>
            <a:xfrm>
              <a:off x="5050063" y="5004695"/>
              <a:ext cx="501894" cy="145331"/>
            </a:xfrm>
            <a:custGeom>
              <a:avLst/>
              <a:gdLst/>
              <a:ahLst/>
              <a:cxnLst/>
              <a:rect l="l" t="t" r="r" b="b"/>
              <a:pathLst>
                <a:path w="4459" h="1291" extrusionOk="0">
                  <a:moveTo>
                    <a:pt x="1" y="0"/>
                  </a:moveTo>
                  <a:lnTo>
                    <a:pt x="4458" y="0"/>
                  </a:lnTo>
                  <a:lnTo>
                    <a:pt x="4458" y="1290"/>
                  </a:lnTo>
                  <a:lnTo>
                    <a:pt x="1" y="1290"/>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38;p48"/>
            <p:cNvSpPr/>
            <p:nvPr/>
          </p:nvSpPr>
          <p:spPr>
            <a:xfrm>
              <a:off x="4829210" y="1702950"/>
              <a:ext cx="3324386" cy="3302314"/>
            </a:xfrm>
            <a:custGeom>
              <a:avLst/>
              <a:gdLst/>
              <a:ahLst/>
              <a:cxnLst/>
              <a:rect l="l" t="t" r="r" b="b"/>
              <a:pathLst>
                <a:path w="29535" h="29335" extrusionOk="0">
                  <a:moveTo>
                    <a:pt x="20875" y="0"/>
                  </a:moveTo>
                  <a:lnTo>
                    <a:pt x="8670" y="0"/>
                  </a:lnTo>
                  <a:cubicBezTo>
                    <a:pt x="8293" y="0"/>
                    <a:pt x="7990" y="306"/>
                    <a:pt x="7984" y="686"/>
                  </a:cubicBezTo>
                  <a:cubicBezTo>
                    <a:pt x="7966" y="16014"/>
                    <a:pt x="3057" y="23919"/>
                    <a:pt x="947" y="26604"/>
                  </a:cubicBezTo>
                  <a:cubicBezTo>
                    <a:pt x="335" y="27382"/>
                    <a:pt x="0" y="28342"/>
                    <a:pt x="0" y="29331"/>
                  </a:cubicBezTo>
                  <a:lnTo>
                    <a:pt x="0" y="29331"/>
                  </a:lnTo>
                  <a:lnTo>
                    <a:pt x="29534" y="29334"/>
                  </a:lnTo>
                  <a:lnTo>
                    <a:pt x="29534" y="29334"/>
                  </a:lnTo>
                  <a:cubicBezTo>
                    <a:pt x="29534" y="28345"/>
                    <a:pt x="29202" y="27387"/>
                    <a:pt x="28590" y="26609"/>
                  </a:cubicBezTo>
                  <a:cubicBezTo>
                    <a:pt x="26480" y="23922"/>
                    <a:pt x="21571" y="16016"/>
                    <a:pt x="21553" y="689"/>
                  </a:cubicBezTo>
                  <a:cubicBezTo>
                    <a:pt x="21558" y="306"/>
                    <a:pt x="21252" y="0"/>
                    <a:pt x="20875"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39;p48"/>
            <p:cNvSpPr/>
            <p:nvPr/>
          </p:nvSpPr>
          <p:spPr>
            <a:xfrm>
              <a:off x="5057155" y="1702950"/>
              <a:ext cx="3103548" cy="3302314"/>
            </a:xfrm>
            <a:custGeom>
              <a:avLst/>
              <a:gdLst/>
              <a:ahLst/>
              <a:cxnLst/>
              <a:rect l="l" t="t" r="r" b="b"/>
              <a:pathLst>
                <a:path w="27573" h="29335" extrusionOk="0">
                  <a:moveTo>
                    <a:pt x="4184" y="29331"/>
                  </a:moveTo>
                  <a:cubicBezTo>
                    <a:pt x="4184" y="28342"/>
                    <a:pt x="4517" y="27382"/>
                    <a:pt x="5131" y="26604"/>
                  </a:cubicBezTo>
                  <a:cubicBezTo>
                    <a:pt x="7241" y="23919"/>
                    <a:pt x="12150" y="16014"/>
                    <a:pt x="12169" y="686"/>
                  </a:cubicBezTo>
                  <a:cubicBezTo>
                    <a:pt x="12169" y="314"/>
                    <a:pt x="12467" y="11"/>
                    <a:pt x="12839" y="0"/>
                  </a:cubicBezTo>
                  <a:lnTo>
                    <a:pt x="8666" y="0"/>
                  </a:lnTo>
                  <a:cubicBezTo>
                    <a:pt x="8289" y="3"/>
                    <a:pt x="7985" y="306"/>
                    <a:pt x="7985" y="686"/>
                  </a:cubicBezTo>
                  <a:cubicBezTo>
                    <a:pt x="7964" y="16014"/>
                    <a:pt x="3055" y="23919"/>
                    <a:pt x="945" y="26604"/>
                  </a:cubicBezTo>
                  <a:cubicBezTo>
                    <a:pt x="336" y="27382"/>
                    <a:pt x="1" y="28342"/>
                    <a:pt x="1" y="29331"/>
                  </a:cubicBezTo>
                  <a:lnTo>
                    <a:pt x="27573" y="29334"/>
                  </a:lnTo>
                  <a:lnTo>
                    <a:pt x="27573" y="29334"/>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40;p48"/>
            <p:cNvSpPr/>
            <p:nvPr/>
          </p:nvSpPr>
          <p:spPr>
            <a:xfrm>
              <a:off x="5520698" y="1702950"/>
              <a:ext cx="2633283" cy="3301977"/>
            </a:xfrm>
            <a:custGeom>
              <a:avLst/>
              <a:gdLst/>
              <a:ahLst/>
              <a:cxnLst/>
              <a:rect l="l" t="t" r="r" b="b"/>
              <a:pathLst>
                <a:path w="23395" h="29332" extrusionOk="0">
                  <a:moveTo>
                    <a:pt x="15415" y="686"/>
                  </a:moveTo>
                  <a:cubicBezTo>
                    <a:pt x="15415" y="306"/>
                    <a:pt x="15106" y="0"/>
                    <a:pt x="14729" y="0"/>
                  </a:cubicBezTo>
                  <a:lnTo>
                    <a:pt x="8655" y="0"/>
                  </a:lnTo>
                  <a:cubicBezTo>
                    <a:pt x="8285" y="11"/>
                    <a:pt x="7985" y="312"/>
                    <a:pt x="7985" y="686"/>
                  </a:cubicBezTo>
                  <a:cubicBezTo>
                    <a:pt x="7966" y="16014"/>
                    <a:pt x="3057" y="23919"/>
                    <a:pt x="947" y="26604"/>
                  </a:cubicBezTo>
                  <a:cubicBezTo>
                    <a:pt x="335" y="27382"/>
                    <a:pt x="0" y="28342"/>
                    <a:pt x="0" y="29331"/>
                  </a:cubicBezTo>
                  <a:lnTo>
                    <a:pt x="23394" y="29331"/>
                  </a:lnTo>
                  <a:cubicBezTo>
                    <a:pt x="23394" y="28342"/>
                    <a:pt x="23059" y="27382"/>
                    <a:pt x="22447" y="26604"/>
                  </a:cubicBezTo>
                  <a:cubicBezTo>
                    <a:pt x="20342" y="23919"/>
                    <a:pt x="15434" y="16014"/>
                    <a:pt x="15415" y="686"/>
                  </a:cubicBezTo>
                  <a:close/>
                </a:path>
              </a:pathLst>
            </a:custGeom>
            <a:solidFill>
              <a:srgbClr val="999999">
                <a:alpha val="1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41;p48"/>
            <p:cNvSpPr/>
            <p:nvPr/>
          </p:nvSpPr>
          <p:spPr>
            <a:xfrm>
              <a:off x="5725792" y="1867750"/>
              <a:ext cx="1532133" cy="90959"/>
            </a:xfrm>
            <a:custGeom>
              <a:avLst/>
              <a:gdLst/>
              <a:ahLst/>
              <a:cxnLst/>
              <a:rect l="l" t="t" r="r" b="b"/>
              <a:pathLst>
                <a:path w="13612" h="808" extrusionOk="0">
                  <a:moveTo>
                    <a:pt x="13598" y="0"/>
                  </a:moveTo>
                  <a:lnTo>
                    <a:pt x="17" y="0"/>
                  </a:lnTo>
                  <a:cubicBezTo>
                    <a:pt x="14" y="275"/>
                    <a:pt x="9" y="541"/>
                    <a:pt x="1" y="807"/>
                  </a:cubicBezTo>
                  <a:lnTo>
                    <a:pt x="13612" y="807"/>
                  </a:lnTo>
                  <a:cubicBezTo>
                    <a:pt x="13609" y="541"/>
                    <a:pt x="13601" y="269"/>
                    <a:pt x="13598" y="0"/>
                  </a:cubicBezTo>
                  <a:close/>
                </a:path>
              </a:pathLst>
            </a:custGeom>
            <a:gradFill>
              <a:gsLst>
                <a:gs pos="0">
                  <a:schemeClr val="accent2"/>
                </a:gs>
                <a:gs pos="100000">
                  <a:schemeClr val="lt1"/>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42;p48"/>
            <p:cNvSpPr/>
            <p:nvPr/>
          </p:nvSpPr>
          <p:spPr>
            <a:xfrm>
              <a:off x="5713973" y="2140841"/>
              <a:ext cx="1555545" cy="91071"/>
            </a:xfrm>
            <a:custGeom>
              <a:avLst/>
              <a:gdLst/>
              <a:ahLst/>
              <a:cxnLst/>
              <a:rect l="l" t="t" r="r" b="b"/>
              <a:pathLst>
                <a:path w="13820" h="809" extrusionOk="0">
                  <a:moveTo>
                    <a:pt x="13777" y="1"/>
                  </a:moveTo>
                  <a:lnTo>
                    <a:pt x="48" y="1"/>
                  </a:lnTo>
                  <a:cubicBezTo>
                    <a:pt x="35" y="275"/>
                    <a:pt x="16" y="542"/>
                    <a:pt x="0" y="808"/>
                  </a:cubicBezTo>
                  <a:lnTo>
                    <a:pt x="13819" y="808"/>
                  </a:lnTo>
                  <a:cubicBezTo>
                    <a:pt x="13806" y="542"/>
                    <a:pt x="13788" y="273"/>
                    <a:pt x="13777" y="1"/>
                  </a:cubicBezTo>
                  <a:close/>
                </a:path>
              </a:pathLst>
            </a:custGeom>
            <a:gradFill>
              <a:gsLst>
                <a:gs pos="0">
                  <a:schemeClr val="accent2"/>
                </a:gs>
                <a:gs pos="100000">
                  <a:schemeClr val="lt1"/>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43;p48"/>
            <p:cNvSpPr/>
            <p:nvPr/>
          </p:nvSpPr>
          <p:spPr>
            <a:xfrm>
              <a:off x="6714564" y="1702950"/>
              <a:ext cx="1196599" cy="3301977"/>
            </a:xfrm>
            <a:custGeom>
              <a:avLst/>
              <a:gdLst/>
              <a:ahLst/>
              <a:cxnLst/>
              <a:rect l="l" t="t" r="r" b="b"/>
              <a:pathLst>
                <a:path w="10631" h="29332" extrusionOk="0">
                  <a:moveTo>
                    <a:pt x="1" y="0"/>
                  </a:moveTo>
                  <a:cubicBezTo>
                    <a:pt x="380" y="0"/>
                    <a:pt x="684" y="306"/>
                    <a:pt x="686" y="686"/>
                  </a:cubicBezTo>
                  <a:cubicBezTo>
                    <a:pt x="702" y="16014"/>
                    <a:pt x="5614" y="23919"/>
                    <a:pt x="7724" y="26604"/>
                  </a:cubicBezTo>
                  <a:cubicBezTo>
                    <a:pt x="8333" y="27382"/>
                    <a:pt x="8668" y="28342"/>
                    <a:pt x="8668" y="29331"/>
                  </a:cubicBezTo>
                  <a:lnTo>
                    <a:pt x="10630" y="29331"/>
                  </a:lnTo>
                  <a:cubicBezTo>
                    <a:pt x="10630" y="28342"/>
                    <a:pt x="10298" y="27382"/>
                    <a:pt x="9684" y="26604"/>
                  </a:cubicBezTo>
                  <a:cubicBezTo>
                    <a:pt x="7573" y="23919"/>
                    <a:pt x="2665" y="16014"/>
                    <a:pt x="2649" y="686"/>
                  </a:cubicBezTo>
                  <a:cubicBezTo>
                    <a:pt x="2649" y="306"/>
                    <a:pt x="2343" y="0"/>
                    <a:pt x="1963" y="0"/>
                  </a:cubicBezTo>
                  <a:close/>
                </a:path>
              </a:pathLst>
            </a:custGeom>
            <a:solidFill>
              <a:srgbClr val="999999">
                <a:alpha val="1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3223;p48"/>
          <p:cNvGrpSpPr/>
          <p:nvPr/>
        </p:nvGrpSpPr>
        <p:grpSpPr>
          <a:xfrm>
            <a:off x="5351763" y="-18484"/>
            <a:ext cx="1672414" cy="1970349"/>
            <a:chOff x="4828868" y="-376674"/>
            <a:chExt cx="2195309" cy="2328539"/>
          </a:xfrm>
        </p:grpSpPr>
        <p:sp>
          <p:nvSpPr>
            <p:cNvPr id="11" name="Google Shape;3224;p48"/>
            <p:cNvSpPr/>
            <p:nvPr/>
          </p:nvSpPr>
          <p:spPr>
            <a:xfrm flipH="1">
              <a:off x="4828868" y="-376674"/>
              <a:ext cx="2195309" cy="2328539"/>
            </a:xfrm>
            <a:custGeom>
              <a:avLst/>
              <a:gdLst/>
              <a:ahLst/>
              <a:cxnLst/>
              <a:rect l="l" t="t" r="r" b="b"/>
              <a:pathLst>
                <a:path w="13374" h="14185" extrusionOk="0">
                  <a:moveTo>
                    <a:pt x="10751" y="1"/>
                  </a:moveTo>
                  <a:cubicBezTo>
                    <a:pt x="10681" y="1"/>
                    <a:pt x="10611" y="6"/>
                    <a:pt x="10541" y="18"/>
                  </a:cubicBezTo>
                  <a:cubicBezTo>
                    <a:pt x="10224" y="68"/>
                    <a:pt x="9910" y="295"/>
                    <a:pt x="9868" y="614"/>
                  </a:cubicBezTo>
                  <a:cubicBezTo>
                    <a:pt x="9858" y="677"/>
                    <a:pt x="9860" y="746"/>
                    <a:pt x="9831" y="801"/>
                  </a:cubicBezTo>
                  <a:cubicBezTo>
                    <a:pt x="9728" y="1009"/>
                    <a:pt x="9393" y="907"/>
                    <a:pt x="9211" y="1049"/>
                  </a:cubicBezTo>
                  <a:cubicBezTo>
                    <a:pt x="8879" y="1310"/>
                    <a:pt x="9446" y="1935"/>
                    <a:pt x="9153" y="2247"/>
                  </a:cubicBezTo>
                  <a:cubicBezTo>
                    <a:pt x="9105" y="2298"/>
                    <a:pt x="9038" y="2321"/>
                    <a:pt x="8970" y="2321"/>
                  </a:cubicBezTo>
                  <a:cubicBezTo>
                    <a:pt x="8829" y="2321"/>
                    <a:pt x="8681" y="2222"/>
                    <a:pt x="8668" y="2078"/>
                  </a:cubicBezTo>
                  <a:cubicBezTo>
                    <a:pt x="8658" y="1980"/>
                    <a:pt x="8700" y="1880"/>
                    <a:pt x="8694" y="1782"/>
                  </a:cubicBezTo>
                  <a:cubicBezTo>
                    <a:pt x="8681" y="1590"/>
                    <a:pt x="8497" y="1468"/>
                    <a:pt x="8328" y="1373"/>
                  </a:cubicBezTo>
                  <a:cubicBezTo>
                    <a:pt x="8024" y="1197"/>
                    <a:pt x="7711" y="1023"/>
                    <a:pt x="7365" y="973"/>
                  </a:cubicBezTo>
                  <a:cubicBezTo>
                    <a:pt x="7310" y="965"/>
                    <a:pt x="7254" y="961"/>
                    <a:pt x="7197" y="961"/>
                  </a:cubicBezTo>
                  <a:cubicBezTo>
                    <a:pt x="6900" y="961"/>
                    <a:pt x="6597" y="1069"/>
                    <a:pt x="6429" y="1310"/>
                  </a:cubicBezTo>
                  <a:cubicBezTo>
                    <a:pt x="6339" y="1434"/>
                    <a:pt x="6292" y="1598"/>
                    <a:pt x="6168" y="1690"/>
                  </a:cubicBezTo>
                  <a:cubicBezTo>
                    <a:pt x="6094" y="1748"/>
                    <a:pt x="5996" y="1774"/>
                    <a:pt x="5925" y="1832"/>
                  </a:cubicBezTo>
                  <a:cubicBezTo>
                    <a:pt x="5822" y="1917"/>
                    <a:pt x="5777" y="2049"/>
                    <a:pt x="5756" y="2175"/>
                  </a:cubicBezTo>
                  <a:cubicBezTo>
                    <a:pt x="5693" y="2576"/>
                    <a:pt x="5833" y="3004"/>
                    <a:pt x="6120" y="3291"/>
                  </a:cubicBezTo>
                  <a:cubicBezTo>
                    <a:pt x="5941" y="3304"/>
                    <a:pt x="5848" y="3534"/>
                    <a:pt x="5904" y="3703"/>
                  </a:cubicBezTo>
                  <a:cubicBezTo>
                    <a:pt x="5980" y="3937"/>
                    <a:pt x="6281" y="4001"/>
                    <a:pt x="6336" y="4214"/>
                  </a:cubicBezTo>
                  <a:cubicBezTo>
                    <a:pt x="6374" y="4360"/>
                    <a:pt x="6131" y="4689"/>
                    <a:pt x="6054" y="4689"/>
                  </a:cubicBezTo>
                  <a:cubicBezTo>
                    <a:pt x="6044" y="4689"/>
                    <a:pt x="6037" y="4684"/>
                    <a:pt x="6033" y="4673"/>
                  </a:cubicBezTo>
                  <a:cubicBezTo>
                    <a:pt x="5917" y="4307"/>
                    <a:pt x="5585" y="4022"/>
                    <a:pt x="5205" y="3966"/>
                  </a:cubicBezTo>
                  <a:cubicBezTo>
                    <a:pt x="5158" y="3959"/>
                    <a:pt x="5111" y="3956"/>
                    <a:pt x="5064" y="3956"/>
                  </a:cubicBezTo>
                  <a:cubicBezTo>
                    <a:pt x="4731" y="3956"/>
                    <a:pt x="4398" y="4124"/>
                    <a:pt x="4210" y="4402"/>
                  </a:cubicBezTo>
                  <a:cubicBezTo>
                    <a:pt x="4078" y="4597"/>
                    <a:pt x="4026" y="4876"/>
                    <a:pt x="4181" y="5048"/>
                  </a:cubicBezTo>
                  <a:cubicBezTo>
                    <a:pt x="3601" y="5401"/>
                    <a:pt x="3514" y="6227"/>
                    <a:pt x="3894" y="6754"/>
                  </a:cubicBezTo>
                  <a:cubicBezTo>
                    <a:pt x="3179" y="6789"/>
                    <a:pt x="3192" y="7759"/>
                    <a:pt x="3406" y="8266"/>
                  </a:cubicBezTo>
                  <a:cubicBezTo>
                    <a:pt x="3166" y="7831"/>
                    <a:pt x="2671" y="7553"/>
                    <a:pt x="2177" y="7553"/>
                  </a:cubicBezTo>
                  <a:cubicBezTo>
                    <a:pt x="2078" y="7553"/>
                    <a:pt x="1978" y="7564"/>
                    <a:pt x="1881" y="7588"/>
                  </a:cubicBezTo>
                  <a:cubicBezTo>
                    <a:pt x="1617" y="7650"/>
                    <a:pt x="1352" y="7875"/>
                    <a:pt x="1303" y="8118"/>
                  </a:cubicBezTo>
                  <a:lnTo>
                    <a:pt x="1303" y="8118"/>
                  </a:lnTo>
                  <a:cubicBezTo>
                    <a:pt x="1272" y="8091"/>
                    <a:pt x="1234" y="8071"/>
                    <a:pt x="1193" y="8065"/>
                  </a:cubicBezTo>
                  <a:cubicBezTo>
                    <a:pt x="1180" y="8064"/>
                    <a:pt x="1168" y="8063"/>
                    <a:pt x="1155" y="8063"/>
                  </a:cubicBezTo>
                  <a:cubicBezTo>
                    <a:pt x="1025" y="8063"/>
                    <a:pt x="904" y="8148"/>
                    <a:pt x="808" y="8237"/>
                  </a:cubicBezTo>
                  <a:cubicBezTo>
                    <a:pt x="613" y="8421"/>
                    <a:pt x="460" y="8661"/>
                    <a:pt x="433" y="8930"/>
                  </a:cubicBezTo>
                  <a:cubicBezTo>
                    <a:pt x="404" y="9199"/>
                    <a:pt x="533" y="9490"/>
                    <a:pt x="779" y="9603"/>
                  </a:cubicBezTo>
                  <a:cubicBezTo>
                    <a:pt x="309" y="9774"/>
                    <a:pt x="1" y="10297"/>
                    <a:pt x="82" y="10790"/>
                  </a:cubicBezTo>
                  <a:cubicBezTo>
                    <a:pt x="164" y="11278"/>
                    <a:pt x="626" y="11676"/>
                    <a:pt x="1124" y="11687"/>
                  </a:cubicBezTo>
                  <a:cubicBezTo>
                    <a:pt x="916" y="11937"/>
                    <a:pt x="1095" y="12391"/>
                    <a:pt x="1417" y="12431"/>
                  </a:cubicBezTo>
                  <a:cubicBezTo>
                    <a:pt x="1494" y="12441"/>
                    <a:pt x="1633" y="12441"/>
                    <a:pt x="1786" y="12446"/>
                  </a:cubicBezTo>
                  <a:cubicBezTo>
                    <a:pt x="2285" y="12470"/>
                    <a:pt x="2989" y="12563"/>
                    <a:pt x="2667" y="13243"/>
                  </a:cubicBezTo>
                  <a:cubicBezTo>
                    <a:pt x="2604" y="13370"/>
                    <a:pt x="2440" y="13475"/>
                    <a:pt x="2480" y="13615"/>
                  </a:cubicBezTo>
                  <a:cubicBezTo>
                    <a:pt x="2522" y="13773"/>
                    <a:pt x="2791" y="13779"/>
                    <a:pt x="2818" y="13942"/>
                  </a:cubicBezTo>
                  <a:cubicBezTo>
                    <a:pt x="2839" y="14063"/>
                    <a:pt x="2699" y="14143"/>
                    <a:pt x="2586" y="14185"/>
                  </a:cubicBezTo>
                  <a:cubicBezTo>
                    <a:pt x="2810" y="14145"/>
                    <a:pt x="3034" y="14103"/>
                    <a:pt x="3258" y="14063"/>
                  </a:cubicBezTo>
                  <a:cubicBezTo>
                    <a:pt x="3105" y="13902"/>
                    <a:pt x="3142" y="13604"/>
                    <a:pt x="3329" y="13486"/>
                  </a:cubicBezTo>
                  <a:cubicBezTo>
                    <a:pt x="3696" y="13259"/>
                    <a:pt x="4202" y="12869"/>
                    <a:pt x="4131" y="12359"/>
                  </a:cubicBezTo>
                  <a:cubicBezTo>
                    <a:pt x="4114" y="12238"/>
                    <a:pt x="4016" y="12101"/>
                    <a:pt x="3908" y="12101"/>
                  </a:cubicBezTo>
                  <a:cubicBezTo>
                    <a:pt x="3888" y="12101"/>
                    <a:pt x="3867" y="12106"/>
                    <a:pt x="3846" y="12117"/>
                  </a:cubicBezTo>
                  <a:cubicBezTo>
                    <a:pt x="3997" y="11995"/>
                    <a:pt x="3925" y="11740"/>
                    <a:pt x="3775" y="11621"/>
                  </a:cubicBezTo>
                  <a:cubicBezTo>
                    <a:pt x="3681" y="11547"/>
                    <a:pt x="3562" y="11510"/>
                    <a:pt x="3442" y="11510"/>
                  </a:cubicBezTo>
                  <a:cubicBezTo>
                    <a:pt x="3373" y="11510"/>
                    <a:pt x="3304" y="11522"/>
                    <a:pt x="3240" y="11547"/>
                  </a:cubicBezTo>
                  <a:cubicBezTo>
                    <a:pt x="3066" y="11621"/>
                    <a:pt x="2934" y="11784"/>
                    <a:pt x="2907" y="11972"/>
                  </a:cubicBezTo>
                  <a:cubicBezTo>
                    <a:pt x="2836" y="11819"/>
                    <a:pt x="2762" y="11660"/>
                    <a:pt x="2691" y="11505"/>
                  </a:cubicBezTo>
                  <a:cubicBezTo>
                    <a:pt x="2928" y="11415"/>
                    <a:pt x="2989" y="11046"/>
                    <a:pt x="2797" y="10882"/>
                  </a:cubicBezTo>
                  <a:lnTo>
                    <a:pt x="2797" y="10882"/>
                  </a:lnTo>
                  <a:cubicBezTo>
                    <a:pt x="2849" y="10893"/>
                    <a:pt x="2902" y="10898"/>
                    <a:pt x="2955" y="10898"/>
                  </a:cubicBezTo>
                  <a:cubicBezTo>
                    <a:pt x="3160" y="10898"/>
                    <a:pt x="3365" y="10820"/>
                    <a:pt x="3514" y="10679"/>
                  </a:cubicBezTo>
                  <a:cubicBezTo>
                    <a:pt x="3846" y="10371"/>
                    <a:pt x="3672" y="9885"/>
                    <a:pt x="4121" y="9661"/>
                  </a:cubicBezTo>
                  <a:cubicBezTo>
                    <a:pt x="4379" y="9529"/>
                    <a:pt x="4683" y="9519"/>
                    <a:pt x="4954" y="9424"/>
                  </a:cubicBezTo>
                  <a:cubicBezTo>
                    <a:pt x="5424" y="9260"/>
                    <a:pt x="5796" y="8780"/>
                    <a:pt x="5724" y="8289"/>
                  </a:cubicBezTo>
                  <a:cubicBezTo>
                    <a:pt x="5666" y="7920"/>
                    <a:pt x="5381" y="7561"/>
                    <a:pt x="5521" y="7216"/>
                  </a:cubicBezTo>
                  <a:cubicBezTo>
                    <a:pt x="5637" y="6939"/>
                    <a:pt x="5967" y="6836"/>
                    <a:pt x="6220" y="6678"/>
                  </a:cubicBezTo>
                  <a:cubicBezTo>
                    <a:pt x="6476" y="6520"/>
                    <a:pt x="6669" y="6129"/>
                    <a:pt x="6439" y="5942"/>
                  </a:cubicBezTo>
                  <a:lnTo>
                    <a:pt x="6439" y="5942"/>
                  </a:lnTo>
                  <a:cubicBezTo>
                    <a:pt x="6466" y="5944"/>
                    <a:pt x="6494" y="5945"/>
                    <a:pt x="6521" y="5945"/>
                  </a:cubicBezTo>
                  <a:cubicBezTo>
                    <a:pt x="7174" y="5945"/>
                    <a:pt x="7781" y="5347"/>
                    <a:pt x="7763" y="4689"/>
                  </a:cubicBezTo>
                  <a:lnTo>
                    <a:pt x="7763" y="4689"/>
                  </a:lnTo>
                  <a:cubicBezTo>
                    <a:pt x="7947" y="4823"/>
                    <a:pt x="8211" y="4891"/>
                    <a:pt x="8482" y="4891"/>
                  </a:cubicBezTo>
                  <a:cubicBezTo>
                    <a:pt x="9027" y="4891"/>
                    <a:pt x="9601" y="4616"/>
                    <a:pt x="9615" y="4043"/>
                  </a:cubicBezTo>
                  <a:lnTo>
                    <a:pt x="9615" y="4043"/>
                  </a:lnTo>
                  <a:cubicBezTo>
                    <a:pt x="9608" y="4361"/>
                    <a:pt x="9795" y="4676"/>
                    <a:pt x="10079" y="4821"/>
                  </a:cubicBezTo>
                  <a:cubicBezTo>
                    <a:pt x="10199" y="4884"/>
                    <a:pt x="10335" y="4915"/>
                    <a:pt x="10471" y="4915"/>
                  </a:cubicBezTo>
                  <a:cubicBezTo>
                    <a:pt x="10654" y="4915"/>
                    <a:pt x="10838" y="4859"/>
                    <a:pt x="10987" y="4750"/>
                  </a:cubicBezTo>
                  <a:cubicBezTo>
                    <a:pt x="11075" y="4770"/>
                    <a:pt x="11166" y="4779"/>
                    <a:pt x="11256" y="4779"/>
                  </a:cubicBezTo>
                  <a:cubicBezTo>
                    <a:pt x="11584" y="4779"/>
                    <a:pt x="11912" y="4652"/>
                    <a:pt x="12147" y="4423"/>
                  </a:cubicBezTo>
                  <a:cubicBezTo>
                    <a:pt x="12451" y="4132"/>
                    <a:pt x="12588" y="3684"/>
                    <a:pt x="12506" y="3273"/>
                  </a:cubicBezTo>
                  <a:cubicBezTo>
                    <a:pt x="12730" y="3167"/>
                    <a:pt x="12957" y="3043"/>
                    <a:pt x="13118" y="2853"/>
                  </a:cubicBezTo>
                  <a:cubicBezTo>
                    <a:pt x="13284" y="2661"/>
                    <a:pt x="13374" y="2392"/>
                    <a:pt x="13287" y="2157"/>
                  </a:cubicBezTo>
                  <a:cubicBezTo>
                    <a:pt x="13223" y="1975"/>
                    <a:pt x="13033" y="1839"/>
                    <a:pt x="12846" y="1839"/>
                  </a:cubicBezTo>
                  <a:cubicBezTo>
                    <a:pt x="12792" y="1839"/>
                    <a:pt x="12738" y="1850"/>
                    <a:pt x="12688" y="1875"/>
                  </a:cubicBezTo>
                  <a:cubicBezTo>
                    <a:pt x="12833" y="1500"/>
                    <a:pt x="12535" y="1033"/>
                    <a:pt x="12137" y="1004"/>
                  </a:cubicBezTo>
                  <a:cubicBezTo>
                    <a:pt x="12295" y="849"/>
                    <a:pt x="12242" y="561"/>
                    <a:pt x="12087" y="405"/>
                  </a:cubicBezTo>
                  <a:cubicBezTo>
                    <a:pt x="11931" y="252"/>
                    <a:pt x="11704" y="186"/>
                    <a:pt x="11490" y="128"/>
                  </a:cubicBezTo>
                  <a:cubicBezTo>
                    <a:pt x="11248" y="65"/>
                    <a:pt x="10999" y="1"/>
                    <a:pt x="1075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25;p48"/>
            <p:cNvSpPr/>
            <p:nvPr/>
          </p:nvSpPr>
          <p:spPr>
            <a:xfrm flipH="1">
              <a:off x="4886316" y="-16690"/>
              <a:ext cx="1933493" cy="1918808"/>
            </a:xfrm>
            <a:custGeom>
              <a:avLst/>
              <a:gdLst/>
              <a:ahLst/>
              <a:cxnLst/>
              <a:rect l="l" t="t" r="r" b="b"/>
              <a:pathLst>
                <a:path w="11779" h="11689" extrusionOk="0">
                  <a:moveTo>
                    <a:pt x="10786" y="0"/>
                  </a:moveTo>
                  <a:cubicBezTo>
                    <a:pt x="10277" y="0"/>
                    <a:pt x="9715" y="297"/>
                    <a:pt x="9713" y="916"/>
                  </a:cubicBezTo>
                  <a:cubicBezTo>
                    <a:pt x="9707" y="990"/>
                    <a:pt x="9715" y="1061"/>
                    <a:pt x="9678" y="1122"/>
                  </a:cubicBezTo>
                  <a:cubicBezTo>
                    <a:pt x="9644" y="1174"/>
                    <a:pt x="9585" y="1197"/>
                    <a:pt x="9522" y="1197"/>
                  </a:cubicBezTo>
                  <a:cubicBezTo>
                    <a:pt x="9468" y="1197"/>
                    <a:pt x="9411" y="1180"/>
                    <a:pt x="9364" y="1151"/>
                  </a:cubicBezTo>
                  <a:cubicBezTo>
                    <a:pt x="9269" y="1088"/>
                    <a:pt x="9201" y="990"/>
                    <a:pt x="9111" y="913"/>
                  </a:cubicBezTo>
                  <a:cubicBezTo>
                    <a:pt x="9006" y="824"/>
                    <a:pt x="8870" y="782"/>
                    <a:pt x="8733" y="782"/>
                  </a:cubicBezTo>
                  <a:cubicBezTo>
                    <a:pt x="8514" y="782"/>
                    <a:pt x="8292" y="889"/>
                    <a:pt x="8185" y="1082"/>
                  </a:cubicBezTo>
                  <a:cubicBezTo>
                    <a:pt x="8120" y="1006"/>
                    <a:pt x="8018" y="963"/>
                    <a:pt x="7916" y="963"/>
                  </a:cubicBezTo>
                  <a:cubicBezTo>
                    <a:pt x="7870" y="963"/>
                    <a:pt x="7824" y="972"/>
                    <a:pt x="7782" y="990"/>
                  </a:cubicBezTo>
                  <a:cubicBezTo>
                    <a:pt x="7647" y="1045"/>
                    <a:pt x="7555" y="1193"/>
                    <a:pt x="7568" y="1341"/>
                  </a:cubicBezTo>
                  <a:cubicBezTo>
                    <a:pt x="7519" y="931"/>
                    <a:pt x="7273" y="773"/>
                    <a:pt x="6992" y="773"/>
                  </a:cubicBezTo>
                  <a:cubicBezTo>
                    <a:pt x="6673" y="773"/>
                    <a:pt x="6307" y="976"/>
                    <a:pt x="6131" y="1246"/>
                  </a:cubicBezTo>
                  <a:cubicBezTo>
                    <a:pt x="5914" y="1575"/>
                    <a:pt x="5775" y="2066"/>
                    <a:pt x="6075" y="2322"/>
                  </a:cubicBezTo>
                  <a:cubicBezTo>
                    <a:pt x="6068" y="2321"/>
                    <a:pt x="6062" y="2321"/>
                    <a:pt x="6055" y="2321"/>
                  </a:cubicBezTo>
                  <a:cubicBezTo>
                    <a:pt x="5818" y="2321"/>
                    <a:pt x="5830" y="2741"/>
                    <a:pt x="5640" y="2908"/>
                  </a:cubicBezTo>
                  <a:cubicBezTo>
                    <a:pt x="5577" y="2963"/>
                    <a:pt x="5492" y="2987"/>
                    <a:pt x="5413" y="3010"/>
                  </a:cubicBezTo>
                  <a:cubicBezTo>
                    <a:pt x="5197" y="3068"/>
                    <a:pt x="4981" y="3129"/>
                    <a:pt x="4762" y="3187"/>
                  </a:cubicBezTo>
                  <a:cubicBezTo>
                    <a:pt x="4692" y="3133"/>
                    <a:pt x="4608" y="3110"/>
                    <a:pt x="4522" y="3110"/>
                  </a:cubicBezTo>
                  <a:cubicBezTo>
                    <a:pt x="4396" y="3110"/>
                    <a:pt x="4266" y="3160"/>
                    <a:pt x="4166" y="3240"/>
                  </a:cubicBezTo>
                  <a:cubicBezTo>
                    <a:pt x="3997" y="3377"/>
                    <a:pt x="3899" y="3577"/>
                    <a:pt x="3807" y="3773"/>
                  </a:cubicBezTo>
                  <a:cubicBezTo>
                    <a:pt x="3635" y="4123"/>
                    <a:pt x="3522" y="4659"/>
                    <a:pt x="3883" y="4817"/>
                  </a:cubicBezTo>
                  <a:cubicBezTo>
                    <a:pt x="3440" y="4857"/>
                    <a:pt x="3055" y="5184"/>
                    <a:pt x="2886" y="5585"/>
                  </a:cubicBezTo>
                  <a:cubicBezTo>
                    <a:pt x="2810" y="5759"/>
                    <a:pt x="2860" y="6062"/>
                    <a:pt x="2762" y="6207"/>
                  </a:cubicBezTo>
                  <a:cubicBezTo>
                    <a:pt x="2659" y="6358"/>
                    <a:pt x="2398" y="6371"/>
                    <a:pt x="2256" y="6492"/>
                  </a:cubicBezTo>
                  <a:cubicBezTo>
                    <a:pt x="1984" y="6730"/>
                    <a:pt x="1879" y="7149"/>
                    <a:pt x="2005" y="7489"/>
                  </a:cubicBezTo>
                  <a:cubicBezTo>
                    <a:pt x="1957" y="7475"/>
                    <a:pt x="1909" y="7469"/>
                    <a:pt x="1860" y="7469"/>
                  </a:cubicBezTo>
                  <a:cubicBezTo>
                    <a:pt x="1528" y="7469"/>
                    <a:pt x="1203" y="7771"/>
                    <a:pt x="1219" y="8112"/>
                  </a:cubicBezTo>
                  <a:cubicBezTo>
                    <a:pt x="1059" y="8032"/>
                    <a:pt x="816" y="7943"/>
                    <a:pt x="595" y="7943"/>
                  </a:cubicBezTo>
                  <a:cubicBezTo>
                    <a:pt x="463" y="7943"/>
                    <a:pt x="339" y="7974"/>
                    <a:pt x="243" y="8059"/>
                  </a:cubicBezTo>
                  <a:cubicBezTo>
                    <a:pt x="73" y="8207"/>
                    <a:pt x="157" y="8661"/>
                    <a:pt x="229" y="8661"/>
                  </a:cubicBezTo>
                  <a:cubicBezTo>
                    <a:pt x="234" y="8661"/>
                    <a:pt x="239" y="8659"/>
                    <a:pt x="243" y="8655"/>
                  </a:cubicBezTo>
                  <a:lnTo>
                    <a:pt x="243" y="8655"/>
                  </a:lnTo>
                  <a:cubicBezTo>
                    <a:pt x="67" y="8821"/>
                    <a:pt x="1" y="9098"/>
                    <a:pt x="90" y="9322"/>
                  </a:cubicBezTo>
                  <a:cubicBezTo>
                    <a:pt x="180" y="9547"/>
                    <a:pt x="415" y="9707"/>
                    <a:pt x="655" y="9707"/>
                  </a:cubicBezTo>
                  <a:cubicBezTo>
                    <a:pt x="615" y="9707"/>
                    <a:pt x="689" y="9892"/>
                    <a:pt x="842" y="10021"/>
                  </a:cubicBezTo>
                  <a:cubicBezTo>
                    <a:pt x="921" y="10090"/>
                    <a:pt x="1022" y="10141"/>
                    <a:pt x="1135" y="10141"/>
                  </a:cubicBezTo>
                  <a:cubicBezTo>
                    <a:pt x="1157" y="10141"/>
                    <a:pt x="1180" y="10139"/>
                    <a:pt x="1203" y="10135"/>
                  </a:cubicBezTo>
                  <a:cubicBezTo>
                    <a:pt x="1454" y="10100"/>
                    <a:pt x="1660" y="9876"/>
                    <a:pt x="1900" y="9845"/>
                  </a:cubicBezTo>
                  <a:lnTo>
                    <a:pt x="1900" y="9845"/>
                  </a:lnTo>
                  <a:cubicBezTo>
                    <a:pt x="1847" y="10042"/>
                    <a:pt x="1915" y="10355"/>
                    <a:pt x="2167" y="10355"/>
                  </a:cubicBezTo>
                  <a:cubicBezTo>
                    <a:pt x="2178" y="10355"/>
                    <a:pt x="2189" y="10355"/>
                    <a:pt x="2200" y="10354"/>
                  </a:cubicBezTo>
                  <a:lnTo>
                    <a:pt x="2200" y="10354"/>
                  </a:lnTo>
                  <a:cubicBezTo>
                    <a:pt x="2053" y="10457"/>
                    <a:pt x="1979" y="10662"/>
                    <a:pt x="2037" y="10839"/>
                  </a:cubicBezTo>
                  <a:cubicBezTo>
                    <a:pt x="2092" y="11013"/>
                    <a:pt x="1172" y="11343"/>
                    <a:pt x="1768" y="11688"/>
                  </a:cubicBezTo>
                  <a:cubicBezTo>
                    <a:pt x="2105" y="11237"/>
                    <a:pt x="2973" y="10834"/>
                    <a:pt x="2878" y="10164"/>
                  </a:cubicBezTo>
                  <a:cubicBezTo>
                    <a:pt x="2863" y="10042"/>
                    <a:pt x="2766" y="9908"/>
                    <a:pt x="2659" y="9908"/>
                  </a:cubicBezTo>
                  <a:cubicBezTo>
                    <a:pt x="2638" y="9908"/>
                    <a:pt x="2617" y="9913"/>
                    <a:pt x="2596" y="9924"/>
                  </a:cubicBezTo>
                  <a:cubicBezTo>
                    <a:pt x="2744" y="9802"/>
                    <a:pt x="2675" y="9547"/>
                    <a:pt x="2522" y="9425"/>
                  </a:cubicBezTo>
                  <a:cubicBezTo>
                    <a:pt x="2429" y="9353"/>
                    <a:pt x="2310" y="9316"/>
                    <a:pt x="2191" y="9316"/>
                  </a:cubicBezTo>
                  <a:cubicBezTo>
                    <a:pt x="2122" y="9316"/>
                    <a:pt x="2053" y="9329"/>
                    <a:pt x="1989" y="9354"/>
                  </a:cubicBezTo>
                  <a:cubicBezTo>
                    <a:pt x="1815" y="9425"/>
                    <a:pt x="1683" y="9591"/>
                    <a:pt x="1657" y="9779"/>
                  </a:cubicBezTo>
                  <a:cubicBezTo>
                    <a:pt x="1583" y="9623"/>
                    <a:pt x="1512" y="9465"/>
                    <a:pt x="1438" y="9312"/>
                  </a:cubicBezTo>
                  <a:cubicBezTo>
                    <a:pt x="1676" y="9222"/>
                    <a:pt x="1739" y="8853"/>
                    <a:pt x="1544" y="8687"/>
                  </a:cubicBezTo>
                  <a:lnTo>
                    <a:pt x="1544" y="8687"/>
                  </a:lnTo>
                  <a:cubicBezTo>
                    <a:pt x="1596" y="8698"/>
                    <a:pt x="1649" y="8703"/>
                    <a:pt x="1702" y="8703"/>
                  </a:cubicBezTo>
                  <a:cubicBezTo>
                    <a:pt x="1907" y="8703"/>
                    <a:pt x="2113" y="8624"/>
                    <a:pt x="2264" y="8486"/>
                  </a:cubicBezTo>
                  <a:cubicBezTo>
                    <a:pt x="2596" y="8178"/>
                    <a:pt x="2422" y="7692"/>
                    <a:pt x="2870" y="7468"/>
                  </a:cubicBezTo>
                  <a:cubicBezTo>
                    <a:pt x="3126" y="7336"/>
                    <a:pt x="3430" y="7326"/>
                    <a:pt x="3704" y="7231"/>
                  </a:cubicBezTo>
                  <a:cubicBezTo>
                    <a:pt x="4171" y="7065"/>
                    <a:pt x="4545" y="6587"/>
                    <a:pt x="4471" y="6096"/>
                  </a:cubicBezTo>
                  <a:cubicBezTo>
                    <a:pt x="4416" y="5727"/>
                    <a:pt x="4129" y="5368"/>
                    <a:pt x="4271" y="5020"/>
                  </a:cubicBezTo>
                  <a:cubicBezTo>
                    <a:pt x="4387" y="4743"/>
                    <a:pt x="4717" y="4643"/>
                    <a:pt x="4970" y="4485"/>
                  </a:cubicBezTo>
                  <a:cubicBezTo>
                    <a:pt x="5223" y="4327"/>
                    <a:pt x="5418" y="3936"/>
                    <a:pt x="5186" y="3749"/>
                  </a:cubicBezTo>
                  <a:lnTo>
                    <a:pt x="5186" y="3749"/>
                  </a:lnTo>
                  <a:cubicBezTo>
                    <a:pt x="5214" y="3751"/>
                    <a:pt x="5241" y="3752"/>
                    <a:pt x="5268" y="3752"/>
                  </a:cubicBezTo>
                  <a:cubicBezTo>
                    <a:pt x="5921" y="3752"/>
                    <a:pt x="6528" y="3154"/>
                    <a:pt x="6513" y="2496"/>
                  </a:cubicBezTo>
                  <a:lnTo>
                    <a:pt x="6513" y="2496"/>
                  </a:lnTo>
                  <a:cubicBezTo>
                    <a:pt x="6697" y="2629"/>
                    <a:pt x="6961" y="2697"/>
                    <a:pt x="7232" y="2697"/>
                  </a:cubicBezTo>
                  <a:cubicBezTo>
                    <a:pt x="7777" y="2697"/>
                    <a:pt x="8352" y="2422"/>
                    <a:pt x="8362" y="1847"/>
                  </a:cubicBezTo>
                  <a:lnTo>
                    <a:pt x="8362" y="1847"/>
                  </a:lnTo>
                  <a:cubicBezTo>
                    <a:pt x="8357" y="2166"/>
                    <a:pt x="8544" y="2483"/>
                    <a:pt x="8826" y="2628"/>
                  </a:cubicBezTo>
                  <a:cubicBezTo>
                    <a:pt x="8947" y="2691"/>
                    <a:pt x="9083" y="2721"/>
                    <a:pt x="9219" y="2721"/>
                  </a:cubicBezTo>
                  <a:cubicBezTo>
                    <a:pt x="9403" y="2721"/>
                    <a:pt x="9586" y="2665"/>
                    <a:pt x="9734" y="2554"/>
                  </a:cubicBezTo>
                  <a:cubicBezTo>
                    <a:pt x="9823" y="2574"/>
                    <a:pt x="9915" y="2584"/>
                    <a:pt x="10006" y="2584"/>
                  </a:cubicBezTo>
                  <a:cubicBezTo>
                    <a:pt x="10333" y="2584"/>
                    <a:pt x="10659" y="2458"/>
                    <a:pt x="10894" y="2230"/>
                  </a:cubicBezTo>
                  <a:cubicBezTo>
                    <a:pt x="11060" y="2071"/>
                    <a:pt x="11169" y="1868"/>
                    <a:pt x="11232" y="1652"/>
                  </a:cubicBezTo>
                  <a:cubicBezTo>
                    <a:pt x="11264" y="1544"/>
                    <a:pt x="11232" y="1364"/>
                    <a:pt x="11274" y="1270"/>
                  </a:cubicBezTo>
                  <a:cubicBezTo>
                    <a:pt x="11330" y="1138"/>
                    <a:pt x="11480" y="1032"/>
                    <a:pt x="11525" y="919"/>
                  </a:cubicBezTo>
                  <a:cubicBezTo>
                    <a:pt x="11779" y="315"/>
                    <a:pt x="11310" y="0"/>
                    <a:pt x="10786" y="0"/>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2336913" y="476912"/>
            <a:ext cx="4815742" cy="461665"/>
          </a:xfrm>
          <a:prstGeom prst="rect">
            <a:avLst/>
          </a:prstGeom>
        </p:spPr>
        <p:txBody>
          <a:bodyPr wrap="none">
            <a:spAutoFit/>
          </a:bodyPr>
          <a:lstStyle/>
          <a:p>
            <a:r>
              <a:rPr lang="en-US" sz="2400" b="1" dirty="0" smtClean="0">
                <a:solidFill>
                  <a:srgbClr val="E95A38"/>
                </a:solidFill>
                <a:latin typeface="Days One" panose="020B0604020202020204" charset="0"/>
              </a:rPr>
              <a:t>Types of Nuclear Reactions</a:t>
            </a:r>
            <a:endParaRPr lang="en-US" sz="2400" b="1" dirty="0">
              <a:solidFill>
                <a:srgbClr val="E95A38"/>
              </a:solidFill>
              <a:latin typeface="Days One" panose="020B0604020202020204" charset="0"/>
            </a:endParaRPr>
          </a:p>
        </p:txBody>
      </p:sp>
      <p:sp>
        <p:nvSpPr>
          <p:cNvPr id="5" name="Rectangle 4"/>
          <p:cNvSpPr/>
          <p:nvPr/>
        </p:nvSpPr>
        <p:spPr>
          <a:xfrm>
            <a:off x="508139" y="1172742"/>
            <a:ext cx="8416637" cy="738664"/>
          </a:xfrm>
          <a:prstGeom prst="rect">
            <a:avLst/>
          </a:prstGeom>
        </p:spPr>
        <p:txBody>
          <a:bodyPr wrap="square">
            <a:spAutoFit/>
          </a:bodyPr>
          <a:lstStyle/>
          <a:p>
            <a:pPr algn="just"/>
            <a:r>
              <a:rPr lang="en-US" dirty="0" smtClean="0">
                <a:solidFill>
                  <a:srgbClr val="2F2259"/>
                </a:solidFill>
                <a:latin typeface="Karla ExtraBold" panose="020B0604020202020204" charset="0"/>
              </a:rPr>
              <a:t>Nuclear reactions are processes in which the nucleus of an atom undergoes a transformation, often resulting in the release of energy. These reactions can be classified into several types based on how they occur. Here are the main types:</a:t>
            </a:r>
            <a:endParaRPr lang="en-US" dirty="0">
              <a:solidFill>
                <a:srgbClr val="2F2259"/>
              </a:solidFill>
              <a:latin typeface="Karla ExtraBold" panose="020B0604020202020204" charset="0"/>
            </a:endParaRPr>
          </a:p>
        </p:txBody>
      </p:sp>
      <p:sp>
        <p:nvSpPr>
          <p:cNvPr id="7" name="Rounded Rectangle 6"/>
          <p:cNvSpPr/>
          <p:nvPr/>
        </p:nvSpPr>
        <p:spPr>
          <a:xfrm>
            <a:off x="1979980" y="2429897"/>
            <a:ext cx="2571750" cy="410441"/>
          </a:xfrm>
          <a:prstGeom prst="roundRect">
            <a:avLst/>
          </a:prstGeom>
          <a:solidFill>
            <a:srgbClr val="F0F0F0"/>
          </a:solidFill>
          <a:ln>
            <a:solidFill>
              <a:srgbClr val="E95A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E95A38"/>
                </a:solidFill>
                <a:latin typeface="Days One" panose="020B0604020202020204" charset="0"/>
              </a:rPr>
              <a:t>Nuclear Fission</a:t>
            </a:r>
            <a:endParaRPr lang="en-US" sz="1800" dirty="0">
              <a:solidFill>
                <a:srgbClr val="E95A38"/>
              </a:solidFill>
              <a:latin typeface="Days One" panose="020B0604020202020204" charset="0"/>
            </a:endParaRPr>
          </a:p>
        </p:txBody>
      </p:sp>
      <p:sp>
        <p:nvSpPr>
          <p:cNvPr id="9" name="Rounded Rectangle 8"/>
          <p:cNvSpPr/>
          <p:nvPr/>
        </p:nvSpPr>
        <p:spPr>
          <a:xfrm>
            <a:off x="1974570" y="3411740"/>
            <a:ext cx="2571750" cy="410441"/>
          </a:xfrm>
          <a:prstGeom prst="roundRect">
            <a:avLst/>
          </a:prstGeom>
          <a:solidFill>
            <a:srgbClr val="F0F0F0"/>
          </a:solidFill>
          <a:ln>
            <a:solidFill>
              <a:srgbClr val="E95A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E95A38"/>
                </a:solidFill>
                <a:latin typeface="Days One" panose="020B0604020202020204" charset="0"/>
              </a:rPr>
              <a:t>Nuclear Fusion</a:t>
            </a:r>
          </a:p>
        </p:txBody>
      </p:sp>
      <p:grpSp>
        <p:nvGrpSpPr>
          <p:cNvPr id="13" name="Google Shape;3228;p48"/>
          <p:cNvGrpSpPr/>
          <p:nvPr/>
        </p:nvGrpSpPr>
        <p:grpSpPr>
          <a:xfrm>
            <a:off x="8712760" y="2305246"/>
            <a:ext cx="55430" cy="2838258"/>
            <a:chOff x="8695429" y="1789279"/>
            <a:chExt cx="72761" cy="3354225"/>
          </a:xfrm>
        </p:grpSpPr>
        <p:sp>
          <p:nvSpPr>
            <p:cNvPr id="14" name="Google Shape;3229;p48"/>
            <p:cNvSpPr/>
            <p:nvPr/>
          </p:nvSpPr>
          <p:spPr>
            <a:xfrm>
              <a:off x="8695429" y="1789279"/>
              <a:ext cx="72761" cy="3354225"/>
            </a:xfrm>
            <a:custGeom>
              <a:avLst/>
              <a:gdLst/>
              <a:ahLst/>
              <a:cxnLst/>
              <a:rect l="l" t="t" r="r" b="b"/>
              <a:pathLst>
                <a:path w="547" h="25215" extrusionOk="0">
                  <a:moveTo>
                    <a:pt x="547" y="25214"/>
                  </a:moveTo>
                  <a:lnTo>
                    <a:pt x="1" y="25214"/>
                  </a:lnTo>
                  <a:lnTo>
                    <a:pt x="133" y="1"/>
                  </a:lnTo>
                  <a:lnTo>
                    <a:pt x="415" y="1"/>
                  </a:ln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30;p48"/>
            <p:cNvSpPr/>
            <p:nvPr/>
          </p:nvSpPr>
          <p:spPr>
            <a:xfrm>
              <a:off x="8695429" y="1789279"/>
              <a:ext cx="28200" cy="3354225"/>
            </a:xfrm>
            <a:custGeom>
              <a:avLst/>
              <a:gdLst/>
              <a:ahLst/>
              <a:cxnLst/>
              <a:rect l="l" t="t" r="r" b="b"/>
              <a:pathLst>
                <a:path w="212" h="25215" extrusionOk="0">
                  <a:moveTo>
                    <a:pt x="133" y="1"/>
                  </a:moveTo>
                  <a:lnTo>
                    <a:pt x="1" y="25214"/>
                  </a:lnTo>
                  <a:lnTo>
                    <a:pt x="183" y="25214"/>
                  </a:lnTo>
                  <a:lnTo>
                    <a:pt x="212" y="1"/>
                  </a:ln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3231;p48"/>
          <p:cNvGrpSpPr/>
          <p:nvPr/>
        </p:nvGrpSpPr>
        <p:grpSpPr>
          <a:xfrm>
            <a:off x="8545341" y="2445496"/>
            <a:ext cx="58794" cy="2698013"/>
            <a:chOff x="8545341" y="2445496"/>
            <a:chExt cx="58794" cy="2698013"/>
          </a:xfrm>
        </p:grpSpPr>
        <p:sp>
          <p:nvSpPr>
            <p:cNvPr id="17" name="Google Shape;3232;p48"/>
            <p:cNvSpPr/>
            <p:nvPr/>
          </p:nvSpPr>
          <p:spPr>
            <a:xfrm>
              <a:off x="8545341" y="2445496"/>
              <a:ext cx="58794" cy="2698013"/>
            </a:xfrm>
            <a:custGeom>
              <a:avLst/>
              <a:gdLst/>
              <a:ahLst/>
              <a:cxnLst/>
              <a:rect l="l" t="t" r="r" b="b"/>
              <a:pathLst>
                <a:path w="442" h="20282" extrusionOk="0">
                  <a:moveTo>
                    <a:pt x="441" y="20281"/>
                  </a:moveTo>
                  <a:lnTo>
                    <a:pt x="1" y="20281"/>
                  </a:lnTo>
                  <a:lnTo>
                    <a:pt x="106" y="0"/>
                  </a:lnTo>
                  <a:lnTo>
                    <a:pt x="336" y="0"/>
                  </a:ln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33;p48"/>
            <p:cNvSpPr/>
            <p:nvPr/>
          </p:nvSpPr>
          <p:spPr>
            <a:xfrm>
              <a:off x="8545341" y="2445496"/>
              <a:ext cx="23012" cy="2698013"/>
            </a:xfrm>
            <a:custGeom>
              <a:avLst/>
              <a:gdLst/>
              <a:ahLst/>
              <a:cxnLst/>
              <a:rect l="l" t="t" r="r" b="b"/>
              <a:pathLst>
                <a:path w="173" h="20282" extrusionOk="0">
                  <a:moveTo>
                    <a:pt x="106" y="0"/>
                  </a:moveTo>
                  <a:lnTo>
                    <a:pt x="1" y="20281"/>
                  </a:lnTo>
                  <a:lnTo>
                    <a:pt x="151" y="20281"/>
                  </a:lnTo>
                  <a:lnTo>
                    <a:pt x="172" y="0"/>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3244;p48"/>
          <p:cNvGrpSpPr/>
          <p:nvPr/>
        </p:nvGrpSpPr>
        <p:grpSpPr>
          <a:xfrm>
            <a:off x="7882338" y="3034566"/>
            <a:ext cx="592611" cy="2115436"/>
            <a:chOff x="7697054" y="2650001"/>
            <a:chExt cx="777896" cy="2500001"/>
          </a:xfrm>
        </p:grpSpPr>
        <p:sp>
          <p:nvSpPr>
            <p:cNvPr id="30" name="Google Shape;3245;p48"/>
            <p:cNvSpPr/>
            <p:nvPr/>
          </p:nvSpPr>
          <p:spPr>
            <a:xfrm>
              <a:off x="7697054" y="2650001"/>
              <a:ext cx="777896" cy="2499796"/>
            </a:xfrm>
            <a:custGeom>
              <a:avLst/>
              <a:gdLst/>
              <a:ahLst/>
              <a:cxnLst/>
              <a:rect l="l" t="t" r="r" b="b"/>
              <a:pathLst>
                <a:path w="7624" h="24500" extrusionOk="0">
                  <a:moveTo>
                    <a:pt x="7624" y="3292"/>
                  </a:moveTo>
                  <a:lnTo>
                    <a:pt x="7624" y="24499"/>
                  </a:lnTo>
                  <a:lnTo>
                    <a:pt x="1" y="24499"/>
                  </a:lnTo>
                  <a:lnTo>
                    <a:pt x="1" y="3292"/>
                  </a:lnTo>
                  <a:cubicBezTo>
                    <a:pt x="1" y="1475"/>
                    <a:pt x="1475" y="0"/>
                    <a:pt x="3290" y="0"/>
                  </a:cubicBezTo>
                  <a:lnTo>
                    <a:pt x="4332" y="0"/>
                  </a:lnTo>
                  <a:cubicBezTo>
                    <a:pt x="6149" y="0"/>
                    <a:pt x="7624" y="1475"/>
                    <a:pt x="7624" y="3292"/>
                  </a:cubicBezTo>
                  <a:close/>
                </a:path>
              </a:pathLst>
            </a:custGeom>
            <a:solidFill>
              <a:srgbClr val="939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46;p48"/>
            <p:cNvSpPr/>
            <p:nvPr/>
          </p:nvSpPr>
          <p:spPr>
            <a:xfrm>
              <a:off x="7697054" y="2650001"/>
              <a:ext cx="777896" cy="2499796"/>
            </a:xfrm>
            <a:custGeom>
              <a:avLst/>
              <a:gdLst/>
              <a:ahLst/>
              <a:cxnLst/>
              <a:rect l="l" t="t" r="r" b="b"/>
              <a:pathLst>
                <a:path w="7624" h="24500" extrusionOk="0">
                  <a:moveTo>
                    <a:pt x="7624" y="3292"/>
                  </a:moveTo>
                  <a:lnTo>
                    <a:pt x="7624" y="24499"/>
                  </a:lnTo>
                  <a:lnTo>
                    <a:pt x="1" y="24499"/>
                  </a:lnTo>
                  <a:lnTo>
                    <a:pt x="1" y="3292"/>
                  </a:lnTo>
                  <a:cubicBezTo>
                    <a:pt x="1" y="1475"/>
                    <a:pt x="1475" y="0"/>
                    <a:pt x="3290" y="0"/>
                  </a:cubicBezTo>
                  <a:lnTo>
                    <a:pt x="4332" y="0"/>
                  </a:lnTo>
                  <a:cubicBezTo>
                    <a:pt x="6149" y="0"/>
                    <a:pt x="7624" y="1475"/>
                    <a:pt x="7624" y="3292"/>
                  </a:cubicBez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47;p48"/>
            <p:cNvSpPr/>
            <p:nvPr/>
          </p:nvSpPr>
          <p:spPr>
            <a:xfrm>
              <a:off x="7737459" y="2676326"/>
              <a:ext cx="254163" cy="2473676"/>
            </a:xfrm>
            <a:custGeom>
              <a:avLst/>
              <a:gdLst/>
              <a:ahLst/>
              <a:cxnLst/>
              <a:rect l="l" t="t" r="r" b="b"/>
              <a:pathLst>
                <a:path w="2491" h="24244" extrusionOk="0">
                  <a:moveTo>
                    <a:pt x="2490" y="1"/>
                  </a:moveTo>
                  <a:cubicBezTo>
                    <a:pt x="2010" y="605"/>
                    <a:pt x="1728" y="1365"/>
                    <a:pt x="1728" y="2195"/>
                  </a:cubicBezTo>
                  <a:lnTo>
                    <a:pt x="1728" y="24244"/>
                  </a:lnTo>
                  <a:lnTo>
                    <a:pt x="0" y="24244"/>
                  </a:lnTo>
                  <a:lnTo>
                    <a:pt x="0" y="3158"/>
                  </a:lnTo>
                  <a:cubicBezTo>
                    <a:pt x="0" y="1626"/>
                    <a:pt x="1061" y="344"/>
                    <a:pt x="2490" y="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48;p48"/>
            <p:cNvSpPr/>
            <p:nvPr/>
          </p:nvSpPr>
          <p:spPr>
            <a:xfrm>
              <a:off x="8193854" y="2675816"/>
              <a:ext cx="243960" cy="2473982"/>
            </a:xfrm>
            <a:custGeom>
              <a:avLst/>
              <a:gdLst/>
              <a:ahLst/>
              <a:cxnLst/>
              <a:rect l="l" t="t" r="r" b="b"/>
              <a:pathLst>
                <a:path w="2391" h="24247" extrusionOk="0">
                  <a:moveTo>
                    <a:pt x="2391" y="3145"/>
                  </a:moveTo>
                  <a:lnTo>
                    <a:pt x="2391" y="24246"/>
                  </a:lnTo>
                  <a:lnTo>
                    <a:pt x="1742" y="24246"/>
                  </a:lnTo>
                  <a:lnTo>
                    <a:pt x="1742" y="2913"/>
                  </a:lnTo>
                  <a:cubicBezTo>
                    <a:pt x="1742" y="824"/>
                    <a:pt x="1" y="1"/>
                    <a:pt x="1" y="1"/>
                  </a:cubicBezTo>
                  <a:cubicBezTo>
                    <a:pt x="1375" y="380"/>
                    <a:pt x="2391" y="1646"/>
                    <a:pt x="2391" y="3145"/>
                  </a:cubicBez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49;p48"/>
            <p:cNvSpPr/>
            <p:nvPr/>
          </p:nvSpPr>
          <p:spPr>
            <a:xfrm>
              <a:off x="7946525" y="2673979"/>
              <a:ext cx="66933" cy="2476023"/>
            </a:xfrm>
            <a:custGeom>
              <a:avLst/>
              <a:gdLst/>
              <a:ahLst/>
              <a:cxnLst/>
              <a:rect l="l" t="t" r="r" b="b"/>
              <a:pathLst>
                <a:path w="656" h="24267" extrusionOk="0">
                  <a:moveTo>
                    <a:pt x="415" y="2055"/>
                  </a:moveTo>
                  <a:lnTo>
                    <a:pt x="415" y="24267"/>
                  </a:lnTo>
                  <a:lnTo>
                    <a:pt x="1" y="24267"/>
                  </a:lnTo>
                  <a:lnTo>
                    <a:pt x="1" y="2081"/>
                  </a:lnTo>
                  <a:cubicBezTo>
                    <a:pt x="1" y="907"/>
                    <a:pt x="615" y="53"/>
                    <a:pt x="655" y="0"/>
                  </a:cubicBezTo>
                  <a:cubicBezTo>
                    <a:pt x="370" y="702"/>
                    <a:pt x="415" y="2055"/>
                    <a:pt x="415" y="2055"/>
                  </a:cubicBezTo>
                  <a:close/>
                </a:path>
              </a:pathLst>
            </a:custGeom>
            <a:solidFill>
              <a:srgbClr val="666666">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250;p48"/>
            <p:cNvSpPr/>
            <p:nvPr/>
          </p:nvSpPr>
          <p:spPr>
            <a:xfrm>
              <a:off x="8183957" y="2676326"/>
              <a:ext cx="158354" cy="2473676"/>
            </a:xfrm>
            <a:custGeom>
              <a:avLst/>
              <a:gdLst/>
              <a:ahLst/>
              <a:cxnLst/>
              <a:rect l="l" t="t" r="r" b="b"/>
              <a:pathLst>
                <a:path w="1552" h="24244" extrusionOk="0">
                  <a:moveTo>
                    <a:pt x="1551" y="2826"/>
                  </a:moveTo>
                  <a:lnTo>
                    <a:pt x="1551" y="24244"/>
                  </a:lnTo>
                  <a:lnTo>
                    <a:pt x="227" y="24244"/>
                  </a:lnTo>
                  <a:lnTo>
                    <a:pt x="227" y="2509"/>
                  </a:lnTo>
                  <a:cubicBezTo>
                    <a:pt x="227" y="2509"/>
                    <a:pt x="225" y="544"/>
                    <a:pt x="0" y="1"/>
                  </a:cubicBezTo>
                  <a:cubicBezTo>
                    <a:pt x="0" y="1"/>
                    <a:pt x="1551" y="1030"/>
                    <a:pt x="1551" y="2826"/>
                  </a:cubicBez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251;p48"/>
          <p:cNvGrpSpPr/>
          <p:nvPr/>
        </p:nvGrpSpPr>
        <p:grpSpPr>
          <a:xfrm>
            <a:off x="4862945" y="4208318"/>
            <a:ext cx="1712315" cy="941708"/>
            <a:chOff x="4327575" y="4037125"/>
            <a:chExt cx="2247685" cy="1112901"/>
          </a:xfrm>
        </p:grpSpPr>
        <p:sp>
          <p:nvSpPr>
            <p:cNvPr id="37" name="Google Shape;3252;p48"/>
            <p:cNvSpPr/>
            <p:nvPr/>
          </p:nvSpPr>
          <p:spPr>
            <a:xfrm>
              <a:off x="4355271" y="4390635"/>
              <a:ext cx="2192796" cy="759391"/>
            </a:xfrm>
            <a:custGeom>
              <a:avLst/>
              <a:gdLst/>
              <a:ahLst/>
              <a:cxnLst/>
              <a:rect l="l" t="t" r="r" b="b"/>
              <a:pathLst>
                <a:path w="8709" h="3016" extrusionOk="0">
                  <a:moveTo>
                    <a:pt x="1" y="0"/>
                  </a:moveTo>
                  <a:lnTo>
                    <a:pt x="8708" y="0"/>
                  </a:lnTo>
                  <a:lnTo>
                    <a:pt x="8708" y="3015"/>
                  </a:lnTo>
                  <a:lnTo>
                    <a:pt x="1" y="3015"/>
                  </a:lnTo>
                  <a:close/>
                </a:path>
              </a:pathLst>
            </a:custGeom>
            <a:gradFill>
              <a:gsLst>
                <a:gs pos="0">
                  <a:schemeClr val="accent2"/>
                </a:gs>
                <a:gs pos="100000">
                  <a:schemeClr val="accent5"/>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53;p48"/>
            <p:cNvSpPr/>
            <p:nvPr/>
          </p:nvSpPr>
          <p:spPr>
            <a:xfrm>
              <a:off x="4702735" y="4067088"/>
              <a:ext cx="1496610" cy="259341"/>
            </a:xfrm>
            <a:custGeom>
              <a:avLst/>
              <a:gdLst/>
              <a:ahLst/>
              <a:cxnLst/>
              <a:rect l="l" t="t" r="r" b="b"/>
              <a:pathLst>
                <a:path w="5944" h="1030" extrusionOk="0">
                  <a:moveTo>
                    <a:pt x="0" y="1"/>
                  </a:moveTo>
                  <a:lnTo>
                    <a:pt x="5943" y="1"/>
                  </a:lnTo>
                  <a:lnTo>
                    <a:pt x="5943" y="1029"/>
                  </a:lnTo>
                  <a:lnTo>
                    <a:pt x="0" y="10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54;p48"/>
            <p:cNvSpPr/>
            <p:nvPr/>
          </p:nvSpPr>
          <p:spPr>
            <a:xfrm>
              <a:off x="4327575" y="4302258"/>
              <a:ext cx="2247685" cy="89888"/>
            </a:xfrm>
            <a:custGeom>
              <a:avLst/>
              <a:gdLst/>
              <a:ahLst/>
              <a:cxnLst/>
              <a:rect l="l" t="t" r="r" b="b"/>
              <a:pathLst>
                <a:path w="8927" h="357" extrusionOk="0">
                  <a:moveTo>
                    <a:pt x="0" y="0"/>
                  </a:moveTo>
                  <a:lnTo>
                    <a:pt x="8926" y="0"/>
                  </a:lnTo>
                  <a:lnTo>
                    <a:pt x="8926" y="357"/>
                  </a:lnTo>
                  <a:lnTo>
                    <a:pt x="0" y="35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55;p48"/>
            <p:cNvSpPr/>
            <p:nvPr/>
          </p:nvSpPr>
          <p:spPr>
            <a:xfrm>
              <a:off x="4412427" y="4452323"/>
              <a:ext cx="476629" cy="139742"/>
            </a:xfrm>
            <a:custGeom>
              <a:avLst/>
              <a:gdLst/>
              <a:ahLst/>
              <a:cxnLst/>
              <a:rect l="l" t="t" r="r" b="b"/>
              <a:pathLst>
                <a:path w="1893" h="555" extrusionOk="0">
                  <a:moveTo>
                    <a:pt x="1" y="1"/>
                  </a:moveTo>
                  <a:lnTo>
                    <a:pt x="1892" y="1"/>
                  </a:lnTo>
                  <a:lnTo>
                    <a:pt x="1892" y="554"/>
                  </a:lnTo>
                  <a:lnTo>
                    <a:pt x="1" y="554"/>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56;p48"/>
            <p:cNvSpPr/>
            <p:nvPr/>
          </p:nvSpPr>
          <p:spPr>
            <a:xfrm>
              <a:off x="4944449" y="4452323"/>
              <a:ext cx="477133" cy="139742"/>
            </a:xfrm>
            <a:custGeom>
              <a:avLst/>
              <a:gdLst/>
              <a:ahLst/>
              <a:cxnLst/>
              <a:rect l="l" t="t" r="r" b="b"/>
              <a:pathLst>
                <a:path w="1895" h="555" extrusionOk="0">
                  <a:moveTo>
                    <a:pt x="1" y="1"/>
                  </a:moveTo>
                  <a:lnTo>
                    <a:pt x="1894" y="1"/>
                  </a:lnTo>
                  <a:lnTo>
                    <a:pt x="1894" y="554"/>
                  </a:lnTo>
                  <a:lnTo>
                    <a:pt x="1" y="554"/>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257;p48"/>
            <p:cNvSpPr/>
            <p:nvPr/>
          </p:nvSpPr>
          <p:spPr>
            <a:xfrm>
              <a:off x="5476471" y="4452323"/>
              <a:ext cx="477133" cy="139742"/>
            </a:xfrm>
            <a:custGeom>
              <a:avLst/>
              <a:gdLst/>
              <a:ahLst/>
              <a:cxnLst/>
              <a:rect l="l" t="t" r="r" b="b"/>
              <a:pathLst>
                <a:path w="1895" h="555" extrusionOk="0">
                  <a:moveTo>
                    <a:pt x="0" y="1"/>
                  </a:moveTo>
                  <a:lnTo>
                    <a:pt x="1894" y="1"/>
                  </a:lnTo>
                  <a:lnTo>
                    <a:pt x="1894" y="554"/>
                  </a:lnTo>
                  <a:lnTo>
                    <a:pt x="0" y="554"/>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258;p48"/>
            <p:cNvSpPr/>
            <p:nvPr/>
          </p:nvSpPr>
          <p:spPr>
            <a:xfrm>
              <a:off x="6008494" y="4452323"/>
              <a:ext cx="477133" cy="139742"/>
            </a:xfrm>
            <a:custGeom>
              <a:avLst/>
              <a:gdLst/>
              <a:ahLst/>
              <a:cxnLst/>
              <a:rect l="l" t="t" r="r" b="b"/>
              <a:pathLst>
                <a:path w="1895" h="555" extrusionOk="0">
                  <a:moveTo>
                    <a:pt x="0" y="1"/>
                  </a:moveTo>
                  <a:lnTo>
                    <a:pt x="1894" y="1"/>
                  </a:lnTo>
                  <a:lnTo>
                    <a:pt x="1894" y="554"/>
                  </a:lnTo>
                  <a:lnTo>
                    <a:pt x="0" y="554"/>
                  </a:lnTo>
                  <a:close/>
                </a:path>
              </a:pathLst>
            </a:custGeom>
            <a:gradFill>
              <a:gsLst>
                <a:gs pos="0">
                  <a:srgbClr val="BFBFBF"/>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259;p48"/>
            <p:cNvSpPr/>
            <p:nvPr/>
          </p:nvSpPr>
          <p:spPr>
            <a:xfrm>
              <a:off x="4688132" y="4037125"/>
              <a:ext cx="56652" cy="265384"/>
            </a:xfrm>
            <a:custGeom>
              <a:avLst/>
              <a:gdLst/>
              <a:ahLst/>
              <a:cxnLst/>
              <a:rect l="l" t="t" r="r" b="b"/>
              <a:pathLst>
                <a:path w="225" h="1054" extrusionOk="0">
                  <a:moveTo>
                    <a:pt x="0" y="1"/>
                  </a:moveTo>
                  <a:lnTo>
                    <a:pt x="225" y="1"/>
                  </a:lnTo>
                  <a:lnTo>
                    <a:pt x="225" y="1053"/>
                  </a:lnTo>
                  <a:lnTo>
                    <a:pt x="0" y="105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260;p48"/>
            <p:cNvSpPr/>
            <p:nvPr/>
          </p:nvSpPr>
          <p:spPr>
            <a:xfrm>
              <a:off x="6170392" y="4037125"/>
              <a:ext cx="56652" cy="265384"/>
            </a:xfrm>
            <a:custGeom>
              <a:avLst/>
              <a:gdLst/>
              <a:ahLst/>
              <a:cxnLst/>
              <a:rect l="l" t="t" r="r" b="b"/>
              <a:pathLst>
                <a:path w="225" h="1054" extrusionOk="0">
                  <a:moveTo>
                    <a:pt x="1" y="1"/>
                  </a:moveTo>
                  <a:lnTo>
                    <a:pt x="225" y="1"/>
                  </a:lnTo>
                  <a:lnTo>
                    <a:pt x="225" y="1053"/>
                  </a:lnTo>
                  <a:lnTo>
                    <a:pt x="1" y="105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61;p48"/>
            <p:cNvSpPr/>
            <p:nvPr/>
          </p:nvSpPr>
          <p:spPr>
            <a:xfrm>
              <a:off x="4355271" y="4848889"/>
              <a:ext cx="2192796" cy="129671"/>
            </a:xfrm>
            <a:custGeom>
              <a:avLst/>
              <a:gdLst/>
              <a:ahLst/>
              <a:cxnLst/>
              <a:rect l="l" t="t" r="r" b="b"/>
              <a:pathLst>
                <a:path w="8709" h="515" extrusionOk="0">
                  <a:moveTo>
                    <a:pt x="1" y="0"/>
                  </a:moveTo>
                  <a:lnTo>
                    <a:pt x="8708" y="0"/>
                  </a:lnTo>
                  <a:lnTo>
                    <a:pt x="8708" y="515"/>
                  </a:lnTo>
                  <a:lnTo>
                    <a:pt x="1" y="5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62;p48"/>
            <p:cNvSpPr/>
            <p:nvPr/>
          </p:nvSpPr>
          <p:spPr>
            <a:xfrm>
              <a:off x="4774494" y="4391139"/>
              <a:ext cx="14855" cy="758888"/>
            </a:xfrm>
            <a:custGeom>
              <a:avLst/>
              <a:gdLst/>
              <a:ahLst/>
              <a:cxnLst/>
              <a:rect l="l" t="t" r="r" b="b"/>
              <a:pathLst>
                <a:path w="59" h="3014" extrusionOk="0">
                  <a:moveTo>
                    <a:pt x="0" y="1"/>
                  </a:moveTo>
                  <a:lnTo>
                    <a:pt x="58" y="1"/>
                  </a:lnTo>
                  <a:lnTo>
                    <a:pt x="58" y="3013"/>
                  </a:lnTo>
                  <a:lnTo>
                    <a:pt x="0" y="3013"/>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263;p48"/>
            <p:cNvSpPr/>
            <p:nvPr/>
          </p:nvSpPr>
          <p:spPr>
            <a:xfrm>
              <a:off x="5040127" y="4391139"/>
              <a:ext cx="14855" cy="758888"/>
            </a:xfrm>
            <a:custGeom>
              <a:avLst/>
              <a:gdLst/>
              <a:ahLst/>
              <a:cxnLst/>
              <a:rect l="l" t="t" r="r" b="b"/>
              <a:pathLst>
                <a:path w="59" h="3014" extrusionOk="0">
                  <a:moveTo>
                    <a:pt x="0" y="1"/>
                  </a:moveTo>
                  <a:lnTo>
                    <a:pt x="58" y="1"/>
                  </a:lnTo>
                  <a:lnTo>
                    <a:pt x="58" y="3013"/>
                  </a:lnTo>
                  <a:lnTo>
                    <a:pt x="0" y="3013"/>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264;p48"/>
            <p:cNvSpPr/>
            <p:nvPr/>
          </p:nvSpPr>
          <p:spPr>
            <a:xfrm>
              <a:off x="6346390" y="4391139"/>
              <a:ext cx="15611" cy="758888"/>
            </a:xfrm>
            <a:custGeom>
              <a:avLst/>
              <a:gdLst/>
              <a:ahLst/>
              <a:cxnLst/>
              <a:rect l="l" t="t" r="r" b="b"/>
              <a:pathLst>
                <a:path w="62" h="3014" extrusionOk="0">
                  <a:moveTo>
                    <a:pt x="1" y="1"/>
                  </a:moveTo>
                  <a:lnTo>
                    <a:pt x="61" y="1"/>
                  </a:lnTo>
                  <a:lnTo>
                    <a:pt x="61" y="3013"/>
                  </a:lnTo>
                  <a:lnTo>
                    <a:pt x="1" y="3013"/>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3265;p48"/>
          <p:cNvGrpSpPr/>
          <p:nvPr/>
        </p:nvGrpSpPr>
        <p:grpSpPr>
          <a:xfrm>
            <a:off x="6758279" y="4730034"/>
            <a:ext cx="1402420" cy="332991"/>
            <a:chOff x="6319800" y="4669500"/>
            <a:chExt cx="1840899" cy="393525"/>
          </a:xfrm>
        </p:grpSpPr>
        <p:sp>
          <p:nvSpPr>
            <p:cNvPr id="51" name="Google Shape;3266;p48"/>
            <p:cNvSpPr/>
            <p:nvPr/>
          </p:nvSpPr>
          <p:spPr>
            <a:xfrm>
              <a:off x="6319800" y="4669500"/>
              <a:ext cx="176345" cy="176348"/>
            </a:xfrm>
            <a:custGeom>
              <a:avLst/>
              <a:gdLst/>
              <a:ahLst/>
              <a:cxnLst/>
              <a:rect l="l" t="t" r="r" b="b"/>
              <a:pathLst>
                <a:path w="1143" h="1143" extrusionOk="0">
                  <a:moveTo>
                    <a:pt x="1143" y="570"/>
                  </a:moveTo>
                  <a:cubicBezTo>
                    <a:pt x="1143" y="887"/>
                    <a:pt x="884" y="1143"/>
                    <a:pt x="570" y="1143"/>
                  </a:cubicBezTo>
                  <a:cubicBezTo>
                    <a:pt x="259" y="1143"/>
                    <a:pt x="1" y="884"/>
                    <a:pt x="1" y="570"/>
                  </a:cubicBezTo>
                  <a:cubicBezTo>
                    <a:pt x="1" y="259"/>
                    <a:pt x="259" y="1"/>
                    <a:pt x="570" y="1"/>
                  </a:cubicBezTo>
                  <a:cubicBezTo>
                    <a:pt x="884" y="1"/>
                    <a:pt x="1143" y="259"/>
                    <a:pt x="1143" y="5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267;p48"/>
            <p:cNvSpPr/>
            <p:nvPr/>
          </p:nvSpPr>
          <p:spPr>
            <a:xfrm>
              <a:off x="6334457" y="4682151"/>
              <a:ext cx="150734" cy="150736"/>
            </a:xfrm>
            <a:custGeom>
              <a:avLst/>
              <a:gdLst/>
              <a:ahLst/>
              <a:cxnLst/>
              <a:rect l="l" t="t" r="r" b="b"/>
              <a:pathLst>
                <a:path w="977" h="977" extrusionOk="0">
                  <a:moveTo>
                    <a:pt x="977" y="488"/>
                  </a:moveTo>
                  <a:cubicBezTo>
                    <a:pt x="977" y="760"/>
                    <a:pt x="760" y="976"/>
                    <a:pt x="489" y="976"/>
                  </a:cubicBezTo>
                  <a:cubicBezTo>
                    <a:pt x="220" y="976"/>
                    <a:pt x="1" y="760"/>
                    <a:pt x="1" y="488"/>
                  </a:cubicBezTo>
                  <a:cubicBezTo>
                    <a:pt x="1" y="219"/>
                    <a:pt x="220" y="0"/>
                    <a:pt x="489" y="0"/>
                  </a:cubicBezTo>
                  <a:cubicBezTo>
                    <a:pt x="758" y="0"/>
                    <a:pt x="977" y="219"/>
                    <a:pt x="977" y="4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68;p48"/>
            <p:cNvSpPr/>
            <p:nvPr/>
          </p:nvSpPr>
          <p:spPr>
            <a:xfrm>
              <a:off x="7984200" y="4669500"/>
              <a:ext cx="176499" cy="176348"/>
            </a:xfrm>
            <a:custGeom>
              <a:avLst/>
              <a:gdLst/>
              <a:ahLst/>
              <a:cxnLst/>
              <a:rect l="l" t="t" r="r" b="b"/>
              <a:pathLst>
                <a:path w="1144" h="1143" extrusionOk="0">
                  <a:moveTo>
                    <a:pt x="1143" y="570"/>
                  </a:moveTo>
                  <a:cubicBezTo>
                    <a:pt x="1143" y="887"/>
                    <a:pt x="885" y="1143"/>
                    <a:pt x="571" y="1143"/>
                  </a:cubicBezTo>
                  <a:cubicBezTo>
                    <a:pt x="254" y="1143"/>
                    <a:pt x="1" y="884"/>
                    <a:pt x="1" y="570"/>
                  </a:cubicBezTo>
                  <a:cubicBezTo>
                    <a:pt x="1" y="259"/>
                    <a:pt x="259" y="1"/>
                    <a:pt x="571" y="1"/>
                  </a:cubicBezTo>
                  <a:cubicBezTo>
                    <a:pt x="885" y="1"/>
                    <a:pt x="1143" y="259"/>
                    <a:pt x="1143" y="5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269;p48"/>
            <p:cNvSpPr/>
            <p:nvPr/>
          </p:nvSpPr>
          <p:spPr>
            <a:xfrm>
              <a:off x="7996851" y="4682151"/>
              <a:ext cx="150734" cy="150736"/>
            </a:xfrm>
            <a:custGeom>
              <a:avLst/>
              <a:gdLst/>
              <a:ahLst/>
              <a:cxnLst/>
              <a:rect l="l" t="t" r="r" b="b"/>
              <a:pathLst>
                <a:path w="977" h="977" extrusionOk="0">
                  <a:moveTo>
                    <a:pt x="977" y="488"/>
                  </a:moveTo>
                  <a:cubicBezTo>
                    <a:pt x="977" y="760"/>
                    <a:pt x="760" y="976"/>
                    <a:pt x="489" y="976"/>
                  </a:cubicBezTo>
                  <a:cubicBezTo>
                    <a:pt x="220" y="976"/>
                    <a:pt x="1" y="760"/>
                    <a:pt x="1" y="488"/>
                  </a:cubicBezTo>
                  <a:cubicBezTo>
                    <a:pt x="1" y="219"/>
                    <a:pt x="220" y="0"/>
                    <a:pt x="489" y="0"/>
                  </a:cubicBezTo>
                  <a:cubicBezTo>
                    <a:pt x="760" y="0"/>
                    <a:pt x="977" y="219"/>
                    <a:pt x="977" y="4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270;p48"/>
            <p:cNvSpPr/>
            <p:nvPr/>
          </p:nvSpPr>
          <p:spPr>
            <a:xfrm>
              <a:off x="6356056" y="4703288"/>
              <a:ext cx="1762986" cy="107228"/>
            </a:xfrm>
            <a:custGeom>
              <a:avLst/>
              <a:gdLst/>
              <a:ahLst/>
              <a:cxnLst/>
              <a:rect l="l" t="t" r="r" b="b"/>
              <a:pathLst>
                <a:path w="11427" h="695" extrusionOk="0">
                  <a:moveTo>
                    <a:pt x="11427" y="349"/>
                  </a:moveTo>
                  <a:lnTo>
                    <a:pt x="11427" y="351"/>
                  </a:lnTo>
                  <a:cubicBezTo>
                    <a:pt x="11427" y="415"/>
                    <a:pt x="11411" y="473"/>
                    <a:pt x="11382" y="523"/>
                  </a:cubicBezTo>
                  <a:cubicBezTo>
                    <a:pt x="11321" y="626"/>
                    <a:pt x="11211" y="694"/>
                    <a:pt x="11079" y="694"/>
                  </a:cubicBezTo>
                  <a:lnTo>
                    <a:pt x="349" y="694"/>
                  </a:lnTo>
                  <a:cubicBezTo>
                    <a:pt x="222" y="694"/>
                    <a:pt x="109" y="626"/>
                    <a:pt x="45" y="523"/>
                  </a:cubicBezTo>
                  <a:cubicBezTo>
                    <a:pt x="16" y="473"/>
                    <a:pt x="0" y="415"/>
                    <a:pt x="0" y="351"/>
                  </a:cubicBezTo>
                  <a:lnTo>
                    <a:pt x="0" y="349"/>
                  </a:lnTo>
                  <a:cubicBezTo>
                    <a:pt x="0" y="153"/>
                    <a:pt x="159" y="1"/>
                    <a:pt x="349" y="1"/>
                  </a:cubicBezTo>
                  <a:lnTo>
                    <a:pt x="11079" y="1"/>
                  </a:lnTo>
                  <a:cubicBezTo>
                    <a:pt x="11274" y="1"/>
                    <a:pt x="11427" y="159"/>
                    <a:pt x="11427" y="3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271;p48"/>
            <p:cNvSpPr/>
            <p:nvPr/>
          </p:nvSpPr>
          <p:spPr>
            <a:xfrm>
              <a:off x="6356056" y="4757442"/>
              <a:ext cx="1762986" cy="53074"/>
            </a:xfrm>
            <a:custGeom>
              <a:avLst/>
              <a:gdLst/>
              <a:ahLst/>
              <a:cxnLst/>
              <a:rect l="l" t="t" r="r" b="b"/>
              <a:pathLst>
                <a:path w="11427" h="344" extrusionOk="0">
                  <a:moveTo>
                    <a:pt x="11427" y="0"/>
                  </a:moveTo>
                  <a:cubicBezTo>
                    <a:pt x="11427" y="64"/>
                    <a:pt x="11411" y="124"/>
                    <a:pt x="11382" y="172"/>
                  </a:cubicBezTo>
                  <a:cubicBezTo>
                    <a:pt x="11321" y="275"/>
                    <a:pt x="11211" y="343"/>
                    <a:pt x="11079" y="343"/>
                  </a:cubicBezTo>
                  <a:lnTo>
                    <a:pt x="349" y="343"/>
                  </a:lnTo>
                  <a:cubicBezTo>
                    <a:pt x="222" y="343"/>
                    <a:pt x="109" y="275"/>
                    <a:pt x="45" y="172"/>
                  </a:cubicBezTo>
                  <a:cubicBezTo>
                    <a:pt x="16" y="124"/>
                    <a:pt x="0" y="64"/>
                    <a:pt x="0" y="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72;p48"/>
            <p:cNvSpPr/>
            <p:nvPr/>
          </p:nvSpPr>
          <p:spPr>
            <a:xfrm>
              <a:off x="6362999" y="4784750"/>
              <a:ext cx="1749255" cy="26537"/>
            </a:xfrm>
            <a:custGeom>
              <a:avLst/>
              <a:gdLst/>
              <a:ahLst/>
              <a:cxnLst/>
              <a:rect l="l" t="t" r="r" b="b"/>
              <a:pathLst>
                <a:path w="11338" h="172" extrusionOk="0">
                  <a:moveTo>
                    <a:pt x="11337" y="0"/>
                  </a:moveTo>
                  <a:cubicBezTo>
                    <a:pt x="11276" y="100"/>
                    <a:pt x="11166" y="171"/>
                    <a:pt x="11034" y="171"/>
                  </a:cubicBezTo>
                  <a:lnTo>
                    <a:pt x="304" y="171"/>
                  </a:lnTo>
                  <a:cubicBezTo>
                    <a:pt x="177" y="171"/>
                    <a:pt x="64" y="100"/>
                    <a:pt x="0"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73;p48"/>
            <p:cNvSpPr/>
            <p:nvPr/>
          </p:nvSpPr>
          <p:spPr>
            <a:xfrm>
              <a:off x="6409438" y="4716711"/>
              <a:ext cx="1649897" cy="25766"/>
            </a:xfrm>
            <a:custGeom>
              <a:avLst/>
              <a:gdLst/>
              <a:ahLst/>
              <a:cxnLst/>
              <a:rect l="l" t="t" r="r" b="b"/>
              <a:pathLst>
                <a:path w="10694" h="167" extrusionOk="0">
                  <a:moveTo>
                    <a:pt x="10611" y="167"/>
                  </a:moveTo>
                  <a:lnTo>
                    <a:pt x="82" y="167"/>
                  </a:lnTo>
                  <a:cubicBezTo>
                    <a:pt x="37" y="167"/>
                    <a:pt x="0" y="130"/>
                    <a:pt x="0" y="85"/>
                  </a:cubicBezTo>
                  <a:lnTo>
                    <a:pt x="0" y="85"/>
                  </a:lnTo>
                  <a:cubicBezTo>
                    <a:pt x="0" y="37"/>
                    <a:pt x="37" y="1"/>
                    <a:pt x="82" y="1"/>
                  </a:cubicBezTo>
                  <a:lnTo>
                    <a:pt x="10611" y="1"/>
                  </a:lnTo>
                  <a:cubicBezTo>
                    <a:pt x="10656" y="1"/>
                    <a:pt x="10693" y="37"/>
                    <a:pt x="10693" y="85"/>
                  </a:cubicBezTo>
                  <a:lnTo>
                    <a:pt x="10693" y="85"/>
                  </a:lnTo>
                  <a:cubicBezTo>
                    <a:pt x="10691" y="130"/>
                    <a:pt x="10654" y="167"/>
                    <a:pt x="10611" y="167"/>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74;p48"/>
            <p:cNvSpPr/>
            <p:nvPr/>
          </p:nvSpPr>
          <p:spPr>
            <a:xfrm>
              <a:off x="6703655" y="4689403"/>
              <a:ext cx="46902" cy="137005"/>
            </a:xfrm>
            <a:custGeom>
              <a:avLst/>
              <a:gdLst/>
              <a:ahLst/>
              <a:cxnLst/>
              <a:rect l="l" t="t" r="r" b="b"/>
              <a:pathLst>
                <a:path w="304" h="888" extrusionOk="0">
                  <a:moveTo>
                    <a:pt x="0" y="1"/>
                  </a:moveTo>
                  <a:lnTo>
                    <a:pt x="303" y="1"/>
                  </a:lnTo>
                  <a:lnTo>
                    <a:pt x="303" y="887"/>
                  </a:lnTo>
                  <a:lnTo>
                    <a:pt x="0" y="88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75;p48"/>
            <p:cNvSpPr/>
            <p:nvPr/>
          </p:nvSpPr>
          <p:spPr>
            <a:xfrm>
              <a:off x="6703655" y="4794779"/>
              <a:ext cx="46902" cy="31628"/>
            </a:xfrm>
            <a:custGeom>
              <a:avLst/>
              <a:gdLst/>
              <a:ahLst/>
              <a:cxnLst/>
              <a:rect l="l" t="t" r="r" b="b"/>
              <a:pathLst>
                <a:path w="304" h="205" extrusionOk="0">
                  <a:moveTo>
                    <a:pt x="0" y="1"/>
                  </a:moveTo>
                  <a:lnTo>
                    <a:pt x="303" y="1"/>
                  </a:lnTo>
                  <a:lnTo>
                    <a:pt x="303" y="204"/>
                  </a:lnTo>
                  <a:lnTo>
                    <a:pt x="0" y="204"/>
                  </a:lnTo>
                  <a:close/>
                </a:path>
              </a:pathLst>
            </a:custGeom>
            <a:solidFill>
              <a:srgbClr val="20124D">
                <a:alpha val="5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276;p48"/>
            <p:cNvSpPr/>
            <p:nvPr/>
          </p:nvSpPr>
          <p:spPr>
            <a:xfrm>
              <a:off x="6703655" y="4708225"/>
              <a:ext cx="46902" cy="24531"/>
            </a:xfrm>
            <a:custGeom>
              <a:avLst/>
              <a:gdLst/>
              <a:ahLst/>
              <a:cxnLst/>
              <a:rect l="l" t="t" r="r" b="b"/>
              <a:pathLst>
                <a:path w="304" h="159" extrusionOk="0">
                  <a:moveTo>
                    <a:pt x="0" y="0"/>
                  </a:moveTo>
                  <a:lnTo>
                    <a:pt x="303" y="0"/>
                  </a:lnTo>
                  <a:lnTo>
                    <a:pt x="303" y="158"/>
                  </a:lnTo>
                  <a:lnTo>
                    <a:pt x="0" y="158"/>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7;p48"/>
            <p:cNvSpPr/>
            <p:nvPr/>
          </p:nvSpPr>
          <p:spPr>
            <a:xfrm>
              <a:off x="7221273" y="4689403"/>
              <a:ext cx="46902" cy="137005"/>
            </a:xfrm>
            <a:custGeom>
              <a:avLst/>
              <a:gdLst/>
              <a:ahLst/>
              <a:cxnLst/>
              <a:rect l="l" t="t" r="r" b="b"/>
              <a:pathLst>
                <a:path w="304" h="888" extrusionOk="0">
                  <a:moveTo>
                    <a:pt x="0" y="1"/>
                  </a:moveTo>
                  <a:lnTo>
                    <a:pt x="304" y="1"/>
                  </a:lnTo>
                  <a:lnTo>
                    <a:pt x="304" y="887"/>
                  </a:lnTo>
                  <a:lnTo>
                    <a:pt x="0" y="88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78;p48"/>
            <p:cNvSpPr/>
            <p:nvPr/>
          </p:nvSpPr>
          <p:spPr>
            <a:xfrm>
              <a:off x="7221273" y="4794779"/>
              <a:ext cx="46902" cy="31628"/>
            </a:xfrm>
            <a:custGeom>
              <a:avLst/>
              <a:gdLst/>
              <a:ahLst/>
              <a:cxnLst/>
              <a:rect l="l" t="t" r="r" b="b"/>
              <a:pathLst>
                <a:path w="304" h="205" extrusionOk="0">
                  <a:moveTo>
                    <a:pt x="0" y="1"/>
                  </a:moveTo>
                  <a:lnTo>
                    <a:pt x="304" y="1"/>
                  </a:lnTo>
                  <a:lnTo>
                    <a:pt x="304" y="204"/>
                  </a:lnTo>
                  <a:lnTo>
                    <a:pt x="0" y="204"/>
                  </a:lnTo>
                  <a:close/>
                </a:path>
              </a:pathLst>
            </a:custGeom>
            <a:solidFill>
              <a:srgbClr val="20124D">
                <a:alpha val="5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79;p48"/>
            <p:cNvSpPr/>
            <p:nvPr/>
          </p:nvSpPr>
          <p:spPr>
            <a:xfrm>
              <a:off x="7221273" y="4708225"/>
              <a:ext cx="46902" cy="24531"/>
            </a:xfrm>
            <a:custGeom>
              <a:avLst/>
              <a:gdLst/>
              <a:ahLst/>
              <a:cxnLst/>
              <a:rect l="l" t="t" r="r" b="b"/>
              <a:pathLst>
                <a:path w="304" h="159" extrusionOk="0">
                  <a:moveTo>
                    <a:pt x="0" y="0"/>
                  </a:moveTo>
                  <a:lnTo>
                    <a:pt x="304" y="0"/>
                  </a:lnTo>
                  <a:lnTo>
                    <a:pt x="304" y="158"/>
                  </a:lnTo>
                  <a:lnTo>
                    <a:pt x="0" y="158"/>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280;p48"/>
            <p:cNvSpPr/>
            <p:nvPr/>
          </p:nvSpPr>
          <p:spPr>
            <a:xfrm>
              <a:off x="7738428" y="4689403"/>
              <a:ext cx="47056" cy="137005"/>
            </a:xfrm>
            <a:custGeom>
              <a:avLst/>
              <a:gdLst/>
              <a:ahLst/>
              <a:cxnLst/>
              <a:rect l="l" t="t" r="r" b="b"/>
              <a:pathLst>
                <a:path w="305" h="888" extrusionOk="0">
                  <a:moveTo>
                    <a:pt x="1" y="1"/>
                  </a:moveTo>
                  <a:lnTo>
                    <a:pt x="304" y="1"/>
                  </a:lnTo>
                  <a:lnTo>
                    <a:pt x="304" y="887"/>
                  </a:lnTo>
                  <a:lnTo>
                    <a:pt x="1" y="88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281;p48"/>
            <p:cNvSpPr/>
            <p:nvPr/>
          </p:nvSpPr>
          <p:spPr>
            <a:xfrm>
              <a:off x="7738428" y="4794779"/>
              <a:ext cx="47056" cy="31628"/>
            </a:xfrm>
            <a:custGeom>
              <a:avLst/>
              <a:gdLst/>
              <a:ahLst/>
              <a:cxnLst/>
              <a:rect l="l" t="t" r="r" b="b"/>
              <a:pathLst>
                <a:path w="305" h="205" extrusionOk="0">
                  <a:moveTo>
                    <a:pt x="1" y="1"/>
                  </a:moveTo>
                  <a:lnTo>
                    <a:pt x="304" y="1"/>
                  </a:lnTo>
                  <a:lnTo>
                    <a:pt x="304" y="204"/>
                  </a:lnTo>
                  <a:lnTo>
                    <a:pt x="1" y="204"/>
                  </a:lnTo>
                  <a:close/>
                </a:path>
              </a:pathLst>
            </a:custGeom>
            <a:solidFill>
              <a:srgbClr val="20124D">
                <a:alpha val="5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282;p48"/>
            <p:cNvSpPr/>
            <p:nvPr/>
          </p:nvSpPr>
          <p:spPr>
            <a:xfrm>
              <a:off x="7738428" y="4708225"/>
              <a:ext cx="47056" cy="24531"/>
            </a:xfrm>
            <a:custGeom>
              <a:avLst/>
              <a:gdLst/>
              <a:ahLst/>
              <a:cxnLst/>
              <a:rect l="l" t="t" r="r" b="b"/>
              <a:pathLst>
                <a:path w="305" h="159" extrusionOk="0">
                  <a:moveTo>
                    <a:pt x="1" y="0"/>
                  </a:moveTo>
                  <a:lnTo>
                    <a:pt x="304" y="0"/>
                  </a:lnTo>
                  <a:lnTo>
                    <a:pt x="304" y="158"/>
                  </a:lnTo>
                  <a:lnTo>
                    <a:pt x="1" y="158"/>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83;p48"/>
            <p:cNvSpPr/>
            <p:nvPr/>
          </p:nvSpPr>
          <p:spPr>
            <a:xfrm>
              <a:off x="6319800" y="4886677"/>
              <a:ext cx="176345" cy="176348"/>
            </a:xfrm>
            <a:custGeom>
              <a:avLst/>
              <a:gdLst/>
              <a:ahLst/>
              <a:cxnLst/>
              <a:rect l="l" t="t" r="r" b="b"/>
              <a:pathLst>
                <a:path w="1143" h="1143" extrusionOk="0">
                  <a:moveTo>
                    <a:pt x="1143" y="570"/>
                  </a:moveTo>
                  <a:cubicBezTo>
                    <a:pt x="1143" y="887"/>
                    <a:pt x="884" y="1143"/>
                    <a:pt x="570" y="1143"/>
                  </a:cubicBezTo>
                  <a:cubicBezTo>
                    <a:pt x="259" y="1143"/>
                    <a:pt x="1" y="884"/>
                    <a:pt x="1" y="570"/>
                  </a:cubicBezTo>
                  <a:cubicBezTo>
                    <a:pt x="1" y="259"/>
                    <a:pt x="259" y="1"/>
                    <a:pt x="570" y="1"/>
                  </a:cubicBezTo>
                  <a:cubicBezTo>
                    <a:pt x="884" y="1"/>
                    <a:pt x="1143" y="259"/>
                    <a:pt x="1143" y="5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284;p48"/>
            <p:cNvSpPr/>
            <p:nvPr/>
          </p:nvSpPr>
          <p:spPr>
            <a:xfrm>
              <a:off x="6334457" y="4899328"/>
              <a:ext cx="150734" cy="150736"/>
            </a:xfrm>
            <a:custGeom>
              <a:avLst/>
              <a:gdLst/>
              <a:ahLst/>
              <a:cxnLst/>
              <a:rect l="l" t="t" r="r" b="b"/>
              <a:pathLst>
                <a:path w="977" h="977" extrusionOk="0">
                  <a:moveTo>
                    <a:pt x="977" y="488"/>
                  </a:moveTo>
                  <a:cubicBezTo>
                    <a:pt x="977" y="760"/>
                    <a:pt x="760" y="976"/>
                    <a:pt x="489" y="976"/>
                  </a:cubicBezTo>
                  <a:cubicBezTo>
                    <a:pt x="220" y="976"/>
                    <a:pt x="1" y="760"/>
                    <a:pt x="1" y="488"/>
                  </a:cubicBezTo>
                  <a:cubicBezTo>
                    <a:pt x="1" y="219"/>
                    <a:pt x="220" y="0"/>
                    <a:pt x="489" y="0"/>
                  </a:cubicBezTo>
                  <a:cubicBezTo>
                    <a:pt x="758" y="0"/>
                    <a:pt x="977" y="219"/>
                    <a:pt x="977" y="4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285;p48"/>
            <p:cNvSpPr/>
            <p:nvPr/>
          </p:nvSpPr>
          <p:spPr>
            <a:xfrm>
              <a:off x="7984200" y="4886677"/>
              <a:ext cx="176499" cy="176348"/>
            </a:xfrm>
            <a:custGeom>
              <a:avLst/>
              <a:gdLst/>
              <a:ahLst/>
              <a:cxnLst/>
              <a:rect l="l" t="t" r="r" b="b"/>
              <a:pathLst>
                <a:path w="1144" h="1143" extrusionOk="0">
                  <a:moveTo>
                    <a:pt x="1143" y="570"/>
                  </a:moveTo>
                  <a:cubicBezTo>
                    <a:pt x="1143" y="887"/>
                    <a:pt x="885" y="1143"/>
                    <a:pt x="571" y="1143"/>
                  </a:cubicBezTo>
                  <a:cubicBezTo>
                    <a:pt x="254" y="1143"/>
                    <a:pt x="1" y="884"/>
                    <a:pt x="1" y="570"/>
                  </a:cubicBezTo>
                  <a:cubicBezTo>
                    <a:pt x="1" y="259"/>
                    <a:pt x="259" y="1"/>
                    <a:pt x="571" y="1"/>
                  </a:cubicBezTo>
                  <a:cubicBezTo>
                    <a:pt x="885" y="1"/>
                    <a:pt x="1143" y="259"/>
                    <a:pt x="1143" y="5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86;p48"/>
            <p:cNvSpPr/>
            <p:nvPr/>
          </p:nvSpPr>
          <p:spPr>
            <a:xfrm>
              <a:off x="7996851" y="4899328"/>
              <a:ext cx="150734" cy="150736"/>
            </a:xfrm>
            <a:custGeom>
              <a:avLst/>
              <a:gdLst/>
              <a:ahLst/>
              <a:cxnLst/>
              <a:rect l="l" t="t" r="r" b="b"/>
              <a:pathLst>
                <a:path w="977" h="977" extrusionOk="0">
                  <a:moveTo>
                    <a:pt x="977" y="488"/>
                  </a:moveTo>
                  <a:cubicBezTo>
                    <a:pt x="977" y="760"/>
                    <a:pt x="760" y="976"/>
                    <a:pt x="489" y="976"/>
                  </a:cubicBezTo>
                  <a:cubicBezTo>
                    <a:pt x="220" y="976"/>
                    <a:pt x="1" y="760"/>
                    <a:pt x="1" y="488"/>
                  </a:cubicBezTo>
                  <a:cubicBezTo>
                    <a:pt x="1" y="219"/>
                    <a:pt x="220" y="0"/>
                    <a:pt x="489" y="0"/>
                  </a:cubicBezTo>
                  <a:cubicBezTo>
                    <a:pt x="760" y="0"/>
                    <a:pt x="977" y="219"/>
                    <a:pt x="977" y="4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287;p48"/>
            <p:cNvSpPr/>
            <p:nvPr/>
          </p:nvSpPr>
          <p:spPr>
            <a:xfrm>
              <a:off x="6356056" y="4920465"/>
              <a:ext cx="1762986" cy="107228"/>
            </a:xfrm>
            <a:custGeom>
              <a:avLst/>
              <a:gdLst/>
              <a:ahLst/>
              <a:cxnLst/>
              <a:rect l="l" t="t" r="r" b="b"/>
              <a:pathLst>
                <a:path w="11427" h="695" extrusionOk="0">
                  <a:moveTo>
                    <a:pt x="11427" y="349"/>
                  </a:moveTo>
                  <a:lnTo>
                    <a:pt x="11427" y="351"/>
                  </a:lnTo>
                  <a:cubicBezTo>
                    <a:pt x="11427" y="415"/>
                    <a:pt x="11411" y="473"/>
                    <a:pt x="11382" y="523"/>
                  </a:cubicBezTo>
                  <a:cubicBezTo>
                    <a:pt x="11321" y="626"/>
                    <a:pt x="11211" y="694"/>
                    <a:pt x="11079" y="694"/>
                  </a:cubicBezTo>
                  <a:lnTo>
                    <a:pt x="349" y="694"/>
                  </a:lnTo>
                  <a:cubicBezTo>
                    <a:pt x="222" y="694"/>
                    <a:pt x="109" y="626"/>
                    <a:pt x="45" y="523"/>
                  </a:cubicBezTo>
                  <a:cubicBezTo>
                    <a:pt x="16" y="473"/>
                    <a:pt x="0" y="415"/>
                    <a:pt x="0" y="351"/>
                  </a:cubicBezTo>
                  <a:lnTo>
                    <a:pt x="0" y="349"/>
                  </a:lnTo>
                  <a:cubicBezTo>
                    <a:pt x="0" y="153"/>
                    <a:pt x="159" y="1"/>
                    <a:pt x="349" y="1"/>
                  </a:cubicBezTo>
                  <a:lnTo>
                    <a:pt x="11079" y="1"/>
                  </a:lnTo>
                  <a:cubicBezTo>
                    <a:pt x="11274" y="1"/>
                    <a:pt x="11427" y="159"/>
                    <a:pt x="11427" y="3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288;p48"/>
            <p:cNvSpPr/>
            <p:nvPr/>
          </p:nvSpPr>
          <p:spPr>
            <a:xfrm>
              <a:off x="6356056" y="4974619"/>
              <a:ext cx="1762986" cy="53074"/>
            </a:xfrm>
            <a:custGeom>
              <a:avLst/>
              <a:gdLst/>
              <a:ahLst/>
              <a:cxnLst/>
              <a:rect l="l" t="t" r="r" b="b"/>
              <a:pathLst>
                <a:path w="11427" h="344" extrusionOk="0">
                  <a:moveTo>
                    <a:pt x="11427" y="0"/>
                  </a:moveTo>
                  <a:cubicBezTo>
                    <a:pt x="11427" y="64"/>
                    <a:pt x="11411" y="124"/>
                    <a:pt x="11382" y="172"/>
                  </a:cubicBezTo>
                  <a:cubicBezTo>
                    <a:pt x="11321" y="275"/>
                    <a:pt x="11211" y="343"/>
                    <a:pt x="11079" y="343"/>
                  </a:cubicBezTo>
                  <a:lnTo>
                    <a:pt x="349" y="343"/>
                  </a:lnTo>
                  <a:cubicBezTo>
                    <a:pt x="222" y="343"/>
                    <a:pt x="109" y="275"/>
                    <a:pt x="45" y="172"/>
                  </a:cubicBezTo>
                  <a:cubicBezTo>
                    <a:pt x="16" y="124"/>
                    <a:pt x="0" y="64"/>
                    <a:pt x="0" y="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89;p48"/>
            <p:cNvSpPr/>
            <p:nvPr/>
          </p:nvSpPr>
          <p:spPr>
            <a:xfrm>
              <a:off x="6362999" y="5001927"/>
              <a:ext cx="1749255" cy="26537"/>
            </a:xfrm>
            <a:custGeom>
              <a:avLst/>
              <a:gdLst/>
              <a:ahLst/>
              <a:cxnLst/>
              <a:rect l="l" t="t" r="r" b="b"/>
              <a:pathLst>
                <a:path w="11338" h="172" extrusionOk="0">
                  <a:moveTo>
                    <a:pt x="11337" y="0"/>
                  </a:moveTo>
                  <a:cubicBezTo>
                    <a:pt x="11276" y="100"/>
                    <a:pt x="11166" y="171"/>
                    <a:pt x="11034" y="171"/>
                  </a:cubicBezTo>
                  <a:lnTo>
                    <a:pt x="304" y="171"/>
                  </a:lnTo>
                  <a:cubicBezTo>
                    <a:pt x="177" y="171"/>
                    <a:pt x="64" y="100"/>
                    <a:pt x="0" y="0"/>
                  </a:cubicBezTo>
                  <a:close/>
                </a:path>
              </a:pathLst>
            </a:custGeom>
            <a:gradFill>
              <a:gsLst>
                <a:gs pos="0">
                  <a:schemeClr val="lt2"/>
                </a:gs>
                <a:gs pos="100000">
                  <a:srgbClr val="73737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290;p48"/>
            <p:cNvSpPr/>
            <p:nvPr/>
          </p:nvSpPr>
          <p:spPr>
            <a:xfrm>
              <a:off x="6409438" y="4933888"/>
              <a:ext cx="1649897" cy="25766"/>
            </a:xfrm>
            <a:custGeom>
              <a:avLst/>
              <a:gdLst/>
              <a:ahLst/>
              <a:cxnLst/>
              <a:rect l="l" t="t" r="r" b="b"/>
              <a:pathLst>
                <a:path w="10694" h="167" extrusionOk="0">
                  <a:moveTo>
                    <a:pt x="10611" y="167"/>
                  </a:moveTo>
                  <a:lnTo>
                    <a:pt x="82" y="167"/>
                  </a:lnTo>
                  <a:cubicBezTo>
                    <a:pt x="37" y="167"/>
                    <a:pt x="0" y="130"/>
                    <a:pt x="0" y="85"/>
                  </a:cubicBezTo>
                  <a:lnTo>
                    <a:pt x="0" y="85"/>
                  </a:lnTo>
                  <a:cubicBezTo>
                    <a:pt x="0" y="37"/>
                    <a:pt x="37" y="1"/>
                    <a:pt x="82" y="1"/>
                  </a:cubicBezTo>
                  <a:lnTo>
                    <a:pt x="10611" y="1"/>
                  </a:lnTo>
                  <a:cubicBezTo>
                    <a:pt x="10656" y="1"/>
                    <a:pt x="10693" y="37"/>
                    <a:pt x="10693" y="85"/>
                  </a:cubicBezTo>
                  <a:lnTo>
                    <a:pt x="10693" y="85"/>
                  </a:lnTo>
                  <a:cubicBezTo>
                    <a:pt x="10691" y="130"/>
                    <a:pt x="10654" y="167"/>
                    <a:pt x="10611" y="167"/>
                  </a:cubicBezTo>
                  <a:close/>
                </a:path>
              </a:pathLst>
            </a:custGeom>
            <a:gradFill>
              <a:gsLst>
                <a:gs pos="0">
                  <a:srgbClr val="999999">
                    <a:alpha val="43137"/>
                  </a:srgbClr>
                </a:gs>
                <a:gs pos="100000">
                  <a:srgbClr val="FFFFFF">
                    <a:alpha val="5137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291;p48"/>
            <p:cNvSpPr/>
            <p:nvPr/>
          </p:nvSpPr>
          <p:spPr>
            <a:xfrm>
              <a:off x="6703655" y="4906580"/>
              <a:ext cx="46902" cy="137005"/>
            </a:xfrm>
            <a:custGeom>
              <a:avLst/>
              <a:gdLst/>
              <a:ahLst/>
              <a:cxnLst/>
              <a:rect l="l" t="t" r="r" b="b"/>
              <a:pathLst>
                <a:path w="304" h="888" extrusionOk="0">
                  <a:moveTo>
                    <a:pt x="0" y="1"/>
                  </a:moveTo>
                  <a:lnTo>
                    <a:pt x="303" y="1"/>
                  </a:lnTo>
                  <a:lnTo>
                    <a:pt x="303" y="887"/>
                  </a:lnTo>
                  <a:lnTo>
                    <a:pt x="0" y="88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92;p48"/>
            <p:cNvSpPr/>
            <p:nvPr/>
          </p:nvSpPr>
          <p:spPr>
            <a:xfrm>
              <a:off x="6703655" y="5011956"/>
              <a:ext cx="46902" cy="31628"/>
            </a:xfrm>
            <a:custGeom>
              <a:avLst/>
              <a:gdLst/>
              <a:ahLst/>
              <a:cxnLst/>
              <a:rect l="l" t="t" r="r" b="b"/>
              <a:pathLst>
                <a:path w="304" h="205" extrusionOk="0">
                  <a:moveTo>
                    <a:pt x="0" y="1"/>
                  </a:moveTo>
                  <a:lnTo>
                    <a:pt x="303" y="1"/>
                  </a:lnTo>
                  <a:lnTo>
                    <a:pt x="303" y="204"/>
                  </a:lnTo>
                  <a:lnTo>
                    <a:pt x="0" y="204"/>
                  </a:lnTo>
                  <a:close/>
                </a:path>
              </a:pathLst>
            </a:custGeom>
            <a:solidFill>
              <a:srgbClr val="20124D">
                <a:alpha val="5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293;p48"/>
            <p:cNvSpPr/>
            <p:nvPr/>
          </p:nvSpPr>
          <p:spPr>
            <a:xfrm>
              <a:off x="6703655" y="4925402"/>
              <a:ext cx="46902" cy="24531"/>
            </a:xfrm>
            <a:custGeom>
              <a:avLst/>
              <a:gdLst/>
              <a:ahLst/>
              <a:cxnLst/>
              <a:rect l="l" t="t" r="r" b="b"/>
              <a:pathLst>
                <a:path w="304" h="159" extrusionOk="0">
                  <a:moveTo>
                    <a:pt x="0" y="0"/>
                  </a:moveTo>
                  <a:lnTo>
                    <a:pt x="303" y="0"/>
                  </a:lnTo>
                  <a:lnTo>
                    <a:pt x="303" y="158"/>
                  </a:lnTo>
                  <a:lnTo>
                    <a:pt x="0" y="158"/>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294;p48"/>
            <p:cNvSpPr/>
            <p:nvPr/>
          </p:nvSpPr>
          <p:spPr>
            <a:xfrm>
              <a:off x="7221273" y="4906580"/>
              <a:ext cx="46902" cy="137005"/>
            </a:xfrm>
            <a:custGeom>
              <a:avLst/>
              <a:gdLst/>
              <a:ahLst/>
              <a:cxnLst/>
              <a:rect l="l" t="t" r="r" b="b"/>
              <a:pathLst>
                <a:path w="304" h="888" extrusionOk="0">
                  <a:moveTo>
                    <a:pt x="0" y="1"/>
                  </a:moveTo>
                  <a:lnTo>
                    <a:pt x="304" y="1"/>
                  </a:lnTo>
                  <a:lnTo>
                    <a:pt x="304" y="887"/>
                  </a:lnTo>
                  <a:lnTo>
                    <a:pt x="0" y="88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95;p48"/>
            <p:cNvSpPr/>
            <p:nvPr/>
          </p:nvSpPr>
          <p:spPr>
            <a:xfrm>
              <a:off x="7221273" y="5011956"/>
              <a:ext cx="46902" cy="31628"/>
            </a:xfrm>
            <a:custGeom>
              <a:avLst/>
              <a:gdLst/>
              <a:ahLst/>
              <a:cxnLst/>
              <a:rect l="l" t="t" r="r" b="b"/>
              <a:pathLst>
                <a:path w="304" h="205" extrusionOk="0">
                  <a:moveTo>
                    <a:pt x="0" y="1"/>
                  </a:moveTo>
                  <a:lnTo>
                    <a:pt x="304" y="1"/>
                  </a:lnTo>
                  <a:lnTo>
                    <a:pt x="304" y="204"/>
                  </a:lnTo>
                  <a:lnTo>
                    <a:pt x="0" y="204"/>
                  </a:lnTo>
                  <a:close/>
                </a:path>
              </a:pathLst>
            </a:custGeom>
            <a:solidFill>
              <a:srgbClr val="20124D">
                <a:alpha val="5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296;p48"/>
            <p:cNvSpPr/>
            <p:nvPr/>
          </p:nvSpPr>
          <p:spPr>
            <a:xfrm>
              <a:off x="7221273" y="4925402"/>
              <a:ext cx="46902" cy="24531"/>
            </a:xfrm>
            <a:custGeom>
              <a:avLst/>
              <a:gdLst/>
              <a:ahLst/>
              <a:cxnLst/>
              <a:rect l="l" t="t" r="r" b="b"/>
              <a:pathLst>
                <a:path w="304" h="159" extrusionOk="0">
                  <a:moveTo>
                    <a:pt x="0" y="0"/>
                  </a:moveTo>
                  <a:lnTo>
                    <a:pt x="304" y="0"/>
                  </a:lnTo>
                  <a:lnTo>
                    <a:pt x="304" y="158"/>
                  </a:lnTo>
                  <a:lnTo>
                    <a:pt x="0" y="158"/>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297;p48"/>
            <p:cNvSpPr/>
            <p:nvPr/>
          </p:nvSpPr>
          <p:spPr>
            <a:xfrm>
              <a:off x="7738428" y="4906580"/>
              <a:ext cx="47056" cy="137005"/>
            </a:xfrm>
            <a:custGeom>
              <a:avLst/>
              <a:gdLst/>
              <a:ahLst/>
              <a:cxnLst/>
              <a:rect l="l" t="t" r="r" b="b"/>
              <a:pathLst>
                <a:path w="305" h="888" extrusionOk="0">
                  <a:moveTo>
                    <a:pt x="1" y="1"/>
                  </a:moveTo>
                  <a:lnTo>
                    <a:pt x="304" y="1"/>
                  </a:lnTo>
                  <a:lnTo>
                    <a:pt x="304" y="887"/>
                  </a:lnTo>
                  <a:lnTo>
                    <a:pt x="1" y="88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298;p48"/>
            <p:cNvSpPr/>
            <p:nvPr/>
          </p:nvSpPr>
          <p:spPr>
            <a:xfrm>
              <a:off x="7738428" y="5011956"/>
              <a:ext cx="47056" cy="31628"/>
            </a:xfrm>
            <a:custGeom>
              <a:avLst/>
              <a:gdLst/>
              <a:ahLst/>
              <a:cxnLst/>
              <a:rect l="l" t="t" r="r" b="b"/>
              <a:pathLst>
                <a:path w="305" h="205" extrusionOk="0">
                  <a:moveTo>
                    <a:pt x="1" y="1"/>
                  </a:moveTo>
                  <a:lnTo>
                    <a:pt x="304" y="1"/>
                  </a:lnTo>
                  <a:lnTo>
                    <a:pt x="304" y="204"/>
                  </a:lnTo>
                  <a:lnTo>
                    <a:pt x="1" y="204"/>
                  </a:lnTo>
                  <a:close/>
                </a:path>
              </a:pathLst>
            </a:custGeom>
            <a:solidFill>
              <a:srgbClr val="20124D">
                <a:alpha val="5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99;p48"/>
            <p:cNvSpPr/>
            <p:nvPr/>
          </p:nvSpPr>
          <p:spPr>
            <a:xfrm>
              <a:off x="7738428" y="4925402"/>
              <a:ext cx="47056" cy="24531"/>
            </a:xfrm>
            <a:custGeom>
              <a:avLst/>
              <a:gdLst/>
              <a:ahLst/>
              <a:cxnLst/>
              <a:rect l="l" t="t" r="r" b="b"/>
              <a:pathLst>
                <a:path w="305" h="159" extrusionOk="0">
                  <a:moveTo>
                    <a:pt x="1" y="0"/>
                  </a:moveTo>
                  <a:lnTo>
                    <a:pt x="304" y="0"/>
                  </a:lnTo>
                  <a:lnTo>
                    <a:pt x="304" y="158"/>
                  </a:lnTo>
                  <a:lnTo>
                    <a:pt x="1" y="158"/>
                  </a:lnTo>
                  <a:close/>
                </a:path>
              </a:pathLst>
            </a:custGeom>
            <a:solidFill>
              <a:srgbClr val="FFFFFF">
                <a:alpha val="5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65827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34;p40"/>
          <p:cNvSpPr txBox="1">
            <a:spLocks noGrp="1"/>
          </p:cNvSpPr>
          <p:nvPr>
            <p:ph type="title"/>
          </p:nvPr>
        </p:nvSpPr>
        <p:spPr>
          <a:xfrm>
            <a:off x="2717735" y="143102"/>
            <a:ext cx="3746663" cy="572700"/>
          </a:xfrm>
          <a:prstGeom prst="rect">
            <a:avLst/>
          </a:prstGeom>
        </p:spPr>
        <p:txBody>
          <a:bodyPr spcFirstLastPara="1" wrap="square" lIns="91425" tIns="91425" rIns="91425" bIns="91425" anchor="t" anchorCtr="0">
            <a:noAutofit/>
          </a:bodyPr>
          <a:lstStyle/>
          <a:p>
            <a:r>
              <a:rPr lang="en-US" sz="3200" dirty="0">
                <a:solidFill>
                  <a:srgbClr val="E95A38"/>
                </a:solidFill>
                <a:latin typeface="Days One" panose="020B0604020202020204" charset="0"/>
              </a:rPr>
              <a:t>Nuclear Fusion</a:t>
            </a:r>
          </a:p>
        </p:txBody>
      </p:sp>
      <p:sp>
        <p:nvSpPr>
          <p:cNvPr id="5" name="Rectangle 4"/>
          <p:cNvSpPr/>
          <p:nvPr/>
        </p:nvSpPr>
        <p:spPr>
          <a:xfrm>
            <a:off x="701385" y="800174"/>
            <a:ext cx="8645237" cy="292388"/>
          </a:xfrm>
          <a:prstGeom prst="rect">
            <a:avLst/>
          </a:prstGeom>
        </p:spPr>
        <p:txBody>
          <a:bodyPr wrap="square">
            <a:spAutoFit/>
          </a:bodyPr>
          <a:lstStyle/>
          <a:p>
            <a:r>
              <a:rPr lang="en-US" sz="1300" dirty="0">
                <a:solidFill>
                  <a:srgbClr val="2F2259"/>
                </a:solidFill>
                <a:latin typeface="Karla ExtraBold" panose="020B0604020202020204" charset="0"/>
              </a:rPr>
              <a:t>Fusion is the process where two light atomic nuclei combine to from a heavier nucleus.</a:t>
            </a:r>
          </a:p>
        </p:txBody>
      </p:sp>
      <p:sp>
        <p:nvSpPr>
          <p:cNvPr id="6" name="Rounded Rectangle 5"/>
          <p:cNvSpPr/>
          <p:nvPr/>
        </p:nvSpPr>
        <p:spPr>
          <a:xfrm>
            <a:off x="3263258" y="1338687"/>
            <a:ext cx="2072474" cy="307109"/>
          </a:xfrm>
          <a:prstGeom prst="roundRect">
            <a:avLst/>
          </a:prstGeom>
          <a:solidFill>
            <a:srgbClr val="F0F0F0"/>
          </a:solidFill>
          <a:ln>
            <a:solidFill>
              <a:srgbClr val="E95A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95A38"/>
                </a:solidFill>
                <a:latin typeface="Days One" panose="020B0604020202020204" charset="0"/>
              </a:rPr>
              <a:t>Application of Fusion </a:t>
            </a:r>
          </a:p>
        </p:txBody>
      </p:sp>
      <p:sp>
        <p:nvSpPr>
          <p:cNvPr id="7" name="Rounded Rectangle 6"/>
          <p:cNvSpPr/>
          <p:nvPr/>
        </p:nvSpPr>
        <p:spPr>
          <a:xfrm>
            <a:off x="1263007" y="2331027"/>
            <a:ext cx="2072474" cy="307109"/>
          </a:xfrm>
          <a:prstGeom prst="roundRect">
            <a:avLst/>
          </a:prstGeom>
          <a:solidFill>
            <a:srgbClr val="F0F0F0"/>
          </a:solidFill>
          <a:ln>
            <a:solidFill>
              <a:srgbClr val="E95A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95A38"/>
                </a:solidFill>
                <a:latin typeface="Days One" panose="020B0604020202020204" charset="0"/>
              </a:rPr>
              <a:t>Stellar Fusion</a:t>
            </a:r>
          </a:p>
        </p:txBody>
      </p:sp>
      <p:sp>
        <p:nvSpPr>
          <p:cNvPr id="8" name="Rounded Rectangle 7"/>
          <p:cNvSpPr/>
          <p:nvPr/>
        </p:nvSpPr>
        <p:spPr>
          <a:xfrm>
            <a:off x="5102448" y="2331027"/>
            <a:ext cx="2072474" cy="307109"/>
          </a:xfrm>
          <a:prstGeom prst="roundRect">
            <a:avLst/>
          </a:prstGeom>
          <a:solidFill>
            <a:srgbClr val="F0F0F0"/>
          </a:solidFill>
          <a:ln>
            <a:solidFill>
              <a:srgbClr val="E95A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95A38"/>
                </a:solidFill>
                <a:latin typeface="Days One" panose="020B0604020202020204" charset="0"/>
              </a:rPr>
              <a:t>Future Energy source</a:t>
            </a:r>
          </a:p>
        </p:txBody>
      </p:sp>
      <p:cxnSp>
        <p:nvCxnSpPr>
          <p:cNvPr id="9" name="Straight Connector 8"/>
          <p:cNvCxnSpPr>
            <a:stCxn id="6" idx="2"/>
            <a:endCxn id="7" idx="0"/>
          </p:cNvCxnSpPr>
          <p:nvPr/>
        </p:nvCxnSpPr>
        <p:spPr>
          <a:xfrm flipH="1">
            <a:off x="2299244" y="1645796"/>
            <a:ext cx="2000251" cy="685231"/>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p:cNvCxnSpPr>
            <a:stCxn id="6" idx="2"/>
            <a:endCxn id="8" idx="0"/>
          </p:cNvCxnSpPr>
          <p:nvPr/>
        </p:nvCxnSpPr>
        <p:spPr>
          <a:xfrm>
            <a:off x="4299495" y="1645796"/>
            <a:ext cx="1839190" cy="685231"/>
          </a:xfrm>
          <a:prstGeom prst="line">
            <a:avLst/>
          </a:prstGeom>
        </p:spPr>
        <p:style>
          <a:lnRef idx="1">
            <a:schemeClr val="accent2"/>
          </a:lnRef>
          <a:fillRef idx="0">
            <a:schemeClr val="accent2"/>
          </a:fillRef>
          <a:effectRef idx="0">
            <a:schemeClr val="accent2"/>
          </a:effectRef>
          <a:fontRef idx="minor">
            <a:schemeClr val="tx1"/>
          </a:fontRef>
        </p:style>
      </p:cxnSp>
      <p:sp>
        <p:nvSpPr>
          <p:cNvPr id="11" name="Rectangle 10"/>
          <p:cNvSpPr/>
          <p:nvPr/>
        </p:nvSpPr>
        <p:spPr>
          <a:xfrm>
            <a:off x="1124814" y="2861702"/>
            <a:ext cx="3397828" cy="276999"/>
          </a:xfrm>
          <a:prstGeom prst="rect">
            <a:avLst/>
          </a:prstGeom>
        </p:spPr>
        <p:txBody>
          <a:bodyPr wrap="square">
            <a:spAutoFit/>
          </a:bodyPr>
          <a:lstStyle/>
          <a:p>
            <a:r>
              <a:rPr lang="en-US" sz="1200" dirty="0">
                <a:solidFill>
                  <a:srgbClr val="2F2259"/>
                </a:solidFill>
                <a:latin typeface="Karla ExtraBold" panose="020B0604020202020204" charset="0"/>
              </a:rPr>
              <a:t>Fusion power stars including our sun.</a:t>
            </a:r>
          </a:p>
        </p:txBody>
      </p:sp>
      <p:sp>
        <p:nvSpPr>
          <p:cNvPr id="12" name="Rectangle 11"/>
          <p:cNvSpPr/>
          <p:nvPr/>
        </p:nvSpPr>
        <p:spPr>
          <a:xfrm>
            <a:off x="4948669" y="2891566"/>
            <a:ext cx="3634222" cy="276999"/>
          </a:xfrm>
          <a:prstGeom prst="rect">
            <a:avLst/>
          </a:prstGeom>
        </p:spPr>
        <p:txBody>
          <a:bodyPr wrap="square">
            <a:spAutoFit/>
          </a:bodyPr>
          <a:lstStyle/>
          <a:p>
            <a:r>
              <a:rPr lang="en-US" sz="1200" dirty="0">
                <a:solidFill>
                  <a:srgbClr val="2F2259"/>
                </a:solidFill>
                <a:latin typeface="Karla ExtraBold" panose="020B0604020202020204" charset="0"/>
              </a:rPr>
              <a:t>If controlled fusion can be achieved on Earth.</a:t>
            </a:r>
          </a:p>
        </p:txBody>
      </p:sp>
      <p:sp>
        <p:nvSpPr>
          <p:cNvPr id="13" name="Rectangle 12"/>
          <p:cNvSpPr/>
          <p:nvPr/>
        </p:nvSpPr>
        <p:spPr>
          <a:xfrm>
            <a:off x="1032262" y="3591061"/>
            <a:ext cx="2363147" cy="307777"/>
          </a:xfrm>
          <a:prstGeom prst="rect">
            <a:avLst/>
          </a:prstGeom>
        </p:spPr>
        <p:txBody>
          <a:bodyPr wrap="none">
            <a:spAutoFit/>
          </a:bodyPr>
          <a:lstStyle/>
          <a:p>
            <a:r>
              <a:rPr lang="en-US" dirty="0">
                <a:solidFill>
                  <a:srgbClr val="E95A38"/>
                </a:solidFill>
                <a:latin typeface="Days One" panose="020B0604020202020204" charset="0"/>
              </a:rPr>
              <a:t>Advantages of Fusion</a:t>
            </a:r>
          </a:p>
        </p:txBody>
      </p:sp>
      <p:sp>
        <p:nvSpPr>
          <p:cNvPr id="14" name="Rectangle 13"/>
          <p:cNvSpPr/>
          <p:nvPr/>
        </p:nvSpPr>
        <p:spPr>
          <a:xfrm>
            <a:off x="2009469" y="4052296"/>
            <a:ext cx="3257623" cy="307777"/>
          </a:xfrm>
          <a:prstGeom prst="rect">
            <a:avLst/>
          </a:prstGeom>
        </p:spPr>
        <p:txBody>
          <a:bodyPr wrap="none">
            <a:spAutoFit/>
          </a:bodyPr>
          <a:lstStyle/>
          <a:p>
            <a:r>
              <a:rPr lang="en-US" dirty="0">
                <a:solidFill>
                  <a:srgbClr val="2F2259"/>
                </a:solidFill>
                <a:latin typeface="Karla ExtraBold" panose="020B0604020202020204" charset="0"/>
              </a:rPr>
              <a:t>1.Very high energy yield per reaction.</a:t>
            </a:r>
          </a:p>
        </p:txBody>
      </p:sp>
      <p:sp>
        <p:nvSpPr>
          <p:cNvPr id="15" name="Rectangle 14"/>
          <p:cNvSpPr/>
          <p:nvPr/>
        </p:nvSpPr>
        <p:spPr>
          <a:xfrm>
            <a:off x="2009469" y="4444445"/>
            <a:ext cx="6573422" cy="307777"/>
          </a:xfrm>
          <a:prstGeom prst="rect">
            <a:avLst/>
          </a:prstGeom>
        </p:spPr>
        <p:txBody>
          <a:bodyPr wrap="square">
            <a:spAutoFit/>
          </a:bodyPr>
          <a:lstStyle/>
          <a:p>
            <a:r>
              <a:rPr lang="en-US" dirty="0">
                <a:solidFill>
                  <a:srgbClr val="2F2259"/>
                </a:solidFill>
                <a:latin typeface="Karla ExtraBold" panose="020B0604020202020204" charset="0"/>
              </a:rPr>
              <a:t>2.produces no long lived </a:t>
            </a:r>
            <a:r>
              <a:rPr lang="en-US" dirty="0" smtClean="0">
                <a:solidFill>
                  <a:srgbClr val="2F2259"/>
                </a:solidFill>
                <a:latin typeface="Karla ExtraBold" panose="020B0604020202020204" charset="0"/>
              </a:rPr>
              <a:t>radioactive </a:t>
            </a:r>
            <a:r>
              <a:rPr lang="en-US" dirty="0">
                <a:solidFill>
                  <a:srgbClr val="2F2259"/>
                </a:solidFill>
                <a:latin typeface="Karla ExtraBold" panose="020B0604020202020204" charset="0"/>
              </a:rPr>
              <a:t>waste. </a:t>
            </a:r>
          </a:p>
        </p:txBody>
      </p:sp>
    </p:spTree>
    <p:extLst>
      <p:ext uri="{BB962C8B-B14F-4D97-AF65-F5344CB8AC3E}">
        <p14:creationId xmlns:p14="http://schemas.microsoft.com/office/powerpoint/2010/main" val="1077862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34;p40"/>
          <p:cNvSpPr txBox="1">
            <a:spLocks noGrp="1"/>
          </p:cNvSpPr>
          <p:nvPr>
            <p:ph type="title"/>
          </p:nvPr>
        </p:nvSpPr>
        <p:spPr>
          <a:xfrm>
            <a:off x="2717735" y="143102"/>
            <a:ext cx="3746663" cy="572700"/>
          </a:xfrm>
          <a:prstGeom prst="rect">
            <a:avLst/>
          </a:prstGeom>
        </p:spPr>
        <p:txBody>
          <a:bodyPr spcFirstLastPara="1" wrap="square" lIns="91425" tIns="91425" rIns="91425" bIns="91425" anchor="t" anchorCtr="0">
            <a:noAutofit/>
          </a:bodyPr>
          <a:lstStyle/>
          <a:p>
            <a:r>
              <a:rPr lang="en-US" sz="3200" dirty="0">
                <a:solidFill>
                  <a:srgbClr val="E95A38"/>
                </a:solidFill>
                <a:latin typeface="Days One" panose="020B0604020202020204" charset="0"/>
              </a:rPr>
              <a:t>Nuclear Fission</a:t>
            </a:r>
          </a:p>
        </p:txBody>
      </p:sp>
      <p:sp>
        <p:nvSpPr>
          <p:cNvPr id="5" name="Rectangle 4"/>
          <p:cNvSpPr/>
          <p:nvPr/>
        </p:nvSpPr>
        <p:spPr>
          <a:xfrm>
            <a:off x="701385" y="800174"/>
            <a:ext cx="8645237" cy="292388"/>
          </a:xfrm>
          <a:prstGeom prst="rect">
            <a:avLst/>
          </a:prstGeom>
        </p:spPr>
        <p:txBody>
          <a:bodyPr wrap="square">
            <a:spAutoFit/>
          </a:bodyPr>
          <a:lstStyle/>
          <a:p>
            <a:r>
              <a:rPr lang="en-US" sz="1300" dirty="0">
                <a:solidFill>
                  <a:srgbClr val="2F2259"/>
                </a:solidFill>
                <a:latin typeface="Karla ExtraBold" panose="020B0604020202020204" charset="0"/>
              </a:rPr>
              <a:t>Fission is the process </a:t>
            </a:r>
            <a:r>
              <a:rPr lang="en-US" sz="1300" dirty="0" smtClean="0">
                <a:solidFill>
                  <a:srgbClr val="2F2259"/>
                </a:solidFill>
                <a:latin typeface="Karla ExtraBold" panose="020B0604020202020204" charset="0"/>
              </a:rPr>
              <a:t>where </a:t>
            </a:r>
            <a:r>
              <a:rPr lang="en-US" sz="1300" dirty="0">
                <a:solidFill>
                  <a:srgbClr val="2F2259"/>
                </a:solidFill>
                <a:latin typeface="Karla ExtraBold" panose="020B0604020202020204" charset="0"/>
              </a:rPr>
              <a:t>a heavy atomic nucleus </a:t>
            </a:r>
            <a:r>
              <a:rPr lang="en-US" sz="1300" dirty="0" smtClean="0">
                <a:solidFill>
                  <a:srgbClr val="2F2259"/>
                </a:solidFill>
                <a:latin typeface="Karla ExtraBold" panose="020B0604020202020204" charset="0"/>
              </a:rPr>
              <a:t>splits </a:t>
            </a:r>
            <a:r>
              <a:rPr lang="en-US" sz="1300" dirty="0">
                <a:solidFill>
                  <a:srgbClr val="2F2259"/>
                </a:solidFill>
                <a:latin typeface="Karla ExtraBold" panose="020B0604020202020204" charset="0"/>
              </a:rPr>
              <a:t>into two smaller nuclei releasing energy.</a:t>
            </a:r>
          </a:p>
        </p:txBody>
      </p:sp>
      <p:sp>
        <p:nvSpPr>
          <p:cNvPr id="6" name="Rounded Rectangle 5"/>
          <p:cNvSpPr/>
          <p:nvPr/>
        </p:nvSpPr>
        <p:spPr>
          <a:xfrm>
            <a:off x="3263258" y="1338687"/>
            <a:ext cx="2072474" cy="307109"/>
          </a:xfrm>
          <a:prstGeom prst="roundRect">
            <a:avLst/>
          </a:prstGeom>
          <a:solidFill>
            <a:srgbClr val="F0F0F0"/>
          </a:solidFill>
          <a:ln>
            <a:solidFill>
              <a:srgbClr val="E95A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95A38"/>
                </a:solidFill>
                <a:latin typeface="Days One" panose="020B0604020202020204" charset="0"/>
              </a:rPr>
              <a:t>Application of Fission</a:t>
            </a:r>
          </a:p>
        </p:txBody>
      </p:sp>
      <p:sp>
        <p:nvSpPr>
          <p:cNvPr id="7" name="Rounded Rectangle 6"/>
          <p:cNvSpPr/>
          <p:nvPr/>
        </p:nvSpPr>
        <p:spPr>
          <a:xfrm>
            <a:off x="1263007" y="2331027"/>
            <a:ext cx="2072474" cy="307109"/>
          </a:xfrm>
          <a:prstGeom prst="roundRect">
            <a:avLst/>
          </a:prstGeom>
          <a:solidFill>
            <a:srgbClr val="F0F0F0"/>
          </a:solidFill>
          <a:ln>
            <a:solidFill>
              <a:srgbClr val="E95A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95A38"/>
                </a:solidFill>
                <a:latin typeface="Days One" panose="020B0604020202020204" charset="0"/>
              </a:rPr>
              <a:t>Nuclear power plants</a:t>
            </a:r>
          </a:p>
        </p:txBody>
      </p:sp>
      <p:sp>
        <p:nvSpPr>
          <p:cNvPr id="8" name="Rounded Rectangle 7"/>
          <p:cNvSpPr/>
          <p:nvPr/>
        </p:nvSpPr>
        <p:spPr>
          <a:xfrm>
            <a:off x="5102448" y="2331027"/>
            <a:ext cx="2072474" cy="307109"/>
          </a:xfrm>
          <a:prstGeom prst="roundRect">
            <a:avLst/>
          </a:prstGeom>
          <a:solidFill>
            <a:srgbClr val="F0F0F0"/>
          </a:solidFill>
          <a:ln>
            <a:solidFill>
              <a:srgbClr val="E95A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rgbClr val="E95A38"/>
                </a:solidFill>
                <a:latin typeface="Days One" panose="020B0604020202020204" charset="0"/>
              </a:rPr>
              <a:t>Nuclear Weapons</a:t>
            </a:r>
            <a:endParaRPr lang="en-US" sz="1200" dirty="0">
              <a:solidFill>
                <a:srgbClr val="E95A38"/>
              </a:solidFill>
              <a:latin typeface="Days One" panose="020B0604020202020204" charset="0"/>
            </a:endParaRPr>
          </a:p>
        </p:txBody>
      </p:sp>
      <p:cxnSp>
        <p:nvCxnSpPr>
          <p:cNvPr id="10" name="Straight Connector 9"/>
          <p:cNvCxnSpPr>
            <a:stCxn id="6" idx="2"/>
            <a:endCxn id="7" idx="0"/>
          </p:cNvCxnSpPr>
          <p:nvPr/>
        </p:nvCxnSpPr>
        <p:spPr>
          <a:xfrm flipH="1">
            <a:off x="2299244" y="1645796"/>
            <a:ext cx="2000251" cy="685231"/>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p:cNvCxnSpPr>
            <a:stCxn id="6" idx="2"/>
            <a:endCxn id="8" idx="0"/>
          </p:cNvCxnSpPr>
          <p:nvPr/>
        </p:nvCxnSpPr>
        <p:spPr>
          <a:xfrm>
            <a:off x="4299495" y="1645796"/>
            <a:ext cx="1839190" cy="685231"/>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12"/>
          <p:cNvSpPr/>
          <p:nvPr/>
        </p:nvSpPr>
        <p:spPr>
          <a:xfrm>
            <a:off x="1124814" y="2861702"/>
            <a:ext cx="3397828" cy="461665"/>
          </a:xfrm>
          <a:prstGeom prst="rect">
            <a:avLst/>
          </a:prstGeom>
        </p:spPr>
        <p:txBody>
          <a:bodyPr wrap="square">
            <a:spAutoFit/>
          </a:bodyPr>
          <a:lstStyle/>
          <a:p>
            <a:r>
              <a:rPr lang="en-US" sz="1200" dirty="0">
                <a:solidFill>
                  <a:srgbClr val="2F2259"/>
                </a:solidFill>
                <a:latin typeface="Karla ExtraBold" panose="020B0604020202020204" charset="0"/>
              </a:rPr>
              <a:t>Fission is the process used in nuclear reactors to generate electricity.</a:t>
            </a:r>
          </a:p>
        </p:txBody>
      </p:sp>
      <p:sp>
        <p:nvSpPr>
          <p:cNvPr id="14" name="Rectangle 13"/>
          <p:cNvSpPr/>
          <p:nvPr/>
        </p:nvSpPr>
        <p:spPr>
          <a:xfrm>
            <a:off x="4948669" y="2891566"/>
            <a:ext cx="3634222" cy="461665"/>
          </a:xfrm>
          <a:prstGeom prst="rect">
            <a:avLst/>
          </a:prstGeom>
        </p:spPr>
        <p:txBody>
          <a:bodyPr wrap="square">
            <a:spAutoFit/>
          </a:bodyPr>
          <a:lstStyle/>
          <a:p>
            <a:r>
              <a:rPr lang="en-US" sz="1200" dirty="0">
                <a:solidFill>
                  <a:srgbClr val="2F2259"/>
                </a:solidFill>
                <a:latin typeface="Karla ExtraBold" panose="020B0604020202020204" charset="0"/>
              </a:rPr>
              <a:t>Fission is the key process behind the development of atomic bombs. </a:t>
            </a:r>
          </a:p>
        </p:txBody>
      </p:sp>
      <p:sp>
        <p:nvSpPr>
          <p:cNvPr id="15" name="Rectangle 14"/>
          <p:cNvSpPr/>
          <p:nvPr/>
        </p:nvSpPr>
        <p:spPr>
          <a:xfrm>
            <a:off x="1032262" y="3591061"/>
            <a:ext cx="2363147" cy="307777"/>
          </a:xfrm>
          <a:prstGeom prst="rect">
            <a:avLst/>
          </a:prstGeom>
        </p:spPr>
        <p:txBody>
          <a:bodyPr wrap="none">
            <a:spAutoFit/>
          </a:bodyPr>
          <a:lstStyle/>
          <a:p>
            <a:r>
              <a:rPr lang="en-US" dirty="0">
                <a:solidFill>
                  <a:srgbClr val="E95A38"/>
                </a:solidFill>
                <a:latin typeface="Days One" panose="020B0604020202020204" charset="0"/>
              </a:rPr>
              <a:t>Advantages of Fission</a:t>
            </a:r>
          </a:p>
        </p:txBody>
      </p:sp>
      <p:sp>
        <p:nvSpPr>
          <p:cNvPr id="16" name="Rectangle 15"/>
          <p:cNvSpPr/>
          <p:nvPr/>
        </p:nvSpPr>
        <p:spPr>
          <a:xfrm>
            <a:off x="2009469" y="4052296"/>
            <a:ext cx="4386137" cy="307777"/>
          </a:xfrm>
          <a:prstGeom prst="rect">
            <a:avLst/>
          </a:prstGeom>
        </p:spPr>
        <p:txBody>
          <a:bodyPr wrap="none">
            <a:spAutoFit/>
          </a:bodyPr>
          <a:lstStyle/>
          <a:p>
            <a:r>
              <a:rPr lang="en-US" dirty="0">
                <a:solidFill>
                  <a:srgbClr val="2F2259"/>
                </a:solidFill>
                <a:latin typeface="Karla ExtraBold" panose="020B0604020202020204" charset="0"/>
              </a:rPr>
              <a:t>1.High energy output from a small amount of fuel.</a:t>
            </a:r>
          </a:p>
        </p:txBody>
      </p:sp>
      <p:sp>
        <p:nvSpPr>
          <p:cNvPr id="18" name="Rectangle 17"/>
          <p:cNvSpPr/>
          <p:nvPr/>
        </p:nvSpPr>
        <p:spPr>
          <a:xfrm>
            <a:off x="2009469" y="4444445"/>
            <a:ext cx="6573422" cy="307777"/>
          </a:xfrm>
          <a:prstGeom prst="rect">
            <a:avLst/>
          </a:prstGeom>
        </p:spPr>
        <p:txBody>
          <a:bodyPr wrap="square">
            <a:spAutoFit/>
          </a:bodyPr>
          <a:lstStyle/>
          <a:p>
            <a:r>
              <a:rPr lang="en-US" dirty="0">
                <a:solidFill>
                  <a:srgbClr val="2F2259"/>
                </a:solidFill>
                <a:latin typeface="Karla ExtraBold" panose="020B0604020202020204" charset="0"/>
              </a:rPr>
              <a:t>2.Relatively well-understood </a:t>
            </a:r>
            <a:r>
              <a:rPr lang="en-US" dirty="0">
                <a:solidFill>
                  <a:srgbClr val="2F2259"/>
                </a:solidFill>
                <a:latin typeface="Karla ExtraBold" panose="020B0604020202020204" charset="0"/>
              </a:rPr>
              <a:t>.</a:t>
            </a:r>
            <a:endParaRPr lang="en-US" dirty="0">
              <a:solidFill>
                <a:srgbClr val="2F2259"/>
              </a:solidFill>
              <a:latin typeface="Karla ExtraBold" panose="020B0604020202020204" charset="0"/>
            </a:endParaRPr>
          </a:p>
        </p:txBody>
      </p:sp>
    </p:spTree>
    <p:extLst>
      <p:ext uri="{BB962C8B-B14F-4D97-AF65-F5344CB8AC3E}">
        <p14:creationId xmlns:p14="http://schemas.microsoft.com/office/powerpoint/2010/main" val="3128710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34;p40"/>
          <p:cNvSpPr txBox="1">
            <a:spLocks noGrp="1"/>
          </p:cNvSpPr>
          <p:nvPr>
            <p:ph type="title"/>
          </p:nvPr>
        </p:nvSpPr>
        <p:spPr>
          <a:xfrm>
            <a:off x="-67541" y="438743"/>
            <a:ext cx="9564832" cy="572700"/>
          </a:xfrm>
          <a:prstGeom prst="rect">
            <a:avLst/>
          </a:prstGeom>
        </p:spPr>
        <p:txBody>
          <a:bodyPr spcFirstLastPara="1" wrap="square" lIns="91425" tIns="91425" rIns="91425" bIns="91425" anchor="t" anchorCtr="0">
            <a:noAutofit/>
          </a:bodyPr>
          <a:lstStyle/>
          <a:p>
            <a:r>
              <a:rPr lang="en-US" sz="2400" dirty="0">
                <a:solidFill>
                  <a:srgbClr val="E95A38"/>
                </a:solidFill>
                <a:latin typeface="Days One" panose="020B0604020202020204" charset="0"/>
              </a:rPr>
              <a:t>Differences Between Fission and Fusion</a:t>
            </a:r>
          </a:p>
        </p:txBody>
      </p:sp>
      <p:sp>
        <p:nvSpPr>
          <p:cNvPr id="5" name="Rectangle 4"/>
          <p:cNvSpPr/>
          <p:nvPr/>
        </p:nvSpPr>
        <p:spPr>
          <a:xfrm>
            <a:off x="509155" y="1108633"/>
            <a:ext cx="8629650" cy="523220"/>
          </a:xfrm>
          <a:prstGeom prst="rect">
            <a:avLst/>
          </a:prstGeom>
        </p:spPr>
        <p:txBody>
          <a:bodyPr wrap="square">
            <a:spAutoFit/>
          </a:bodyPr>
          <a:lstStyle/>
          <a:p>
            <a:r>
              <a:rPr lang="en-US" dirty="0">
                <a:solidFill>
                  <a:srgbClr val="2F2259"/>
                </a:solidFill>
                <a:latin typeface="Karla ExtraBold" panose="020B0604020202020204" charset="0"/>
              </a:rPr>
              <a:t>Fission and fusion are two nuclear reactions that release energy, but they differ in several key aspects.</a:t>
            </a:r>
          </a:p>
        </p:txBody>
      </p:sp>
      <p:sp>
        <p:nvSpPr>
          <p:cNvPr id="6" name="Rectangle 5"/>
          <p:cNvSpPr/>
          <p:nvPr/>
        </p:nvSpPr>
        <p:spPr>
          <a:xfrm>
            <a:off x="512240" y="1967300"/>
            <a:ext cx="5231823" cy="892552"/>
          </a:xfrm>
          <a:prstGeom prst="rect">
            <a:avLst/>
          </a:prstGeom>
        </p:spPr>
        <p:txBody>
          <a:bodyPr wrap="square">
            <a:spAutoFit/>
          </a:bodyPr>
          <a:lstStyle/>
          <a:p>
            <a:pPr algn="just"/>
            <a:r>
              <a:rPr lang="en-US" sz="1300" dirty="0" smtClean="0">
                <a:solidFill>
                  <a:srgbClr val="2F2259"/>
                </a:solidFill>
                <a:latin typeface="Karla ExtraBold" panose="020B0604020202020204" charset="0"/>
              </a:rPr>
              <a:t>Fission </a:t>
            </a:r>
            <a:r>
              <a:rPr lang="en-US" sz="1300" dirty="0">
                <a:solidFill>
                  <a:srgbClr val="2F2259"/>
                </a:solidFill>
                <a:latin typeface="Karla ExtraBold" panose="020B0604020202020204" charset="0"/>
              </a:rPr>
              <a:t>involves splitting heavy atomic nuclei (like uranium or plutonium), releasing energy and creating radioactive waste. Fusion, on the other hand, combines light atomic nuclei (such as hydrogen isotopes) to release even more energy.</a:t>
            </a:r>
          </a:p>
        </p:txBody>
      </p:sp>
      <p:sp>
        <p:nvSpPr>
          <p:cNvPr id="7" name="Rectangle 6"/>
          <p:cNvSpPr/>
          <p:nvPr/>
        </p:nvSpPr>
        <p:spPr>
          <a:xfrm>
            <a:off x="509155" y="3210018"/>
            <a:ext cx="5226627" cy="692497"/>
          </a:xfrm>
          <a:prstGeom prst="rect">
            <a:avLst/>
          </a:prstGeom>
        </p:spPr>
        <p:txBody>
          <a:bodyPr wrap="square">
            <a:spAutoFit/>
          </a:bodyPr>
          <a:lstStyle/>
          <a:p>
            <a:pPr algn="just"/>
            <a:r>
              <a:rPr lang="en-US" sz="1300" dirty="0">
                <a:solidFill>
                  <a:srgbClr val="2F2259"/>
                </a:solidFill>
                <a:latin typeface="Karla ExtraBold" panose="020B0604020202020204" charset="0"/>
              </a:rPr>
              <a:t>While fission requires careful management of its dangerous byproducts and safety concerns, fusion offers the potential for a cleaner energy source, though it faces significant challenges.</a:t>
            </a:r>
          </a:p>
        </p:txBody>
      </p:sp>
      <p:grpSp>
        <p:nvGrpSpPr>
          <p:cNvPr id="10" name="Google Shape;3161;p47"/>
          <p:cNvGrpSpPr/>
          <p:nvPr/>
        </p:nvGrpSpPr>
        <p:grpSpPr>
          <a:xfrm>
            <a:off x="6122598" y="1960951"/>
            <a:ext cx="1135759" cy="1168658"/>
            <a:chOff x="1728237" y="2119703"/>
            <a:chExt cx="2144528" cy="2150102"/>
          </a:xfrm>
        </p:grpSpPr>
        <p:sp>
          <p:nvSpPr>
            <p:cNvPr id="11" name="Google Shape;3162;p47"/>
            <p:cNvSpPr/>
            <p:nvPr/>
          </p:nvSpPr>
          <p:spPr>
            <a:xfrm>
              <a:off x="3381993" y="3213605"/>
              <a:ext cx="490772" cy="471930"/>
            </a:xfrm>
            <a:custGeom>
              <a:avLst/>
              <a:gdLst/>
              <a:ahLst/>
              <a:cxnLst/>
              <a:rect l="l" t="t" r="r" b="b"/>
              <a:pathLst>
                <a:path w="3997" h="3642" extrusionOk="0">
                  <a:moveTo>
                    <a:pt x="1998" y="1"/>
                  </a:moveTo>
                  <a:cubicBezTo>
                    <a:pt x="1533" y="1"/>
                    <a:pt x="1067" y="178"/>
                    <a:pt x="712" y="533"/>
                  </a:cubicBezTo>
                  <a:cubicBezTo>
                    <a:pt x="0" y="1245"/>
                    <a:pt x="0" y="2398"/>
                    <a:pt x="712" y="3107"/>
                  </a:cubicBezTo>
                  <a:cubicBezTo>
                    <a:pt x="1067" y="3463"/>
                    <a:pt x="1533" y="3641"/>
                    <a:pt x="1998" y="3641"/>
                  </a:cubicBezTo>
                  <a:cubicBezTo>
                    <a:pt x="2464" y="3641"/>
                    <a:pt x="2931" y="3463"/>
                    <a:pt x="3287" y="3107"/>
                  </a:cubicBezTo>
                  <a:cubicBezTo>
                    <a:pt x="3996" y="2398"/>
                    <a:pt x="3996" y="1245"/>
                    <a:pt x="3287" y="533"/>
                  </a:cubicBezTo>
                  <a:cubicBezTo>
                    <a:pt x="2931" y="178"/>
                    <a:pt x="2464" y="1"/>
                    <a:pt x="1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63;p47"/>
            <p:cNvSpPr/>
            <p:nvPr/>
          </p:nvSpPr>
          <p:spPr>
            <a:xfrm>
              <a:off x="3394272" y="3237448"/>
              <a:ext cx="434782" cy="448088"/>
            </a:xfrm>
            <a:custGeom>
              <a:avLst/>
              <a:gdLst/>
              <a:ahLst/>
              <a:cxnLst/>
              <a:rect l="l" t="t" r="r" b="b"/>
              <a:pathLst>
                <a:path w="3541" h="3458" extrusionOk="0">
                  <a:moveTo>
                    <a:pt x="1106" y="1"/>
                  </a:moveTo>
                  <a:lnTo>
                    <a:pt x="1106" y="1"/>
                  </a:lnTo>
                  <a:cubicBezTo>
                    <a:pt x="552" y="272"/>
                    <a:pt x="145" y="818"/>
                    <a:pt x="90" y="1478"/>
                  </a:cubicBezTo>
                  <a:cubicBezTo>
                    <a:pt x="0" y="2480"/>
                    <a:pt x="742" y="3364"/>
                    <a:pt x="1744" y="3451"/>
                  </a:cubicBezTo>
                  <a:cubicBezTo>
                    <a:pt x="1798" y="3456"/>
                    <a:pt x="1853" y="3458"/>
                    <a:pt x="1907" y="3458"/>
                  </a:cubicBezTo>
                  <a:cubicBezTo>
                    <a:pt x="2616" y="3458"/>
                    <a:pt x="3243" y="3045"/>
                    <a:pt x="3540" y="2427"/>
                  </a:cubicBezTo>
                  <a:lnTo>
                    <a:pt x="3540" y="2427"/>
                  </a:lnTo>
                  <a:cubicBezTo>
                    <a:pt x="3232" y="2707"/>
                    <a:pt x="2825" y="2874"/>
                    <a:pt x="2387" y="2874"/>
                  </a:cubicBezTo>
                  <a:cubicBezTo>
                    <a:pt x="2339" y="2874"/>
                    <a:pt x="2289" y="2872"/>
                    <a:pt x="2240" y="2868"/>
                  </a:cubicBezTo>
                  <a:cubicBezTo>
                    <a:pt x="1290" y="2783"/>
                    <a:pt x="586" y="1947"/>
                    <a:pt x="673" y="998"/>
                  </a:cubicBezTo>
                  <a:cubicBezTo>
                    <a:pt x="705" y="613"/>
                    <a:pt x="863" y="270"/>
                    <a:pt x="1106" y="1"/>
                  </a:cubicBezTo>
                  <a:close/>
                </a:path>
              </a:pathLst>
            </a:custGeom>
            <a:solidFill>
              <a:srgbClr val="20124D">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64;p47"/>
            <p:cNvSpPr/>
            <p:nvPr/>
          </p:nvSpPr>
          <p:spPr>
            <a:xfrm>
              <a:off x="3403971" y="3439460"/>
              <a:ext cx="317890" cy="246072"/>
            </a:xfrm>
            <a:custGeom>
              <a:avLst/>
              <a:gdLst/>
              <a:ahLst/>
              <a:cxnLst/>
              <a:rect l="l" t="t" r="r" b="b"/>
              <a:pathLst>
                <a:path w="2589" h="1899" extrusionOk="0">
                  <a:moveTo>
                    <a:pt x="142" y="0"/>
                  </a:moveTo>
                  <a:cubicBezTo>
                    <a:pt x="70" y="0"/>
                    <a:pt x="110" y="74"/>
                    <a:pt x="3" y="74"/>
                  </a:cubicBezTo>
                  <a:cubicBezTo>
                    <a:pt x="0" y="1011"/>
                    <a:pt x="715" y="1810"/>
                    <a:pt x="1665" y="1892"/>
                  </a:cubicBezTo>
                  <a:cubicBezTo>
                    <a:pt x="1718" y="1896"/>
                    <a:pt x="1771" y="1899"/>
                    <a:pt x="1823" y="1899"/>
                  </a:cubicBezTo>
                  <a:cubicBezTo>
                    <a:pt x="2095" y="1899"/>
                    <a:pt x="2356" y="1837"/>
                    <a:pt x="2588" y="1728"/>
                  </a:cubicBezTo>
                  <a:lnTo>
                    <a:pt x="2588" y="1728"/>
                  </a:lnTo>
                  <a:cubicBezTo>
                    <a:pt x="2466" y="1769"/>
                    <a:pt x="2324" y="1791"/>
                    <a:pt x="2175" y="1791"/>
                  </a:cubicBezTo>
                  <a:cubicBezTo>
                    <a:pt x="1839" y="1791"/>
                    <a:pt x="1464" y="1682"/>
                    <a:pt x="1190" y="1454"/>
                  </a:cubicBezTo>
                  <a:cubicBezTo>
                    <a:pt x="660" y="1011"/>
                    <a:pt x="504" y="61"/>
                    <a:pt x="172" y="3"/>
                  </a:cubicBezTo>
                  <a:cubicBezTo>
                    <a:pt x="160" y="1"/>
                    <a:pt x="151" y="0"/>
                    <a:pt x="142" y="0"/>
                  </a:cubicBezTo>
                  <a:close/>
                </a:path>
              </a:pathLst>
            </a:custGeom>
            <a:solidFill>
              <a:srgbClr val="20124D">
                <a:alpha val="3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65;p47"/>
            <p:cNvSpPr/>
            <p:nvPr/>
          </p:nvSpPr>
          <p:spPr>
            <a:xfrm>
              <a:off x="3036975" y="3421708"/>
              <a:ext cx="414768" cy="105737"/>
            </a:xfrm>
            <a:custGeom>
              <a:avLst/>
              <a:gdLst/>
              <a:ahLst/>
              <a:cxnLst/>
              <a:rect l="l" t="t" r="r" b="b"/>
              <a:pathLst>
                <a:path w="3378" h="816" extrusionOk="0">
                  <a:moveTo>
                    <a:pt x="35" y="0"/>
                  </a:moveTo>
                  <a:lnTo>
                    <a:pt x="1" y="684"/>
                  </a:lnTo>
                  <a:lnTo>
                    <a:pt x="3098" y="815"/>
                  </a:lnTo>
                  <a:cubicBezTo>
                    <a:pt x="3108" y="815"/>
                    <a:pt x="3119" y="810"/>
                    <a:pt x="3127" y="807"/>
                  </a:cubicBezTo>
                  <a:cubicBezTo>
                    <a:pt x="3361" y="655"/>
                    <a:pt x="3377" y="314"/>
                    <a:pt x="3158" y="143"/>
                  </a:cubicBezTo>
                  <a:cubicBezTo>
                    <a:pt x="3148" y="135"/>
                    <a:pt x="3137" y="132"/>
                    <a:pt x="3127" y="132"/>
                  </a:cubicBezTo>
                  <a:lnTo>
                    <a:pt x="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66;p47"/>
            <p:cNvSpPr/>
            <p:nvPr/>
          </p:nvSpPr>
          <p:spPr>
            <a:xfrm>
              <a:off x="3038694" y="3460323"/>
              <a:ext cx="399051" cy="28119"/>
            </a:xfrm>
            <a:custGeom>
              <a:avLst/>
              <a:gdLst/>
              <a:ahLst/>
              <a:cxnLst/>
              <a:rect l="l" t="t" r="r" b="b"/>
              <a:pathLst>
                <a:path w="3250" h="217" extrusionOk="0">
                  <a:moveTo>
                    <a:pt x="5" y="0"/>
                  </a:moveTo>
                  <a:lnTo>
                    <a:pt x="0" y="85"/>
                  </a:lnTo>
                  <a:cubicBezTo>
                    <a:pt x="1117" y="134"/>
                    <a:pt x="3091" y="217"/>
                    <a:pt x="3173" y="217"/>
                  </a:cubicBezTo>
                  <a:cubicBezTo>
                    <a:pt x="3175" y="217"/>
                    <a:pt x="3176" y="217"/>
                    <a:pt x="3176" y="217"/>
                  </a:cubicBezTo>
                  <a:cubicBezTo>
                    <a:pt x="3242" y="217"/>
                    <a:pt x="3250" y="145"/>
                    <a:pt x="3179" y="135"/>
                  </a:cubicBezTo>
                  <a:cubicBezTo>
                    <a:pt x="3150" y="132"/>
                    <a:pt x="1134" y="48"/>
                    <a:pt x="5" y="0"/>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67;p47"/>
            <p:cNvSpPr/>
            <p:nvPr/>
          </p:nvSpPr>
          <p:spPr>
            <a:xfrm>
              <a:off x="2687536" y="3185227"/>
              <a:ext cx="477511" cy="471801"/>
            </a:xfrm>
            <a:custGeom>
              <a:avLst/>
              <a:gdLst/>
              <a:ahLst/>
              <a:cxnLst/>
              <a:rect l="l" t="t" r="r" b="b"/>
              <a:pathLst>
                <a:path w="3889" h="3641" extrusionOk="0">
                  <a:moveTo>
                    <a:pt x="1948" y="0"/>
                  </a:moveTo>
                  <a:cubicBezTo>
                    <a:pt x="1863" y="0"/>
                    <a:pt x="1776" y="6"/>
                    <a:pt x="1689" y="19"/>
                  </a:cubicBezTo>
                  <a:cubicBezTo>
                    <a:pt x="692" y="161"/>
                    <a:pt x="1" y="1084"/>
                    <a:pt x="143" y="2079"/>
                  </a:cubicBezTo>
                  <a:cubicBezTo>
                    <a:pt x="273" y="2986"/>
                    <a:pt x="1050" y="3640"/>
                    <a:pt x="1943" y="3640"/>
                  </a:cubicBezTo>
                  <a:cubicBezTo>
                    <a:pt x="2029" y="3640"/>
                    <a:pt x="2116" y="3634"/>
                    <a:pt x="2203" y="3622"/>
                  </a:cubicBezTo>
                  <a:cubicBezTo>
                    <a:pt x="3198" y="3482"/>
                    <a:pt x="3889" y="2559"/>
                    <a:pt x="3746" y="1564"/>
                  </a:cubicBezTo>
                  <a:cubicBezTo>
                    <a:pt x="3616" y="657"/>
                    <a:pt x="2839" y="0"/>
                    <a:pt x="19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68;p47"/>
            <p:cNvSpPr/>
            <p:nvPr/>
          </p:nvSpPr>
          <p:spPr>
            <a:xfrm>
              <a:off x="2692079" y="3207385"/>
              <a:ext cx="435150" cy="447828"/>
            </a:xfrm>
            <a:custGeom>
              <a:avLst/>
              <a:gdLst/>
              <a:ahLst/>
              <a:cxnLst/>
              <a:rect l="l" t="t" r="r" b="b"/>
              <a:pathLst>
                <a:path w="3544" h="3456" extrusionOk="0">
                  <a:moveTo>
                    <a:pt x="1106" y="1"/>
                  </a:moveTo>
                  <a:lnTo>
                    <a:pt x="1106" y="1"/>
                  </a:lnTo>
                  <a:cubicBezTo>
                    <a:pt x="552" y="270"/>
                    <a:pt x="146" y="818"/>
                    <a:pt x="90" y="1478"/>
                  </a:cubicBezTo>
                  <a:cubicBezTo>
                    <a:pt x="1" y="2480"/>
                    <a:pt x="745" y="3364"/>
                    <a:pt x="1747" y="3448"/>
                  </a:cubicBezTo>
                  <a:cubicBezTo>
                    <a:pt x="1801" y="3453"/>
                    <a:pt x="1856" y="3455"/>
                    <a:pt x="1909" y="3455"/>
                  </a:cubicBezTo>
                  <a:cubicBezTo>
                    <a:pt x="2617" y="3455"/>
                    <a:pt x="3247" y="3043"/>
                    <a:pt x="3543" y="2427"/>
                  </a:cubicBezTo>
                  <a:lnTo>
                    <a:pt x="3543" y="2427"/>
                  </a:lnTo>
                  <a:cubicBezTo>
                    <a:pt x="3235" y="2705"/>
                    <a:pt x="2828" y="2871"/>
                    <a:pt x="2389" y="2871"/>
                  </a:cubicBezTo>
                  <a:cubicBezTo>
                    <a:pt x="2340" y="2871"/>
                    <a:pt x="2290" y="2869"/>
                    <a:pt x="2240" y="2865"/>
                  </a:cubicBezTo>
                  <a:cubicBezTo>
                    <a:pt x="1291" y="2783"/>
                    <a:pt x="589" y="1945"/>
                    <a:pt x="673" y="995"/>
                  </a:cubicBezTo>
                  <a:cubicBezTo>
                    <a:pt x="708" y="610"/>
                    <a:pt x="866" y="267"/>
                    <a:pt x="1106" y="1"/>
                  </a:cubicBezTo>
                  <a:close/>
                </a:path>
              </a:pathLst>
            </a:custGeom>
            <a:solidFill>
              <a:srgbClr val="20124D">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69;p47"/>
            <p:cNvSpPr/>
            <p:nvPr/>
          </p:nvSpPr>
          <p:spPr>
            <a:xfrm>
              <a:off x="2802338" y="3572797"/>
              <a:ext cx="197561" cy="82672"/>
            </a:xfrm>
            <a:custGeom>
              <a:avLst/>
              <a:gdLst/>
              <a:ahLst/>
              <a:cxnLst/>
              <a:rect l="l" t="t" r="r" b="b"/>
              <a:pathLst>
                <a:path w="1609" h="638" extrusionOk="0">
                  <a:moveTo>
                    <a:pt x="137" y="0"/>
                  </a:moveTo>
                  <a:cubicBezTo>
                    <a:pt x="1" y="0"/>
                    <a:pt x="136" y="199"/>
                    <a:pt x="31" y="354"/>
                  </a:cubicBezTo>
                  <a:cubicBezTo>
                    <a:pt x="269" y="507"/>
                    <a:pt x="548" y="604"/>
                    <a:pt x="849" y="631"/>
                  </a:cubicBezTo>
                  <a:cubicBezTo>
                    <a:pt x="902" y="635"/>
                    <a:pt x="956" y="638"/>
                    <a:pt x="1008" y="638"/>
                  </a:cubicBezTo>
                  <a:cubicBezTo>
                    <a:pt x="1217" y="638"/>
                    <a:pt x="1419" y="601"/>
                    <a:pt x="1609" y="536"/>
                  </a:cubicBezTo>
                  <a:lnTo>
                    <a:pt x="1609" y="536"/>
                  </a:lnTo>
                  <a:cubicBezTo>
                    <a:pt x="1547" y="541"/>
                    <a:pt x="1488" y="544"/>
                    <a:pt x="1432" y="544"/>
                  </a:cubicBezTo>
                  <a:cubicBezTo>
                    <a:pt x="674" y="544"/>
                    <a:pt x="440" y="77"/>
                    <a:pt x="224" y="16"/>
                  </a:cubicBezTo>
                  <a:cubicBezTo>
                    <a:pt x="187" y="5"/>
                    <a:pt x="159" y="0"/>
                    <a:pt x="137" y="0"/>
                  </a:cubicBezTo>
                  <a:close/>
                </a:path>
              </a:pathLst>
            </a:custGeom>
            <a:solidFill>
              <a:srgbClr val="20124D">
                <a:alpha val="3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70;p47"/>
            <p:cNvSpPr/>
            <p:nvPr/>
          </p:nvSpPr>
          <p:spPr>
            <a:xfrm>
              <a:off x="2949922" y="3309752"/>
              <a:ext cx="138747" cy="127248"/>
            </a:xfrm>
            <a:custGeom>
              <a:avLst/>
              <a:gdLst/>
              <a:ahLst/>
              <a:cxnLst/>
              <a:rect l="l" t="t" r="r" b="b"/>
              <a:pathLst>
                <a:path w="1130" h="982" extrusionOk="0">
                  <a:moveTo>
                    <a:pt x="535" y="0"/>
                  </a:moveTo>
                  <a:cubicBezTo>
                    <a:pt x="421" y="0"/>
                    <a:pt x="311" y="34"/>
                    <a:pt x="233" y="99"/>
                  </a:cubicBezTo>
                  <a:cubicBezTo>
                    <a:pt x="51" y="255"/>
                    <a:pt x="0" y="574"/>
                    <a:pt x="188" y="793"/>
                  </a:cubicBezTo>
                  <a:cubicBezTo>
                    <a:pt x="295" y="919"/>
                    <a:pt x="458" y="982"/>
                    <a:pt x="611" y="982"/>
                  </a:cubicBezTo>
                  <a:cubicBezTo>
                    <a:pt x="721" y="982"/>
                    <a:pt x="825" y="949"/>
                    <a:pt x="900" y="885"/>
                  </a:cubicBezTo>
                  <a:cubicBezTo>
                    <a:pt x="1079" y="730"/>
                    <a:pt x="1129" y="400"/>
                    <a:pt x="945" y="181"/>
                  </a:cubicBezTo>
                  <a:cubicBezTo>
                    <a:pt x="840" y="59"/>
                    <a:pt x="684" y="0"/>
                    <a:pt x="535" y="0"/>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71;p47"/>
            <p:cNvSpPr/>
            <p:nvPr/>
          </p:nvSpPr>
          <p:spPr>
            <a:xfrm>
              <a:off x="2563158" y="3567873"/>
              <a:ext cx="293579" cy="458972"/>
            </a:xfrm>
            <a:custGeom>
              <a:avLst/>
              <a:gdLst/>
              <a:ahLst/>
              <a:cxnLst/>
              <a:rect l="l" t="t" r="r" b="b"/>
              <a:pathLst>
                <a:path w="2391" h="3542" extrusionOk="0">
                  <a:moveTo>
                    <a:pt x="1979" y="1"/>
                  </a:moveTo>
                  <a:cubicBezTo>
                    <a:pt x="1910" y="1"/>
                    <a:pt x="1848" y="37"/>
                    <a:pt x="1813" y="96"/>
                  </a:cubicBezTo>
                  <a:lnTo>
                    <a:pt x="1" y="3227"/>
                  </a:lnTo>
                  <a:lnTo>
                    <a:pt x="542" y="3541"/>
                  </a:lnTo>
                  <a:lnTo>
                    <a:pt x="2354" y="410"/>
                  </a:lnTo>
                  <a:cubicBezTo>
                    <a:pt x="2391" y="347"/>
                    <a:pt x="2388" y="270"/>
                    <a:pt x="2351" y="207"/>
                  </a:cubicBezTo>
                  <a:cubicBezTo>
                    <a:pt x="2269" y="86"/>
                    <a:pt x="2138" y="9"/>
                    <a:pt x="1992" y="1"/>
                  </a:cubicBezTo>
                  <a:cubicBezTo>
                    <a:pt x="1988" y="1"/>
                    <a:pt x="1983" y="1"/>
                    <a:pt x="1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72;p47"/>
            <p:cNvSpPr/>
            <p:nvPr/>
          </p:nvSpPr>
          <p:spPr>
            <a:xfrm>
              <a:off x="2606009" y="3598712"/>
              <a:ext cx="218680" cy="382261"/>
            </a:xfrm>
            <a:custGeom>
              <a:avLst/>
              <a:gdLst/>
              <a:ahLst/>
              <a:cxnLst/>
              <a:rect l="l" t="t" r="r" b="b"/>
              <a:pathLst>
                <a:path w="1781" h="2950" extrusionOk="0">
                  <a:moveTo>
                    <a:pt x="1706" y="1"/>
                  </a:moveTo>
                  <a:cubicBezTo>
                    <a:pt x="1690" y="1"/>
                    <a:pt x="1674" y="8"/>
                    <a:pt x="1662" y="27"/>
                  </a:cubicBezTo>
                  <a:cubicBezTo>
                    <a:pt x="1633" y="72"/>
                    <a:pt x="0" y="2894"/>
                    <a:pt x="0" y="2894"/>
                  </a:cubicBezTo>
                  <a:lnTo>
                    <a:pt x="95" y="2950"/>
                  </a:lnTo>
                  <a:cubicBezTo>
                    <a:pt x="95" y="2950"/>
                    <a:pt x="1730" y="133"/>
                    <a:pt x="1757" y="82"/>
                  </a:cubicBezTo>
                  <a:cubicBezTo>
                    <a:pt x="1781" y="44"/>
                    <a:pt x="1744" y="1"/>
                    <a:pt x="1706" y="1"/>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73;p47"/>
            <p:cNvSpPr/>
            <p:nvPr/>
          </p:nvSpPr>
          <p:spPr>
            <a:xfrm>
              <a:off x="2562544" y="3697840"/>
              <a:ext cx="207752" cy="329004"/>
            </a:xfrm>
            <a:custGeom>
              <a:avLst/>
              <a:gdLst/>
              <a:ahLst/>
              <a:cxnLst/>
              <a:rect l="l" t="t" r="r" b="b"/>
              <a:pathLst>
                <a:path w="1692" h="2539" extrusionOk="0">
                  <a:moveTo>
                    <a:pt x="1291" y="1"/>
                  </a:moveTo>
                  <a:lnTo>
                    <a:pt x="1" y="2224"/>
                  </a:lnTo>
                  <a:lnTo>
                    <a:pt x="541" y="2538"/>
                  </a:lnTo>
                  <a:lnTo>
                    <a:pt x="1691" y="549"/>
                  </a:lnTo>
                  <a:cubicBezTo>
                    <a:pt x="1528" y="391"/>
                    <a:pt x="1393" y="206"/>
                    <a:pt x="1291" y="1"/>
                  </a:cubicBezTo>
                  <a:close/>
                </a:path>
              </a:pathLst>
            </a:custGeom>
            <a:solidFill>
              <a:srgbClr val="20124D">
                <a:alpha val="3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74;p47"/>
            <p:cNvSpPr/>
            <p:nvPr/>
          </p:nvSpPr>
          <p:spPr>
            <a:xfrm>
              <a:off x="2326433" y="3758353"/>
              <a:ext cx="531659" cy="511064"/>
            </a:xfrm>
            <a:custGeom>
              <a:avLst/>
              <a:gdLst/>
              <a:ahLst/>
              <a:cxnLst/>
              <a:rect l="l" t="t" r="r" b="b"/>
              <a:pathLst>
                <a:path w="4330" h="3944" extrusionOk="0">
                  <a:moveTo>
                    <a:pt x="2165" y="0"/>
                  </a:moveTo>
                  <a:cubicBezTo>
                    <a:pt x="1661" y="0"/>
                    <a:pt x="1156" y="193"/>
                    <a:pt x="771" y="578"/>
                  </a:cubicBezTo>
                  <a:cubicBezTo>
                    <a:pt x="1" y="1348"/>
                    <a:pt x="1" y="2596"/>
                    <a:pt x="771" y="3366"/>
                  </a:cubicBezTo>
                  <a:cubicBezTo>
                    <a:pt x="1156" y="3751"/>
                    <a:pt x="1661" y="3944"/>
                    <a:pt x="2165" y="3944"/>
                  </a:cubicBezTo>
                  <a:cubicBezTo>
                    <a:pt x="2670" y="3944"/>
                    <a:pt x="3174" y="3751"/>
                    <a:pt x="3559" y="3366"/>
                  </a:cubicBezTo>
                  <a:cubicBezTo>
                    <a:pt x="4329" y="2596"/>
                    <a:pt x="4329" y="1348"/>
                    <a:pt x="3559" y="578"/>
                  </a:cubicBezTo>
                  <a:cubicBezTo>
                    <a:pt x="3174" y="193"/>
                    <a:pt x="2670" y="0"/>
                    <a:pt x="21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75;p47"/>
            <p:cNvSpPr/>
            <p:nvPr/>
          </p:nvSpPr>
          <p:spPr>
            <a:xfrm>
              <a:off x="2320294" y="3758612"/>
              <a:ext cx="354112" cy="511193"/>
            </a:xfrm>
            <a:custGeom>
              <a:avLst/>
              <a:gdLst/>
              <a:ahLst/>
              <a:cxnLst/>
              <a:rect l="l" t="t" r="r" b="b"/>
              <a:pathLst>
                <a:path w="2884" h="3945" extrusionOk="0">
                  <a:moveTo>
                    <a:pt x="2212" y="1"/>
                  </a:moveTo>
                  <a:cubicBezTo>
                    <a:pt x="1775" y="1"/>
                    <a:pt x="1334" y="145"/>
                    <a:pt x="969" y="444"/>
                  </a:cubicBezTo>
                  <a:cubicBezTo>
                    <a:pt x="125" y="1133"/>
                    <a:pt x="1" y="2375"/>
                    <a:pt x="689" y="3219"/>
                  </a:cubicBezTo>
                  <a:cubicBezTo>
                    <a:pt x="1079" y="3698"/>
                    <a:pt x="1645" y="3945"/>
                    <a:pt x="2217" y="3945"/>
                  </a:cubicBezTo>
                  <a:cubicBezTo>
                    <a:pt x="2426" y="3945"/>
                    <a:pt x="2636" y="3911"/>
                    <a:pt x="2839" y="3844"/>
                  </a:cubicBezTo>
                  <a:cubicBezTo>
                    <a:pt x="2340" y="3807"/>
                    <a:pt x="1860" y="3575"/>
                    <a:pt x="1520" y="3161"/>
                  </a:cubicBezTo>
                  <a:cubicBezTo>
                    <a:pt x="866" y="2362"/>
                    <a:pt x="985" y="1185"/>
                    <a:pt x="1786" y="534"/>
                  </a:cubicBezTo>
                  <a:cubicBezTo>
                    <a:pt x="2111" y="270"/>
                    <a:pt x="2496" y="133"/>
                    <a:pt x="2884" y="117"/>
                  </a:cubicBezTo>
                  <a:cubicBezTo>
                    <a:pt x="2668" y="40"/>
                    <a:pt x="2440" y="1"/>
                    <a:pt x="2212" y="1"/>
                  </a:cubicBezTo>
                  <a:close/>
                </a:path>
              </a:pathLst>
            </a:custGeom>
            <a:solidFill>
              <a:srgbClr val="FAD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76;p47"/>
            <p:cNvSpPr/>
            <p:nvPr/>
          </p:nvSpPr>
          <p:spPr>
            <a:xfrm>
              <a:off x="2592748" y="3935746"/>
              <a:ext cx="147465" cy="138910"/>
            </a:xfrm>
            <a:custGeom>
              <a:avLst/>
              <a:gdLst/>
              <a:ahLst/>
              <a:cxnLst/>
              <a:rect l="l" t="t" r="r" b="b"/>
              <a:pathLst>
                <a:path w="1201" h="1072" extrusionOk="0">
                  <a:moveTo>
                    <a:pt x="620" y="0"/>
                  </a:moveTo>
                  <a:cubicBezTo>
                    <a:pt x="508" y="0"/>
                    <a:pt x="394" y="34"/>
                    <a:pt x="295" y="109"/>
                  </a:cubicBezTo>
                  <a:cubicBezTo>
                    <a:pt x="50" y="296"/>
                    <a:pt x="0" y="670"/>
                    <a:pt x="158" y="874"/>
                  </a:cubicBezTo>
                  <a:cubicBezTo>
                    <a:pt x="252" y="997"/>
                    <a:pt x="418" y="1072"/>
                    <a:pt x="588" y="1072"/>
                  </a:cubicBezTo>
                  <a:cubicBezTo>
                    <a:pt x="702" y="1072"/>
                    <a:pt x="818" y="1038"/>
                    <a:pt x="915" y="963"/>
                  </a:cubicBezTo>
                  <a:cubicBezTo>
                    <a:pt x="1161" y="776"/>
                    <a:pt x="1200" y="399"/>
                    <a:pt x="1042" y="198"/>
                  </a:cubicBezTo>
                  <a:cubicBezTo>
                    <a:pt x="949" y="75"/>
                    <a:pt x="787" y="0"/>
                    <a:pt x="620" y="0"/>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7;p47"/>
            <p:cNvSpPr/>
            <p:nvPr/>
          </p:nvSpPr>
          <p:spPr>
            <a:xfrm>
              <a:off x="2080623" y="3030640"/>
              <a:ext cx="680229" cy="346497"/>
            </a:xfrm>
            <a:custGeom>
              <a:avLst/>
              <a:gdLst/>
              <a:ahLst/>
              <a:cxnLst/>
              <a:rect l="l" t="t" r="r" b="b"/>
              <a:pathLst>
                <a:path w="5540" h="2674" extrusionOk="0">
                  <a:moveTo>
                    <a:pt x="225" y="1"/>
                  </a:moveTo>
                  <a:lnTo>
                    <a:pt x="1" y="586"/>
                  </a:lnTo>
                  <a:lnTo>
                    <a:pt x="5179" y="2662"/>
                  </a:lnTo>
                  <a:cubicBezTo>
                    <a:pt x="5202" y="2670"/>
                    <a:pt x="5225" y="2674"/>
                    <a:pt x="5247" y="2674"/>
                  </a:cubicBezTo>
                  <a:cubicBezTo>
                    <a:pt x="5295" y="2674"/>
                    <a:pt x="5341" y="2657"/>
                    <a:pt x="5376" y="2623"/>
                  </a:cubicBezTo>
                  <a:cubicBezTo>
                    <a:pt x="5482" y="2525"/>
                    <a:pt x="5540" y="2383"/>
                    <a:pt x="5527" y="2238"/>
                  </a:cubicBezTo>
                  <a:cubicBezTo>
                    <a:pt x="5519" y="2164"/>
                    <a:pt x="5469" y="2103"/>
                    <a:pt x="5403" y="2077"/>
                  </a:cubicBezTo>
                  <a:lnTo>
                    <a:pt x="2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78;p47"/>
            <p:cNvSpPr/>
            <p:nvPr/>
          </p:nvSpPr>
          <p:spPr>
            <a:xfrm>
              <a:off x="2121141" y="3074049"/>
              <a:ext cx="614048" cy="268749"/>
            </a:xfrm>
            <a:custGeom>
              <a:avLst/>
              <a:gdLst/>
              <a:ahLst/>
              <a:cxnLst/>
              <a:rect l="l" t="t" r="r" b="b"/>
              <a:pathLst>
                <a:path w="5001" h="2074" extrusionOk="0">
                  <a:moveTo>
                    <a:pt x="43" y="1"/>
                  </a:moveTo>
                  <a:lnTo>
                    <a:pt x="1" y="106"/>
                  </a:lnTo>
                  <a:cubicBezTo>
                    <a:pt x="1" y="106"/>
                    <a:pt x="4846" y="2050"/>
                    <a:pt x="4899" y="2071"/>
                  </a:cubicBezTo>
                  <a:cubicBezTo>
                    <a:pt x="4904" y="2073"/>
                    <a:pt x="4909" y="2074"/>
                    <a:pt x="4914" y="2074"/>
                  </a:cubicBezTo>
                  <a:cubicBezTo>
                    <a:pt x="4967" y="2074"/>
                    <a:pt x="5001" y="1992"/>
                    <a:pt x="4938" y="1966"/>
                  </a:cubicBezTo>
                  <a:cubicBezTo>
                    <a:pt x="4888" y="1942"/>
                    <a:pt x="43" y="1"/>
                    <a:pt x="43" y="1"/>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79;p47"/>
            <p:cNvSpPr/>
            <p:nvPr/>
          </p:nvSpPr>
          <p:spPr>
            <a:xfrm>
              <a:off x="2141277" y="2351519"/>
              <a:ext cx="568126" cy="553825"/>
            </a:xfrm>
            <a:custGeom>
              <a:avLst/>
              <a:gdLst/>
              <a:ahLst/>
              <a:cxnLst/>
              <a:rect l="l" t="t" r="r" b="b"/>
              <a:pathLst>
                <a:path w="4627" h="4274" extrusionOk="0">
                  <a:moveTo>
                    <a:pt x="4197" y="1"/>
                  </a:moveTo>
                  <a:lnTo>
                    <a:pt x="77" y="3762"/>
                  </a:lnTo>
                  <a:cubicBezTo>
                    <a:pt x="24" y="3812"/>
                    <a:pt x="0" y="3889"/>
                    <a:pt x="24" y="3957"/>
                  </a:cubicBezTo>
                  <a:cubicBezTo>
                    <a:pt x="66" y="4100"/>
                    <a:pt x="172" y="4211"/>
                    <a:pt x="306" y="4261"/>
                  </a:cubicBezTo>
                  <a:cubicBezTo>
                    <a:pt x="329" y="4269"/>
                    <a:pt x="352" y="4273"/>
                    <a:pt x="375" y="4273"/>
                  </a:cubicBezTo>
                  <a:cubicBezTo>
                    <a:pt x="423" y="4273"/>
                    <a:pt x="468" y="4255"/>
                    <a:pt x="504" y="4221"/>
                  </a:cubicBezTo>
                  <a:lnTo>
                    <a:pt x="4627" y="460"/>
                  </a:lnTo>
                  <a:lnTo>
                    <a:pt x="41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80;p47"/>
            <p:cNvSpPr/>
            <p:nvPr/>
          </p:nvSpPr>
          <p:spPr>
            <a:xfrm>
              <a:off x="2421344" y="2351519"/>
              <a:ext cx="287685" cy="276653"/>
            </a:xfrm>
            <a:custGeom>
              <a:avLst/>
              <a:gdLst/>
              <a:ahLst/>
              <a:cxnLst/>
              <a:rect l="l" t="t" r="r" b="b"/>
              <a:pathLst>
                <a:path w="2343" h="2135" extrusionOk="0">
                  <a:moveTo>
                    <a:pt x="1913" y="1"/>
                  </a:moveTo>
                  <a:lnTo>
                    <a:pt x="1" y="1744"/>
                  </a:lnTo>
                  <a:cubicBezTo>
                    <a:pt x="212" y="1821"/>
                    <a:pt x="394" y="1945"/>
                    <a:pt x="510" y="2135"/>
                  </a:cubicBezTo>
                  <a:lnTo>
                    <a:pt x="2343" y="460"/>
                  </a:lnTo>
                  <a:lnTo>
                    <a:pt x="1913" y="1"/>
                  </a:lnTo>
                  <a:close/>
                </a:path>
              </a:pathLst>
            </a:custGeom>
            <a:solidFill>
              <a:srgbClr val="4A4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81;p47"/>
            <p:cNvSpPr/>
            <p:nvPr/>
          </p:nvSpPr>
          <p:spPr>
            <a:xfrm>
              <a:off x="2171605" y="2398427"/>
              <a:ext cx="492736" cy="473356"/>
            </a:xfrm>
            <a:custGeom>
              <a:avLst/>
              <a:gdLst/>
              <a:ahLst/>
              <a:cxnLst/>
              <a:rect l="l" t="t" r="r" b="b"/>
              <a:pathLst>
                <a:path w="4013" h="3653" extrusionOk="0">
                  <a:moveTo>
                    <a:pt x="3936" y="0"/>
                  </a:moveTo>
                  <a:cubicBezTo>
                    <a:pt x="3936" y="0"/>
                    <a:pt x="75" y="3516"/>
                    <a:pt x="38" y="3556"/>
                  </a:cubicBezTo>
                  <a:cubicBezTo>
                    <a:pt x="1" y="3591"/>
                    <a:pt x="34" y="3653"/>
                    <a:pt x="76" y="3653"/>
                  </a:cubicBezTo>
                  <a:cubicBezTo>
                    <a:pt x="88" y="3653"/>
                    <a:pt x="100" y="3648"/>
                    <a:pt x="112" y="3638"/>
                  </a:cubicBezTo>
                  <a:cubicBezTo>
                    <a:pt x="157" y="3606"/>
                    <a:pt x="4013" y="85"/>
                    <a:pt x="4013" y="85"/>
                  </a:cubicBezTo>
                  <a:lnTo>
                    <a:pt x="3936" y="0"/>
                  </a:ln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82;p47"/>
            <p:cNvSpPr/>
            <p:nvPr/>
          </p:nvSpPr>
          <p:spPr>
            <a:xfrm>
              <a:off x="2080623" y="3030640"/>
              <a:ext cx="202841" cy="152904"/>
            </a:xfrm>
            <a:custGeom>
              <a:avLst/>
              <a:gdLst/>
              <a:ahLst/>
              <a:cxnLst/>
              <a:rect l="l" t="t" r="r" b="b"/>
              <a:pathLst>
                <a:path w="1652" h="1180" extrusionOk="0">
                  <a:moveTo>
                    <a:pt x="225" y="1"/>
                  </a:moveTo>
                  <a:lnTo>
                    <a:pt x="1" y="584"/>
                  </a:lnTo>
                  <a:lnTo>
                    <a:pt x="1481" y="1180"/>
                  </a:lnTo>
                  <a:cubicBezTo>
                    <a:pt x="1583" y="990"/>
                    <a:pt x="1652" y="784"/>
                    <a:pt x="1649" y="573"/>
                  </a:cubicBezTo>
                  <a:lnTo>
                    <a:pt x="225" y="1"/>
                  </a:lnTo>
                  <a:close/>
                </a:path>
              </a:pathLst>
            </a:custGeom>
            <a:solidFill>
              <a:srgbClr val="20124D">
                <a:alpha val="3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83;p47"/>
            <p:cNvSpPr/>
            <p:nvPr/>
          </p:nvSpPr>
          <p:spPr>
            <a:xfrm>
              <a:off x="2401330" y="2351519"/>
              <a:ext cx="308068" cy="285594"/>
            </a:xfrm>
            <a:custGeom>
              <a:avLst/>
              <a:gdLst/>
              <a:ahLst/>
              <a:cxnLst/>
              <a:rect l="l" t="t" r="r" b="b"/>
              <a:pathLst>
                <a:path w="2509" h="2204" extrusionOk="0">
                  <a:moveTo>
                    <a:pt x="2079" y="1"/>
                  </a:moveTo>
                  <a:lnTo>
                    <a:pt x="0" y="1900"/>
                  </a:lnTo>
                  <a:cubicBezTo>
                    <a:pt x="206" y="1976"/>
                    <a:pt x="409" y="2077"/>
                    <a:pt x="596" y="2203"/>
                  </a:cubicBezTo>
                  <a:lnTo>
                    <a:pt x="2509" y="460"/>
                  </a:lnTo>
                  <a:lnTo>
                    <a:pt x="2079" y="1"/>
                  </a:lnTo>
                  <a:close/>
                </a:path>
              </a:pathLst>
            </a:custGeom>
            <a:solidFill>
              <a:srgbClr val="20124D">
                <a:alpha val="3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84;p47"/>
            <p:cNvSpPr/>
            <p:nvPr/>
          </p:nvSpPr>
          <p:spPr>
            <a:xfrm>
              <a:off x="2417538" y="2119833"/>
              <a:ext cx="541850" cy="511193"/>
            </a:xfrm>
            <a:custGeom>
              <a:avLst/>
              <a:gdLst/>
              <a:ahLst/>
              <a:cxnLst/>
              <a:rect l="l" t="t" r="r" b="b"/>
              <a:pathLst>
                <a:path w="4413" h="3945" extrusionOk="0">
                  <a:moveTo>
                    <a:pt x="2206" y="0"/>
                  </a:moveTo>
                  <a:cubicBezTo>
                    <a:pt x="1366" y="0"/>
                    <a:pt x="588" y="541"/>
                    <a:pt x="324" y="1385"/>
                  </a:cubicBezTo>
                  <a:cubicBezTo>
                    <a:pt x="0" y="2424"/>
                    <a:pt x="580" y="3530"/>
                    <a:pt x="1620" y="3854"/>
                  </a:cubicBezTo>
                  <a:cubicBezTo>
                    <a:pt x="1815" y="3915"/>
                    <a:pt x="2013" y="3944"/>
                    <a:pt x="2207" y="3944"/>
                  </a:cubicBezTo>
                  <a:cubicBezTo>
                    <a:pt x="3047" y="3944"/>
                    <a:pt x="3825" y="3403"/>
                    <a:pt x="4088" y="2559"/>
                  </a:cubicBezTo>
                  <a:cubicBezTo>
                    <a:pt x="4413" y="1520"/>
                    <a:pt x="3833" y="415"/>
                    <a:pt x="2793" y="90"/>
                  </a:cubicBezTo>
                  <a:cubicBezTo>
                    <a:pt x="2598" y="29"/>
                    <a:pt x="2400" y="0"/>
                    <a:pt x="2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85;p47"/>
            <p:cNvSpPr/>
            <p:nvPr/>
          </p:nvSpPr>
          <p:spPr>
            <a:xfrm>
              <a:off x="2414591" y="2119703"/>
              <a:ext cx="547744" cy="511323"/>
            </a:xfrm>
            <a:custGeom>
              <a:avLst/>
              <a:gdLst/>
              <a:ahLst/>
              <a:cxnLst/>
              <a:rect l="l" t="t" r="r" b="b"/>
              <a:pathLst>
                <a:path w="4461" h="3946" extrusionOk="0">
                  <a:moveTo>
                    <a:pt x="2545" y="488"/>
                  </a:moveTo>
                  <a:cubicBezTo>
                    <a:pt x="2868" y="488"/>
                    <a:pt x="3194" y="590"/>
                    <a:pt x="3471" y="801"/>
                  </a:cubicBezTo>
                  <a:cubicBezTo>
                    <a:pt x="4147" y="1315"/>
                    <a:pt x="4284" y="2280"/>
                    <a:pt x="3767" y="2956"/>
                  </a:cubicBezTo>
                  <a:cubicBezTo>
                    <a:pt x="3464" y="3355"/>
                    <a:pt x="3005" y="3565"/>
                    <a:pt x="2541" y="3565"/>
                  </a:cubicBezTo>
                  <a:cubicBezTo>
                    <a:pt x="2217" y="3565"/>
                    <a:pt x="1891" y="3464"/>
                    <a:pt x="1612" y="3254"/>
                  </a:cubicBezTo>
                  <a:cubicBezTo>
                    <a:pt x="937" y="2739"/>
                    <a:pt x="800" y="1774"/>
                    <a:pt x="1316" y="1096"/>
                  </a:cubicBezTo>
                  <a:cubicBezTo>
                    <a:pt x="1620" y="698"/>
                    <a:pt x="2080" y="488"/>
                    <a:pt x="2545" y="488"/>
                  </a:cubicBezTo>
                  <a:close/>
                  <a:moveTo>
                    <a:pt x="2230" y="0"/>
                  </a:moveTo>
                  <a:cubicBezTo>
                    <a:pt x="1635" y="0"/>
                    <a:pt x="1046" y="269"/>
                    <a:pt x="660" y="780"/>
                  </a:cubicBezTo>
                  <a:cubicBezTo>
                    <a:pt x="0" y="1647"/>
                    <a:pt x="172" y="2887"/>
                    <a:pt x="1040" y="3544"/>
                  </a:cubicBezTo>
                  <a:cubicBezTo>
                    <a:pt x="1395" y="3815"/>
                    <a:pt x="1812" y="3945"/>
                    <a:pt x="2227" y="3945"/>
                  </a:cubicBezTo>
                  <a:cubicBezTo>
                    <a:pt x="2823" y="3945"/>
                    <a:pt x="3412" y="3676"/>
                    <a:pt x="3801" y="3164"/>
                  </a:cubicBezTo>
                  <a:cubicBezTo>
                    <a:pt x="4461" y="2296"/>
                    <a:pt x="4289" y="1056"/>
                    <a:pt x="3421" y="402"/>
                  </a:cubicBezTo>
                  <a:cubicBezTo>
                    <a:pt x="3066" y="131"/>
                    <a:pt x="2646" y="0"/>
                    <a:pt x="2230" y="0"/>
                  </a:cubicBezTo>
                  <a:close/>
                </a:path>
              </a:pathLst>
            </a:custGeom>
            <a:solidFill>
              <a:srgbClr val="20124D">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86;p47"/>
            <p:cNvSpPr/>
            <p:nvPr/>
          </p:nvSpPr>
          <p:spPr>
            <a:xfrm>
              <a:off x="2691465" y="2297615"/>
              <a:ext cx="140957" cy="145130"/>
            </a:xfrm>
            <a:custGeom>
              <a:avLst/>
              <a:gdLst/>
              <a:ahLst/>
              <a:cxnLst/>
              <a:rect l="l" t="t" r="r" b="b"/>
              <a:pathLst>
                <a:path w="1148" h="1120" extrusionOk="0">
                  <a:moveTo>
                    <a:pt x="553" y="1"/>
                  </a:moveTo>
                  <a:cubicBezTo>
                    <a:pt x="532" y="1"/>
                    <a:pt x="511" y="2"/>
                    <a:pt x="491" y="5"/>
                  </a:cubicBezTo>
                  <a:cubicBezTo>
                    <a:pt x="233" y="40"/>
                    <a:pt x="1" y="311"/>
                    <a:pt x="45" y="617"/>
                  </a:cubicBezTo>
                  <a:cubicBezTo>
                    <a:pt x="87" y="901"/>
                    <a:pt x="354" y="1120"/>
                    <a:pt x="597" y="1120"/>
                  </a:cubicBezTo>
                  <a:cubicBezTo>
                    <a:pt x="615" y="1120"/>
                    <a:pt x="634" y="1118"/>
                    <a:pt x="652" y="1116"/>
                  </a:cubicBezTo>
                  <a:cubicBezTo>
                    <a:pt x="911" y="1079"/>
                    <a:pt x="1148" y="799"/>
                    <a:pt x="1106" y="493"/>
                  </a:cubicBezTo>
                  <a:cubicBezTo>
                    <a:pt x="1064" y="209"/>
                    <a:pt x="797" y="1"/>
                    <a:pt x="553" y="1"/>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87;p47"/>
            <p:cNvSpPr/>
            <p:nvPr/>
          </p:nvSpPr>
          <p:spPr>
            <a:xfrm>
              <a:off x="1728237" y="2760339"/>
              <a:ext cx="549463" cy="511064"/>
            </a:xfrm>
            <a:custGeom>
              <a:avLst/>
              <a:gdLst/>
              <a:ahLst/>
              <a:cxnLst/>
              <a:rect l="l" t="t" r="r" b="b"/>
              <a:pathLst>
                <a:path w="4475" h="3944" extrusionOk="0">
                  <a:moveTo>
                    <a:pt x="2236" y="1"/>
                  </a:moveTo>
                  <a:cubicBezTo>
                    <a:pt x="1835" y="1"/>
                    <a:pt x="1431" y="122"/>
                    <a:pt x="1082" y="375"/>
                  </a:cubicBezTo>
                  <a:cubicBezTo>
                    <a:pt x="199" y="1013"/>
                    <a:pt x="1" y="2245"/>
                    <a:pt x="639" y="3129"/>
                  </a:cubicBezTo>
                  <a:cubicBezTo>
                    <a:pt x="1026" y="3661"/>
                    <a:pt x="1629" y="3944"/>
                    <a:pt x="2240" y="3944"/>
                  </a:cubicBezTo>
                  <a:cubicBezTo>
                    <a:pt x="2640" y="3944"/>
                    <a:pt x="3044" y="3822"/>
                    <a:pt x="3393" y="3569"/>
                  </a:cubicBezTo>
                  <a:cubicBezTo>
                    <a:pt x="4277" y="2931"/>
                    <a:pt x="4475" y="1696"/>
                    <a:pt x="3834" y="815"/>
                  </a:cubicBezTo>
                  <a:cubicBezTo>
                    <a:pt x="3448" y="283"/>
                    <a:pt x="2846" y="1"/>
                    <a:pt x="22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88;p47"/>
            <p:cNvSpPr/>
            <p:nvPr/>
          </p:nvSpPr>
          <p:spPr>
            <a:xfrm>
              <a:off x="1735113" y="2758525"/>
              <a:ext cx="374863" cy="511323"/>
            </a:xfrm>
            <a:custGeom>
              <a:avLst/>
              <a:gdLst/>
              <a:ahLst/>
              <a:cxnLst/>
              <a:rect l="l" t="t" r="r" b="b"/>
              <a:pathLst>
                <a:path w="3053" h="3946" extrusionOk="0">
                  <a:moveTo>
                    <a:pt x="2190" y="1"/>
                  </a:moveTo>
                  <a:cubicBezTo>
                    <a:pt x="1663" y="1"/>
                    <a:pt x="1136" y="209"/>
                    <a:pt x="747" y="624"/>
                  </a:cubicBezTo>
                  <a:cubicBezTo>
                    <a:pt x="0" y="1420"/>
                    <a:pt x="45" y="2668"/>
                    <a:pt x="839" y="3414"/>
                  </a:cubicBezTo>
                  <a:cubicBezTo>
                    <a:pt x="1220" y="3771"/>
                    <a:pt x="1702" y="3945"/>
                    <a:pt x="2182" y="3945"/>
                  </a:cubicBezTo>
                  <a:cubicBezTo>
                    <a:pt x="2481" y="3945"/>
                    <a:pt x="2779" y="3878"/>
                    <a:pt x="3052" y="3744"/>
                  </a:cubicBezTo>
                  <a:lnTo>
                    <a:pt x="3052" y="3744"/>
                  </a:lnTo>
                  <a:cubicBezTo>
                    <a:pt x="3012" y="3747"/>
                    <a:pt x="2972" y="3748"/>
                    <a:pt x="2932" y="3748"/>
                  </a:cubicBezTo>
                  <a:cubicBezTo>
                    <a:pt x="2475" y="3748"/>
                    <a:pt x="2018" y="3583"/>
                    <a:pt x="1657" y="3246"/>
                  </a:cubicBezTo>
                  <a:cubicBezTo>
                    <a:pt x="905" y="2541"/>
                    <a:pt x="866" y="1360"/>
                    <a:pt x="1567" y="605"/>
                  </a:cubicBezTo>
                  <a:cubicBezTo>
                    <a:pt x="1855" y="299"/>
                    <a:pt x="2216" y="115"/>
                    <a:pt x="2599" y="43"/>
                  </a:cubicBezTo>
                  <a:cubicBezTo>
                    <a:pt x="2464" y="15"/>
                    <a:pt x="2327" y="1"/>
                    <a:pt x="2190" y="1"/>
                  </a:cubicBezTo>
                  <a:close/>
                </a:path>
              </a:pathLst>
            </a:custGeom>
            <a:solidFill>
              <a:srgbClr val="20124D">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89;p47"/>
            <p:cNvSpPr/>
            <p:nvPr/>
          </p:nvSpPr>
          <p:spPr>
            <a:xfrm>
              <a:off x="2013584" y="2992026"/>
              <a:ext cx="146851" cy="159513"/>
            </a:xfrm>
            <a:custGeom>
              <a:avLst/>
              <a:gdLst/>
              <a:ahLst/>
              <a:cxnLst/>
              <a:rect l="l" t="t" r="r" b="b"/>
              <a:pathLst>
                <a:path w="1196" h="1231" extrusionOk="0">
                  <a:moveTo>
                    <a:pt x="589" y="1"/>
                  </a:moveTo>
                  <a:cubicBezTo>
                    <a:pt x="584" y="1"/>
                    <a:pt x="578" y="1"/>
                    <a:pt x="573" y="1"/>
                  </a:cubicBezTo>
                  <a:cubicBezTo>
                    <a:pt x="288" y="9"/>
                    <a:pt x="1" y="278"/>
                    <a:pt x="14" y="615"/>
                  </a:cubicBezTo>
                  <a:cubicBezTo>
                    <a:pt x="27" y="948"/>
                    <a:pt x="322" y="1230"/>
                    <a:pt x="599" y="1230"/>
                  </a:cubicBezTo>
                  <a:cubicBezTo>
                    <a:pt x="606" y="1230"/>
                    <a:pt x="612" y="1230"/>
                    <a:pt x="618" y="1230"/>
                  </a:cubicBezTo>
                  <a:cubicBezTo>
                    <a:pt x="903" y="1219"/>
                    <a:pt x="1196" y="942"/>
                    <a:pt x="1183" y="602"/>
                  </a:cubicBezTo>
                  <a:cubicBezTo>
                    <a:pt x="1170" y="271"/>
                    <a:pt x="867" y="1"/>
                    <a:pt x="589" y="1"/>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136;p47"/>
          <p:cNvGrpSpPr/>
          <p:nvPr/>
        </p:nvGrpSpPr>
        <p:grpSpPr>
          <a:xfrm>
            <a:off x="7536536" y="1816211"/>
            <a:ext cx="1210526" cy="1030275"/>
            <a:chOff x="952223" y="688103"/>
            <a:chExt cx="1509702" cy="1287503"/>
          </a:xfrm>
        </p:grpSpPr>
        <p:sp>
          <p:nvSpPr>
            <p:cNvPr id="40" name="Google Shape;3137;p47"/>
            <p:cNvSpPr/>
            <p:nvPr/>
          </p:nvSpPr>
          <p:spPr>
            <a:xfrm>
              <a:off x="1929852" y="688394"/>
              <a:ext cx="362286" cy="374973"/>
            </a:xfrm>
            <a:custGeom>
              <a:avLst/>
              <a:gdLst/>
              <a:ahLst/>
              <a:cxnLst/>
              <a:rect l="l" t="t" r="r" b="b"/>
              <a:pathLst>
                <a:path w="3941" h="3865" extrusionOk="0">
                  <a:moveTo>
                    <a:pt x="1974" y="1"/>
                  </a:moveTo>
                  <a:cubicBezTo>
                    <a:pt x="936" y="1"/>
                    <a:pt x="79" y="821"/>
                    <a:pt x="40" y="1864"/>
                  </a:cubicBezTo>
                  <a:cubicBezTo>
                    <a:pt x="0" y="2930"/>
                    <a:pt x="834" y="3826"/>
                    <a:pt x="1902" y="3863"/>
                  </a:cubicBezTo>
                  <a:cubicBezTo>
                    <a:pt x="1926" y="3864"/>
                    <a:pt x="1951" y="3865"/>
                    <a:pt x="1975" y="3865"/>
                  </a:cubicBezTo>
                  <a:cubicBezTo>
                    <a:pt x="3008" y="3865"/>
                    <a:pt x="3863" y="3045"/>
                    <a:pt x="3901" y="2004"/>
                  </a:cubicBezTo>
                  <a:cubicBezTo>
                    <a:pt x="3941" y="938"/>
                    <a:pt x="3107" y="41"/>
                    <a:pt x="2042" y="2"/>
                  </a:cubicBezTo>
                  <a:cubicBezTo>
                    <a:pt x="2019" y="1"/>
                    <a:pt x="1996" y="1"/>
                    <a:pt x="19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38;p47"/>
            <p:cNvSpPr/>
            <p:nvPr/>
          </p:nvSpPr>
          <p:spPr>
            <a:xfrm>
              <a:off x="1914592" y="688103"/>
              <a:ext cx="263832" cy="374682"/>
            </a:xfrm>
            <a:custGeom>
              <a:avLst/>
              <a:gdLst/>
              <a:ahLst/>
              <a:cxnLst/>
              <a:rect l="l" t="t" r="r" b="b"/>
              <a:pathLst>
                <a:path w="2870" h="3862" extrusionOk="0">
                  <a:moveTo>
                    <a:pt x="2139" y="0"/>
                  </a:moveTo>
                  <a:cubicBezTo>
                    <a:pt x="1666" y="0"/>
                    <a:pt x="1193" y="171"/>
                    <a:pt x="820" y="519"/>
                  </a:cubicBezTo>
                  <a:cubicBezTo>
                    <a:pt x="40" y="1247"/>
                    <a:pt x="0" y="2471"/>
                    <a:pt x="728" y="3249"/>
                  </a:cubicBezTo>
                  <a:cubicBezTo>
                    <a:pt x="1109" y="3657"/>
                    <a:pt x="1623" y="3861"/>
                    <a:pt x="2139" y="3861"/>
                  </a:cubicBezTo>
                  <a:cubicBezTo>
                    <a:pt x="2387" y="3861"/>
                    <a:pt x="2636" y="3814"/>
                    <a:pt x="2870" y="3719"/>
                  </a:cubicBezTo>
                  <a:cubicBezTo>
                    <a:pt x="2382" y="3713"/>
                    <a:pt x="1894" y="3523"/>
                    <a:pt x="1535" y="3138"/>
                  </a:cubicBezTo>
                  <a:cubicBezTo>
                    <a:pt x="847" y="2400"/>
                    <a:pt x="886" y="1242"/>
                    <a:pt x="1625" y="553"/>
                  </a:cubicBezTo>
                  <a:cubicBezTo>
                    <a:pt x="1926" y="271"/>
                    <a:pt x="2295" y="113"/>
                    <a:pt x="2669" y="73"/>
                  </a:cubicBezTo>
                  <a:cubicBezTo>
                    <a:pt x="2496" y="25"/>
                    <a:pt x="2318" y="0"/>
                    <a:pt x="2139" y="0"/>
                  </a:cubicBezTo>
                  <a:close/>
                </a:path>
              </a:pathLst>
            </a:custGeom>
            <a:solidFill>
              <a:srgbClr val="20124D">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39;p47"/>
            <p:cNvSpPr/>
            <p:nvPr/>
          </p:nvSpPr>
          <p:spPr>
            <a:xfrm>
              <a:off x="2042369" y="1026592"/>
              <a:ext cx="78414" cy="35799"/>
            </a:xfrm>
            <a:custGeom>
              <a:avLst/>
              <a:gdLst/>
              <a:ahLst/>
              <a:cxnLst/>
              <a:rect l="l" t="t" r="r" b="b"/>
              <a:pathLst>
                <a:path w="853" h="369" extrusionOk="0">
                  <a:moveTo>
                    <a:pt x="272" y="1"/>
                  </a:moveTo>
                  <a:cubicBezTo>
                    <a:pt x="224" y="1"/>
                    <a:pt x="187" y="47"/>
                    <a:pt x="149" y="47"/>
                  </a:cubicBezTo>
                  <a:cubicBezTo>
                    <a:pt x="131" y="47"/>
                    <a:pt x="114" y="36"/>
                    <a:pt x="95" y="5"/>
                  </a:cubicBezTo>
                  <a:cubicBezTo>
                    <a:pt x="53" y="58"/>
                    <a:pt x="24" y="151"/>
                    <a:pt x="0" y="219"/>
                  </a:cubicBezTo>
                  <a:cubicBezTo>
                    <a:pt x="243" y="318"/>
                    <a:pt x="502" y="369"/>
                    <a:pt x="761" y="369"/>
                  </a:cubicBezTo>
                  <a:cubicBezTo>
                    <a:pt x="792" y="369"/>
                    <a:pt x="822" y="368"/>
                    <a:pt x="852" y="367"/>
                  </a:cubicBezTo>
                  <a:cubicBezTo>
                    <a:pt x="544" y="264"/>
                    <a:pt x="470" y="137"/>
                    <a:pt x="325" y="21"/>
                  </a:cubicBezTo>
                  <a:cubicBezTo>
                    <a:pt x="305" y="6"/>
                    <a:pt x="288" y="1"/>
                    <a:pt x="272" y="1"/>
                  </a:cubicBezTo>
                  <a:close/>
                </a:path>
              </a:pathLst>
            </a:custGeom>
            <a:solidFill>
              <a:srgbClr val="4E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40;p47"/>
            <p:cNvSpPr/>
            <p:nvPr/>
          </p:nvSpPr>
          <p:spPr>
            <a:xfrm>
              <a:off x="2163803" y="814903"/>
              <a:ext cx="96892" cy="106040"/>
            </a:xfrm>
            <a:custGeom>
              <a:avLst/>
              <a:gdLst/>
              <a:ahLst/>
              <a:cxnLst/>
              <a:rect l="l" t="t" r="r" b="b"/>
              <a:pathLst>
                <a:path w="1054" h="1093" extrusionOk="0">
                  <a:moveTo>
                    <a:pt x="526" y="1"/>
                  </a:moveTo>
                  <a:cubicBezTo>
                    <a:pt x="279" y="1"/>
                    <a:pt x="16" y="217"/>
                    <a:pt x="11" y="510"/>
                  </a:cubicBezTo>
                  <a:cubicBezTo>
                    <a:pt x="1" y="816"/>
                    <a:pt x="257" y="1085"/>
                    <a:pt x="510" y="1093"/>
                  </a:cubicBezTo>
                  <a:cubicBezTo>
                    <a:pt x="513" y="1093"/>
                    <a:pt x="515" y="1093"/>
                    <a:pt x="518" y="1093"/>
                  </a:cubicBezTo>
                  <a:cubicBezTo>
                    <a:pt x="767" y="1093"/>
                    <a:pt x="1037" y="868"/>
                    <a:pt x="1043" y="571"/>
                  </a:cubicBezTo>
                  <a:cubicBezTo>
                    <a:pt x="1053" y="270"/>
                    <a:pt x="789" y="6"/>
                    <a:pt x="539" y="1"/>
                  </a:cubicBezTo>
                  <a:cubicBezTo>
                    <a:pt x="534" y="1"/>
                    <a:pt x="530" y="1"/>
                    <a:pt x="526" y="1"/>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41;p47"/>
            <p:cNvSpPr/>
            <p:nvPr/>
          </p:nvSpPr>
          <p:spPr>
            <a:xfrm>
              <a:off x="1885912" y="1016599"/>
              <a:ext cx="197276" cy="485767"/>
            </a:xfrm>
            <a:custGeom>
              <a:avLst/>
              <a:gdLst/>
              <a:ahLst/>
              <a:cxnLst/>
              <a:rect l="l" t="t" r="r" b="b"/>
              <a:pathLst>
                <a:path w="2146" h="5007" extrusionOk="0">
                  <a:moveTo>
                    <a:pt x="1719" y="0"/>
                  </a:moveTo>
                  <a:cubicBezTo>
                    <a:pt x="1625" y="0"/>
                    <a:pt x="1529" y="31"/>
                    <a:pt x="1446" y="95"/>
                  </a:cubicBezTo>
                  <a:cubicBezTo>
                    <a:pt x="1436" y="101"/>
                    <a:pt x="1428" y="111"/>
                    <a:pt x="1425" y="122"/>
                  </a:cubicBezTo>
                  <a:lnTo>
                    <a:pt x="1" y="4790"/>
                  </a:lnTo>
                  <a:lnTo>
                    <a:pt x="716" y="5007"/>
                  </a:lnTo>
                  <a:lnTo>
                    <a:pt x="2140" y="338"/>
                  </a:lnTo>
                  <a:cubicBezTo>
                    <a:pt x="2145" y="327"/>
                    <a:pt x="2145" y="314"/>
                    <a:pt x="2140" y="306"/>
                  </a:cubicBezTo>
                  <a:cubicBezTo>
                    <a:pt x="2077" y="113"/>
                    <a:pt x="1901" y="0"/>
                    <a:pt x="1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42;p47"/>
            <p:cNvSpPr/>
            <p:nvPr/>
          </p:nvSpPr>
          <p:spPr>
            <a:xfrm>
              <a:off x="1923785" y="1044249"/>
              <a:ext cx="127871" cy="418436"/>
            </a:xfrm>
            <a:custGeom>
              <a:avLst/>
              <a:gdLst/>
              <a:ahLst/>
              <a:cxnLst/>
              <a:rect l="l" t="t" r="r" b="b"/>
              <a:pathLst>
                <a:path w="1391" h="4313" extrusionOk="0">
                  <a:moveTo>
                    <a:pt x="1342" y="0"/>
                  </a:moveTo>
                  <a:cubicBezTo>
                    <a:pt x="1323" y="0"/>
                    <a:pt x="1304" y="13"/>
                    <a:pt x="1293" y="42"/>
                  </a:cubicBezTo>
                  <a:cubicBezTo>
                    <a:pt x="1266" y="116"/>
                    <a:pt x="0" y="4286"/>
                    <a:pt x="0" y="4286"/>
                  </a:cubicBezTo>
                  <a:lnTo>
                    <a:pt x="87" y="4313"/>
                  </a:lnTo>
                  <a:cubicBezTo>
                    <a:pt x="87" y="4313"/>
                    <a:pt x="1367" y="122"/>
                    <a:pt x="1380" y="69"/>
                  </a:cubicBezTo>
                  <a:cubicBezTo>
                    <a:pt x="1391" y="27"/>
                    <a:pt x="1368" y="0"/>
                    <a:pt x="1342" y="0"/>
                  </a:cubicBezTo>
                  <a:close/>
                </a:path>
              </a:pathLst>
            </a:custGeom>
            <a:solidFill>
              <a:srgbClr val="8582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43;p47"/>
            <p:cNvSpPr/>
            <p:nvPr/>
          </p:nvSpPr>
          <p:spPr>
            <a:xfrm>
              <a:off x="1886187" y="1285721"/>
              <a:ext cx="121344" cy="216640"/>
            </a:xfrm>
            <a:custGeom>
              <a:avLst/>
              <a:gdLst/>
              <a:ahLst/>
              <a:cxnLst/>
              <a:rect l="l" t="t" r="r" b="b"/>
              <a:pathLst>
                <a:path w="1320" h="2233" extrusionOk="0">
                  <a:moveTo>
                    <a:pt x="878" y="0"/>
                  </a:moveTo>
                  <a:cubicBezTo>
                    <a:pt x="779" y="0"/>
                    <a:pt x="678" y="29"/>
                    <a:pt x="589" y="91"/>
                  </a:cubicBezTo>
                  <a:lnTo>
                    <a:pt x="0" y="2016"/>
                  </a:lnTo>
                  <a:lnTo>
                    <a:pt x="718" y="2233"/>
                  </a:lnTo>
                  <a:lnTo>
                    <a:pt x="1319" y="252"/>
                  </a:lnTo>
                  <a:cubicBezTo>
                    <a:pt x="1225" y="91"/>
                    <a:pt x="1054" y="0"/>
                    <a:pt x="878" y="0"/>
                  </a:cubicBezTo>
                  <a:close/>
                </a:path>
              </a:pathLst>
            </a:custGeom>
            <a:solidFill>
              <a:srgbClr val="20124D">
                <a:alpha val="3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44;p47"/>
            <p:cNvSpPr/>
            <p:nvPr/>
          </p:nvSpPr>
          <p:spPr>
            <a:xfrm>
              <a:off x="1896391" y="1518947"/>
              <a:ext cx="285251" cy="229349"/>
            </a:xfrm>
            <a:custGeom>
              <a:avLst/>
              <a:gdLst/>
              <a:ahLst/>
              <a:cxnLst/>
              <a:rect l="l" t="t" r="r" b="b"/>
              <a:pathLst>
                <a:path w="3103" h="2364" extrusionOk="0">
                  <a:moveTo>
                    <a:pt x="422" y="0"/>
                  </a:moveTo>
                  <a:lnTo>
                    <a:pt x="0" y="617"/>
                  </a:lnTo>
                  <a:lnTo>
                    <a:pt x="2551" y="2356"/>
                  </a:lnTo>
                  <a:cubicBezTo>
                    <a:pt x="2561" y="2361"/>
                    <a:pt x="2572" y="2363"/>
                    <a:pt x="2580" y="2363"/>
                  </a:cubicBezTo>
                  <a:cubicBezTo>
                    <a:pt x="2891" y="2361"/>
                    <a:pt x="3102" y="2055"/>
                    <a:pt x="2994" y="1765"/>
                  </a:cubicBezTo>
                  <a:cubicBezTo>
                    <a:pt x="2989" y="1754"/>
                    <a:pt x="2984" y="1744"/>
                    <a:pt x="2973" y="1738"/>
                  </a:cubicBez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45;p47"/>
            <p:cNvSpPr/>
            <p:nvPr/>
          </p:nvSpPr>
          <p:spPr>
            <a:xfrm>
              <a:off x="2098076" y="1666799"/>
              <a:ext cx="83562" cy="81495"/>
            </a:xfrm>
            <a:custGeom>
              <a:avLst/>
              <a:gdLst/>
              <a:ahLst/>
              <a:cxnLst/>
              <a:rect l="l" t="t" r="r" b="b"/>
              <a:pathLst>
                <a:path w="909" h="840" extrusionOk="0">
                  <a:moveTo>
                    <a:pt x="470" y="1"/>
                  </a:moveTo>
                  <a:cubicBezTo>
                    <a:pt x="423" y="243"/>
                    <a:pt x="233" y="452"/>
                    <a:pt x="1" y="586"/>
                  </a:cubicBezTo>
                  <a:lnTo>
                    <a:pt x="360" y="832"/>
                  </a:lnTo>
                  <a:cubicBezTo>
                    <a:pt x="370" y="837"/>
                    <a:pt x="381" y="839"/>
                    <a:pt x="394" y="839"/>
                  </a:cubicBezTo>
                  <a:cubicBezTo>
                    <a:pt x="697" y="837"/>
                    <a:pt x="908" y="528"/>
                    <a:pt x="803" y="241"/>
                  </a:cubicBezTo>
                  <a:cubicBezTo>
                    <a:pt x="800" y="230"/>
                    <a:pt x="792" y="220"/>
                    <a:pt x="782" y="214"/>
                  </a:cubicBezTo>
                  <a:lnTo>
                    <a:pt x="470" y="1"/>
                  </a:lnTo>
                  <a:close/>
                </a:path>
              </a:pathLst>
            </a:custGeom>
            <a:solidFill>
              <a:srgbClr val="20124D">
                <a:alpha val="3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46;p47"/>
            <p:cNvSpPr/>
            <p:nvPr/>
          </p:nvSpPr>
          <p:spPr>
            <a:xfrm>
              <a:off x="1903929" y="1538836"/>
              <a:ext cx="209870" cy="152706"/>
            </a:xfrm>
            <a:custGeom>
              <a:avLst/>
              <a:gdLst/>
              <a:ahLst/>
              <a:cxnLst/>
              <a:rect l="l" t="t" r="r" b="b"/>
              <a:pathLst>
                <a:path w="2283" h="1574" extrusionOk="0">
                  <a:moveTo>
                    <a:pt x="53" y="1"/>
                  </a:moveTo>
                  <a:lnTo>
                    <a:pt x="0" y="75"/>
                  </a:lnTo>
                  <a:cubicBezTo>
                    <a:pt x="0" y="75"/>
                    <a:pt x="2137" y="1536"/>
                    <a:pt x="2181" y="1562"/>
                  </a:cubicBezTo>
                  <a:cubicBezTo>
                    <a:pt x="2194" y="1570"/>
                    <a:pt x="2207" y="1573"/>
                    <a:pt x="2218" y="1573"/>
                  </a:cubicBezTo>
                  <a:cubicBezTo>
                    <a:pt x="2261" y="1573"/>
                    <a:pt x="2282" y="1524"/>
                    <a:pt x="2234" y="1486"/>
                  </a:cubicBezTo>
                  <a:cubicBezTo>
                    <a:pt x="2176" y="1438"/>
                    <a:pt x="53" y="1"/>
                    <a:pt x="53" y="1"/>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47;p47"/>
            <p:cNvSpPr/>
            <p:nvPr/>
          </p:nvSpPr>
          <p:spPr>
            <a:xfrm>
              <a:off x="1896575" y="1518656"/>
              <a:ext cx="200678" cy="173370"/>
            </a:xfrm>
            <a:custGeom>
              <a:avLst/>
              <a:gdLst/>
              <a:ahLst/>
              <a:cxnLst/>
              <a:rect l="l" t="t" r="r" b="b"/>
              <a:pathLst>
                <a:path w="2183" h="1787" extrusionOk="0">
                  <a:moveTo>
                    <a:pt x="423" y="0"/>
                  </a:moveTo>
                  <a:lnTo>
                    <a:pt x="1" y="618"/>
                  </a:lnTo>
                  <a:lnTo>
                    <a:pt x="1713" y="1786"/>
                  </a:lnTo>
                  <a:cubicBezTo>
                    <a:pt x="1942" y="1638"/>
                    <a:pt x="2182" y="1272"/>
                    <a:pt x="2085" y="1137"/>
                  </a:cubicBezTo>
                  <a:lnTo>
                    <a:pt x="423" y="0"/>
                  </a:lnTo>
                  <a:close/>
                </a:path>
              </a:pathLst>
            </a:custGeom>
            <a:solidFill>
              <a:srgbClr val="20124D">
                <a:alpha val="3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48;p47"/>
            <p:cNvSpPr/>
            <p:nvPr/>
          </p:nvSpPr>
          <p:spPr>
            <a:xfrm>
              <a:off x="1709139" y="1327826"/>
              <a:ext cx="403838" cy="375070"/>
            </a:xfrm>
            <a:custGeom>
              <a:avLst/>
              <a:gdLst/>
              <a:ahLst/>
              <a:cxnLst/>
              <a:rect l="l" t="t" r="r" b="b"/>
              <a:pathLst>
                <a:path w="4393" h="3866" extrusionOk="0">
                  <a:moveTo>
                    <a:pt x="2197" y="0"/>
                  </a:moveTo>
                  <a:cubicBezTo>
                    <a:pt x="1947" y="0"/>
                    <a:pt x="1692" y="49"/>
                    <a:pt x="1446" y="153"/>
                  </a:cubicBezTo>
                  <a:cubicBezTo>
                    <a:pt x="463" y="567"/>
                    <a:pt x="1" y="1701"/>
                    <a:pt x="415" y="2682"/>
                  </a:cubicBezTo>
                  <a:cubicBezTo>
                    <a:pt x="728" y="3421"/>
                    <a:pt x="1444" y="3866"/>
                    <a:pt x="2198" y="3866"/>
                  </a:cubicBezTo>
                  <a:cubicBezTo>
                    <a:pt x="2448" y="3866"/>
                    <a:pt x="2702" y="3817"/>
                    <a:pt x="2947" y="3714"/>
                  </a:cubicBezTo>
                  <a:cubicBezTo>
                    <a:pt x="3931" y="3297"/>
                    <a:pt x="4393" y="2165"/>
                    <a:pt x="3976" y="1181"/>
                  </a:cubicBezTo>
                  <a:cubicBezTo>
                    <a:pt x="3665" y="443"/>
                    <a:pt x="2950" y="0"/>
                    <a:pt x="21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49;p47"/>
            <p:cNvSpPr/>
            <p:nvPr/>
          </p:nvSpPr>
          <p:spPr>
            <a:xfrm>
              <a:off x="1715206" y="1336945"/>
              <a:ext cx="342522" cy="366241"/>
            </a:xfrm>
            <a:custGeom>
              <a:avLst/>
              <a:gdLst/>
              <a:ahLst/>
              <a:cxnLst/>
              <a:rect l="l" t="t" r="r" b="b"/>
              <a:pathLst>
                <a:path w="3726" h="3775" extrusionOk="0">
                  <a:moveTo>
                    <a:pt x="1557" y="1"/>
                  </a:moveTo>
                  <a:lnTo>
                    <a:pt x="1557" y="1"/>
                  </a:lnTo>
                  <a:cubicBezTo>
                    <a:pt x="932" y="196"/>
                    <a:pt x="420" y="702"/>
                    <a:pt x="257" y="1386"/>
                  </a:cubicBezTo>
                  <a:cubicBezTo>
                    <a:pt x="1" y="2419"/>
                    <a:pt x="639" y="3469"/>
                    <a:pt x="1676" y="3720"/>
                  </a:cubicBezTo>
                  <a:cubicBezTo>
                    <a:pt x="1829" y="3757"/>
                    <a:pt x="1982" y="3775"/>
                    <a:pt x="2133" y="3775"/>
                  </a:cubicBezTo>
                  <a:cubicBezTo>
                    <a:pt x="2772" y="3775"/>
                    <a:pt x="3367" y="3455"/>
                    <a:pt x="3725" y="2934"/>
                  </a:cubicBezTo>
                  <a:lnTo>
                    <a:pt x="3725" y="2934"/>
                  </a:lnTo>
                  <a:cubicBezTo>
                    <a:pt x="3433" y="3128"/>
                    <a:pt x="3087" y="3238"/>
                    <a:pt x="2726" y="3238"/>
                  </a:cubicBezTo>
                  <a:cubicBezTo>
                    <a:pt x="2583" y="3238"/>
                    <a:pt x="2437" y="3220"/>
                    <a:pt x="2290" y="3184"/>
                  </a:cubicBezTo>
                  <a:cubicBezTo>
                    <a:pt x="1307" y="2944"/>
                    <a:pt x="708" y="1955"/>
                    <a:pt x="945" y="977"/>
                  </a:cubicBezTo>
                  <a:cubicBezTo>
                    <a:pt x="1040" y="578"/>
                    <a:pt x="1264" y="243"/>
                    <a:pt x="1557" y="1"/>
                  </a:cubicBezTo>
                  <a:close/>
                </a:path>
              </a:pathLst>
            </a:custGeom>
            <a:solidFill>
              <a:srgbClr val="20124D">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50;p47"/>
            <p:cNvSpPr/>
            <p:nvPr/>
          </p:nvSpPr>
          <p:spPr>
            <a:xfrm>
              <a:off x="1735889" y="1545239"/>
              <a:ext cx="75748" cy="125735"/>
            </a:xfrm>
            <a:custGeom>
              <a:avLst/>
              <a:gdLst/>
              <a:ahLst/>
              <a:cxnLst/>
              <a:rect l="l" t="t" r="r" b="b"/>
              <a:pathLst>
                <a:path w="824" h="1296" extrusionOk="0">
                  <a:moveTo>
                    <a:pt x="0" y="1"/>
                  </a:moveTo>
                  <a:lnTo>
                    <a:pt x="0" y="1"/>
                  </a:lnTo>
                  <a:cubicBezTo>
                    <a:pt x="85" y="523"/>
                    <a:pt x="383" y="995"/>
                    <a:pt x="823" y="1296"/>
                  </a:cubicBezTo>
                  <a:cubicBezTo>
                    <a:pt x="691" y="1153"/>
                    <a:pt x="493" y="747"/>
                    <a:pt x="488" y="72"/>
                  </a:cubicBezTo>
                  <a:cubicBezTo>
                    <a:pt x="466" y="74"/>
                    <a:pt x="445" y="74"/>
                    <a:pt x="426" y="74"/>
                  </a:cubicBezTo>
                  <a:cubicBezTo>
                    <a:pt x="254" y="74"/>
                    <a:pt x="212" y="15"/>
                    <a:pt x="0" y="1"/>
                  </a:cubicBezTo>
                  <a:close/>
                </a:path>
              </a:pathLst>
            </a:custGeom>
            <a:solidFill>
              <a:srgbClr val="20124D">
                <a:alpha val="3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51;p47"/>
            <p:cNvSpPr/>
            <p:nvPr/>
          </p:nvSpPr>
          <p:spPr>
            <a:xfrm>
              <a:off x="1935643" y="1400297"/>
              <a:ext cx="111600" cy="102353"/>
            </a:xfrm>
            <a:custGeom>
              <a:avLst/>
              <a:gdLst/>
              <a:ahLst/>
              <a:cxnLst/>
              <a:rect l="l" t="t" r="r" b="b"/>
              <a:pathLst>
                <a:path w="1214" h="1055" extrusionOk="0">
                  <a:moveTo>
                    <a:pt x="566" y="1"/>
                  </a:moveTo>
                  <a:cubicBezTo>
                    <a:pt x="477" y="1"/>
                    <a:pt x="390" y="22"/>
                    <a:pt x="320" y="65"/>
                  </a:cubicBezTo>
                  <a:cubicBezTo>
                    <a:pt x="106" y="197"/>
                    <a:pt x="1" y="527"/>
                    <a:pt x="159" y="785"/>
                  </a:cubicBezTo>
                  <a:cubicBezTo>
                    <a:pt x="268" y="959"/>
                    <a:pt x="473" y="1055"/>
                    <a:pt x="661" y="1055"/>
                  </a:cubicBezTo>
                  <a:cubicBezTo>
                    <a:pt x="746" y="1055"/>
                    <a:pt x="828" y="1035"/>
                    <a:pt x="895" y="994"/>
                  </a:cubicBezTo>
                  <a:cubicBezTo>
                    <a:pt x="1108" y="862"/>
                    <a:pt x="1214" y="521"/>
                    <a:pt x="1056" y="263"/>
                  </a:cubicBezTo>
                  <a:cubicBezTo>
                    <a:pt x="949" y="91"/>
                    <a:pt x="750" y="1"/>
                    <a:pt x="566" y="1"/>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52;p47"/>
            <p:cNvSpPr/>
            <p:nvPr/>
          </p:nvSpPr>
          <p:spPr>
            <a:xfrm>
              <a:off x="1203640" y="1512447"/>
              <a:ext cx="585394" cy="192095"/>
            </a:xfrm>
            <a:custGeom>
              <a:avLst/>
              <a:gdLst/>
              <a:ahLst/>
              <a:cxnLst/>
              <a:rect l="l" t="t" r="r" b="b"/>
              <a:pathLst>
                <a:path w="6368" h="1980" extrusionOk="0">
                  <a:moveTo>
                    <a:pt x="5988" y="0"/>
                  </a:moveTo>
                  <a:cubicBezTo>
                    <a:pt x="5985" y="0"/>
                    <a:pt x="5982" y="0"/>
                    <a:pt x="5980" y="1"/>
                  </a:cubicBezTo>
                  <a:lnTo>
                    <a:pt x="0" y="1244"/>
                  </a:lnTo>
                  <a:lnTo>
                    <a:pt x="151" y="1979"/>
                  </a:lnTo>
                  <a:lnTo>
                    <a:pt x="6128" y="737"/>
                  </a:lnTo>
                  <a:cubicBezTo>
                    <a:pt x="6141" y="734"/>
                    <a:pt x="6151" y="727"/>
                    <a:pt x="6157" y="721"/>
                  </a:cubicBezTo>
                  <a:cubicBezTo>
                    <a:pt x="6368" y="497"/>
                    <a:pt x="6291" y="130"/>
                    <a:pt x="6012" y="4"/>
                  </a:cubicBezTo>
                  <a:cubicBezTo>
                    <a:pt x="6004" y="2"/>
                    <a:pt x="5995" y="0"/>
                    <a:pt x="5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53;p47"/>
            <p:cNvSpPr/>
            <p:nvPr/>
          </p:nvSpPr>
          <p:spPr>
            <a:xfrm>
              <a:off x="1239491" y="1546015"/>
              <a:ext cx="517276" cy="120884"/>
            </a:xfrm>
            <a:custGeom>
              <a:avLst/>
              <a:gdLst/>
              <a:ahLst/>
              <a:cxnLst/>
              <a:rect l="l" t="t" r="r" b="b"/>
              <a:pathLst>
                <a:path w="5627" h="1246" extrusionOk="0">
                  <a:moveTo>
                    <a:pt x="5550" y="0"/>
                  </a:moveTo>
                  <a:cubicBezTo>
                    <a:pt x="5547" y="0"/>
                    <a:pt x="5543" y="0"/>
                    <a:pt x="5540" y="1"/>
                  </a:cubicBezTo>
                  <a:cubicBezTo>
                    <a:pt x="5466" y="11"/>
                    <a:pt x="1" y="1156"/>
                    <a:pt x="1" y="1156"/>
                  </a:cubicBezTo>
                  <a:lnTo>
                    <a:pt x="17" y="1246"/>
                  </a:lnTo>
                  <a:cubicBezTo>
                    <a:pt x="17" y="1246"/>
                    <a:pt x="5506" y="104"/>
                    <a:pt x="5558" y="90"/>
                  </a:cubicBezTo>
                  <a:cubicBezTo>
                    <a:pt x="5626" y="73"/>
                    <a:pt x="5613" y="0"/>
                    <a:pt x="5550" y="0"/>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54;p47"/>
            <p:cNvSpPr/>
            <p:nvPr/>
          </p:nvSpPr>
          <p:spPr>
            <a:xfrm>
              <a:off x="1203640" y="1594426"/>
              <a:ext cx="214467" cy="110115"/>
            </a:xfrm>
            <a:custGeom>
              <a:avLst/>
              <a:gdLst/>
              <a:ahLst/>
              <a:cxnLst/>
              <a:rect l="l" t="t" r="r" b="b"/>
              <a:pathLst>
                <a:path w="2333" h="1135" extrusionOk="0">
                  <a:moveTo>
                    <a:pt x="1973" y="0"/>
                  </a:moveTo>
                  <a:lnTo>
                    <a:pt x="0" y="399"/>
                  </a:lnTo>
                  <a:lnTo>
                    <a:pt x="151" y="1134"/>
                  </a:lnTo>
                  <a:lnTo>
                    <a:pt x="2182" y="723"/>
                  </a:lnTo>
                  <a:cubicBezTo>
                    <a:pt x="2332" y="472"/>
                    <a:pt x="2242" y="140"/>
                    <a:pt x="1973" y="0"/>
                  </a:cubicBezTo>
                  <a:close/>
                </a:path>
              </a:pathLst>
            </a:custGeom>
            <a:solidFill>
              <a:srgbClr val="20124D">
                <a:alpha val="3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55;p47"/>
            <p:cNvSpPr/>
            <p:nvPr/>
          </p:nvSpPr>
          <p:spPr>
            <a:xfrm>
              <a:off x="952223" y="1479074"/>
              <a:ext cx="426819" cy="398742"/>
            </a:xfrm>
            <a:custGeom>
              <a:avLst/>
              <a:gdLst/>
              <a:ahLst/>
              <a:cxnLst/>
              <a:rect l="l" t="t" r="r" b="b"/>
              <a:pathLst>
                <a:path w="4643" h="4110" extrusionOk="0">
                  <a:moveTo>
                    <a:pt x="2323" y="0"/>
                  </a:moveTo>
                  <a:cubicBezTo>
                    <a:pt x="1491" y="0"/>
                    <a:pt x="708" y="509"/>
                    <a:pt x="398" y="1334"/>
                  </a:cubicBezTo>
                  <a:cubicBezTo>
                    <a:pt x="0" y="2395"/>
                    <a:pt x="538" y="3579"/>
                    <a:pt x="1599" y="3977"/>
                  </a:cubicBezTo>
                  <a:cubicBezTo>
                    <a:pt x="1837" y="4067"/>
                    <a:pt x="2082" y="4110"/>
                    <a:pt x="2323" y="4110"/>
                  </a:cubicBezTo>
                  <a:cubicBezTo>
                    <a:pt x="3154" y="4110"/>
                    <a:pt x="3935" y="3601"/>
                    <a:pt x="4244" y="2777"/>
                  </a:cubicBezTo>
                  <a:cubicBezTo>
                    <a:pt x="4642" y="1714"/>
                    <a:pt x="4104" y="530"/>
                    <a:pt x="3044" y="132"/>
                  </a:cubicBezTo>
                  <a:cubicBezTo>
                    <a:pt x="2806" y="42"/>
                    <a:pt x="2562" y="0"/>
                    <a:pt x="23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56;p47"/>
            <p:cNvSpPr/>
            <p:nvPr/>
          </p:nvSpPr>
          <p:spPr>
            <a:xfrm>
              <a:off x="957279" y="1487223"/>
              <a:ext cx="363573" cy="389622"/>
            </a:xfrm>
            <a:custGeom>
              <a:avLst/>
              <a:gdLst/>
              <a:ahLst/>
              <a:cxnLst/>
              <a:rect l="l" t="t" r="r" b="b"/>
              <a:pathLst>
                <a:path w="3955" h="4016" extrusionOk="0">
                  <a:moveTo>
                    <a:pt x="1652" y="0"/>
                  </a:moveTo>
                  <a:cubicBezTo>
                    <a:pt x="987" y="208"/>
                    <a:pt x="444" y="749"/>
                    <a:pt x="267" y="1475"/>
                  </a:cubicBezTo>
                  <a:cubicBezTo>
                    <a:pt x="0" y="2577"/>
                    <a:pt x="676" y="3690"/>
                    <a:pt x="1778" y="3957"/>
                  </a:cubicBezTo>
                  <a:cubicBezTo>
                    <a:pt x="1941" y="3996"/>
                    <a:pt x="2104" y="4016"/>
                    <a:pt x="2264" y="4016"/>
                  </a:cubicBezTo>
                  <a:cubicBezTo>
                    <a:pt x="2942" y="4016"/>
                    <a:pt x="3575" y="3675"/>
                    <a:pt x="3954" y="3123"/>
                  </a:cubicBezTo>
                  <a:lnTo>
                    <a:pt x="3954" y="3123"/>
                  </a:lnTo>
                  <a:cubicBezTo>
                    <a:pt x="3644" y="3327"/>
                    <a:pt x="3277" y="3442"/>
                    <a:pt x="2894" y="3442"/>
                  </a:cubicBezTo>
                  <a:cubicBezTo>
                    <a:pt x="2743" y="3442"/>
                    <a:pt x="2589" y="3424"/>
                    <a:pt x="2435" y="3387"/>
                  </a:cubicBezTo>
                  <a:cubicBezTo>
                    <a:pt x="1388" y="3134"/>
                    <a:pt x="750" y="2081"/>
                    <a:pt x="1003" y="1037"/>
                  </a:cubicBezTo>
                  <a:cubicBezTo>
                    <a:pt x="1106" y="615"/>
                    <a:pt x="1343" y="259"/>
                    <a:pt x="1652" y="0"/>
                  </a:cubicBezTo>
                  <a:close/>
                </a:path>
              </a:pathLst>
            </a:custGeom>
            <a:solidFill>
              <a:srgbClr val="20124D">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57;p47"/>
            <p:cNvSpPr/>
            <p:nvPr/>
          </p:nvSpPr>
          <p:spPr>
            <a:xfrm>
              <a:off x="1191230" y="1554358"/>
              <a:ext cx="118678" cy="109048"/>
            </a:xfrm>
            <a:custGeom>
              <a:avLst/>
              <a:gdLst/>
              <a:ahLst/>
              <a:cxnLst/>
              <a:rect l="l" t="t" r="r" b="b"/>
              <a:pathLst>
                <a:path w="1291" h="1124" extrusionOk="0">
                  <a:moveTo>
                    <a:pt x="602" y="1"/>
                  </a:moveTo>
                  <a:cubicBezTo>
                    <a:pt x="507" y="1"/>
                    <a:pt x="415" y="24"/>
                    <a:pt x="341" y="70"/>
                  </a:cubicBezTo>
                  <a:cubicBezTo>
                    <a:pt x="114" y="213"/>
                    <a:pt x="1" y="561"/>
                    <a:pt x="170" y="835"/>
                  </a:cubicBezTo>
                  <a:cubicBezTo>
                    <a:pt x="287" y="1021"/>
                    <a:pt x="503" y="1123"/>
                    <a:pt x="701" y="1123"/>
                  </a:cubicBezTo>
                  <a:cubicBezTo>
                    <a:pt x="792" y="1123"/>
                    <a:pt x="879" y="1102"/>
                    <a:pt x="950" y="1057"/>
                  </a:cubicBezTo>
                  <a:cubicBezTo>
                    <a:pt x="1177" y="914"/>
                    <a:pt x="1291" y="556"/>
                    <a:pt x="1122" y="281"/>
                  </a:cubicBezTo>
                  <a:cubicBezTo>
                    <a:pt x="1008" y="97"/>
                    <a:pt x="797" y="1"/>
                    <a:pt x="602" y="1"/>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58;p47"/>
            <p:cNvSpPr/>
            <p:nvPr/>
          </p:nvSpPr>
          <p:spPr>
            <a:xfrm>
              <a:off x="2096146" y="1633135"/>
              <a:ext cx="365780" cy="342472"/>
            </a:xfrm>
            <a:custGeom>
              <a:avLst/>
              <a:gdLst/>
              <a:ahLst/>
              <a:cxnLst/>
              <a:rect l="l" t="t" r="r" b="b"/>
              <a:pathLst>
                <a:path w="3979" h="3530" extrusionOk="0">
                  <a:moveTo>
                    <a:pt x="1991" y="0"/>
                  </a:moveTo>
                  <a:cubicBezTo>
                    <a:pt x="1793" y="0"/>
                    <a:pt x="1591" y="34"/>
                    <a:pt x="1393" y="105"/>
                  </a:cubicBezTo>
                  <a:cubicBezTo>
                    <a:pt x="476" y="432"/>
                    <a:pt x="1" y="1442"/>
                    <a:pt x="328" y="2360"/>
                  </a:cubicBezTo>
                  <a:cubicBezTo>
                    <a:pt x="587" y="3082"/>
                    <a:pt x="1266" y="3529"/>
                    <a:pt x="1991" y="3529"/>
                  </a:cubicBezTo>
                  <a:cubicBezTo>
                    <a:pt x="2188" y="3529"/>
                    <a:pt x="2389" y="3496"/>
                    <a:pt x="2586" y="3426"/>
                  </a:cubicBezTo>
                  <a:cubicBezTo>
                    <a:pt x="3501" y="3096"/>
                    <a:pt x="3978" y="2086"/>
                    <a:pt x="3649" y="1168"/>
                  </a:cubicBezTo>
                  <a:cubicBezTo>
                    <a:pt x="3390" y="448"/>
                    <a:pt x="2714" y="0"/>
                    <a:pt x="19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59;p47"/>
            <p:cNvSpPr/>
            <p:nvPr/>
          </p:nvSpPr>
          <p:spPr>
            <a:xfrm>
              <a:off x="2103408" y="1643322"/>
              <a:ext cx="313932" cy="330733"/>
            </a:xfrm>
            <a:custGeom>
              <a:avLst/>
              <a:gdLst/>
              <a:ahLst/>
              <a:cxnLst/>
              <a:rect l="l" t="t" r="r" b="b"/>
              <a:pathLst>
                <a:path w="3415" h="3409" extrusionOk="0">
                  <a:moveTo>
                    <a:pt x="1291" y="0"/>
                  </a:moveTo>
                  <a:lnTo>
                    <a:pt x="1291" y="0"/>
                  </a:lnTo>
                  <a:cubicBezTo>
                    <a:pt x="732" y="211"/>
                    <a:pt x="291" y="699"/>
                    <a:pt x="178" y="1329"/>
                  </a:cubicBezTo>
                  <a:cubicBezTo>
                    <a:pt x="1" y="2287"/>
                    <a:pt x="634" y="3205"/>
                    <a:pt x="1591" y="3379"/>
                  </a:cubicBezTo>
                  <a:cubicBezTo>
                    <a:pt x="1699" y="3399"/>
                    <a:pt x="1807" y="3408"/>
                    <a:pt x="1912" y="3408"/>
                  </a:cubicBezTo>
                  <a:cubicBezTo>
                    <a:pt x="2533" y="3408"/>
                    <a:pt x="3101" y="3077"/>
                    <a:pt x="3414" y="2559"/>
                  </a:cubicBezTo>
                  <a:lnTo>
                    <a:pt x="3414" y="2559"/>
                  </a:lnTo>
                  <a:cubicBezTo>
                    <a:pt x="3133" y="2770"/>
                    <a:pt x="2788" y="2890"/>
                    <a:pt x="2425" y="2890"/>
                  </a:cubicBezTo>
                  <a:cubicBezTo>
                    <a:pt x="2325" y="2890"/>
                    <a:pt x="2223" y="2881"/>
                    <a:pt x="2122" y="2862"/>
                  </a:cubicBezTo>
                  <a:cubicBezTo>
                    <a:pt x="1217" y="2698"/>
                    <a:pt x="615" y="1828"/>
                    <a:pt x="784" y="921"/>
                  </a:cubicBezTo>
                  <a:cubicBezTo>
                    <a:pt x="850" y="551"/>
                    <a:pt x="1035" y="237"/>
                    <a:pt x="1291" y="0"/>
                  </a:cubicBezTo>
                  <a:close/>
                </a:path>
              </a:pathLst>
            </a:custGeom>
            <a:solidFill>
              <a:srgbClr val="20124D">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60;p47"/>
            <p:cNvSpPr/>
            <p:nvPr/>
          </p:nvSpPr>
          <p:spPr>
            <a:xfrm>
              <a:off x="2296451" y="1685329"/>
              <a:ext cx="101488" cy="92749"/>
            </a:xfrm>
            <a:custGeom>
              <a:avLst/>
              <a:gdLst/>
              <a:ahLst/>
              <a:cxnLst/>
              <a:rect l="l" t="t" r="r" b="b"/>
              <a:pathLst>
                <a:path w="1104" h="956" extrusionOk="0">
                  <a:moveTo>
                    <a:pt x="517" y="1"/>
                  </a:moveTo>
                  <a:cubicBezTo>
                    <a:pt x="425" y="1"/>
                    <a:pt x="336" y="25"/>
                    <a:pt x="267" y="73"/>
                  </a:cubicBezTo>
                  <a:cubicBezTo>
                    <a:pt x="80" y="205"/>
                    <a:pt x="0" y="511"/>
                    <a:pt x="159" y="736"/>
                  </a:cubicBezTo>
                  <a:cubicBezTo>
                    <a:pt x="261" y="880"/>
                    <a:pt x="435" y="956"/>
                    <a:pt x="597" y="956"/>
                  </a:cubicBezTo>
                  <a:cubicBezTo>
                    <a:pt x="685" y="956"/>
                    <a:pt x="770" y="933"/>
                    <a:pt x="837" y="886"/>
                  </a:cubicBezTo>
                  <a:cubicBezTo>
                    <a:pt x="1024" y="754"/>
                    <a:pt x="1103" y="437"/>
                    <a:pt x="945" y="213"/>
                  </a:cubicBezTo>
                  <a:cubicBezTo>
                    <a:pt x="845" y="72"/>
                    <a:pt x="676" y="1"/>
                    <a:pt x="517" y="1"/>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3190;p47"/>
          <p:cNvGrpSpPr/>
          <p:nvPr/>
        </p:nvGrpSpPr>
        <p:grpSpPr>
          <a:xfrm>
            <a:off x="6861322" y="3283178"/>
            <a:ext cx="1612202" cy="1220479"/>
            <a:chOff x="2668325" y="954374"/>
            <a:chExt cx="1612202" cy="1220479"/>
          </a:xfrm>
        </p:grpSpPr>
        <p:sp>
          <p:nvSpPr>
            <p:cNvPr id="65" name="Google Shape;3191;p47"/>
            <p:cNvSpPr/>
            <p:nvPr/>
          </p:nvSpPr>
          <p:spPr>
            <a:xfrm>
              <a:off x="3911062" y="1847121"/>
              <a:ext cx="369465" cy="327732"/>
            </a:xfrm>
            <a:custGeom>
              <a:avLst/>
              <a:gdLst/>
              <a:ahLst/>
              <a:cxnLst/>
              <a:rect l="l" t="t" r="r" b="b"/>
              <a:pathLst>
                <a:path w="4098" h="3635" extrusionOk="0">
                  <a:moveTo>
                    <a:pt x="2048" y="1"/>
                  </a:moveTo>
                  <a:cubicBezTo>
                    <a:pt x="1655" y="1"/>
                    <a:pt x="1259" y="128"/>
                    <a:pt x="927" y="390"/>
                  </a:cubicBezTo>
                  <a:cubicBezTo>
                    <a:pt x="138" y="1010"/>
                    <a:pt x="1" y="2152"/>
                    <a:pt x="621" y="2940"/>
                  </a:cubicBezTo>
                  <a:cubicBezTo>
                    <a:pt x="980" y="3396"/>
                    <a:pt x="1513" y="3634"/>
                    <a:pt x="2051" y="3634"/>
                  </a:cubicBezTo>
                  <a:cubicBezTo>
                    <a:pt x="2444" y="3634"/>
                    <a:pt x="2841" y="3507"/>
                    <a:pt x="3174" y="3244"/>
                  </a:cubicBezTo>
                  <a:cubicBezTo>
                    <a:pt x="3960" y="2624"/>
                    <a:pt x="4097" y="1482"/>
                    <a:pt x="3477" y="693"/>
                  </a:cubicBezTo>
                  <a:cubicBezTo>
                    <a:pt x="3118" y="238"/>
                    <a:pt x="2585" y="1"/>
                    <a:pt x="2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192;p47"/>
            <p:cNvSpPr/>
            <p:nvPr/>
          </p:nvSpPr>
          <p:spPr>
            <a:xfrm>
              <a:off x="3956501" y="1848203"/>
              <a:ext cx="311404" cy="220081"/>
            </a:xfrm>
            <a:custGeom>
              <a:avLst/>
              <a:gdLst/>
              <a:ahLst/>
              <a:cxnLst/>
              <a:rect l="l" t="t" r="r" b="b"/>
              <a:pathLst>
                <a:path w="3454" h="2441" extrusionOk="0">
                  <a:moveTo>
                    <a:pt x="1538" y="0"/>
                  </a:moveTo>
                  <a:cubicBezTo>
                    <a:pt x="1138" y="0"/>
                    <a:pt x="736" y="131"/>
                    <a:pt x="401" y="402"/>
                  </a:cubicBezTo>
                  <a:cubicBezTo>
                    <a:pt x="241" y="533"/>
                    <a:pt x="103" y="684"/>
                    <a:pt x="1" y="850"/>
                  </a:cubicBezTo>
                  <a:cubicBezTo>
                    <a:pt x="90" y="979"/>
                    <a:pt x="246" y="1132"/>
                    <a:pt x="246" y="1132"/>
                  </a:cubicBezTo>
                  <a:cubicBezTo>
                    <a:pt x="554" y="884"/>
                    <a:pt x="958" y="765"/>
                    <a:pt x="1367" y="765"/>
                  </a:cubicBezTo>
                  <a:cubicBezTo>
                    <a:pt x="1939" y="765"/>
                    <a:pt x="2522" y="996"/>
                    <a:pt x="2868" y="1425"/>
                  </a:cubicBezTo>
                  <a:cubicBezTo>
                    <a:pt x="3108" y="1726"/>
                    <a:pt x="3229" y="2082"/>
                    <a:pt x="3242" y="2441"/>
                  </a:cubicBezTo>
                  <a:cubicBezTo>
                    <a:pt x="3453" y="1866"/>
                    <a:pt x="3369" y="1193"/>
                    <a:pt x="2957" y="679"/>
                  </a:cubicBezTo>
                  <a:cubicBezTo>
                    <a:pt x="2597" y="233"/>
                    <a:pt x="2070" y="0"/>
                    <a:pt x="1538" y="0"/>
                  </a:cubicBezTo>
                  <a:close/>
                </a:path>
              </a:pathLst>
            </a:custGeom>
            <a:solidFill>
              <a:srgbClr val="20124D">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193;p47"/>
            <p:cNvSpPr/>
            <p:nvPr/>
          </p:nvSpPr>
          <p:spPr>
            <a:xfrm>
              <a:off x="4034758" y="2020044"/>
              <a:ext cx="102329" cy="88537"/>
            </a:xfrm>
            <a:custGeom>
              <a:avLst/>
              <a:gdLst/>
              <a:ahLst/>
              <a:cxnLst/>
              <a:rect l="l" t="t" r="r" b="b"/>
              <a:pathLst>
                <a:path w="1135" h="982" extrusionOk="0">
                  <a:moveTo>
                    <a:pt x="520" y="1"/>
                  </a:moveTo>
                  <a:cubicBezTo>
                    <a:pt x="422" y="1"/>
                    <a:pt x="329" y="27"/>
                    <a:pt x="259" y="81"/>
                  </a:cubicBezTo>
                  <a:cubicBezTo>
                    <a:pt x="72" y="223"/>
                    <a:pt x="0" y="553"/>
                    <a:pt x="172" y="777"/>
                  </a:cubicBezTo>
                  <a:cubicBezTo>
                    <a:pt x="276" y="914"/>
                    <a:pt x="446" y="982"/>
                    <a:pt x="605" y="982"/>
                  </a:cubicBezTo>
                  <a:cubicBezTo>
                    <a:pt x="707" y="982"/>
                    <a:pt x="805" y="954"/>
                    <a:pt x="879" y="899"/>
                  </a:cubicBezTo>
                  <a:cubicBezTo>
                    <a:pt x="1066" y="756"/>
                    <a:pt x="1135" y="437"/>
                    <a:pt x="963" y="213"/>
                  </a:cubicBezTo>
                  <a:cubicBezTo>
                    <a:pt x="856" y="73"/>
                    <a:pt x="682" y="1"/>
                    <a:pt x="520" y="1"/>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194;p47"/>
            <p:cNvSpPr/>
            <p:nvPr/>
          </p:nvSpPr>
          <p:spPr>
            <a:xfrm>
              <a:off x="3769333" y="1807902"/>
              <a:ext cx="220074" cy="151198"/>
            </a:xfrm>
            <a:custGeom>
              <a:avLst/>
              <a:gdLst/>
              <a:ahLst/>
              <a:cxnLst/>
              <a:rect l="l" t="t" r="r" b="b"/>
              <a:pathLst>
                <a:path w="2441" h="1677" extrusionOk="0">
                  <a:moveTo>
                    <a:pt x="294" y="1"/>
                  </a:moveTo>
                  <a:cubicBezTo>
                    <a:pt x="264" y="1"/>
                    <a:pt x="234" y="7"/>
                    <a:pt x="206" y="20"/>
                  </a:cubicBezTo>
                  <a:lnTo>
                    <a:pt x="201" y="23"/>
                  </a:lnTo>
                  <a:cubicBezTo>
                    <a:pt x="77" y="84"/>
                    <a:pt x="1" y="213"/>
                    <a:pt x="9" y="350"/>
                  </a:cubicBezTo>
                  <a:lnTo>
                    <a:pt x="9" y="355"/>
                  </a:lnTo>
                  <a:cubicBezTo>
                    <a:pt x="11" y="427"/>
                    <a:pt x="51" y="487"/>
                    <a:pt x="109" y="524"/>
                  </a:cubicBezTo>
                  <a:lnTo>
                    <a:pt x="2055" y="1653"/>
                  </a:lnTo>
                  <a:cubicBezTo>
                    <a:pt x="2084" y="1669"/>
                    <a:pt x="2117" y="1677"/>
                    <a:pt x="2149" y="1677"/>
                  </a:cubicBezTo>
                  <a:cubicBezTo>
                    <a:pt x="2181" y="1677"/>
                    <a:pt x="2212" y="1669"/>
                    <a:pt x="2240" y="1653"/>
                  </a:cubicBezTo>
                  <a:cubicBezTo>
                    <a:pt x="2351" y="1579"/>
                    <a:pt x="2425" y="1458"/>
                    <a:pt x="2435" y="1323"/>
                  </a:cubicBezTo>
                  <a:cubicBezTo>
                    <a:pt x="2441" y="1252"/>
                    <a:pt x="2404" y="1191"/>
                    <a:pt x="2348" y="1157"/>
                  </a:cubicBezTo>
                  <a:lnTo>
                    <a:pt x="404" y="31"/>
                  </a:lnTo>
                  <a:cubicBezTo>
                    <a:pt x="369" y="11"/>
                    <a:pt x="331"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195;p47"/>
            <p:cNvSpPr/>
            <p:nvPr/>
          </p:nvSpPr>
          <p:spPr>
            <a:xfrm>
              <a:off x="3893932" y="1878225"/>
              <a:ext cx="88264" cy="51481"/>
            </a:xfrm>
            <a:custGeom>
              <a:avLst/>
              <a:gdLst/>
              <a:ahLst/>
              <a:cxnLst/>
              <a:rect l="l" t="t" r="r" b="b"/>
              <a:pathLst>
                <a:path w="979" h="571" extrusionOk="0">
                  <a:moveTo>
                    <a:pt x="55" y="0"/>
                  </a:moveTo>
                  <a:cubicBezTo>
                    <a:pt x="9" y="0"/>
                    <a:pt x="1" y="67"/>
                    <a:pt x="46" y="92"/>
                  </a:cubicBezTo>
                  <a:cubicBezTo>
                    <a:pt x="104" y="121"/>
                    <a:pt x="829" y="538"/>
                    <a:pt x="874" y="564"/>
                  </a:cubicBezTo>
                  <a:cubicBezTo>
                    <a:pt x="882" y="569"/>
                    <a:pt x="891" y="571"/>
                    <a:pt x="899" y="571"/>
                  </a:cubicBezTo>
                  <a:cubicBezTo>
                    <a:pt x="941" y="571"/>
                    <a:pt x="978" y="523"/>
                    <a:pt x="921" y="488"/>
                  </a:cubicBezTo>
                  <a:cubicBezTo>
                    <a:pt x="850" y="443"/>
                    <a:pt x="172" y="55"/>
                    <a:pt x="93" y="13"/>
                  </a:cubicBezTo>
                  <a:cubicBezTo>
                    <a:pt x="78" y="4"/>
                    <a:pt x="65" y="0"/>
                    <a:pt x="55" y="0"/>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96;p47"/>
            <p:cNvSpPr/>
            <p:nvPr/>
          </p:nvSpPr>
          <p:spPr>
            <a:xfrm>
              <a:off x="3769333" y="1807541"/>
              <a:ext cx="75011" cy="79972"/>
            </a:xfrm>
            <a:custGeom>
              <a:avLst/>
              <a:gdLst/>
              <a:ahLst/>
              <a:cxnLst/>
              <a:rect l="l" t="t" r="r" b="b"/>
              <a:pathLst>
                <a:path w="832" h="887" extrusionOk="0">
                  <a:moveTo>
                    <a:pt x="295" y="1"/>
                  </a:moveTo>
                  <a:cubicBezTo>
                    <a:pt x="264" y="1"/>
                    <a:pt x="234" y="7"/>
                    <a:pt x="206" y="22"/>
                  </a:cubicBezTo>
                  <a:lnTo>
                    <a:pt x="201" y="24"/>
                  </a:lnTo>
                  <a:cubicBezTo>
                    <a:pt x="77" y="85"/>
                    <a:pt x="1" y="212"/>
                    <a:pt x="9" y="351"/>
                  </a:cubicBezTo>
                  <a:lnTo>
                    <a:pt x="9" y="357"/>
                  </a:lnTo>
                  <a:cubicBezTo>
                    <a:pt x="11" y="425"/>
                    <a:pt x="51" y="489"/>
                    <a:pt x="109" y="526"/>
                  </a:cubicBezTo>
                  <a:lnTo>
                    <a:pt x="734" y="887"/>
                  </a:lnTo>
                  <a:cubicBezTo>
                    <a:pt x="702" y="692"/>
                    <a:pt x="739" y="470"/>
                    <a:pt x="832" y="283"/>
                  </a:cubicBezTo>
                  <a:lnTo>
                    <a:pt x="404" y="30"/>
                  </a:lnTo>
                  <a:cubicBezTo>
                    <a:pt x="371" y="11"/>
                    <a:pt x="333" y="1"/>
                    <a:pt x="295" y="1"/>
                  </a:cubicBezTo>
                  <a:close/>
                </a:path>
              </a:pathLst>
            </a:custGeom>
            <a:solidFill>
              <a:srgbClr val="20124D">
                <a:alpha val="3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97;p47"/>
            <p:cNvSpPr/>
            <p:nvPr/>
          </p:nvSpPr>
          <p:spPr>
            <a:xfrm>
              <a:off x="2668325" y="1287058"/>
              <a:ext cx="355852" cy="327641"/>
            </a:xfrm>
            <a:custGeom>
              <a:avLst/>
              <a:gdLst/>
              <a:ahLst/>
              <a:cxnLst/>
              <a:rect l="l" t="t" r="r" b="b"/>
              <a:pathLst>
                <a:path w="3947" h="3634" extrusionOk="0">
                  <a:moveTo>
                    <a:pt x="1976" y="1"/>
                  </a:moveTo>
                  <a:cubicBezTo>
                    <a:pt x="1862" y="1"/>
                    <a:pt x="1746" y="12"/>
                    <a:pt x="1630" y="34"/>
                  </a:cubicBezTo>
                  <a:cubicBezTo>
                    <a:pt x="644" y="224"/>
                    <a:pt x="0" y="1176"/>
                    <a:pt x="190" y="2160"/>
                  </a:cubicBezTo>
                  <a:cubicBezTo>
                    <a:pt x="358" y="3030"/>
                    <a:pt x="1118" y="3633"/>
                    <a:pt x="1970" y="3633"/>
                  </a:cubicBezTo>
                  <a:cubicBezTo>
                    <a:pt x="2084" y="3633"/>
                    <a:pt x="2200" y="3623"/>
                    <a:pt x="2316" y="3600"/>
                  </a:cubicBezTo>
                  <a:cubicBezTo>
                    <a:pt x="3302" y="3410"/>
                    <a:pt x="3946" y="2458"/>
                    <a:pt x="3756" y="1474"/>
                  </a:cubicBezTo>
                  <a:cubicBezTo>
                    <a:pt x="3589" y="604"/>
                    <a:pt x="2828" y="1"/>
                    <a:pt x="19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98;p47"/>
            <p:cNvSpPr/>
            <p:nvPr/>
          </p:nvSpPr>
          <p:spPr>
            <a:xfrm>
              <a:off x="2726747" y="1287689"/>
              <a:ext cx="298331" cy="326109"/>
            </a:xfrm>
            <a:custGeom>
              <a:avLst/>
              <a:gdLst/>
              <a:ahLst/>
              <a:cxnLst/>
              <a:rect l="l" t="t" r="r" b="b"/>
              <a:pathLst>
                <a:path w="3309" h="3617" extrusionOk="0">
                  <a:moveTo>
                    <a:pt x="1581" y="1"/>
                  </a:moveTo>
                  <a:lnTo>
                    <a:pt x="1581" y="1"/>
                  </a:lnTo>
                  <a:cubicBezTo>
                    <a:pt x="1979" y="235"/>
                    <a:pt x="2280" y="623"/>
                    <a:pt x="2385" y="1108"/>
                  </a:cubicBezTo>
                  <a:cubicBezTo>
                    <a:pt x="2591" y="2034"/>
                    <a:pt x="2003" y="2955"/>
                    <a:pt x="1077" y="3158"/>
                  </a:cubicBezTo>
                  <a:cubicBezTo>
                    <a:pt x="953" y="3186"/>
                    <a:pt x="829" y="3199"/>
                    <a:pt x="707" y="3199"/>
                  </a:cubicBezTo>
                  <a:cubicBezTo>
                    <a:pt x="460" y="3199"/>
                    <a:pt x="220" y="3144"/>
                    <a:pt x="1" y="3047"/>
                  </a:cubicBezTo>
                  <a:lnTo>
                    <a:pt x="1" y="3047"/>
                  </a:lnTo>
                  <a:cubicBezTo>
                    <a:pt x="338" y="3403"/>
                    <a:pt x="812" y="3616"/>
                    <a:pt x="1315" y="3616"/>
                  </a:cubicBezTo>
                  <a:cubicBezTo>
                    <a:pt x="1445" y="3616"/>
                    <a:pt x="1578" y="3602"/>
                    <a:pt x="1710" y="3572"/>
                  </a:cubicBezTo>
                  <a:cubicBezTo>
                    <a:pt x="2689" y="3353"/>
                    <a:pt x="3309" y="2385"/>
                    <a:pt x="3090" y="1404"/>
                  </a:cubicBezTo>
                  <a:cubicBezTo>
                    <a:pt x="2924" y="647"/>
                    <a:pt x="2306" y="109"/>
                    <a:pt x="1581" y="1"/>
                  </a:cubicBezTo>
                  <a:close/>
                </a:path>
              </a:pathLst>
            </a:custGeom>
            <a:solidFill>
              <a:srgbClr val="20124D">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99;p47"/>
            <p:cNvSpPr/>
            <p:nvPr/>
          </p:nvSpPr>
          <p:spPr>
            <a:xfrm>
              <a:off x="2712051" y="1391822"/>
              <a:ext cx="98813" cy="88176"/>
            </a:xfrm>
            <a:custGeom>
              <a:avLst/>
              <a:gdLst/>
              <a:ahLst/>
              <a:cxnLst/>
              <a:rect l="l" t="t" r="r" b="b"/>
              <a:pathLst>
                <a:path w="1096" h="978" extrusionOk="0">
                  <a:moveTo>
                    <a:pt x="553" y="1"/>
                  </a:moveTo>
                  <a:cubicBezTo>
                    <a:pt x="524" y="1"/>
                    <a:pt x="494" y="3"/>
                    <a:pt x="465" y="9"/>
                  </a:cubicBezTo>
                  <a:cubicBezTo>
                    <a:pt x="185" y="62"/>
                    <a:pt x="0" y="357"/>
                    <a:pt x="43" y="587"/>
                  </a:cubicBezTo>
                  <a:cubicBezTo>
                    <a:pt x="80" y="793"/>
                    <a:pt x="288" y="977"/>
                    <a:pt x="531" y="977"/>
                  </a:cubicBezTo>
                  <a:cubicBezTo>
                    <a:pt x="560" y="977"/>
                    <a:pt x="590" y="975"/>
                    <a:pt x="620" y="969"/>
                  </a:cubicBezTo>
                  <a:cubicBezTo>
                    <a:pt x="900" y="914"/>
                    <a:pt x="1095" y="626"/>
                    <a:pt x="1053" y="397"/>
                  </a:cubicBezTo>
                  <a:cubicBezTo>
                    <a:pt x="1013" y="189"/>
                    <a:pt x="798" y="1"/>
                    <a:pt x="553" y="1"/>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00;p47"/>
            <p:cNvSpPr/>
            <p:nvPr/>
          </p:nvSpPr>
          <p:spPr>
            <a:xfrm>
              <a:off x="2949888" y="1161467"/>
              <a:ext cx="324928" cy="232432"/>
            </a:xfrm>
            <a:custGeom>
              <a:avLst/>
              <a:gdLst/>
              <a:ahLst/>
              <a:cxnLst/>
              <a:rect l="l" t="t" r="r" b="b"/>
              <a:pathLst>
                <a:path w="3604" h="2578" extrusionOk="0">
                  <a:moveTo>
                    <a:pt x="3287" y="0"/>
                  </a:moveTo>
                  <a:lnTo>
                    <a:pt x="85" y="2068"/>
                  </a:lnTo>
                  <a:cubicBezTo>
                    <a:pt x="29" y="2102"/>
                    <a:pt x="0" y="2168"/>
                    <a:pt x="11" y="2232"/>
                  </a:cubicBezTo>
                  <a:cubicBezTo>
                    <a:pt x="24" y="2366"/>
                    <a:pt x="103" y="2482"/>
                    <a:pt x="216" y="2551"/>
                  </a:cubicBezTo>
                  <a:cubicBezTo>
                    <a:pt x="244" y="2568"/>
                    <a:pt x="275" y="2577"/>
                    <a:pt x="306" y="2577"/>
                  </a:cubicBezTo>
                  <a:cubicBezTo>
                    <a:pt x="339" y="2577"/>
                    <a:pt x="372" y="2567"/>
                    <a:pt x="401" y="2548"/>
                  </a:cubicBezTo>
                  <a:lnTo>
                    <a:pt x="3603" y="480"/>
                  </a:lnTo>
                  <a:lnTo>
                    <a:pt x="3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201;p47"/>
            <p:cNvSpPr/>
            <p:nvPr/>
          </p:nvSpPr>
          <p:spPr>
            <a:xfrm>
              <a:off x="2968821" y="1227463"/>
              <a:ext cx="223500" cy="144436"/>
            </a:xfrm>
            <a:custGeom>
              <a:avLst/>
              <a:gdLst/>
              <a:ahLst/>
              <a:cxnLst/>
              <a:rect l="l" t="t" r="r" b="b"/>
              <a:pathLst>
                <a:path w="2479" h="1602" extrusionOk="0">
                  <a:moveTo>
                    <a:pt x="2422" y="0"/>
                  </a:moveTo>
                  <a:cubicBezTo>
                    <a:pt x="2408" y="0"/>
                    <a:pt x="2391" y="6"/>
                    <a:pt x="2372" y="20"/>
                  </a:cubicBezTo>
                  <a:cubicBezTo>
                    <a:pt x="2322" y="54"/>
                    <a:pt x="104" y="1478"/>
                    <a:pt x="46" y="1515"/>
                  </a:cubicBezTo>
                  <a:cubicBezTo>
                    <a:pt x="1" y="1545"/>
                    <a:pt x="27" y="1602"/>
                    <a:pt x="67" y="1602"/>
                  </a:cubicBezTo>
                  <a:cubicBezTo>
                    <a:pt x="76" y="1602"/>
                    <a:pt x="86" y="1599"/>
                    <a:pt x="96" y="1592"/>
                  </a:cubicBezTo>
                  <a:cubicBezTo>
                    <a:pt x="149" y="1552"/>
                    <a:pt x="2346" y="144"/>
                    <a:pt x="2420" y="94"/>
                  </a:cubicBezTo>
                  <a:cubicBezTo>
                    <a:pt x="2478" y="58"/>
                    <a:pt x="2466" y="0"/>
                    <a:pt x="2422" y="0"/>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202;p47"/>
            <p:cNvSpPr/>
            <p:nvPr/>
          </p:nvSpPr>
          <p:spPr>
            <a:xfrm>
              <a:off x="3176004" y="1161467"/>
              <a:ext cx="98542" cy="85652"/>
            </a:xfrm>
            <a:custGeom>
              <a:avLst/>
              <a:gdLst/>
              <a:ahLst/>
              <a:cxnLst/>
              <a:rect l="l" t="t" r="r" b="b"/>
              <a:pathLst>
                <a:path w="1093" h="950" extrusionOk="0">
                  <a:moveTo>
                    <a:pt x="776" y="0"/>
                  </a:moveTo>
                  <a:lnTo>
                    <a:pt x="1" y="504"/>
                  </a:lnTo>
                  <a:cubicBezTo>
                    <a:pt x="185" y="586"/>
                    <a:pt x="312" y="757"/>
                    <a:pt x="378" y="950"/>
                  </a:cubicBezTo>
                  <a:lnTo>
                    <a:pt x="1093" y="480"/>
                  </a:lnTo>
                  <a:lnTo>
                    <a:pt x="776" y="0"/>
                  </a:lnTo>
                  <a:close/>
                </a:path>
              </a:pathLst>
            </a:custGeom>
            <a:solidFill>
              <a:srgbClr val="20124D">
                <a:alpha val="3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03;p47"/>
            <p:cNvSpPr/>
            <p:nvPr/>
          </p:nvSpPr>
          <p:spPr>
            <a:xfrm>
              <a:off x="3165816" y="954374"/>
              <a:ext cx="359638" cy="327641"/>
            </a:xfrm>
            <a:custGeom>
              <a:avLst/>
              <a:gdLst/>
              <a:ahLst/>
              <a:cxnLst/>
              <a:rect l="l" t="t" r="r" b="b"/>
              <a:pathLst>
                <a:path w="3989" h="3634" extrusionOk="0">
                  <a:moveTo>
                    <a:pt x="1994" y="0"/>
                  </a:moveTo>
                  <a:cubicBezTo>
                    <a:pt x="1529" y="0"/>
                    <a:pt x="1064" y="178"/>
                    <a:pt x="710" y="532"/>
                  </a:cubicBezTo>
                  <a:cubicBezTo>
                    <a:pt x="0" y="1242"/>
                    <a:pt x="0" y="2392"/>
                    <a:pt x="710" y="3102"/>
                  </a:cubicBezTo>
                  <a:cubicBezTo>
                    <a:pt x="1064" y="3456"/>
                    <a:pt x="1529" y="3634"/>
                    <a:pt x="1994" y="3634"/>
                  </a:cubicBezTo>
                  <a:cubicBezTo>
                    <a:pt x="2459" y="3634"/>
                    <a:pt x="2924" y="3456"/>
                    <a:pt x="3279" y="3102"/>
                  </a:cubicBezTo>
                  <a:cubicBezTo>
                    <a:pt x="3988" y="2392"/>
                    <a:pt x="3988" y="1242"/>
                    <a:pt x="3279" y="532"/>
                  </a:cubicBezTo>
                  <a:cubicBezTo>
                    <a:pt x="2924" y="178"/>
                    <a:pt x="2459" y="0"/>
                    <a:pt x="19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204;p47"/>
            <p:cNvSpPr/>
            <p:nvPr/>
          </p:nvSpPr>
          <p:spPr>
            <a:xfrm>
              <a:off x="3175733" y="1038942"/>
              <a:ext cx="345213" cy="243071"/>
            </a:xfrm>
            <a:custGeom>
              <a:avLst/>
              <a:gdLst/>
              <a:ahLst/>
              <a:cxnLst/>
              <a:rect l="l" t="t" r="r" b="b"/>
              <a:pathLst>
                <a:path w="3829" h="2696" extrusionOk="0">
                  <a:moveTo>
                    <a:pt x="3472" y="1"/>
                  </a:moveTo>
                  <a:lnTo>
                    <a:pt x="3472" y="1"/>
                  </a:lnTo>
                  <a:cubicBezTo>
                    <a:pt x="3528" y="452"/>
                    <a:pt x="3404" y="926"/>
                    <a:pt x="3084" y="1306"/>
                  </a:cubicBezTo>
                  <a:cubicBezTo>
                    <a:pt x="2743" y="1710"/>
                    <a:pt x="2256" y="1917"/>
                    <a:pt x="1766" y="1917"/>
                  </a:cubicBezTo>
                  <a:cubicBezTo>
                    <a:pt x="1375" y="1917"/>
                    <a:pt x="982" y="1785"/>
                    <a:pt x="660" y="1515"/>
                  </a:cubicBezTo>
                  <a:cubicBezTo>
                    <a:pt x="368" y="1267"/>
                    <a:pt x="175" y="940"/>
                    <a:pt x="96" y="591"/>
                  </a:cubicBezTo>
                  <a:lnTo>
                    <a:pt x="96" y="591"/>
                  </a:lnTo>
                  <a:cubicBezTo>
                    <a:pt x="1" y="1201"/>
                    <a:pt x="212" y="1839"/>
                    <a:pt x="716" y="2269"/>
                  </a:cubicBezTo>
                  <a:cubicBezTo>
                    <a:pt x="1056" y="2556"/>
                    <a:pt x="1471" y="2696"/>
                    <a:pt x="1884" y="2696"/>
                  </a:cubicBezTo>
                  <a:cubicBezTo>
                    <a:pt x="2401" y="2696"/>
                    <a:pt x="2915" y="2476"/>
                    <a:pt x="3274" y="2050"/>
                  </a:cubicBezTo>
                  <a:cubicBezTo>
                    <a:pt x="3775" y="1457"/>
                    <a:pt x="3828" y="639"/>
                    <a:pt x="3472" y="1"/>
                  </a:cubicBezTo>
                  <a:close/>
                </a:path>
              </a:pathLst>
            </a:custGeom>
            <a:solidFill>
              <a:srgbClr val="20124D">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205;p47"/>
            <p:cNvSpPr/>
            <p:nvPr/>
          </p:nvSpPr>
          <p:spPr>
            <a:xfrm>
              <a:off x="3416185" y="1158131"/>
              <a:ext cx="87182" cy="107561"/>
            </a:xfrm>
            <a:custGeom>
              <a:avLst/>
              <a:gdLst/>
              <a:ahLst/>
              <a:cxnLst/>
              <a:rect l="l" t="t" r="r" b="b"/>
              <a:pathLst>
                <a:path w="967" h="1193" extrusionOk="0">
                  <a:moveTo>
                    <a:pt x="728" y="0"/>
                  </a:moveTo>
                  <a:cubicBezTo>
                    <a:pt x="659" y="0"/>
                    <a:pt x="601" y="16"/>
                    <a:pt x="584" y="55"/>
                  </a:cubicBezTo>
                  <a:cubicBezTo>
                    <a:pt x="386" y="530"/>
                    <a:pt x="523" y="789"/>
                    <a:pt x="1" y="1192"/>
                  </a:cubicBezTo>
                  <a:cubicBezTo>
                    <a:pt x="227" y="1084"/>
                    <a:pt x="436" y="929"/>
                    <a:pt x="610" y="725"/>
                  </a:cubicBezTo>
                  <a:cubicBezTo>
                    <a:pt x="781" y="522"/>
                    <a:pt x="897" y="293"/>
                    <a:pt x="966" y="53"/>
                  </a:cubicBezTo>
                  <a:cubicBezTo>
                    <a:pt x="902" y="22"/>
                    <a:pt x="808" y="0"/>
                    <a:pt x="728" y="0"/>
                  </a:cubicBezTo>
                  <a:close/>
                </a:path>
              </a:pathLst>
            </a:custGeom>
            <a:solidFill>
              <a:srgbClr val="20124D">
                <a:alpha val="3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06;p47"/>
            <p:cNvSpPr/>
            <p:nvPr/>
          </p:nvSpPr>
          <p:spPr>
            <a:xfrm>
              <a:off x="3256425" y="998822"/>
              <a:ext cx="98272" cy="87275"/>
            </a:xfrm>
            <a:custGeom>
              <a:avLst/>
              <a:gdLst/>
              <a:ahLst/>
              <a:cxnLst/>
              <a:rect l="l" t="t" r="r" b="b"/>
              <a:pathLst>
                <a:path w="1090" h="968" extrusionOk="0">
                  <a:moveTo>
                    <a:pt x="526" y="1"/>
                  </a:moveTo>
                  <a:cubicBezTo>
                    <a:pt x="384" y="1"/>
                    <a:pt x="248" y="53"/>
                    <a:pt x="164" y="145"/>
                  </a:cubicBezTo>
                  <a:cubicBezTo>
                    <a:pt x="5" y="319"/>
                    <a:pt x="0" y="646"/>
                    <a:pt x="211" y="833"/>
                  </a:cubicBezTo>
                  <a:cubicBezTo>
                    <a:pt x="312" y="924"/>
                    <a:pt x="447" y="967"/>
                    <a:pt x="577" y="967"/>
                  </a:cubicBezTo>
                  <a:cubicBezTo>
                    <a:pt x="715" y="967"/>
                    <a:pt x="847" y="919"/>
                    <a:pt x="929" y="828"/>
                  </a:cubicBezTo>
                  <a:cubicBezTo>
                    <a:pt x="1087" y="651"/>
                    <a:pt x="1089" y="316"/>
                    <a:pt x="878" y="129"/>
                  </a:cubicBezTo>
                  <a:cubicBezTo>
                    <a:pt x="779" y="41"/>
                    <a:pt x="651" y="1"/>
                    <a:pt x="526" y="1"/>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207;p47"/>
            <p:cNvSpPr/>
            <p:nvPr/>
          </p:nvSpPr>
          <p:spPr>
            <a:xfrm>
              <a:off x="3465681" y="1143886"/>
              <a:ext cx="282373" cy="143895"/>
            </a:xfrm>
            <a:custGeom>
              <a:avLst/>
              <a:gdLst/>
              <a:ahLst/>
              <a:cxnLst/>
              <a:rect l="l" t="t" r="r" b="b"/>
              <a:pathLst>
                <a:path w="3132" h="1596" extrusionOk="0">
                  <a:moveTo>
                    <a:pt x="263" y="1"/>
                  </a:moveTo>
                  <a:cubicBezTo>
                    <a:pt x="218" y="1"/>
                    <a:pt x="175" y="17"/>
                    <a:pt x="140" y="50"/>
                  </a:cubicBezTo>
                  <a:cubicBezTo>
                    <a:pt x="45" y="142"/>
                    <a:pt x="0" y="277"/>
                    <a:pt x="16" y="409"/>
                  </a:cubicBezTo>
                  <a:cubicBezTo>
                    <a:pt x="21" y="475"/>
                    <a:pt x="69" y="530"/>
                    <a:pt x="132" y="554"/>
                  </a:cubicBezTo>
                  <a:lnTo>
                    <a:pt x="2939" y="1596"/>
                  </a:lnTo>
                  <a:lnTo>
                    <a:pt x="3131" y="1052"/>
                  </a:lnTo>
                  <a:lnTo>
                    <a:pt x="322" y="10"/>
                  </a:lnTo>
                  <a:cubicBezTo>
                    <a:pt x="303" y="4"/>
                    <a:pt x="283"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208;p47"/>
            <p:cNvSpPr/>
            <p:nvPr/>
          </p:nvSpPr>
          <p:spPr>
            <a:xfrm>
              <a:off x="3471091" y="1148845"/>
              <a:ext cx="139474" cy="52653"/>
            </a:xfrm>
            <a:custGeom>
              <a:avLst/>
              <a:gdLst/>
              <a:ahLst/>
              <a:cxnLst/>
              <a:rect l="l" t="t" r="r" b="b"/>
              <a:pathLst>
                <a:path w="1547" h="584" extrusionOk="0">
                  <a:moveTo>
                    <a:pt x="279" y="50"/>
                  </a:moveTo>
                  <a:cubicBezTo>
                    <a:pt x="217" y="50"/>
                    <a:pt x="218" y="121"/>
                    <a:pt x="273" y="140"/>
                  </a:cubicBezTo>
                  <a:cubicBezTo>
                    <a:pt x="310" y="153"/>
                    <a:pt x="1" y="79"/>
                    <a:pt x="1396" y="575"/>
                  </a:cubicBezTo>
                  <a:cubicBezTo>
                    <a:pt x="1413" y="581"/>
                    <a:pt x="1429" y="583"/>
                    <a:pt x="1444" y="583"/>
                  </a:cubicBezTo>
                  <a:cubicBezTo>
                    <a:pt x="1513" y="583"/>
                    <a:pt x="1547" y="528"/>
                    <a:pt x="1409" y="478"/>
                  </a:cubicBezTo>
                  <a:cubicBezTo>
                    <a:pt x="35" y="0"/>
                    <a:pt x="357" y="64"/>
                    <a:pt x="302" y="53"/>
                  </a:cubicBezTo>
                  <a:cubicBezTo>
                    <a:pt x="293" y="51"/>
                    <a:pt x="286" y="50"/>
                    <a:pt x="279" y="50"/>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209;p47"/>
            <p:cNvSpPr/>
            <p:nvPr/>
          </p:nvSpPr>
          <p:spPr>
            <a:xfrm>
              <a:off x="3603803" y="1205464"/>
              <a:ext cx="144252" cy="82316"/>
            </a:xfrm>
            <a:custGeom>
              <a:avLst/>
              <a:gdLst/>
              <a:ahLst/>
              <a:cxnLst/>
              <a:rect l="l" t="t" r="r" b="b"/>
              <a:pathLst>
                <a:path w="1600" h="913" extrusionOk="0">
                  <a:moveTo>
                    <a:pt x="1" y="404"/>
                  </a:moveTo>
                  <a:lnTo>
                    <a:pt x="1" y="404"/>
                  </a:lnTo>
                  <a:cubicBezTo>
                    <a:pt x="3" y="404"/>
                    <a:pt x="5" y="405"/>
                    <a:pt x="7" y="406"/>
                  </a:cubicBezTo>
                  <a:lnTo>
                    <a:pt x="7" y="406"/>
                  </a:lnTo>
                  <a:lnTo>
                    <a:pt x="1" y="404"/>
                  </a:lnTo>
                  <a:close/>
                  <a:moveTo>
                    <a:pt x="578" y="0"/>
                  </a:moveTo>
                  <a:lnTo>
                    <a:pt x="578" y="0"/>
                  </a:lnTo>
                  <a:cubicBezTo>
                    <a:pt x="658" y="163"/>
                    <a:pt x="575" y="455"/>
                    <a:pt x="258" y="455"/>
                  </a:cubicBezTo>
                  <a:cubicBezTo>
                    <a:pt x="186" y="455"/>
                    <a:pt x="103" y="440"/>
                    <a:pt x="7" y="406"/>
                  </a:cubicBezTo>
                  <a:lnTo>
                    <a:pt x="7" y="406"/>
                  </a:lnTo>
                  <a:lnTo>
                    <a:pt x="1409" y="913"/>
                  </a:lnTo>
                  <a:lnTo>
                    <a:pt x="1599" y="369"/>
                  </a:lnTo>
                  <a:lnTo>
                    <a:pt x="578" y="0"/>
                  </a:lnTo>
                  <a:close/>
                </a:path>
              </a:pathLst>
            </a:custGeom>
            <a:solidFill>
              <a:srgbClr val="20124D">
                <a:alpha val="3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10;p47"/>
            <p:cNvSpPr/>
            <p:nvPr/>
          </p:nvSpPr>
          <p:spPr>
            <a:xfrm>
              <a:off x="3667365" y="1165524"/>
              <a:ext cx="367933" cy="327641"/>
            </a:xfrm>
            <a:custGeom>
              <a:avLst/>
              <a:gdLst/>
              <a:ahLst/>
              <a:cxnLst/>
              <a:rect l="l" t="t" r="r" b="b"/>
              <a:pathLst>
                <a:path w="4081" h="3634" extrusionOk="0">
                  <a:moveTo>
                    <a:pt x="2037" y="1"/>
                  </a:moveTo>
                  <a:cubicBezTo>
                    <a:pt x="1512" y="1"/>
                    <a:pt x="990" y="228"/>
                    <a:pt x="633" y="667"/>
                  </a:cubicBezTo>
                  <a:cubicBezTo>
                    <a:pt x="0" y="1445"/>
                    <a:pt x="113" y="2585"/>
                    <a:pt x="889" y="3220"/>
                  </a:cubicBezTo>
                  <a:cubicBezTo>
                    <a:pt x="1226" y="3499"/>
                    <a:pt x="1633" y="3634"/>
                    <a:pt x="2039" y="3634"/>
                  </a:cubicBezTo>
                  <a:cubicBezTo>
                    <a:pt x="2564" y="3634"/>
                    <a:pt x="3085" y="3406"/>
                    <a:pt x="3442" y="2967"/>
                  </a:cubicBezTo>
                  <a:cubicBezTo>
                    <a:pt x="4081" y="2194"/>
                    <a:pt x="3967" y="1044"/>
                    <a:pt x="3189" y="414"/>
                  </a:cubicBezTo>
                  <a:cubicBezTo>
                    <a:pt x="2851" y="136"/>
                    <a:pt x="2443" y="1"/>
                    <a:pt x="20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1;p47"/>
            <p:cNvSpPr/>
            <p:nvPr/>
          </p:nvSpPr>
          <p:spPr>
            <a:xfrm>
              <a:off x="3676381" y="1165164"/>
              <a:ext cx="302298" cy="314298"/>
            </a:xfrm>
            <a:custGeom>
              <a:avLst/>
              <a:gdLst/>
              <a:ahLst/>
              <a:cxnLst/>
              <a:rect l="l" t="t" r="r" b="b"/>
              <a:pathLst>
                <a:path w="3353" h="3486" extrusionOk="0">
                  <a:moveTo>
                    <a:pt x="1938" y="0"/>
                  </a:moveTo>
                  <a:cubicBezTo>
                    <a:pt x="1857" y="0"/>
                    <a:pt x="1774" y="6"/>
                    <a:pt x="1691" y="17"/>
                  </a:cubicBezTo>
                  <a:cubicBezTo>
                    <a:pt x="697" y="154"/>
                    <a:pt x="0" y="1069"/>
                    <a:pt x="135" y="2061"/>
                  </a:cubicBezTo>
                  <a:cubicBezTo>
                    <a:pt x="225" y="2721"/>
                    <a:pt x="657" y="3246"/>
                    <a:pt x="1227" y="3486"/>
                  </a:cubicBezTo>
                  <a:lnTo>
                    <a:pt x="1332" y="3422"/>
                  </a:lnTo>
                  <a:cubicBezTo>
                    <a:pt x="1161" y="3259"/>
                    <a:pt x="1712" y="3219"/>
                    <a:pt x="1599" y="3000"/>
                  </a:cubicBezTo>
                  <a:cubicBezTo>
                    <a:pt x="1443" y="2697"/>
                    <a:pt x="792" y="2016"/>
                    <a:pt x="1045" y="1310"/>
                  </a:cubicBezTo>
                  <a:cubicBezTo>
                    <a:pt x="1216" y="835"/>
                    <a:pt x="1739" y="465"/>
                    <a:pt x="2319" y="429"/>
                  </a:cubicBezTo>
                  <a:cubicBezTo>
                    <a:pt x="2352" y="427"/>
                    <a:pt x="2384" y="426"/>
                    <a:pt x="2416" y="426"/>
                  </a:cubicBezTo>
                  <a:cubicBezTo>
                    <a:pt x="2762" y="426"/>
                    <a:pt x="3070" y="528"/>
                    <a:pt x="3353" y="684"/>
                  </a:cubicBezTo>
                  <a:cubicBezTo>
                    <a:pt x="3016" y="263"/>
                    <a:pt x="2501" y="0"/>
                    <a:pt x="1938" y="0"/>
                  </a:cubicBezTo>
                  <a:close/>
                </a:path>
              </a:pathLst>
            </a:custGeom>
            <a:solidFill>
              <a:srgbClr val="20124D">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12;p47"/>
            <p:cNvSpPr/>
            <p:nvPr/>
          </p:nvSpPr>
          <p:spPr>
            <a:xfrm>
              <a:off x="3714157" y="1418238"/>
              <a:ext cx="93133" cy="61489"/>
            </a:xfrm>
            <a:custGeom>
              <a:avLst/>
              <a:gdLst/>
              <a:ahLst/>
              <a:cxnLst/>
              <a:rect l="l" t="t" r="r" b="b"/>
              <a:pathLst>
                <a:path w="1033" h="682" extrusionOk="0">
                  <a:moveTo>
                    <a:pt x="1" y="1"/>
                  </a:moveTo>
                  <a:lnTo>
                    <a:pt x="1" y="1"/>
                  </a:lnTo>
                  <a:cubicBezTo>
                    <a:pt x="199" y="304"/>
                    <a:pt x="481" y="541"/>
                    <a:pt x="813" y="681"/>
                  </a:cubicBezTo>
                  <a:lnTo>
                    <a:pt x="916" y="615"/>
                  </a:lnTo>
                  <a:cubicBezTo>
                    <a:pt x="826" y="531"/>
                    <a:pt x="927" y="481"/>
                    <a:pt x="1032" y="423"/>
                  </a:cubicBezTo>
                  <a:cubicBezTo>
                    <a:pt x="919" y="278"/>
                    <a:pt x="1029" y="191"/>
                    <a:pt x="929" y="38"/>
                  </a:cubicBezTo>
                  <a:cubicBezTo>
                    <a:pt x="866" y="28"/>
                    <a:pt x="807" y="24"/>
                    <a:pt x="752" y="24"/>
                  </a:cubicBezTo>
                  <a:cubicBezTo>
                    <a:pt x="554" y="24"/>
                    <a:pt x="399" y="73"/>
                    <a:pt x="255" y="73"/>
                  </a:cubicBezTo>
                  <a:cubicBezTo>
                    <a:pt x="169" y="73"/>
                    <a:pt x="87" y="56"/>
                    <a:pt x="1" y="1"/>
                  </a:cubicBezTo>
                  <a:close/>
                </a:path>
              </a:pathLst>
            </a:custGeom>
            <a:solidFill>
              <a:srgbClr val="20124D">
                <a:alpha val="3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213;p47"/>
            <p:cNvSpPr/>
            <p:nvPr/>
          </p:nvSpPr>
          <p:spPr>
            <a:xfrm>
              <a:off x="3813330" y="1262535"/>
              <a:ext cx="96378" cy="87996"/>
            </a:xfrm>
            <a:custGeom>
              <a:avLst/>
              <a:gdLst/>
              <a:ahLst/>
              <a:cxnLst/>
              <a:rect l="l" t="t" r="r" b="b"/>
              <a:pathLst>
                <a:path w="1069" h="976" extrusionOk="0">
                  <a:moveTo>
                    <a:pt x="552" y="0"/>
                  </a:moveTo>
                  <a:cubicBezTo>
                    <a:pt x="535" y="0"/>
                    <a:pt x="519" y="1"/>
                    <a:pt x="502" y="3"/>
                  </a:cubicBezTo>
                  <a:cubicBezTo>
                    <a:pt x="222" y="29"/>
                    <a:pt x="1" y="298"/>
                    <a:pt x="27" y="538"/>
                  </a:cubicBezTo>
                  <a:cubicBezTo>
                    <a:pt x="52" y="757"/>
                    <a:pt x="271" y="976"/>
                    <a:pt x="531" y="976"/>
                  </a:cubicBezTo>
                  <a:cubicBezTo>
                    <a:pt x="546" y="976"/>
                    <a:pt x="562" y="975"/>
                    <a:pt x="578" y="973"/>
                  </a:cubicBezTo>
                  <a:cubicBezTo>
                    <a:pt x="858" y="942"/>
                    <a:pt x="1069" y="665"/>
                    <a:pt x="1045" y="433"/>
                  </a:cubicBezTo>
                  <a:cubicBezTo>
                    <a:pt x="1020" y="212"/>
                    <a:pt x="813" y="0"/>
                    <a:pt x="552" y="0"/>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14;p47"/>
            <p:cNvSpPr/>
            <p:nvPr/>
          </p:nvSpPr>
          <p:spPr>
            <a:xfrm>
              <a:off x="3475689" y="1613521"/>
              <a:ext cx="363425" cy="327732"/>
            </a:xfrm>
            <a:custGeom>
              <a:avLst/>
              <a:gdLst/>
              <a:ahLst/>
              <a:cxnLst/>
              <a:rect l="l" t="t" r="r" b="b"/>
              <a:pathLst>
                <a:path w="4031" h="3635" extrusionOk="0">
                  <a:moveTo>
                    <a:pt x="2017" y="0"/>
                  </a:moveTo>
                  <a:cubicBezTo>
                    <a:pt x="1861" y="0"/>
                    <a:pt x="1702" y="21"/>
                    <a:pt x="1543" y="64"/>
                  </a:cubicBezTo>
                  <a:cubicBezTo>
                    <a:pt x="572" y="322"/>
                    <a:pt x="0" y="1319"/>
                    <a:pt x="261" y="2290"/>
                  </a:cubicBezTo>
                  <a:cubicBezTo>
                    <a:pt x="480" y="3100"/>
                    <a:pt x="1212" y="3635"/>
                    <a:pt x="2014" y="3635"/>
                  </a:cubicBezTo>
                  <a:cubicBezTo>
                    <a:pt x="2170" y="3635"/>
                    <a:pt x="2329" y="3614"/>
                    <a:pt x="2487" y="3572"/>
                  </a:cubicBezTo>
                  <a:cubicBezTo>
                    <a:pt x="3455" y="3311"/>
                    <a:pt x="4030" y="2314"/>
                    <a:pt x="3769" y="1345"/>
                  </a:cubicBezTo>
                  <a:cubicBezTo>
                    <a:pt x="3551" y="534"/>
                    <a:pt x="2818" y="0"/>
                    <a:pt x="20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15;p47"/>
            <p:cNvSpPr/>
            <p:nvPr/>
          </p:nvSpPr>
          <p:spPr>
            <a:xfrm>
              <a:off x="3623818" y="1627495"/>
              <a:ext cx="215747" cy="313216"/>
            </a:xfrm>
            <a:custGeom>
              <a:avLst/>
              <a:gdLst/>
              <a:ahLst/>
              <a:cxnLst/>
              <a:rect l="l" t="t" r="r" b="b"/>
              <a:pathLst>
                <a:path w="2393" h="3474" extrusionOk="0">
                  <a:moveTo>
                    <a:pt x="1124" y="1"/>
                  </a:moveTo>
                  <a:cubicBezTo>
                    <a:pt x="1008" y="106"/>
                    <a:pt x="879" y="280"/>
                    <a:pt x="879" y="280"/>
                  </a:cubicBezTo>
                  <a:cubicBezTo>
                    <a:pt x="1572" y="929"/>
                    <a:pt x="1601" y="2227"/>
                    <a:pt x="953" y="2918"/>
                  </a:cubicBezTo>
                  <a:cubicBezTo>
                    <a:pt x="689" y="3198"/>
                    <a:pt x="351" y="3369"/>
                    <a:pt x="0" y="3433"/>
                  </a:cubicBezTo>
                  <a:cubicBezTo>
                    <a:pt x="127" y="3460"/>
                    <a:pt x="255" y="3473"/>
                    <a:pt x="384" y="3473"/>
                  </a:cubicBezTo>
                  <a:cubicBezTo>
                    <a:pt x="868" y="3473"/>
                    <a:pt x="1351" y="3282"/>
                    <a:pt x="1707" y="2902"/>
                  </a:cubicBezTo>
                  <a:cubicBezTo>
                    <a:pt x="2393" y="2169"/>
                    <a:pt x="2356" y="1019"/>
                    <a:pt x="1625" y="333"/>
                  </a:cubicBezTo>
                  <a:cubicBezTo>
                    <a:pt x="1472" y="191"/>
                    <a:pt x="1306" y="80"/>
                    <a:pt x="1124" y="1"/>
                  </a:cubicBezTo>
                  <a:close/>
                </a:path>
              </a:pathLst>
            </a:custGeom>
            <a:solidFill>
              <a:srgbClr val="20124D">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216;p47"/>
            <p:cNvSpPr/>
            <p:nvPr/>
          </p:nvSpPr>
          <p:spPr>
            <a:xfrm>
              <a:off x="3532038" y="1768593"/>
              <a:ext cx="96829" cy="89529"/>
            </a:xfrm>
            <a:custGeom>
              <a:avLst/>
              <a:gdLst/>
              <a:ahLst/>
              <a:cxnLst/>
              <a:rect l="l" t="t" r="r" b="b"/>
              <a:pathLst>
                <a:path w="1074" h="993" extrusionOk="0">
                  <a:moveTo>
                    <a:pt x="559" y="1"/>
                  </a:moveTo>
                  <a:cubicBezTo>
                    <a:pt x="432" y="1"/>
                    <a:pt x="302" y="45"/>
                    <a:pt x="203" y="142"/>
                  </a:cubicBezTo>
                  <a:cubicBezTo>
                    <a:pt x="0" y="346"/>
                    <a:pt x="16" y="691"/>
                    <a:pt x="180" y="860"/>
                  </a:cubicBezTo>
                  <a:cubicBezTo>
                    <a:pt x="264" y="945"/>
                    <a:pt x="390" y="992"/>
                    <a:pt x="519" y="992"/>
                  </a:cubicBezTo>
                  <a:cubicBezTo>
                    <a:pt x="645" y="992"/>
                    <a:pt x="774" y="948"/>
                    <a:pt x="873" y="849"/>
                  </a:cubicBezTo>
                  <a:cubicBezTo>
                    <a:pt x="1074" y="649"/>
                    <a:pt x="1071" y="298"/>
                    <a:pt x="905" y="135"/>
                  </a:cubicBezTo>
                  <a:cubicBezTo>
                    <a:pt x="819" y="49"/>
                    <a:pt x="691" y="1"/>
                    <a:pt x="559" y="1"/>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17;p47"/>
            <p:cNvSpPr/>
            <p:nvPr/>
          </p:nvSpPr>
          <p:spPr>
            <a:xfrm>
              <a:off x="3690896" y="1421754"/>
              <a:ext cx="133433" cy="238113"/>
            </a:xfrm>
            <a:custGeom>
              <a:avLst/>
              <a:gdLst/>
              <a:ahLst/>
              <a:cxnLst/>
              <a:rect l="l" t="t" r="r" b="b"/>
              <a:pathLst>
                <a:path w="1480" h="2641" extrusionOk="0">
                  <a:moveTo>
                    <a:pt x="1148" y="0"/>
                  </a:moveTo>
                  <a:cubicBezTo>
                    <a:pt x="1126" y="0"/>
                    <a:pt x="1104" y="2"/>
                    <a:pt x="1082" y="7"/>
                  </a:cubicBezTo>
                  <a:lnTo>
                    <a:pt x="1076" y="7"/>
                  </a:lnTo>
                  <a:cubicBezTo>
                    <a:pt x="1010" y="20"/>
                    <a:pt x="950" y="67"/>
                    <a:pt x="923" y="133"/>
                  </a:cubicBezTo>
                  <a:lnTo>
                    <a:pt x="24" y="2309"/>
                  </a:lnTo>
                  <a:cubicBezTo>
                    <a:pt x="0" y="2367"/>
                    <a:pt x="11" y="2441"/>
                    <a:pt x="53" y="2494"/>
                  </a:cubicBezTo>
                  <a:cubicBezTo>
                    <a:pt x="135" y="2586"/>
                    <a:pt x="251" y="2640"/>
                    <a:pt x="374" y="2640"/>
                  </a:cubicBezTo>
                  <a:cubicBezTo>
                    <a:pt x="385" y="2640"/>
                    <a:pt x="396" y="2640"/>
                    <a:pt x="406" y="2639"/>
                  </a:cubicBezTo>
                  <a:cubicBezTo>
                    <a:pt x="472" y="2631"/>
                    <a:pt x="528" y="2592"/>
                    <a:pt x="554" y="2528"/>
                  </a:cubicBezTo>
                  <a:lnTo>
                    <a:pt x="1454" y="349"/>
                  </a:lnTo>
                  <a:cubicBezTo>
                    <a:pt x="1480" y="286"/>
                    <a:pt x="1475" y="215"/>
                    <a:pt x="1435" y="154"/>
                  </a:cubicBezTo>
                  <a:lnTo>
                    <a:pt x="1432" y="152"/>
                  </a:lnTo>
                  <a:cubicBezTo>
                    <a:pt x="1369" y="55"/>
                    <a:pt x="1261" y="0"/>
                    <a:pt x="1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18;p47"/>
            <p:cNvSpPr/>
            <p:nvPr/>
          </p:nvSpPr>
          <p:spPr>
            <a:xfrm>
              <a:off x="3724615" y="1443663"/>
              <a:ext cx="87182" cy="194385"/>
            </a:xfrm>
            <a:custGeom>
              <a:avLst/>
              <a:gdLst/>
              <a:ahLst/>
              <a:cxnLst/>
              <a:rect l="l" t="t" r="r" b="b"/>
              <a:pathLst>
                <a:path w="967" h="2156" extrusionOk="0">
                  <a:moveTo>
                    <a:pt x="888" y="1"/>
                  </a:moveTo>
                  <a:cubicBezTo>
                    <a:pt x="885" y="1"/>
                    <a:pt x="882" y="1"/>
                    <a:pt x="879" y="1"/>
                  </a:cubicBezTo>
                  <a:lnTo>
                    <a:pt x="1" y="2119"/>
                  </a:lnTo>
                  <a:cubicBezTo>
                    <a:pt x="30" y="2137"/>
                    <a:pt x="59" y="2151"/>
                    <a:pt x="88" y="2156"/>
                  </a:cubicBezTo>
                  <a:lnTo>
                    <a:pt x="966" y="35"/>
                  </a:lnTo>
                  <a:cubicBezTo>
                    <a:pt x="947" y="14"/>
                    <a:pt x="921" y="1"/>
                    <a:pt x="888" y="1"/>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06803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7"/>
        <p:cNvGrpSpPr/>
        <p:nvPr/>
      </p:nvGrpSpPr>
      <p:grpSpPr>
        <a:xfrm>
          <a:off x="0" y="0"/>
          <a:ext cx="0" cy="0"/>
          <a:chOff x="0" y="0"/>
          <a:chExt cx="0" cy="0"/>
        </a:xfrm>
      </p:grpSpPr>
      <p:sp>
        <p:nvSpPr>
          <p:cNvPr id="2988" name="Google Shape;2988;p43"/>
          <p:cNvSpPr txBox="1">
            <a:spLocks noGrp="1"/>
          </p:cNvSpPr>
          <p:nvPr>
            <p:ph type="title"/>
          </p:nvPr>
        </p:nvSpPr>
        <p:spPr>
          <a:xfrm>
            <a:off x="1331834" y="150668"/>
            <a:ext cx="7032848" cy="645405"/>
          </a:xfrm>
          <a:prstGeom prst="rect">
            <a:avLst/>
          </a:prstGeom>
        </p:spPr>
        <p:txBody>
          <a:bodyPr spcFirstLastPara="1" wrap="square" lIns="91425" tIns="91425" rIns="91425" bIns="91425" anchor="t" anchorCtr="0">
            <a:noAutofit/>
          </a:bodyPr>
          <a:lstStyle/>
          <a:p>
            <a:pPr lvl="0" algn="l"/>
            <a:r>
              <a:rPr lang="en-US" sz="2800" dirty="0">
                <a:solidFill>
                  <a:srgbClr val="E95A38"/>
                </a:solidFill>
              </a:rPr>
              <a:t>Energy from Nuclear Reactions</a:t>
            </a:r>
            <a:endParaRPr sz="2800" dirty="0">
              <a:solidFill>
                <a:srgbClr val="E95A38"/>
              </a:solidFill>
            </a:endParaRPr>
          </a:p>
        </p:txBody>
      </p:sp>
      <p:sp>
        <p:nvSpPr>
          <p:cNvPr id="3" name="Rectangle 2"/>
          <p:cNvSpPr/>
          <p:nvPr/>
        </p:nvSpPr>
        <p:spPr>
          <a:xfrm>
            <a:off x="732558" y="584163"/>
            <a:ext cx="8042565" cy="738664"/>
          </a:xfrm>
          <a:prstGeom prst="rect">
            <a:avLst/>
          </a:prstGeom>
        </p:spPr>
        <p:txBody>
          <a:bodyPr wrap="square">
            <a:spAutoFit/>
          </a:bodyPr>
          <a:lstStyle/>
          <a:p>
            <a:endParaRPr lang="en-US" dirty="0">
              <a:latin typeface="Karla ExtraBold" panose="020B0604020202020204" charset="0"/>
            </a:endParaRPr>
          </a:p>
          <a:p>
            <a:r>
              <a:rPr lang="en-US" dirty="0">
                <a:latin typeface="Karla ExtraBold" panose="020B0604020202020204" charset="0"/>
              </a:rPr>
              <a:t>Energy from nuclear reactions arises from the conversion of mass into energy, as </a:t>
            </a:r>
            <a:r>
              <a:rPr lang="en-US" dirty="0">
                <a:solidFill>
                  <a:srgbClr val="2F2259"/>
                </a:solidFill>
                <a:latin typeface="Karla ExtraBold" panose="020B0604020202020204" charset="0"/>
              </a:rPr>
              <a:t>described</a:t>
            </a:r>
            <a:r>
              <a:rPr lang="en-US" dirty="0">
                <a:latin typeface="Karla ExtraBold" panose="020B0604020202020204" charset="0"/>
              </a:rPr>
              <a:t> by Einstein's famous equation:</a:t>
            </a:r>
          </a:p>
        </p:txBody>
      </p:sp>
      <p:sp>
        <p:nvSpPr>
          <p:cNvPr id="4" name="Rectangle 3"/>
          <p:cNvSpPr/>
          <p:nvPr/>
        </p:nvSpPr>
        <p:spPr>
          <a:xfrm>
            <a:off x="3657065" y="1511028"/>
            <a:ext cx="1096775" cy="338554"/>
          </a:xfrm>
          <a:prstGeom prst="rect">
            <a:avLst/>
          </a:prstGeom>
        </p:spPr>
        <p:txBody>
          <a:bodyPr wrap="none">
            <a:spAutoFit/>
          </a:bodyPr>
          <a:lstStyle/>
          <a:p>
            <a:r>
              <a:rPr lang="en-US" sz="1600" smtClean="0">
                <a:solidFill>
                  <a:srgbClr val="E95A38"/>
                </a:solidFill>
                <a:latin typeface="Days One" panose="020B0604020202020204" charset="0"/>
              </a:rPr>
              <a:t>E= mc^2</a:t>
            </a:r>
            <a:endParaRPr lang="en-US" sz="1600" dirty="0">
              <a:solidFill>
                <a:srgbClr val="E95A38"/>
              </a:solidFill>
              <a:latin typeface="Days One" panose="020B0604020202020204" charset="0"/>
            </a:endParaRPr>
          </a:p>
        </p:txBody>
      </p:sp>
      <p:sp>
        <p:nvSpPr>
          <p:cNvPr id="5" name="Rectangle 4"/>
          <p:cNvSpPr/>
          <p:nvPr/>
        </p:nvSpPr>
        <p:spPr>
          <a:xfrm>
            <a:off x="763730" y="1737211"/>
            <a:ext cx="5870864" cy="1107996"/>
          </a:xfrm>
          <a:prstGeom prst="rect">
            <a:avLst/>
          </a:prstGeom>
        </p:spPr>
        <p:txBody>
          <a:bodyPr wrap="square">
            <a:spAutoFit/>
          </a:bodyPr>
          <a:lstStyle/>
          <a:p>
            <a:r>
              <a:rPr lang="en-US" sz="1200" dirty="0">
                <a:solidFill>
                  <a:srgbClr val="E95A38"/>
                </a:solidFill>
                <a:latin typeface="Days One" panose="020B0604020202020204" charset="0"/>
              </a:rPr>
              <a:t>Where:</a:t>
            </a:r>
          </a:p>
          <a:p>
            <a:pPr>
              <a:lnSpc>
                <a:spcPct val="150000"/>
              </a:lnSpc>
              <a:buFont typeface="Arial" panose="020B0604020202020204" pitchFamily="34" charset="0"/>
              <a:buChar char="•"/>
            </a:pPr>
            <a:r>
              <a:rPr lang="en-US" sz="1200" dirty="0" smtClean="0">
                <a:solidFill>
                  <a:srgbClr val="2F2259"/>
                </a:solidFill>
                <a:latin typeface="Karla ExtraBold" panose="020B0604020202020204" charset="0"/>
              </a:rPr>
              <a:t> E: </a:t>
            </a:r>
            <a:r>
              <a:rPr lang="en-US" sz="1200" dirty="0">
                <a:solidFill>
                  <a:srgbClr val="2F2259"/>
                </a:solidFill>
                <a:latin typeface="Karla ExtraBold" panose="020B0604020202020204" charset="0"/>
              </a:rPr>
              <a:t>Energy released</a:t>
            </a:r>
          </a:p>
          <a:p>
            <a:pPr>
              <a:lnSpc>
                <a:spcPct val="150000"/>
              </a:lnSpc>
              <a:buFont typeface="Arial" panose="020B0604020202020204" pitchFamily="34" charset="0"/>
              <a:buChar char="•"/>
            </a:pPr>
            <a:r>
              <a:rPr lang="en-US" sz="1200" dirty="0" smtClean="0">
                <a:solidFill>
                  <a:srgbClr val="2F2259"/>
                </a:solidFill>
                <a:latin typeface="Karla ExtraBold" panose="020B0604020202020204" charset="0"/>
              </a:rPr>
              <a:t> m: </a:t>
            </a:r>
            <a:r>
              <a:rPr lang="en-US" sz="1200" dirty="0">
                <a:solidFill>
                  <a:srgbClr val="2F2259"/>
                </a:solidFill>
                <a:latin typeface="Karla ExtraBold" panose="020B0604020202020204" charset="0"/>
              </a:rPr>
              <a:t>Mass defect (mass difference before and after the reaction)</a:t>
            </a:r>
          </a:p>
          <a:p>
            <a:pPr>
              <a:lnSpc>
                <a:spcPct val="150000"/>
              </a:lnSpc>
              <a:buFont typeface="Arial" panose="020B0604020202020204" pitchFamily="34" charset="0"/>
              <a:buChar char="•"/>
            </a:pPr>
            <a:r>
              <a:rPr lang="en-US" sz="1200" dirty="0" smtClean="0">
                <a:solidFill>
                  <a:srgbClr val="2F2259"/>
                </a:solidFill>
                <a:latin typeface="Karla ExtraBold" panose="020B0604020202020204" charset="0"/>
              </a:rPr>
              <a:t> c: </a:t>
            </a:r>
            <a:r>
              <a:rPr lang="en-US" sz="1200" dirty="0">
                <a:solidFill>
                  <a:srgbClr val="2F2259"/>
                </a:solidFill>
                <a:latin typeface="Karla ExtraBold" panose="020B0604020202020204" charset="0"/>
              </a:rPr>
              <a:t>Speed of light (</a:t>
            </a:r>
            <a:r>
              <a:rPr lang="en-US" sz="1200" dirty="0" smtClean="0">
                <a:solidFill>
                  <a:srgbClr val="2F2259"/>
                </a:solidFill>
                <a:latin typeface="Karla ExtraBold" panose="020B0604020202020204" charset="0"/>
              </a:rPr>
              <a:t>3×10^8m/s)</a:t>
            </a:r>
            <a:endParaRPr lang="en-US" sz="1200" dirty="0">
              <a:solidFill>
                <a:srgbClr val="2F2259"/>
              </a:solidFill>
              <a:latin typeface="Karla ExtraBold" panose="020B0604020202020204" charset="0"/>
            </a:endParaRPr>
          </a:p>
        </p:txBody>
      </p:sp>
      <p:sp>
        <p:nvSpPr>
          <p:cNvPr id="6" name="Rectangle 5"/>
          <p:cNvSpPr/>
          <p:nvPr/>
        </p:nvSpPr>
        <p:spPr>
          <a:xfrm>
            <a:off x="732558" y="3067525"/>
            <a:ext cx="2608120" cy="307777"/>
          </a:xfrm>
          <a:prstGeom prst="rect">
            <a:avLst/>
          </a:prstGeom>
        </p:spPr>
        <p:txBody>
          <a:bodyPr wrap="square">
            <a:spAutoFit/>
          </a:bodyPr>
          <a:lstStyle/>
          <a:p>
            <a:r>
              <a:rPr lang="en-US" dirty="0">
                <a:solidFill>
                  <a:srgbClr val="E95A38"/>
                </a:solidFill>
                <a:latin typeface="Days One" panose="020B0604020202020204" charset="0"/>
              </a:rPr>
              <a:t>How Energy is Released</a:t>
            </a:r>
          </a:p>
        </p:txBody>
      </p:sp>
      <p:sp>
        <p:nvSpPr>
          <p:cNvPr id="7" name="Rectangle 6"/>
          <p:cNvSpPr/>
          <p:nvPr/>
        </p:nvSpPr>
        <p:spPr>
          <a:xfrm>
            <a:off x="665018" y="3450092"/>
            <a:ext cx="8478982" cy="518617"/>
          </a:xfrm>
          <a:prstGeom prst="rect">
            <a:avLst/>
          </a:prstGeom>
        </p:spPr>
        <p:txBody>
          <a:bodyPr wrap="square">
            <a:spAutoFit/>
          </a:bodyPr>
          <a:lstStyle/>
          <a:p>
            <a:r>
              <a:rPr lang="en-US" dirty="0">
                <a:solidFill>
                  <a:srgbClr val="2F2259"/>
                </a:solidFill>
                <a:latin typeface="Karla ExtraBold" panose="020B0604020202020204" charset="0"/>
              </a:rPr>
              <a:t>The nucleus contains a tremendous amount of binding energy that holds protons and neutrons together. During nuclear reactions, this binding energy can be released when:</a:t>
            </a:r>
          </a:p>
        </p:txBody>
      </p:sp>
      <p:sp>
        <p:nvSpPr>
          <p:cNvPr id="9" name="Rectangle 8"/>
          <p:cNvSpPr/>
          <p:nvPr/>
        </p:nvSpPr>
        <p:spPr>
          <a:xfrm>
            <a:off x="836740" y="4128856"/>
            <a:ext cx="4682692" cy="307777"/>
          </a:xfrm>
          <a:prstGeom prst="rect">
            <a:avLst/>
          </a:prstGeom>
        </p:spPr>
        <p:txBody>
          <a:bodyPr wrap="none">
            <a:spAutoFit/>
          </a:bodyPr>
          <a:lstStyle/>
          <a:p>
            <a:r>
              <a:rPr lang="en-US" dirty="0">
                <a:solidFill>
                  <a:srgbClr val="2F2259"/>
                </a:solidFill>
                <a:latin typeface="Karla ExtraBold" panose="020B0604020202020204" charset="0"/>
              </a:rPr>
              <a:t>A heavier nucleus splits into smaller nuclei (</a:t>
            </a:r>
            <a:r>
              <a:rPr lang="en-US" b="1" dirty="0">
                <a:solidFill>
                  <a:srgbClr val="2F2259"/>
                </a:solidFill>
                <a:latin typeface="Karla ExtraBold" panose="020B0604020202020204" charset="0"/>
              </a:rPr>
              <a:t>fission</a:t>
            </a:r>
            <a:r>
              <a:rPr lang="en-US" dirty="0">
                <a:solidFill>
                  <a:srgbClr val="2F2259"/>
                </a:solidFill>
                <a:latin typeface="Karla ExtraBold" panose="020B0604020202020204" charset="0"/>
              </a:rPr>
              <a:t>).</a:t>
            </a:r>
          </a:p>
        </p:txBody>
      </p:sp>
      <p:sp>
        <p:nvSpPr>
          <p:cNvPr id="10" name="Rectangle 9"/>
          <p:cNvSpPr/>
          <p:nvPr/>
        </p:nvSpPr>
        <p:spPr>
          <a:xfrm>
            <a:off x="836740" y="4508458"/>
            <a:ext cx="5205574" cy="307777"/>
          </a:xfrm>
          <a:prstGeom prst="rect">
            <a:avLst/>
          </a:prstGeom>
        </p:spPr>
        <p:txBody>
          <a:bodyPr wrap="square">
            <a:spAutoFit/>
          </a:bodyPr>
          <a:lstStyle/>
          <a:p>
            <a:r>
              <a:rPr lang="en-US" dirty="0">
                <a:solidFill>
                  <a:srgbClr val="2F2259"/>
                </a:solidFill>
                <a:latin typeface="Karla ExtraBold" panose="020B0604020202020204" charset="0"/>
              </a:rPr>
              <a:t>Light nuclei combine to form a heavier nucleus (</a:t>
            </a:r>
            <a:r>
              <a:rPr lang="en-US" b="1" dirty="0">
                <a:solidFill>
                  <a:srgbClr val="2F2259"/>
                </a:solidFill>
                <a:latin typeface="Karla ExtraBold" panose="020B0604020202020204" charset="0"/>
              </a:rPr>
              <a:t>fusion</a:t>
            </a:r>
            <a:r>
              <a:rPr lang="en-US" dirty="0">
                <a:solidFill>
                  <a:srgbClr val="2F2259"/>
                </a:solidFill>
                <a:latin typeface="Karla ExtraBold" panose="020B0604020202020204"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4"/>
        <p:cNvGrpSpPr/>
        <p:nvPr/>
      </p:nvGrpSpPr>
      <p:grpSpPr>
        <a:xfrm>
          <a:off x="0" y="0"/>
          <a:ext cx="0" cy="0"/>
          <a:chOff x="0" y="0"/>
          <a:chExt cx="0" cy="0"/>
        </a:xfrm>
      </p:grpSpPr>
      <p:sp>
        <p:nvSpPr>
          <p:cNvPr id="2995" name="Google Shape;2995;p44"/>
          <p:cNvSpPr txBox="1">
            <a:spLocks noGrp="1"/>
          </p:cNvSpPr>
          <p:nvPr>
            <p:ph type="title"/>
          </p:nvPr>
        </p:nvSpPr>
        <p:spPr>
          <a:xfrm>
            <a:off x="1190847" y="197416"/>
            <a:ext cx="6701710" cy="572700"/>
          </a:xfrm>
          <a:prstGeom prst="rect">
            <a:avLst/>
          </a:prstGeom>
        </p:spPr>
        <p:txBody>
          <a:bodyPr spcFirstLastPara="1" wrap="square" lIns="91425" tIns="91425" rIns="91425" bIns="91425" anchor="t" anchorCtr="0">
            <a:noAutofit/>
          </a:bodyPr>
          <a:lstStyle/>
          <a:p>
            <a:pPr lvl="0"/>
            <a:r>
              <a:rPr lang="en-US" sz="2800" dirty="0">
                <a:solidFill>
                  <a:srgbClr val="E95A38"/>
                </a:solidFill>
              </a:rPr>
              <a:t>Benefits of Nuclear Reactions</a:t>
            </a:r>
            <a:endParaRPr sz="2800" dirty="0">
              <a:solidFill>
                <a:srgbClr val="E95A38"/>
              </a:solidFill>
            </a:endParaRPr>
          </a:p>
        </p:txBody>
      </p:sp>
      <p:sp>
        <p:nvSpPr>
          <p:cNvPr id="3000" name="Google Shape;3000;p44"/>
          <p:cNvSpPr/>
          <p:nvPr/>
        </p:nvSpPr>
        <p:spPr>
          <a:xfrm>
            <a:off x="11188674" y="5087356"/>
            <a:ext cx="80" cy="80"/>
          </a:xfrm>
          <a:custGeom>
            <a:avLst/>
            <a:gdLst/>
            <a:ahLst/>
            <a:cxnLst/>
            <a:rect l="l" t="t" r="r" b="b"/>
            <a:pathLst>
              <a:path w="1" h="1" extrusionOk="0">
                <a:moveTo>
                  <a:pt x="0" y="1"/>
                </a:moveTo>
                <a:lnTo>
                  <a:pt x="0" y="1"/>
                </a:lnTo>
                <a:lnTo>
                  <a:pt x="0" y="1"/>
                </a:lnTo>
                <a:close/>
              </a:path>
            </a:pathLst>
          </a:custGeom>
          <a:solidFill>
            <a:srgbClr val="7DC1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5"/>
          <p:cNvSpPr/>
          <p:nvPr/>
        </p:nvSpPr>
        <p:spPr>
          <a:xfrm>
            <a:off x="361508" y="850688"/>
            <a:ext cx="8649586" cy="492443"/>
          </a:xfrm>
          <a:prstGeom prst="rect">
            <a:avLst/>
          </a:prstGeom>
        </p:spPr>
        <p:txBody>
          <a:bodyPr wrap="square">
            <a:spAutoFit/>
          </a:bodyPr>
          <a:lstStyle/>
          <a:p>
            <a:r>
              <a:rPr lang="en-US" sz="1300" dirty="0">
                <a:solidFill>
                  <a:srgbClr val="2F2259"/>
                </a:solidFill>
                <a:latin typeface="Karla ExtraBold" panose="020B0604020202020204" charset="0"/>
              </a:rPr>
              <a:t>Nuclear reactions offer a range of significant benefits across various fields, primarily due to their immense energy release and unique capabilities. </a:t>
            </a:r>
          </a:p>
        </p:txBody>
      </p:sp>
      <p:graphicFrame>
        <p:nvGraphicFramePr>
          <p:cNvPr id="7" name="Diagram 6"/>
          <p:cNvGraphicFramePr/>
          <p:nvPr>
            <p:extLst>
              <p:ext uri="{D42A27DB-BD31-4B8C-83A1-F6EECF244321}">
                <p14:modId xmlns:p14="http://schemas.microsoft.com/office/powerpoint/2010/main" val="4170879033"/>
              </p:ext>
            </p:extLst>
          </p:nvPr>
        </p:nvGraphicFramePr>
        <p:xfrm>
          <a:off x="2678519" y="1547545"/>
          <a:ext cx="4212264" cy="25038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5538263" y="1540521"/>
            <a:ext cx="3329758" cy="276999"/>
          </a:xfrm>
          <a:prstGeom prst="rect">
            <a:avLst/>
          </a:prstGeom>
        </p:spPr>
        <p:txBody>
          <a:bodyPr wrap="none">
            <a:spAutoFit/>
          </a:bodyPr>
          <a:lstStyle/>
          <a:p>
            <a:r>
              <a:rPr lang="en-US" sz="1200" dirty="0">
                <a:solidFill>
                  <a:srgbClr val="2F2259"/>
                </a:solidFill>
              </a:rPr>
              <a:t>High efficiency, low emissions, reliable </a:t>
            </a:r>
            <a:r>
              <a:rPr lang="en-US" sz="1200" dirty="0" smtClean="0">
                <a:solidFill>
                  <a:srgbClr val="2F2259"/>
                </a:solidFill>
              </a:rPr>
              <a:t>supply.</a:t>
            </a:r>
            <a:endParaRPr lang="en-US" sz="1200" dirty="0">
              <a:solidFill>
                <a:srgbClr val="2F2259"/>
              </a:solidFill>
            </a:endParaRPr>
          </a:p>
        </p:txBody>
      </p:sp>
      <p:sp>
        <p:nvSpPr>
          <p:cNvPr id="9" name="Rectangle 8"/>
          <p:cNvSpPr/>
          <p:nvPr/>
        </p:nvSpPr>
        <p:spPr>
          <a:xfrm>
            <a:off x="6430601" y="2391140"/>
            <a:ext cx="3152553" cy="461665"/>
          </a:xfrm>
          <a:prstGeom prst="rect">
            <a:avLst/>
          </a:prstGeom>
        </p:spPr>
        <p:txBody>
          <a:bodyPr wrap="square">
            <a:spAutoFit/>
          </a:bodyPr>
          <a:lstStyle/>
          <a:p>
            <a:r>
              <a:rPr lang="en-US" sz="1200" dirty="0">
                <a:solidFill>
                  <a:srgbClr val="2F2259"/>
                </a:solidFill>
              </a:rPr>
              <a:t>Cancer therapy, diagnostic imaging, equipment </a:t>
            </a:r>
            <a:r>
              <a:rPr lang="en-US" sz="1200" dirty="0" smtClean="0">
                <a:solidFill>
                  <a:srgbClr val="2F2259"/>
                </a:solidFill>
              </a:rPr>
              <a:t>sterilization.</a:t>
            </a:r>
            <a:endParaRPr lang="en-US" sz="1200" dirty="0">
              <a:solidFill>
                <a:srgbClr val="2F2259"/>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2018744487"/>
              </p:ext>
            </p:extLst>
          </p:nvPr>
        </p:nvGraphicFramePr>
        <p:xfrm>
          <a:off x="6276340" y="3551391"/>
          <a:ext cx="3461073" cy="457200"/>
        </p:xfrm>
        <a:graphic>
          <a:graphicData uri="http://schemas.openxmlformats.org/drawingml/2006/table">
            <a:tbl>
              <a:tblPr/>
              <a:tblGrid>
                <a:gridCol w="3461073"/>
              </a:tblGrid>
              <a:tr h="242297">
                <a:tc>
                  <a:txBody>
                    <a:bodyPr/>
                    <a:lstStyle/>
                    <a:p>
                      <a:r>
                        <a:rPr lang="en-US" sz="1200" dirty="0"/>
                        <a:t>Fundamental physics, isotope creation, astrophysics </a:t>
                      </a:r>
                      <a:r>
                        <a:rPr lang="en-US" sz="1200" dirty="0" smtClean="0"/>
                        <a:t>insights.</a:t>
                      </a:r>
                      <a:endParaRPr lang="en-US" sz="1200" dirty="0"/>
                    </a:p>
                  </a:txBody>
                  <a:tcPr anchor="ctr">
                    <a:lnL>
                      <a:noFill/>
                    </a:lnL>
                    <a:lnR>
                      <a:noFill/>
                    </a:lnR>
                    <a:lnT>
                      <a:noFill/>
                    </a:lnT>
                    <a:lnB>
                      <a:noFill/>
                    </a:lnB>
                  </a:tcPr>
                </a:tc>
              </a:tr>
            </a:tbl>
          </a:graphicData>
        </a:graphic>
      </p:graphicFrame>
      <p:sp>
        <p:nvSpPr>
          <p:cNvPr id="12" name="Rectangle 11"/>
          <p:cNvSpPr/>
          <p:nvPr/>
        </p:nvSpPr>
        <p:spPr>
          <a:xfrm>
            <a:off x="159488" y="3546926"/>
            <a:ext cx="3370521" cy="461665"/>
          </a:xfrm>
          <a:prstGeom prst="rect">
            <a:avLst/>
          </a:prstGeom>
        </p:spPr>
        <p:txBody>
          <a:bodyPr wrap="square">
            <a:spAutoFit/>
          </a:bodyPr>
          <a:lstStyle/>
          <a:p>
            <a:r>
              <a:rPr lang="en-US" sz="1200" dirty="0" smtClean="0">
                <a:solidFill>
                  <a:srgbClr val="2F2259"/>
                </a:solidFill>
              </a:rPr>
              <a:t>Strategic deterrence, international collaboration on peaceful uses.</a:t>
            </a:r>
            <a:endParaRPr lang="en-US" sz="1200" dirty="0">
              <a:solidFill>
                <a:srgbClr val="2F2259"/>
              </a:solidFill>
            </a:endParaRPr>
          </a:p>
        </p:txBody>
      </p:sp>
      <p:sp>
        <p:nvSpPr>
          <p:cNvPr id="13" name="Rectangle 12"/>
          <p:cNvSpPr/>
          <p:nvPr/>
        </p:nvSpPr>
        <p:spPr>
          <a:xfrm>
            <a:off x="159488" y="2391140"/>
            <a:ext cx="3416768" cy="461665"/>
          </a:xfrm>
          <a:prstGeom prst="rect">
            <a:avLst/>
          </a:prstGeom>
        </p:spPr>
        <p:txBody>
          <a:bodyPr wrap="square">
            <a:spAutoFit/>
          </a:bodyPr>
          <a:lstStyle/>
          <a:p>
            <a:r>
              <a:rPr lang="en-US" sz="1200" dirty="0">
                <a:solidFill>
                  <a:srgbClr val="2F2259"/>
                </a:solidFill>
              </a:rPr>
              <a:t>Material analysis, food sterilization, remote energy </a:t>
            </a:r>
            <a:r>
              <a:rPr lang="en-US" sz="1200" dirty="0" smtClean="0">
                <a:solidFill>
                  <a:srgbClr val="2F2259"/>
                </a:solidFill>
              </a:rPr>
              <a:t>supply.</a:t>
            </a:r>
            <a:endParaRPr lang="en-US" sz="1200" dirty="0">
              <a:solidFill>
                <a:srgbClr val="2F2259"/>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uclear Power Plant Pros &amp; Cons Debate by Slidesgo">
  <a:themeElements>
    <a:clrScheme name="Simple Light">
      <a:dk1>
        <a:srgbClr val="20124D"/>
      </a:dk1>
      <a:lt1>
        <a:srgbClr val="FFFFFF"/>
      </a:lt1>
      <a:dk2>
        <a:srgbClr val="F3F3F3"/>
      </a:dk2>
      <a:lt2>
        <a:srgbClr val="999999"/>
      </a:lt2>
      <a:accent1>
        <a:srgbClr val="666666"/>
      </a:accent1>
      <a:accent2>
        <a:srgbClr val="E43107"/>
      </a:accent2>
      <a:accent3>
        <a:srgbClr val="FF88C8"/>
      </a:accent3>
      <a:accent4>
        <a:srgbClr val="FFBE00"/>
      </a:accent4>
      <a:accent5>
        <a:srgbClr val="FF8B03"/>
      </a:accent5>
      <a:accent6>
        <a:srgbClr val="0887FB"/>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1033</Words>
  <Application>Microsoft Office PowerPoint</Application>
  <PresentationFormat>On-screen Show (16:9)</PresentationFormat>
  <Paragraphs>130</Paragraphs>
  <Slides>15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Karla</vt:lpstr>
      <vt:lpstr>Luckiest Guy</vt:lpstr>
      <vt:lpstr>Days One</vt:lpstr>
      <vt:lpstr>Calibri</vt:lpstr>
      <vt:lpstr>Times New Roman</vt:lpstr>
      <vt:lpstr>Karla Medium</vt:lpstr>
      <vt:lpstr>Karla ExtraBold</vt:lpstr>
      <vt:lpstr>Arial</vt:lpstr>
      <vt:lpstr>Nuclear Power Plant Pros &amp; Cons Debate by Slidesgo</vt:lpstr>
      <vt:lpstr>WELCOME</vt:lpstr>
      <vt:lpstr>Topic: Nuclear Reaction </vt:lpstr>
      <vt:lpstr>PowerPoint Presentation</vt:lpstr>
      <vt:lpstr>PowerPoint Presentation</vt:lpstr>
      <vt:lpstr>Nuclear Fusion</vt:lpstr>
      <vt:lpstr>Nuclear Fission</vt:lpstr>
      <vt:lpstr>Differences Between Fission and Fusion</vt:lpstr>
      <vt:lpstr>Energy from Nuclear Reactions</vt:lpstr>
      <vt:lpstr>Benefits of Nuclear Reactions</vt:lpstr>
      <vt:lpstr>Risks and Challenges</vt:lpstr>
      <vt:lpstr>Real-World Applications of Nuclear Reactions</vt:lpstr>
      <vt:lpstr>Future of Nuclear Energy</vt:lpstr>
      <vt:lpstr>Environmental Impact of Nuclear Reactions</vt:lpstr>
      <vt:lpstr>Conclusions on Nuclear Reactions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HP</dc:creator>
  <cp:lastModifiedBy>HP</cp:lastModifiedBy>
  <cp:revision>34</cp:revision>
  <dcterms:modified xsi:type="dcterms:W3CDTF">2024-11-19T16:45:28Z</dcterms:modified>
</cp:coreProperties>
</file>