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Lst>
  <p:sldSz cx="12192000" cy="6858000"/>
  <p:notesSz cx="6858000" cy="9144000"/>
  <p:defaultText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slide" Target="slides/slide3.xml"/><Relationship Id="rId9"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Yunila Dwi Putri Ariyanti" userId="b1f044bf-d355-424d-b025-8a0f79426556" providerId="ADAL" clId="{656FF609-4DA4-4F59-91C4-A565F994453F}"/>
    <pc:docChg chg="undo custSel addSld modSld">
      <pc:chgData name="Yunila Dwi Putri Ariyanti" userId="b1f044bf-d355-424d-b025-8a0f79426556" providerId="ADAL" clId="{656FF609-4DA4-4F59-91C4-A565F994453F}" dt="2024-02-28T08:02:20.231" v="641" actId="20577"/>
      <pc:docMkLst>
        <pc:docMk/>
      </pc:docMkLst>
      <pc:sldChg chg="modSp mod">
        <pc:chgData name="Yunila Dwi Putri Ariyanti" userId="b1f044bf-d355-424d-b025-8a0f79426556" providerId="ADAL" clId="{656FF609-4DA4-4F59-91C4-A565F994453F}" dt="2024-02-28T07:59:21.117" v="374" actId="6549"/>
        <pc:sldMkLst>
          <pc:docMk/>
          <pc:sldMk cId="3535229103" sldId="257"/>
        </pc:sldMkLst>
        <pc:spChg chg="mod">
          <ac:chgData name="Yunila Dwi Putri Ariyanti" userId="b1f044bf-d355-424d-b025-8a0f79426556" providerId="ADAL" clId="{656FF609-4DA4-4F59-91C4-A565F994453F}" dt="2024-02-28T07:59:21.117" v="374" actId="6549"/>
          <ac:spMkLst>
            <pc:docMk/>
            <pc:sldMk cId="3535229103" sldId="257"/>
            <ac:spMk id="3" creationId="{75A22A51-7D09-FDEA-5BA1-DD423BC3174A}"/>
          </ac:spMkLst>
        </pc:spChg>
      </pc:sldChg>
      <pc:sldChg chg="modSp add mod">
        <pc:chgData name="Yunila Dwi Putri Ariyanti" userId="b1f044bf-d355-424d-b025-8a0f79426556" providerId="ADAL" clId="{656FF609-4DA4-4F59-91C4-A565F994453F}" dt="2024-02-28T08:02:20.231" v="641" actId="20577"/>
        <pc:sldMkLst>
          <pc:docMk/>
          <pc:sldMk cId="2073502747" sldId="258"/>
        </pc:sldMkLst>
        <pc:spChg chg="mod">
          <ac:chgData name="Yunila Dwi Putri Ariyanti" userId="b1f044bf-d355-424d-b025-8a0f79426556" providerId="ADAL" clId="{656FF609-4DA4-4F59-91C4-A565F994453F}" dt="2024-02-28T07:57:15.969" v="343" actId="27636"/>
          <ac:spMkLst>
            <pc:docMk/>
            <pc:sldMk cId="2073502747" sldId="258"/>
            <ac:spMk id="2" creationId="{01839187-4845-B194-383D-661476D8F8B8}"/>
          </ac:spMkLst>
        </pc:spChg>
        <pc:spChg chg="mod">
          <ac:chgData name="Yunila Dwi Putri Ariyanti" userId="b1f044bf-d355-424d-b025-8a0f79426556" providerId="ADAL" clId="{656FF609-4DA4-4F59-91C4-A565F994453F}" dt="2024-02-28T08:02:20.231" v="641" actId="20577"/>
          <ac:spMkLst>
            <pc:docMk/>
            <pc:sldMk cId="2073502747" sldId="258"/>
            <ac:spMk id="3" creationId="{5B968D9D-3537-6B0F-D44C-FF516542BA0B}"/>
          </ac:spMkLst>
        </pc:spChg>
      </pc:sldChg>
      <pc:sldChg chg="modSp add mod">
        <pc:chgData name="Yunila Dwi Putri Ariyanti" userId="b1f044bf-d355-424d-b025-8a0f79426556" providerId="ADAL" clId="{656FF609-4DA4-4F59-91C4-A565F994453F}" dt="2024-02-28T08:01:51.110" v="638" actId="20577"/>
        <pc:sldMkLst>
          <pc:docMk/>
          <pc:sldMk cId="468524636" sldId="259"/>
        </pc:sldMkLst>
        <pc:spChg chg="mod">
          <ac:chgData name="Yunila Dwi Putri Ariyanti" userId="b1f044bf-d355-424d-b025-8a0f79426556" providerId="ADAL" clId="{656FF609-4DA4-4F59-91C4-A565F994453F}" dt="2024-02-28T08:01:51.110" v="638" actId="20577"/>
          <ac:spMkLst>
            <pc:docMk/>
            <pc:sldMk cId="468524636" sldId="259"/>
            <ac:spMk id="3" creationId="{B37EFE34-E87B-A06C-B390-5CB373D2D447}"/>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6AA3-59B0-08D1-B124-AA3998CFF5F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id-ID"/>
          </a:p>
        </p:txBody>
      </p:sp>
      <p:sp>
        <p:nvSpPr>
          <p:cNvPr id="3" name="Subtitle 2">
            <a:extLst>
              <a:ext uri="{FF2B5EF4-FFF2-40B4-BE49-F238E27FC236}">
                <a16:creationId xmlns:a16="http://schemas.microsoft.com/office/drawing/2014/main" id="{89BA8A8D-C317-0757-A359-4338922149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id-ID"/>
          </a:p>
        </p:txBody>
      </p:sp>
      <p:sp>
        <p:nvSpPr>
          <p:cNvPr id="4" name="Date Placeholder 3">
            <a:extLst>
              <a:ext uri="{FF2B5EF4-FFF2-40B4-BE49-F238E27FC236}">
                <a16:creationId xmlns:a16="http://schemas.microsoft.com/office/drawing/2014/main" id="{C7D241F1-4A09-8B2E-53F8-A58EAB8FB6F4}"/>
              </a:ext>
            </a:extLst>
          </p:cNvPr>
          <p:cNvSpPr>
            <a:spLocks noGrp="1"/>
          </p:cNvSpPr>
          <p:nvPr>
            <p:ph type="dt" sz="half" idx="10"/>
          </p:nvPr>
        </p:nvSpPr>
        <p:spPr/>
        <p:txBody>
          <a:bodyPr/>
          <a:lstStyle/>
          <a:p>
            <a:fld id="{2130290A-55DB-4E38-A4FB-5CC6338BC8EB}" type="datetimeFigureOut">
              <a:rPr lang="id-ID" smtClean="0"/>
              <a:t>28/02/2024</a:t>
            </a:fld>
            <a:endParaRPr lang="id-ID"/>
          </a:p>
        </p:txBody>
      </p:sp>
      <p:sp>
        <p:nvSpPr>
          <p:cNvPr id="5" name="Footer Placeholder 4">
            <a:extLst>
              <a:ext uri="{FF2B5EF4-FFF2-40B4-BE49-F238E27FC236}">
                <a16:creationId xmlns:a16="http://schemas.microsoft.com/office/drawing/2014/main" id="{0848FE1E-EE09-85A2-97CF-A869E9EF57C5}"/>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DF140F44-AFC4-8A97-7779-19573A7F51D5}"/>
              </a:ext>
            </a:extLst>
          </p:cNvPr>
          <p:cNvSpPr>
            <a:spLocks noGrp="1"/>
          </p:cNvSpPr>
          <p:nvPr>
            <p:ph type="sldNum" sz="quarter" idx="12"/>
          </p:nvPr>
        </p:nvSpPr>
        <p:spPr/>
        <p:txBody>
          <a:bodyPr/>
          <a:lstStyle/>
          <a:p>
            <a:fld id="{CB9BF472-8E11-4AFE-BE8F-9D7992AABFA9}" type="slidenum">
              <a:rPr lang="id-ID" smtClean="0"/>
              <a:t>‹#›</a:t>
            </a:fld>
            <a:endParaRPr lang="id-ID"/>
          </a:p>
        </p:txBody>
      </p:sp>
    </p:spTree>
    <p:extLst>
      <p:ext uri="{BB962C8B-B14F-4D97-AF65-F5344CB8AC3E}">
        <p14:creationId xmlns:p14="http://schemas.microsoft.com/office/powerpoint/2010/main" val="27389452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9C643-CA60-7394-3F57-516DF0817E7D}"/>
              </a:ext>
            </a:extLst>
          </p:cNvPr>
          <p:cNvSpPr>
            <a:spLocks noGrp="1"/>
          </p:cNvSpPr>
          <p:nvPr>
            <p:ph type="title"/>
          </p:nvPr>
        </p:nvSpPr>
        <p:spPr/>
        <p:txBody>
          <a:bodyPr/>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9844387E-7F8C-A063-7633-3594424BEA6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2DE36CCE-A16D-DCD6-F06F-2F5F7681E924}"/>
              </a:ext>
            </a:extLst>
          </p:cNvPr>
          <p:cNvSpPr>
            <a:spLocks noGrp="1"/>
          </p:cNvSpPr>
          <p:nvPr>
            <p:ph type="dt" sz="half" idx="10"/>
          </p:nvPr>
        </p:nvSpPr>
        <p:spPr/>
        <p:txBody>
          <a:bodyPr/>
          <a:lstStyle/>
          <a:p>
            <a:fld id="{2130290A-55DB-4E38-A4FB-5CC6338BC8EB}" type="datetimeFigureOut">
              <a:rPr lang="id-ID" smtClean="0"/>
              <a:t>28/02/2024</a:t>
            </a:fld>
            <a:endParaRPr lang="id-ID"/>
          </a:p>
        </p:txBody>
      </p:sp>
      <p:sp>
        <p:nvSpPr>
          <p:cNvPr id="5" name="Footer Placeholder 4">
            <a:extLst>
              <a:ext uri="{FF2B5EF4-FFF2-40B4-BE49-F238E27FC236}">
                <a16:creationId xmlns:a16="http://schemas.microsoft.com/office/drawing/2014/main" id="{62D37E77-BD3F-F5B6-19E6-295B5E2A3BFC}"/>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B01857ED-F45C-ACAE-2203-BD62C45FEA99}"/>
              </a:ext>
            </a:extLst>
          </p:cNvPr>
          <p:cNvSpPr>
            <a:spLocks noGrp="1"/>
          </p:cNvSpPr>
          <p:nvPr>
            <p:ph type="sldNum" sz="quarter" idx="12"/>
          </p:nvPr>
        </p:nvSpPr>
        <p:spPr/>
        <p:txBody>
          <a:bodyPr/>
          <a:lstStyle/>
          <a:p>
            <a:fld id="{CB9BF472-8E11-4AFE-BE8F-9D7992AABFA9}" type="slidenum">
              <a:rPr lang="id-ID" smtClean="0"/>
              <a:t>‹#›</a:t>
            </a:fld>
            <a:endParaRPr lang="id-ID"/>
          </a:p>
        </p:txBody>
      </p:sp>
    </p:spTree>
    <p:extLst>
      <p:ext uri="{BB962C8B-B14F-4D97-AF65-F5344CB8AC3E}">
        <p14:creationId xmlns:p14="http://schemas.microsoft.com/office/powerpoint/2010/main" val="31872075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22C18A4-CAEA-7B00-23B2-6CD43294B83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id-ID"/>
          </a:p>
        </p:txBody>
      </p:sp>
      <p:sp>
        <p:nvSpPr>
          <p:cNvPr id="3" name="Vertical Text Placeholder 2">
            <a:extLst>
              <a:ext uri="{FF2B5EF4-FFF2-40B4-BE49-F238E27FC236}">
                <a16:creationId xmlns:a16="http://schemas.microsoft.com/office/drawing/2014/main" id="{AAF5BD5E-CD8B-0C49-6168-F87FD6247E7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D02B2865-F98F-463E-97FF-BD71301EB130}"/>
              </a:ext>
            </a:extLst>
          </p:cNvPr>
          <p:cNvSpPr>
            <a:spLocks noGrp="1"/>
          </p:cNvSpPr>
          <p:nvPr>
            <p:ph type="dt" sz="half" idx="10"/>
          </p:nvPr>
        </p:nvSpPr>
        <p:spPr/>
        <p:txBody>
          <a:bodyPr/>
          <a:lstStyle/>
          <a:p>
            <a:fld id="{2130290A-55DB-4E38-A4FB-5CC6338BC8EB}" type="datetimeFigureOut">
              <a:rPr lang="id-ID" smtClean="0"/>
              <a:t>28/02/2024</a:t>
            </a:fld>
            <a:endParaRPr lang="id-ID"/>
          </a:p>
        </p:txBody>
      </p:sp>
      <p:sp>
        <p:nvSpPr>
          <p:cNvPr id="5" name="Footer Placeholder 4">
            <a:extLst>
              <a:ext uri="{FF2B5EF4-FFF2-40B4-BE49-F238E27FC236}">
                <a16:creationId xmlns:a16="http://schemas.microsoft.com/office/drawing/2014/main" id="{60F3A845-4A33-EB68-BBB7-7688B70AAE4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5F288DB9-1627-F024-45C8-A40949072C1D}"/>
              </a:ext>
            </a:extLst>
          </p:cNvPr>
          <p:cNvSpPr>
            <a:spLocks noGrp="1"/>
          </p:cNvSpPr>
          <p:nvPr>
            <p:ph type="sldNum" sz="quarter" idx="12"/>
          </p:nvPr>
        </p:nvSpPr>
        <p:spPr/>
        <p:txBody>
          <a:bodyPr/>
          <a:lstStyle/>
          <a:p>
            <a:fld id="{CB9BF472-8E11-4AFE-BE8F-9D7992AABFA9}" type="slidenum">
              <a:rPr lang="id-ID" smtClean="0"/>
              <a:t>‹#›</a:t>
            </a:fld>
            <a:endParaRPr lang="id-ID"/>
          </a:p>
        </p:txBody>
      </p:sp>
    </p:spTree>
    <p:extLst>
      <p:ext uri="{BB962C8B-B14F-4D97-AF65-F5344CB8AC3E}">
        <p14:creationId xmlns:p14="http://schemas.microsoft.com/office/powerpoint/2010/main" val="3822134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76976-0B95-C315-FFF7-05B9D214A08B}"/>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0592C72B-6039-BF6E-D596-51E51ECBE64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310356A3-F3DB-40C1-016A-782675E3A2BE}"/>
              </a:ext>
            </a:extLst>
          </p:cNvPr>
          <p:cNvSpPr>
            <a:spLocks noGrp="1"/>
          </p:cNvSpPr>
          <p:nvPr>
            <p:ph type="dt" sz="half" idx="10"/>
          </p:nvPr>
        </p:nvSpPr>
        <p:spPr/>
        <p:txBody>
          <a:bodyPr/>
          <a:lstStyle/>
          <a:p>
            <a:fld id="{2130290A-55DB-4E38-A4FB-5CC6338BC8EB}" type="datetimeFigureOut">
              <a:rPr lang="id-ID" smtClean="0"/>
              <a:t>28/02/2024</a:t>
            </a:fld>
            <a:endParaRPr lang="id-ID"/>
          </a:p>
        </p:txBody>
      </p:sp>
      <p:sp>
        <p:nvSpPr>
          <p:cNvPr id="5" name="Footer Placeholder 4">
            <a:extLst>
              <a:ext uri="{FF2B5EF4-FFF2-40B4-BE49-F238E27FC236}">
                <a16:creationId xmlns:a16="http://schemas.microsoft.com/office/drawing/2014/main" id="{1BEA3D64-FDAF-4688-80B2-B2CA0B6D5CCF}"/>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3EF2AA5D-38CE-7163-3DF7-00F0A0453D22}"/>
              </a:ext>
            </a:extLst>
          </p:cNvPr>
          <p:cNvSpPr>
            <a:spLocks noGrp="1"/>
          </p:cNvSpPr>
          <p:nvPr>
            <p:ph type="sldNum" sz="quarter" idx="12"/>
          </p:nvPr>
        </p:nvSpPr>
        <p:spPr/>
        <p:txBody>
          <a:bodyPr/>
          <a:lstStyle/>
          <a:p>
            <a:fld id="{CB9BF472-8E11-4AFE-BE8F-9D7992AABFA9}" type="slidenum">
              <a:rPr lang="id-ID" smtClean="0"/>
              <a:t>‹#›</a:t>
            </a:fld>
            <a:endParaRPr lang="id-ID"/>
          </a:p>
        </p:txBody>
      </p:sp>
    </p:spTree>
    <p:extLst>
      <p:ext uri="{BB962C8B-B14F-4D97-AF65-F5344CB8AC3E}">
        <p14:creationId xmlns:p14="http://schemas.microsoft.com/office/powerpoint/2010/main" val="18433004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A6B4-C358-25AD-1618-7AFC4B48EA6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id-ID"/>
          </a:p>
        </p:txBody>
      </p:sp>
      <p:sp>
        <p:nvSpPr>
          <p:cNvPr id="3" name="Text Placeholder 2">
            <a:extLst>
              <a:ext uri="{FF2B5EF4-FFF2-40B4-BE49-F238E27FC236}">
                <a16:creationId xmlns:a16="http://schemas.microsoft.com/office/drawing/2014/main" id="{8B3EF4B2-7CFC-A60B-E94D-BCB8C4CB11A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86AD336-2EE0-C74C-7A46-4EBB075D5A35}"/>
              </a:ext>
            </a:extLst>
          </p:cNvPr>
          <p:cNvSpPr>
            <a:spLocks noGrp="1"/>
          </p:cNvSpPr>
          <p:nvPr>
            <p:ph type="dt" sz="half" idx="10"/>
          </p:nvPr>
        </p:nvSpPr>
        <p:spPr/>
        <p:txBody>
          <a:bodyPr/>
          <a:lstStyle/>
          <a:p>
            <a:fld id="{2130290A-55DB-4E38-A4FB-5CC6338BC8EB}" type="datetimeFigureOut">
              <a:rPr lang="id-ID" smtClean="0"/>
              <a:t>28/02/2024</a:t>
            </a:fld>
            <a:endParaRPr lang="id-ID"/>
          </a:p>
        </p:txBody>
      </p:sp>
      <p:sp>
        <p:nvSpPr>
          <p:cNvPr id="5" name="Footer Placeholder 4">
            <a:extLst>
              <a:ext uri="{FF2B5EF4-FFF2-40B4-BE49-F238E27FC236}">
                <a16:creationId xmlns:a16="http://schemas.microsoft.com/office/drawing/2014/main" id="{BDA1C0EA-9F6B-A051-5FF8-9B25A379CAF8}"/>
              </a:ext>
            </a:extLst>
          </p:cNvPr>
          <p:cNvSpPr>
            <a:spLocks noGrp="1"/>
          </p:cNvSpPr>
          <p:nvPr>
            <p:ph type="ftr" sz="quarter" idx="11"/>
          </p:nvPr>
        </p:nvSpPr>
        <p:spPr/>
        <p:txBody>
          <a:bodyPr/>
          <a:lstStyle/>
          <a:p>
            <a:endParaRPr lang="id-ID"/>
          </a:p>
        </p:txBody>
      </p:sp>
      <p:sp>
        <p:nvSpPr>
          <p:cNvPr id="6" name="Slide Number Placeholder 5">
            <a:extLst>
              <a:ext uri="{FF2B5EF4-FFF2-40B4-BE49-F238E27FC236}">
                <a16:creationId xmlns:a16="http://schemas.microsoft.com/office/drawing/2014/main" id="{A99BC943-9061-8ED5-9CD3-2A6BB7C77F03}"/>
              </a:ext>
            </a:extLst>
          </p:cNvPr>
          <p:cNvSpPr>
            <a:spLocks noGrp="1"/>
          </p:cNvSpPr>
          <p:nvPr>
            <p:ph type="sldNum" sz="quarter" idx="12"/>
          </p:nvPr>
        </p:nvSpPr>
        <p:spPr/>
        <p:txBody>
          <a:bodyPr/>
          <a:lstStyle/>
          <a:p>
            <a:fld id="{CB9BF472-8E11-4AFE-BE8F-9D7992AABFA9}" type="slidenum">
              <a:rPr lang="id-ID" smtClean="0"/>
              <a:t>‹#›</a:t>
            </a:fld>
            <a:endParaRPr lang="id-ID"/>
          </a:p>
        </p:txBody>
      </p:sp>
    </p:spTree>
    <p:extLst>
      <p:ext uri="{BB962C8B-B14F-4D97-AF65-F5344CB8AC3E}">
        <p14:creationId xmlns:p14="http://schemas.microsoft.com/office/powerpoint/2010/main" val="732138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EF41D-C9B6-27E2-AA02-41D192116348}"/>
              </a:ext>
            </a:extLst>
          </p:cNvPr>
          <p:cNvSpPr>
            <a:spLocks noGrp="1"/>
          </p:cNvSpPr>
          <p:nvPr>
            <p:ph type="title"/>
          </p:nvPr>
        </p:nvSpPr>
        <p:spPr/>
        <p:txBody>
          <a:bodyPr/>
          <a:lstStyle/>
          <a:p>
            <a:r>
              <a:rPr lang="en-US"/>
              <a:t>Click to edit Master title style</a:t>
            </a:r>
            <a:endParaRPr lang="id-ID"/>
          </a:p>
        </p:txBody>
      </p:sp>
      <p:sp>
        <p:nvSpPr>
          <p:cNvPr id="3" name="Content Placeholder 2">
            <a:extLst>
              <a:ext uri="{FF2B5EF4-FFF2-40B4-BE49-F238E27FC236}">
                <a16:creationId xmlns:a16="http://schemas.microsoft.com/office/drawing/2014/main" id="{B43C2870-F4FE-8E45-9865-0EAE556C6B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Content Placeholder 3">
            <a:extLst>
              <a:ext uri="{FF2B5EF4-FFF2-40B4-BE49-F238E27FC236}">
                <a16:creationId xmlns:a16="http://schemas.microsoft.com/office/drawing/2014/main" id="{CF929E15-FF53-3F30-7B97-F9D0B10C456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Date Placeholder 4">
            <a:extLst>
              <a:ext uri="{FF2B5EF4-FFF2-40B4-BE49-F238E27FC236}">
                <a16:creationId xmlns:a16="http://schemas.microsoft.com/office/drawing/2014/main" id="{A59A0AB2-C6B1-A59D-EECF-8FA9D2D64A34}"/>
              </a:ext>
            </a:extLst>
          </p:cNvPr>
          <p:cNvSpPr>
            <a:spLocks noGrp="1"/>
          </p:cNvSpPr>
          <p:nvPr>
            <p:ph type="dt" sz="half" idx="10"/>
          </p:nvPr>
        </p:nvSpPr>
        <p:spPr/>
        <p:txBody>
          <a:bodyPr/>
          <a:lstStyle/>
          <a:p>
            <a:fld id="{2130290A-55DB-4E38-A4FB-5CC6338BC8EB}" type="datetimeFigureOut">
              <a:rPr lang="id-ID" smtClean="0"/>
              <a:t>28/02/2024</a:t>
            </a:fld>
            <a:endParaRPr lang="id-ID"/>
          </a:p>
        </p:txBody>
      </p:sp>
      <p:sp>
        <p:nvSpPr>
          <p:cNvPr id="6" name="Footer Placeholder 5">
            <a:extLst>
              <a:ext uri="{FF2B5EF4-FFF2-40B4-BE49-F238E27FC236}">
                <a16:creationId xmlns:a16="http://schemas.microsoft.com/office/drawing/2014/main" id="{7D6ED6B0-073A-EA22-06C2-9616074A4737}"/>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C7F0C5F6-7D0E-797A-5B35-E90C7224ED7D}"/>
              </a:ext>
            </a:extLst>
          </p:cNvPr>
          <p:cNvSpPr>
            <a:spLocks noGrp="1"/>
          </p:cNvSpPr>
          <p:nvPr>
            <p:ph type="sldNum" sz="quarter" idx="12"/>
          </p:nvPr>
        </p:nvSpPr>
        <p:spPr/>
        <p:txBody>
          <a:bodyPr/>
          <a:lstStyle/>
          <a:p>
            <a:fld id="{CB9BF472-8E11-4AFE-BE8F-9D7992AABFA9}" type="slidenum">
              <a:rPr lang="id-ID" smtClean="0"/>
              <a:t>‹#›</a:t>
            </a:fld>
            <a:endParaRPr lang="id-ID"/>
          </a:p>
        </p:txBody>
      </p:sp>
    </p:spTree>
    <p:extLst>
      <p:ext uri="{BB962C8B-B14F-4D97-AF65-F5344CB8AC3E}">
        <p14:creationId xmlns:p14="http://schemas.microsoft.com/office/powerpoint/2010/main" val="28717515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42D16-54D0-0E4B-D18A-A850CF9DB0FF}"/>
              </a:ext>
            </a:extLst>
          </p:cNvPr>
          <p:cNvSpPr>
            <a:spLocks noGrp="1"/>
          </p:cNvSpPr>
          <p:nvPr>
            <p:ph type="title"/>
          </p:nvPr>
        </p:nvSpPr>
        <p:spPr>
          <a:xfrm>
            <a:off x="839788" y="365125"/>
            <a:ext cx="10515600" cy="1325563"/>
          </a:xfrm>
        </p:spPr>
        <p:txBody>
          <a:bodyPr/>
          <a:lstStyle/>
          <a:p>
            <a:r>
              <a:rPr lang="en-US"/>
              <a:t>Click to edit Master title style</a:t>
            </a:r>
            <a:endParaRPr lang="id-ID"/>
          </a:p>
        </p:txBody>
      </p:sp>
      <p:sp>
        <p:nvSpPr>
          <p:cNvPr id="3" name="Text Placeholder 2">
            <a:extLst>
              <a:ext uri="{FF2B5EF4-FFF2-40B4-BE49-F238E27FC236}">
                <a16:creationId xmlns:a16="http://schemas.microsoft.com/office/drawing/2014/main" id="{EE571E23-EDF1-5785-55F4-5EC238FBFBE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64C164E-532A-E7E4-4C19-077166FC2AD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5" name="Text Placeholder 4">
            <a:extLst>
              <a:ext uri="{FF2B5EF4-FFF2-40B4-BE49-F238E27FC236}">
                <a16:creationId xmlns:a16="http://schemas.microsoft.com/office/drawing/2014/main" id="{7E3E522E-DF2F-2FEB-721A-D9F7A410A50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AE27889-9C85-CE84-14FD-DE213F348FC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7" name="Date Placeholder 6">
            <a:extLst>
              <a:ext uri="{FF2B5EF4-FFF2-40B4-BE49-F238E27FC236}">
                <a16:creationId xmlns:a16="http://schemas.microsoft.com/office/drawing/2014/main" id="{ADDA13F1-1FDB-9F6A-E732-4D70997F6D6F}"/>
              </a:ext>
            </a:extLst>
          </p:cNvPr>
          <p:cNvSpPr>
            <a:spLocks noGrp="1"/>
          </p:cNvSpPr>
          <p:nvPr>
            <p:ph type="dt" sz="half" idx="10"/>
          </p:nvPr>
        </p:nvSpPr>
        <p:spPr/>
        <p:txBody>
          <a:bodyPr/>
          <a:lstStyle/>
          <a:p>
            <a:fld id="{2130290A-55DB-4E38-A4FB-5CC6338BC8EB}" type="datetimeFigureOut">
              <a:rPr lang="id-ID" smtClean="0"/>
              <a:t>28/02/2024</a:t>
            </a:fld>
            <a:endParaRPr lang="id-ID"/>
          </a:p>
        </p:txBody>
      </p:sp>
      <p:sp>
        <p:nvSpPr>
          <p:cNvPr id="8" name="Footer Placeholder 7">
            <a:extLst>
              <a:ext uri="{FF2B5EF4-FFF2-40B4-BE49-F238E27FC236}">
                <a16:creationId xmlns:a16="http://schemas.microsoft.com/office/drawing/2014/main" id="{5036B00A-4F29-EBE1-202A-CFC4FAF25EF6}"/>
              </a:ext>
            </a:extLst>
          </p:cNvPr>
          <p:cNvSpPr>
            <a:spLocks noGrp="1"/>
          </p:cNvSpPr>
          <p:nvPr>
            <p:ph type="ftr" sz="quarter" idx="11"/>
          </p:nvPr>
        </p:nvSpPr>
        <p:spPr/>
        <p:txBody>
          <a:bodyPr/>
          <a:lstStyle/>
          <a:p>
            <a:endParaRPr lang="id-ID"/>
          </a:p>
        </p:txBody>
      </p:sp>
      <p:sp>
        <p:nvSpPr>
          <p:cNvPr id="9" name="Slide Number Placeholder 8">
            <a:extLst>
              <a:ext uri="{FF2B5EF4-FFF2-40B4-BE49-F238E27FC236}">
                <a16:creationId xmlns:a16="http://schemas.microsoft.com/office/drawing/2014/main" id="{C1D058C3-123E-F67E-3805-3B99259D7857}"/>
              </a:ext>
            </a:extLst>
          </p:cNvPr>
          <p:cNvSpPr>
            <a:spLocks noGrp="1"/>
          </p:cNvSpPr>
          <p:nvPr>
            <p:ph type="sldNum" sz="quarter" idx="12"/>
          </p:nvPr>
        </p:nvSpPr>
        <p:spPr/>
        <p:txBody>
          <a:bodyPr/>
          <a:lstStyle/>
          <a:p>
            <a:fld id="{CB9BF472-8E11-4AFE-BE8F-9D7992AABFA9}" type="slidenum">
              <a:rPr lang="id-ID" smtClean="0"/>
              <a:t>‹#›</a:t>
            </a:fld>
            <a:endParaRPr lang="id-ID"/>
          </a:p>
        </p:txBody>
      </p:sp>
    </p:spTree>
    <p:extLst>
      <p:ext uri="{BB962C8B-B14F-4D97-AF65-F5344CB8AC3E}">
        <p14:creationId xmlns:p14="http://schemas.microsoft.com/office/powerpoint/2010/main" val="3988694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F71A5F-962B-291D-0629-3E96FC98FCE2}"/>
              </a:ext>
            </a:extLst>
          </p:cNvPr>
          <p:cNvSpPr>
            <a:spLocks noGrp="1"/>
          </p:cNvSpPr>
          <p:nvPr>
            <p:ph type="title"/>
          </p:nvPr>
        </p:nvSpPr>
        <p:spPr/>
        <p:txBody>
          <a:bodyPr/>
          <a:lstStyle/>
          <a:p>
            <a:r>
              <a:rPr lang="en-US"/>
              <a:t>Click to edit Master title style</a:t>
            </a:r>
            <a:endParaRPr lang="id-ID"/>
          </a:p>
        </p:txBody>
      </p:sp>
      <p:sp>
        <p:nvSpPr>
          <p:cNvPr id="3" name="Date Placeholder 2">
            <a:extLst>
              <a:ext uri="{FF2B5EF4-FFF2-40B4-BE49-F238E27FC236}">
                <a16:creationId xmlns:a16="http://schemas.microsoft.com/office/drawing/2014/main" id="{27F1975D-D134-9ECA-502F-E12DD7F30928}"/>
              </a:ext>
            </a:extLst>
          </p:cNvPr>
          <p:cNvSpPr>
            <a:spLocks noGrp="1"/>
          </p:cNvSpPr>
          <p:nvPr>
            <p:ph type="dt" sz="half" idx="10"/>
          </p:nvPr>
        </p:nvSpPr>
        <p:spPr/>
        <p:txBody>
          <a:bodyPr/>
          <a:lstStyle/>
          <a:p>
            <a:fld id="{2130290A-55DB-4E38-A4FB-5CC6338BC8EB}" type="datetimeFigureOut">
              <a:rPr lang="id-ID" smtClean="0"/>
              <a:t>28/02/2024</a:t>
            </a:fld>
            <a:endParaRPr lang="id-ID"/>
          </a:p>
        </p:txBody>
      </p:sp>
      <p:sp>
        <p:nvSpPr>
          <p:cNvPr id="4" name="Footer Placeholder 3">
            <a:extLst>
              <a:ext uri="{FF2B5EF4-FFF2-40B4-BE49-F238E27FC236}">
                <a16:creationId xmlns:a16="http://schemas.microsoft.com/office/drawing/2014/main" id="{E87170A0-8674-2565-76EF-CE1429F1453F}"/>
              </a:ext>
            </a:extLst>
          </p:cNvPr>
          <p:cNvSpPr>
            <a:spLocks noGrp="1"/>
          </p:cNvSpPr>
          <p:nvPr>
            <p:ph type="ftr" sz="quarter" idx="11"/>
          </p:nvPr>
        </p:nvSpPr>
        <p:spPr/>
        <p:txBody>
          <a:bodyPr/>
          <a:lstStyle/>
          <a:p>
            <a:endParaRPr lang="id-ID"/>
          </a:p>
        </p:txBody>
      </p:sp>
      <p:sp>
        <p:nvSpPr>
          <p:cNvPr id="5" name="Slide Number Placeholder 4">
            <a:extLst>
              <a:ext uri="{FF2B5EF4-FFF2-40B4-BE49-F238E27FC236}">
                <a16:creationId xmlns:a16="http://schemas.microsoft.com/office/drawing/2014/main" id="{6B5568D3-415F-88BD-4D02-75A54A8F7E5F}"/>
              </a:ext>
            </a:extLst>
          </p:cNvPr>
          <p:cNvSpPr>
            <a:spLocks noGrp="1"/>
          </p:cNvSpPr>
          <p:nvPr>
            <p:ph type="sldNum" sz="quarter" idx="12"/>
          </p:nvPr>
        </p:nvSpPr>
        <p:spPr/>
        <p:txBody>
          <a:bodyPr/>
          <a:lstStyle/>
          <a:p>
            <a:fld id="{CB9BF472-8E11-4AFE-BE8F-9D7992AABFA9}" type="slidenum">
              <a:rPr lang="id-ID" smtClean="0"/>
              <a:t>‹#›</a:t>
            </a:fld>
            <a:endParaRPr lang="id-ID"/>
          </a:p>
        </p:txBody>
      </p:sp>
    </p:spTree>
    <p:extLst>
      <p:ext uri="{BB962C8B-B14F-4D97-AF65-F5344CB8AC3E}">
        <p14:creationId xmlns:p14="http://schemas.microsoft.com/office/powerpoint/2010/main" val="30189570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06DDDB3-A2D1-887B-3DD8-4060EDB6850C}"/>
              </a:ext>
            </a:extLst>
          </p:cNvPr>
          <p:cNvSpPr>
            <a:spLocks noGrp="1"/>
          </p:cNvSpPr>
          <p:nvPr>
            <p:ph type="dt" sz="half" idx="10"/>
          </p:nvPr>
        </p:nvSpPr>
        <p:spPr/>
        <p:txBody>
          <a:bodyPr/>
          <a:lstStyle/>
          <a:p>
            <a:fld id="{2130290A-55DB-4E38-A4FB-5CC6338BC8EB}" type="datetimeFigureOut">
              <a:rPr lang="id-ID" smtClean="0"/>
              <a:t>28/02/2024</a:t>
            </a:fld>
            <a:endParaRPr lang="id-ID"/>
          </a:p>
        </p:txBody>
      </p:sp>
      <p:sp>
        <p:nvSpPr>
          <p:cNvPr id="3" name="Footer Placeholder 2">
            <a:extLst>
              <a:ext uri="{FF2B5EF4-FFF2-40B4-BE49-F238E27FC236}">
                <a16:creationId xmlns:a16="http://schemas.microsoft.com/office/drawing/2014/main" id="{F40544A2-FE32-613E-A9A1-FA4D3ECEF9AC}"/>
              </a:ext>
            </a:extLst>
          </p:cNvPr>
          <p:cNvSpPr>
            <a:spLocks noGrp="1"/>
          </p:cNvSpPr>
          <p:nvPr>
            <p:ph type="ftr" sz="quarter" idx="11"/>
          </p:nvPr>
        </p:nvSpPr>
        <p:spPr/>
        <p:txBody>
          <a:bodyPr/>
          <a:lstStyle/>
          <a:p>
            <a:endParaRPr lang="id-ID"/>
          </a:p>
        </p:txBody>
      </p:sp>
      <p:sp>
        <p:nvSpPr>
          <p:cNvPr id="4" name="Slide Number Placeholder 3">
            <a:extLst>
              <a:ext uri="{FF2B5EF4-FFF2-40B4-BE49-F238E27FC236}">
                <a16:creationId xmlns:a16="http://schemas.microsoft.com/office/drawing/2014/main" id="{6B87E59B-6E11-3180-C3D3-77F0F6BA888D}"/>
              </a:ext>
            </a:extLst>
          </p:cNvPr>
          <p:cNvSpPr>
            <a:spLocks noGrp="1"/>
          </p:cNvSpPr>
          <p:nvPr>
            <p:ph type="sldNum" sz="quarter" idx="12"/>
          </p:nvPr>
        </p:nvSpPr>
        <p:spPr/>
        <p:txBody>
          <a:bodyPr/>
          <a:lstStyle/>
          <a:p>
            <a:fld id="{CB9BF472-8E11-4AFE-BE8F-9D7992AABFA9}" type="slidenum">
              <a:rPr lang="id-ID" smtClean="0"/>
              <a:t>‹#›</a:t>
            </a:fld>
            <a:endParaRPr lang="id-ID"/>
          </a:p>
        </p:txBody>
      </p:sp>
    </p:spTree>
    <p:extLst>
      <p:ext uri="{BB962C8B-B14F-4D97-AF65-F5344CB8AC3E}">
        <p14:creationId xmlns:p14="http://schemas.microsoft.com/office/powerpoint/2010/main" val="3289074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0418FF-7B46-7E5C-927F-A5DA412100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Content Placeholder 2">
            <a:extLst>
              <a:ext uri="{FF2B5EF4-FFF2-40B4-BE49-F238E27FC236}">
                <a16:creationId xmlns:a16="http://schemas.microsoft.com/office/drawing/2014/main" id="{12433D07-D12F-F455-D241-4F1C42C57BE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Text Placeholder 3">
            <a:extLst>
              <a:ext uri="{FF2B5EF4-FFF2-40B4-BE49-F238E27FC236}">
                <a16:creationId xmlns:a16="http://schemas.microsoft.com/office/drawing/2014/main" id="{B47A5AC6-E8B3-F2AB-68A6-CCE1D07369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187A52A-BDC2-DAEC-0F4E-86B0B952A30E}"/>
              </a:ext>
            </a:extLst>
          </p:cNvPr>
          <p:cNvSpPr>
            <a:spLocks noGrp="1"/>
          </p:cNvSpPr>
          <p:nvPr>
            <p:ph type="dt" sz="half" idx="10"/>
          </p:nvPr>
        </p:nvSpPr>
        <p:spPr/>
        <p:txBody>
          <a:bodyPr/>
          <a:lstStyle/>
          <a:p>
            <a:fld id="{2130290A-55DB-4E38-A4FB-5CC6338BC8EB}" type="datetimeFigureOut">
              <a:rPr lang="id-ID" smtClean="0"/>
              <a:t>28/02/2024</a:t>
            </a:fld>
            <a:endParaRPr lang="id-ID"/>
          </a:p>
        </p:txBody>
      </p:sp>
      <p:sp>
        <p:nvSpPr>
          <p:cNvPr id="6" name="Footer Placeholder 5">
            <a:extLst>
              <a:ext uri="{FF2B5EF4-FFF2-40B4-BE49-F238E27FC236}">
                <a16:creationId xmlns:a16="http://schemas.microsoft.com/office/drawing/2014/main" id="{3C5E45A3-3A00-DACF-4641-99E6EEC4E000}"/>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072CDB08-5638-53A8-F9B6-2B8A69AC62D6}"/>
              </a:ext>
            </a:extLst>
          </p:cNvPr>
          <p:cNvSpPr>
            <a:spLocks noGrp="1"/>
          </p:cNvSpPr>
          <p:nvPr>
            <p:ph type="sldNum" sz="quarter" idx="12"/>
          </p:nvPr>
        </p:nvSpPr>
        <p:spPr/>
        <p:txBody>
          <a:bodyPr/>
          <a:lstStyle/>
          <a:p>
            <a:fld id="{CB9BF472-8E11-4AFE-BE8F-9D7992AABFA9}" type="slidenum">
              <a:rPr lang="id-ID" smtClean="0"/>
              <a:t>‹#›</a:t>
            </a:fld>
            <a:endParaRPr lang="id-ID"/>
          </a:p>
        </p:txBody>
      </p:sp>
    </p:spTree>
    <p:extLst>
      <p:ext uri="{BB962C8B-B14F-4D97-AF65-F5344CB8AC3E}">
        <p14:creationId xmlns:p14="http://schemas.microsoft.com/office/powerpoint/2010/main" val="15528388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2654A-9CCB-6C87-8309-D12C5C6B13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id-ID"/>
          </a:p>
        </p:txBody>
      </p:sp>
      <p:sp>
        <p:nvSpPr>
          <p:cNvPr id="3" name="Picture Placeholder 2">
            <a:extLst>
              <a:ext uri="{FF2B5EF4-FFF2-40B4-BE49-F238E27FC236}">
                <a16:creationId xmlns:a16="http://schemas.microsoft.com/office/drawing/2014/main" id="{2C596EDB-178A-E9AA-251C-F8D45BD8AC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d-ID"/>
          </a:p>
        </p:txBody>
      </p:sp>
      <p:sp>
        <p:nvSpPr>
          <p:cNvPr id="4" name="Text Placeholder 3">
            <a:extLst>
              <a:ext uri="{FF2B5EF4-FFF2-40B4-BE49-F238E27FC236}">
                <a16:creationId xmlns:a16="http://schemas.microsoft.com/office/drawing/2014/main" id="{E4EFA848-C9F9-C42A-388D-0975DB666E4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97A9C2-D30B-CEB6-40C8-D6481E229DBD}"/>
              </a:ext>
            </a:extLst>
          </p:cNvPr>
          <p:cNvSpPr>
            <a:spLocks noGrp="1"/>
          </p:cNvSpPr>
          <p:nvPr>
            <p:ph type="dt" sz="half" idx="10"/>
          </p:nvPr>
        </p:nvSpPr>
        <p:spPr/>
        <p:txBody>
          <a:bodyPr/>
          <a:lstStyle/>
          <a:p>
            <a:fld id="{2130290A-55DB-4E38-A4FB-5CC6338BC8EB}" type="datetimeFigureOut">
              <a:rPr lang="id-ID" smtClean="0"/>
              <a:t>28/02/2024</a:t>
            </a:fld>
            <a:endParaRPr lang="id-ID"/>
          </a:p>
        </p:txBody>
      </p:sp>
      <p:sp>
        <p:nvSpPr>
          <p:cNvPr id="6" name="Footer Placeholder 5">
            <a:extLst>
              <a:ext uri="{FF2B5EF4-FFF2-40B4-BE49-F238E27FC236}">
                <a16:creationId xmlns:a16="http://schemas.microsoft.com/office/drawing/2014/main" id="{E2B21A24-8BED-597F-ED21-64D2AF8CD415}"/>
              </a:ext>
            </a:extLst>
          </p:cNvPr>
          <p:cNvSpPr>
            <a:spLocks noGrp="1"/>
          </p:cNvSpPr>
          <p:nvPr>
            <p:ph type="ftr" sz="quarter" idx="11"/>
          </p:nvPr>
        </p:nvSpPr>
        <p:spPr/>
        <p:txBody>
          <a:bodyPr/>
          <a:lstStyle/>
          <a:p>
            <a:endParaRPr lang="id-ID"/>
          </a:p>
        </p:txBody>
      </p:sp>
      <p:sp>
        <p:nvSpPr>
          <p:cNvPr id="7" name="Slide Number Placeholder 6">
            <a:extLst>
              <a:ext uri="{FF2B5EF4-FFF2-40B4-BE49-F238E27FC236}">
                <a16:creationId xmlns:a16="http://schemas.microsoft.com/office/drawing/2014/main" id="{8ED6DB20-94E8-68E1-FC39-98FD5D8CD1E5}"/>
              </a:ext>
            </a:extLst>
          </p:cNvPr>
          <p:cNvSpPr>
            <a:spLocks noGrp="1"/>
          </p:cNvSpPr>
          <p:nvPr>
            <p:ph type="sldNum" sz="quarter" idx="12"/>
          </p:nvPr>
        </p:nvSpPr>
        <p:spPr/>
        <p:txBody>
          <a:bodyPr/>
          <a:lstStyle/>
          <a:p>
            <a:fld id="{CB9BF472-8E11-4AFE-BE8F-9D7992AABFA9}" type="slidenum">
              <a:rPr lang="id-ID" smtClean="0"/>
              <a:t>‹#›</a:t>
            </a:fld>
            <a:endParaRPr lang="id-ID"/>
          </a:p>
        </p:txBody>
      </p:sp>
    </p:spTree>
    <p:extLst>
      <p:ext uri="{BB962C8B-B14F-4D97-AF65-F5344CB8AC3E}">
        <p14:creationId xmlns:p14="http://schemas.microsoft.com/office/powerpoint/2010/main" val="406599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E4D39FB-C0D5-EE01-E1F4-1744B7DAE94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id-ID"/>
          </a:p>
        </p:txBody>
      </p:sp>
      <p:sp>
        <p:nvSpPr>
          <p:cNvPr id="3" name="Text Placeholder 2">
            <a:extLst>
              <a:ext uri="{FF2B5EF4-FFF2-40B4-BE49-F238E27FC236}">
                <a16:creationId xmlns:a16="http://schemas.microsoft.com/office/drawing/2014/main" id="{F8B6BD14-ED97-7901-B130-7240B0301A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id-ID"/>
          </a:p>
        </p:txBody>
      </p:sp>
      <p:sp>
        <p:nvSpPr>
          <p:cNvPr id="4" name="Date Placeholder 3">
            <a:extLst>
              <a:ext uri="{FF2B5EF4-FFF2-40B4-BE49-F238E27FC236}">
                <a16:creationId xmlns:a16="http://schemas.microsoft.com/office/drawing/2014/main" id="{7BBA7F94-323B-70FA-8494-0955B0E6E9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130290A-55DB-4E38-A4FB-5CC6338BC8EB}" type="datetimeFigureOut">
              <a:rPr lang="id-ID" smtClean="0"/>
              <a:t>28/02/2024</a:t>
            </a:fld>
            <a:endParaRPr lang="id-ID"/>
          </a:p>
        </p:txBody>
      </p:sp>
      <p:sp>
        <p:nvSpPr>
          <p:cNvPr id="5" name="Footer Placeholder 4">
            <a:extLst>
              <a:ext uri="{FF2B5EF4-FFF2-40B4-BE49-F238E27FC236}">
                <a16:creationId xmlns:a16="http://schemas.microsoft.com/office/drawing/2014/main" id="{E85FAE09-78C7-371E-73E5-0D7FCE1A91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d-ID"/>
          </a:p>
        </p:txBody>
      </p:sp>
      <p:sp>
        <p:nvSpPr>
          <p:cNvPr id="6" name="Slide Number Placeholder 5">
            <a:extLst>
              <a:ext uri="{FF2B5EF4-FFF2-40B4-BE49-F238E27FC236}">
                <a16:creationId xmlns:a16="http://schemas.microsoft.com/office/drawing/2014/main" id="{586A5F55-E7A1-7D75-6745-E44F4B1D5D3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9BF472-8E11-4AFE-BE8F-9D7992AABFA9}" type="slidenum">
              <a:rPr lang="id-ID" smtClean="0"/>
              <a:t>‹#›</a:t>
            </a:fld>
            <a:endParaRPr lang="id-ID"/>
          </a:p>
        </p:txBody>
      </p:sp>
    </p:spTree>
    <p:extLst>
      <p:ext uri="{BB962C8B-B14F-4D97-AF65-F5344CB8AC3E}">
        <p14:creationId xmlns:p14="http://schemas.microsoft.com/office/powerpoint/2010/main" val="37533801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d-ID"/>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2AC5F-7835-F88B-82C6-2EA5FCFB84BF}"/>
              </a:ext>
            </a:extLst>
          </p:cNvPr>
          <p:cNvSpPr>
            <a:spLocks noGrp="1"/>
          </p:cNvSpPr>
          <p:nvPr>
            <p:ph type="title"/>
          </p:nvPr>
        </p:nvSpPr>
        <p:spPr/>
        <p:txBody>
          <a:bodyPr/>
          <a:lstStyle/>
          <a:p>
            <a:pPr algn="ctr"/>
            <a:r>
              <a:rPr lang="en-US" dirty="0"/>
              <a:t>Tugas </a:t>
            </a:r>
            <a:r>
              <a:rPr lang="en-US" dirty="0" err="1"/>
              <a:t>Mandiri</a:t>
            </a:r>
            <a:r>
              <a:rPr lang="en-US" dirty="0"/>
              <a:t> 01</a:t>
            </a:r>
            <a:endParaRPr lang="id-ID" dirty="0"/>
          </a:p>
        </p:txBody>
      </p:sp>
      <p:sp>
        <p:nvSpPr>
          <p:cNvPr id="3" name="Content Placeholder 2">
            <a:extLst>
              <a:ext uri="{FF2B5EF4-FFF2-40B4-BE49-F238E27FC236}">
                <a16:creationId xmlns:a16="http://schemas.microsoft.com/office/drawing/2014/main" id="{75A22A51-7D09-FDEA-5BA1-DD423BC3174A}"/>
              </a:ext>
            </a:extLst>
          </p:cNvPr>
          <p:cNvSpPr>
            <a:spLocks noGrp="1"/>
          </p:cNvSpPr>
          <p:nvPr>
            <p:ph idx="1"/>
          </p:nvPr>
        </p:nvSpPr>
        <p:spPr/>
        <p:txBody>
          <a:bodyPr/>
          <a:lstStyle/>
          <a:p>
            <a:pPr marL="0" indent="0">
              <a:buNone/>
            </a:pPr>
            <a:r>
              <a:rPr lang="en-US" b="1" dirty="0"/>
              <a:t>Soal 1</a:t>
            </a:r>
          </a:p>
          <a:p>
            <a:pPr marL="0" indent="0">
              <a:buNone/>
            </a:pPr>
            <a:r>
              <a:rPr lang="en-US" dirty="0" err="1"/>
              <a:t>Jelaskan</a:t>
            </a:r>
            <a:r>
              <a:rPr lang="en-US" dirty="0"/>
              <a:t> </a:t>
            </a:r>
            <a:r>
              <a:rPr lang="en-US" dirty="0" err="1"/>
              <a:t>kelebihan</a:t>
            </a:r>
            <a:r>
              <a:rPr lang="en-US" dirty="0"/>
              <a:t> dan </a:t>
            </a:r>
            <a:r>
              <a:rPr lang="en-US" dirty="0" err="1"/>
              <a:t>kekurangan</a:t>
            </a:r>
            <a:r>
              <a:rPr lang="en-US" dirty="0"/>
              <a:t> masing-masing model deployment pada </a:t>
            </a:r>
            <a:r>
              <a:rPr lang="en-US" dirty="0" err="1"/>
              <a:t>komputasi</a:t>
            </a:r>
            <a:r>
              <a:rPr lang="en-US" dirty="0"/>
              <a:t> </a:t>
            </a:r>
            <a:r>
              <a:rPr lang="en-US" dirty="0" err="1"/>
              <a:t>awan</a:t>
            </a:r>
            <a:r>
              <a:rPr lang="en-US" dirty="0"/>
              <a:t>!</a:t>
            </a:r>
          </a:p>
        </p:txBody>
      </p:sp>
    </p:spTree>
    <p:extLst>
      <p:ext uri="{BB962C8B-B14F-4D97-AF65-F5344CB8AC3E}">
        <p14:creationId xmlns:p14="http://schemas.microsoft.com/office/powerpoint/2010/main" val="35352291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4C4DC-A085-8C96-392D-A14BC3CE47A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839187-4845-B194-383D-661476D8F8B8}"/>
              </a:ext>
            </a:extLst>
          </p:cNvPr>
          <p:cNvSpPr>
            <a:spLocks noGrp="1"/>
          </p:cNvSpPr>
          <p:nvPr>
            <p:ph type="title"/>
          </p:nvPr>
        </p:nvSpPr>
        <p:spPr>
          <a:xfrm>
            <a:off x="838200" y="365126"/>
            <a:ext cx="10515600" cy="315912"/>
          </a:xfrm>
        </p:spPr>
        <p:txBody>
          <a:bodyPr>
            <a:normAutofit fontScale="90000"/>
          </a:bodyPr>
          <a:lstStyle/>
          <a:p>
            <a:pPr algn="ctr"/>
            <a:r>
              <a:rPr lang="en-US" dirty="0"/>
              <a:t>Tugas </a:t>
            </a:r>
            <a:r>
              <a:rPr lang="en-US" dirty="0" err="1"/>
              <a:t>Mandiri</a:t>
            </a:r>
            <a:r>
              <a:rPr lang="en-US" dirty="0"/>
              <a:t> 01</a:t>
            </a:r>
            <a:endParaRPr lang="id-ID" dirty="0"/>
          </a:p>
        </p:txBody>
      </p:sp>
      <p:sp>
        <p:nvSpPr>
          <p:cNvPr id="3" name="Content Placeholder 2">
            <a:extLst>
              <a:ext uri="{FF2B5EF4-FFF2-40B4-BE49-F238E27FC236}">
                <a16:creationId xmlns:a16="http://schemas.microsoft.com/office/drawing/2014/main" id="{5B968D9D-3537-6B0F-D44C-FF516542BA0B}"/>
              </a:ext>
            </a:extLst>
          </p:cNvPr>
          <p:cNvSpPr>
            <a:spLocks noGrp="1"/>
          </p:cNvSpPr>
          <p:nvPr>
            <p:ph idx="1"/>
          </p:nvPr>
        </p:nvSpPr>
        <p:spPr>
          <a:xfrm>
            <a:off x="838200" y="1047701"/>
            <a:ext cx="10515600" cy="5162029"/>
          </a:xfrm>
        </p:spPr>
        <p:txBody>
          <a:bodyPr>
            <a:normAutofit fontScale="70000" lnSpcReduction="20000"/>
          </a:bodyPr>
          <a:lstStyle/>
          <a:p>
            <a:pPr marL="0" indent="0">
              <a:buNone/>
            </a:pPr>
            <a:r>
              <a:rPr lang="en-US" b="1" dirty="0"/>
              <a:t>Soal 2</a:t>
            </a:r>
          </a:p>
          <a:p>
            <a:pPr marL="0" indent="0">
              <a:buNone/>
            </a:pPr>
            <a:r>
              <a:rPr lang="id-ID" dirty="0"/>
              <a:t>Sebuah perusahaan manufaktur XYZ adalah produsen peralatan elektronik yang telah beroperasi selama 20 tahun lebih. Mereka memiliki sejumlah besar data terkait dengan desain produk, rantai pasokan, produksi, dan layanan pelanggan yang perlu dikelola dengan efisien. Saat ini, perusahaan menggunakan infrastruktur TI tradisional yang terdiri dari server lokal dan penyimpanan data </a:t>
            </a:r>
            <a:r>
              <a:rPr lang="id-ID" dirty="0" err="1"/>
              <a:t>on-premise</a:t>
            </a:r>
            <a:r>
              <a:rPr lang="id-ID" dirty="0"/>
              <a:t>.</a:t>
            </a:r>
          </a:p>
          <a:p>
            <a:pPr marL="0" indent="0">
              <a:buNone/>
            </a:pPr>
            <a:endParaRPr lang="id-ID" dirty="0"/>
          </a:p>
          <a:p>
            <a:pPr marL="0" indent="0">
              <a:buNone/>
            </a:pPr>
            <a:r>
              <a:rPr lang="id-ID" dirty="0"/>
              <a:t>Perusahaan tersebut memiliki beberapa kendala di bidang TI antara lain:</a:t>
            </a:r>
          </a:p>
          <a:p>
            <a:r>
              <a:rPr lang="id-ID" dirty="0"/>
              <a:t>Perusahaan menghadapi kesulitan dalam menangani lonjakan permintaan, terutama saat merilis produk baru atau menghadapi lonjakan </a:t>
            </a:r>
            <a:r>
              <a:rPr lang="id-ID" dirty="0" err="1"/>
              <a:t>trafik</a:t>
            </a:r>
            <a:r>
              <a:rPr lang="id-ID" dirty="0"/>
              <a:t> situs web.</a:t>
            </a:r>
          </a:p>
          <a:p>
            <a:r>
              <a:rPr lang="id-ID" dirty="0"/>
              <a:t>Dalam beberapa kasus, keandalan sistem </a:t>
            </a:r>
            <a:r>
              <a:rPr lang="id-ID" dirty="0" err="1"/>
              <a:t>on-premise</a:t>
            </a:r>
            <a:r>
              <a:rPr lang="id-ID" dirty="0"/>
              <a:t> mereka tidak memadai, mengakibatkan waktu henti yang merugikan.</a:t>
            </a:r>
          </a:p>
          <a:p>
            <a:r>
              <a:rPr lang="id-ID" dirty="0"/>
              <a:t>Perusahaan memiliki kekhawatiran tentang keamanan data mereka, terutama dengan peningkatan ancaman keamanan </a:t>
            </a:r>
            <a:r>
              <a:rPr lang="id-ID" dirty="0" err="1"/>
              <a:t>cyber</a:t>
            </a:r>
            <a:r>
              <a:rPr lang="id-ID" dirty="0"/>
              <a:t>.</a:t>
            </a:r>
            <a:endParaRPr lang="en-US" dirty="0"/>
          </a:p>
          <a:p>
            <a:pPr marL="0" indent="0">
              <a:buNone/>
            </a:pPr>
            <a:r>
              <a:rPr lang="en-US" dirty="0" err="1"/>
              <a:t>Pertanyaan</a:t>
            </a:r>
            <a:r>
              <a:rPr lang="en-US" dirty="0"/>
              <a:t>:</a:t>
            </a:r>
          </a:p>
          <a:p>
            <a:pPr marL="971550" lvl="1" indent="-514350">
              <a:buFont typeface="+mj-lt"/>
              <a:buAutoNum type="arabicPeriod"/>
            </a:pPr>
            <a:r>
              <a:rPr lang="en-US" dirty="0"/>
              <a:t>Model deployment </a:t>
            </a:r>
            <a:r>
              <a:rPr lang="en-US" dirty="0" err="1"/>
              <a:t>apa</a:t>
            </a:r>
            <a:r>
              <a:rPr lang="en-US" dirty="0"/>
              <a:t> yang sesuai dengan </a:t>
            </a:r>
            <a:r>
              <a:rPr lang="en-US" dirty="0" err="1"/>
              <a:t>kasus</a:t>
            </a:r>
            <a:r>
              <a:rPr lang="en-US" dirty="0"/>
              <a:t> </a:t>
            </a:r>
            <a:r>
              <a:rPr lang="en-US" dirty="0" err="1"/>
              <a:t>tersebut</a:t>
            </a:r>
            <a:r>
              <a:rPr lang="en-US" dirty="0"/>
              <a:t>!</a:t>
            </a:r>
          </a:p>
          <a:p>
            <a:pPr marL="971550" lvl="1" indent="-514350">
              <a:buFont typeface="+mj-lt"/>
              <a:buAutoNum type="arabicPeriod"/>
            </a:pPr>
            <a:r>
              <a:rPr lang="en-US" dirty="0" err="1"/>
              <a:t>Alasan</a:t>
            </a:r>
            <a:r>
              <a:rPr lang="en-US" dirty="0"/>
              <a:t> </a:t>
            </a:r>
            <a:r>
              <a:rPr lang="en-US" dirty="0" err="1"/>
              <a:t>memilih</a:t>
            </a:r>
            <a:r>
              <a:rPr lang="en-US" dirty="0"/>
              <a:t> model deployment </a:t>
            </a:r>
            <a:r>
              <a:rPr lang="en-US" dirty="0" err="1"/>
              <a:t>tersebut</a:t>
            </a:r>
            <a:r>
              <a:rPr lang="en-US" dirty="0"/>
              <a:t>!</a:t>
            </a:r>
          </a:p>
          <a:p>
            <a:pPr marL="971550" lvl="1" indent="-514350">
              <a:buFont typeface="+mj-lt"/>
              <a:buAutoNum type="arabicPeriod"/>
            </a:pPr>
            <a:r>
              <a:rPr lang="en-US" dirty="0"/>
              <a:t>Analisa </a:t>
            </a:r>
            <a:r>
              <a:rPr lang="en-US" dirty="0" err="1"/>
              <a:t>kelebihan</a:t>
            </a:r>
            <a:r>
              <a:rPr lang="en-US" dirty="0"/>
              <a:t> dan </a:t>
            </a:r>
            <a:r>
              <a:rPr lang="en-US" dirty="0" err="1"/>
              <a:t>kekurangan</a:t>
            </a:r>
            <a:r>
              <a:rPr lang="en-US" dirty="0"/>
              <a:t> model deployment </a:t>
            </a:r>
            <a:r>
              <a:rPr lang="en-US" dirty="0" err="1"/>
              <a:t>tersebut</a:t>
            </a:r>
            <a:r>
              <a:rPr lang="en-US"/>
              <a:t>!</a:t>
            </a:r>
            <a:endParaRPr lang="id-ID" dirty="0"/>
          </a:p>
          <a:p>
            <a:pPr marL="0" indent="0">
              <a:buNone/>
            </a:pPr>
            <a:endParaRPr lang="en-US" dirty="0"/>
          </a:p>
          <a:p>
            <a:pPr marL="0" indent="0">
              <a:buNone/>
            </a:pPr>
            <a:endParaRPr lang="id-ID" dirty="0"/>
          </a:p>
        </p:txBody>
      </p:sp>
    </p:spTree>
    <p:extLst>
      <p:ext uri="{BB962C8B-B14F-4D97-AF65-F5344CB8AC3E}">
        <p14:creationId xmlns:p14="http://schemas.microsoft.com/office/powerpoint/2010/main" val="2073502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B1ECFC-7012-37C6-49A2-DCEEA2157E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2B94EB-FCDB-05BB-CC97-40081CD729BD}"/>
              </a:ext>
            </a:extLst>
          </p:cNvPr>
          <p:cNvSpPr>
            <a:spLocks noGrp="1"/>
          </p:cNvSpPr>
          <p:nvPr>
            <p:ph type="title"/>
          </p:nvPr>
        </p:nvSpPr>
        <p:spPr>
          <a:xfrm>
            <a:off x="838200" y="365126"/>
            <a:ext cx="10515600" cy="315912"/>
          </a:xfrm>
        </p:spPr>
        <p:txBody>
          <a:bodyPr>
            <a:normAutofit fontScale="90000"/>
          </a:bodyPr>
          <a:lstStyle/>
          <a:p>
            <a:pPr algn="ctr"/>
            <a:r>
              <a:rPr lang="en-US" dirty="0"/>
              <a:t>Tugas </a:t>
            </a:r>
            <a:r>
              <a:rPr lang="en-US" dirty="0" err="1"/>
              <a:t>Mandiri</a:t>
            </a:r>
            <a:r>
              <a:rPr lang="en-US" dirty="0"/>
              <a:t> 01</a:t>
            </a:r>
            <a:endParaRPr lang="id-ID" dirty="0"/>
          </a:p>
        </p:txBody>
      </p:sp>
      <p:sp>
        <p:nvSpPr>
          <p:cNvPr id="3" name="Content Placeholder 2">
            <a:extLst>
              <a:ext uri="{FF2B5EF4-FFF2-40B4-BE49-F238E27FC236}">
                <a16:creationId xmlns:a16="http://schemas.microsoft.com/office/drawing/2014/main" id="{B37EFE34-E87B-A06C-B390-5CB373D2D447}"/>
              </a:ext>
            </a:extLst>
          </p:cNvPr>
          <p:cNvSpPr>
            <a:spLocks noGrp="1"/>
          </p:cNvSpPr>
          <p:nvPr>
            <p:ph idx="1"/>
          </p:nvPr>
        </p:nvSpPr>
        <p:spPr>
          <a:xfrm>
            <a:off x="838200" y="1047701"/>
            <a:ext cx="10515600" cy="5162029"/>
          </a:xfrm>
        </p:spPr>
        <p:txBody>
          <a:bodyPr>
            <a:normAutofit/>
          </a:bodyPr>
          <a:lstStyle/>
          <a:p>
            <a:pPr marL="0" indent="0">
              <a:buNone/>
            </a:pPr>
            <a:r>
              <a:rPr lang="en-US" b="1" dirty="0" err="1"/>
              <a:t>Petunjuk</a:t>
            </a:r>
            <a:r>
              <a:rPr lang="en-US" b="1" dirty="0"/>
              <a:t> </a:t>
            </a:r>
            <a:r>
              <a:rPr lang="en-US" b="1" dirty="0" err="1"/>
              <a:t>Pengerjaan</a:t>
            </a:r>
            <a:endParaRPr lang="en-US" b="1" dirty="0"/>
          </a:p>
          <a:p>
            <a:r>
              <a:rPr lang="en-US" dirty="0"/>
              <a:t>Tugas </a:t>
            </a:r>
            <a:r>
              <a:rPr lang="en-US" dirty="0" err="1"/>
              <a:t>dikerjakan</a:t>
            </a:r>
            <a:r>
              <a:rPr lang="en-US" dirty="0"/>
              <a:t> pada file </a:t>
            </a:r>
            <a:r>
              <a:rPr lang="en-US" dirty="0" err="1"/>
              <a:t>dokumen</a:t>
            </a:r>
            <a:r>
              <a:rPr lang="en-US" dirty="0"/>
              <a:t> dan dikirim dalam format .pdf</a:t>
            </a:r>
          </a:p>
          <a:p>
            <a:r>
              <a:rPr lang="en-US" dirty="0"/>
              <a:t>Beri </a:t>
            </a:r>
            <a:r>
              <a:rPr lang="en-US" dirty="0" err="1"/>
              <a:t>nama</a:t>
            </a:r>
            <a:r>
              <a:rPr lang="en-US" dirty="0"/>
              <a:t> file Nama_NIM_Tugas01</a:t>
            </a:r>
          </a:p>
          <a:p>
            <a:r>
              <a:rPr lang="en-US" dirty="0" err="1"/>
              <a:t>Durasi</a:t>
            </a:r>
            <a:r>
              <a:rPr lang="en-US" dirty="0"/>
              <a:t> </a:t>
            </a:r>
            <a:r>
              <a:rPr lang="en-US" dirty="0" err="1"/>
              <a:t>pengerjaan</a:t>
            </a:r>
            <a:r>
              <a:rPr lang="en-US" dirty="0"/>
              <a:t> 1 pekan</a:t>
            </a:r>
            <a:endParaRPr lang="id-ID" dirty="0"/>
          </a:p>
          <a:p>
            <a:pPr marL="0" indent="0">
              <a:buNone/>
            </a:pPr>
            <a:endParaRPr lang="en-US" dirty="0"/>
          </a:p>
          <a:p>
            <a:pPr marL="0" indent="0">
              <a:buNone/>
            </a:pPr>
            <a:endParaRPr lang="id-ID" dirty="0"/>
          </a:p>
        </p:txBody>
      </p:sp>
    </p:spTree>
    <p:extLst>
      <p:ext uri="{BB962C8B-B14F-4D97-AF65-F5344CB8AC3E}">
        <p14:creationId xmlns:p14="http://schemas.microsoft.com/office/powerpoint/2010/main" val="4685246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62</TotalTime>
  <Words>195</Words>
  <Application>Microsoft Office PowerPoint</Application>
  <PresentationFormat>Widescreen</PresentationFormat>
  <Paragraphs>20</Paragraphs>
  <Slides>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vt:i4>
      </vt:variant>
    </vt:vector>
  </HeadingPairs>
  <TitlesOfParts>
    <vt:vector size="7" baseType="lpstr">
      <vt:lpstr>Aptos</vt:lpstr>
      <vt:lpstr>Aptos Display</vt:lpstr>
      <vt:lpstr>Arial</vt:lpstr>
      <vt:lpstr>Office Theme</vt:lpstr>
      <vt:lpstr>Tugas Mandiri 01</vt:lpstr>
      <vt:lpstr>Tugas Mandiri 01</vt:lpstr>
      <vt:lpstr>Tugas Mandiri 01</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Tugas Mandiri 01</dc:title>
  <dc:creator>Yunila Dwi Putri Ariyanti</dc:creator>
  <cp:lastModifiedBy>Yunila Dwi Putri Ariyanti</cp:lastModifiedBy>
  <cp:revision>1</cp:revision>
  <dcterms:created xsi:type="dcterms:W3CDTF">2024-02-28T06:59:32Z</dcterms:created>
  <dcterms:modified xsi:type="dcterms:W3CDTF">2024-02-28T08:02:22Z</dcterms:modified>
</cp:coreProperties>
</file>