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964" y="-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EB77-A828-DE8B-8CA2-CDF058B1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4B58-0A6F-AD25-0702-583D865FD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DEA0-EA06-1F3D-2F5A-7E103048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E381-DB68-C6DE-06B9-B2EA8E0A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751F-6298-5CE1-E0ED-64CDA5C7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1104-CF1A-7D3C-4744-F7B2511C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179B-B845-BD08-C1B7-840529BE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E7EB-73BD-D8A8-080E-9D5F30C3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BF4F-F670-5F01-E1FE-AC08E3EC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AC98-396A-C2F5-69BB-9EB3E42B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CC25D-391E-BC48-CC55-8B4D0140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6DCFA-5990-775E-8387-C6BB1305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BB33-1D86-6E32-E925-679D6499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0987-1ABC-69D7-B8F6-430301B4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2C02-0277-CDC0-B51B-5289459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455F-D20F-EA40-D2BC-1E86128E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9820-7B20-165E-7A1A-C83EE89C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CA36-5A99-1901-7176-2DDDECA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EF77-7A78-FEA6-4FCB-C43D47A9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396B-1F83-D060-C2AB-1BF5EEA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6872-488F-1B4E-6FEA-3F4EEB7D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0D4E4-2238-8418-BE8D-A7BAB696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F701-9A1B-0482-FCAA-000E8684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152D-9A3D-24D1-0A01-221D6195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A3BD-89B7-F6DD-68ED-B83D124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BDD4-3D79-ACA7-4AC2-2D49673A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6417-BC0B-6766-77E0-5769E09E5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023C-0474-7A7D-C048-46034CE9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F9B0-7762-2DED-4E38-EDABD6A0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3DA23-D388-89C0-A06F-F759581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93F8-3096-AAE6-C67F-9400583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4166-34FA-144E-29E6-F46CDED3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F531-417E-99C0-7A85-2C3F12E6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BA285-E9BF-BC66-AB10-4B9C5BF3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29392-0354-3CA9-79F9-4AFBB2560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299F3-A1B8-4ED3-8B02-A8119D63C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0F7DA-D86D-0D83-C50F-292011F8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18B6B-A03D-4F69-6880-E171F1CE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5CFC-66F6-9D45-CF8D-34973E29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5518-BBEA-FEDD-A1D1-50A9A79F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0A40B-2001-4CC0-43D4-65FC53C2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27927-09D8-92BD-064C-94AC090C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8BBD5-F7DD-63E7-3BC7-8EE1A7C3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C9971-6F86-EFB1-0809-13F4ACB0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CB2EC-8B06-D9BE-11DC-554CC537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C2D7-EAE5-5FF8-5DDA-1AC6206C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8F36-B011-31B6-0BF0-302B8009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04A5-ABEC-80AE-6D37-400F5857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4AF18-FAB0-206F-865D-E997E51B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9D2A0-3909-EDF2-0ADD-111160C1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460D-9EE9-788E-1298-DCC94B85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22A1-1C62-D225-5238-2AF1944D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2D1C-87CB-0331-9E17-3605004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1C129-44B9-9C2E-401D-8D92BCC4F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3736-16A4-3489-B9EA-785BADF5A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2973F-A816-A29E-60C7-5C7344F1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6619-E648-9A64-1D17-4A0577FB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89855-7A3B-D0FC-BFB6-2C67442B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D99C7-6173-D152-8F89-B1B768F4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669D-D1E6-0CB4-1215-208A2975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AA49-D937-7377-5416-40A4BFFAB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972C-9031-4D38-A102-CF7913CE10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792A-FE24-5642-ECE9-73D4F2652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2B49-A997-CD5D-B059-8FA3C825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9427-ADCC-4340-AD37-BA900588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BDCF-88BE-6E25-3CCF-AE187903C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DCF7C-DC43-C1A6-F8E4-140AD95DE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226C07B-3CAB-017A-4E61-A5D7416DF747}"/>
              </a:ext>
            </a:extLst>
          </p:cNvPr>
          <p:cNvGrpSpPr/>
          <p:nvPr/>
        </p:nvGrpSpPr>
        <p:grpSpPr>
          <a:xfrm>
            <a:off x="3767323" y="1281679"/>
            <a:ext cx="4657353" cy="4294641"/>
            <a:chOff x="3767323" y="1281679"/>
            <a:chExt cx="4657353" cy="4294641"/>
          </a:xfrm>
        </p:grpSpPr>
        <p:pic>
          <p:nvPicPr>
            <p:cNvPr id="5" name="Picture 4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9659702-949B-2EAC-C34A-905F5603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323" y="1281679"/>
              <a:ext cx="4657353" cy="429464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5EF0BB0-0576-57AA-C632-F21F97DD28F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449" y="2828925"/>
              <a:ext cx="285750" cy="119063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53E8C3-E7F7-2CB8-A8C3-2586E0A29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199" y="2995613"/>
              <a:ext cx="152401" cy="161924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B34804-DFD2-DDE0-299E-AE16CD3E1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1125" y="4476749"/>
              <a:ext cx="242888" cy="61914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105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A6A60E-FD29-8AEC-6F1E-520C09AACEC9}"/>
              </a:ext>
            </a:extLst>
          </p:cNvPr>
          <p:cNvGrpSpPr/>
          <p:nvPr/>
        </p:nvGrpSpPr>
        <p:grpSpPr>
          <a:xfrm>
            <a:off x="3767323" y="1281679"/>
            <a:ext cx="4657353" cy="4294641"/>
            <a:chOff x="3767323" y="1281679"/>
            <a:chExt cx="4657353" cy="4294641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5F3E57AD-700B-C01B-35E8-57B775B1D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323" y="1281679"/>
              <a:ext cx="4657353" cy="429464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1EE065-95BF-2329-6F56-6EE1BDC34762}"/>
                </a:ext>
              </a:extLst>
            </p:cNvPr>
            <p:cNvCxnSpPr>
              <a:cxnSpLocks/>
            </p:cNvCxnSpPr>
            <p:nvPr/>
          </p:nvCxnSpPr>
          <p:spPr>
            <a:xfrm>
              <a:off x="5434013" y="3062288"/>
              <a:ext cx="176212" cy="233362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92782C-8BA9-BBE6-7007-A3AAD0CF1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2886075"/>
              <a:ext cx="138113" cy="24765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BCA038-0EBD-F756-D283-EBD5BF9702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950" y="4154997"/>
              <a:ext cx="171450" cy="280988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20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Randy</dc:creator>
  <cp:lastModifiedBy>Chen, Randy</cp:lastModifiedBy>
  <cp:revision>8</cp:revision>
  <dcterms:created xsi:type="dcterms:W3CDTF">2023-08-10T20:02:02Z</dcterms:created>
  <dcterms:modified xsi:type="dcterms:W3CDTF">2023-08-10T21:03:53Z</dcterms:modified>
</cp:coreProperties>
</file>