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4FDFF9E-2545-4C10-87BC-8BB179AE3B2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à coins arrondi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0" name="Sous-titr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à coins arrondi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à coins arrondi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à coins arrondi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ondir un rectangle à un seul coi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à coins arrondi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ce réservé du titr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3E81803-5881-465C-A6A2-06EA67FBABA2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E822E36-FC79-4742-A4D8-A45E4EAFEB5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chekpoint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7848872" cy="2813248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How </a:t>
            </a:r>
            <a:r>
              <a:rPr lang="en-US" sz="2000" b="1" dirty="0">
                <a:solidFill>
                  <a:schemeClr val="tx1"/>
                </a:solidFill>
              </a:rPr>
              <a:t>does the web work</a:t>
            </a:r>
            <a:r>
              <a:rPr lang="en-US" sz="2000" b="1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000" b="1" dirty="0" err="1" smtClean="0">
                <a:solidFill>
                  <a:schemeClr val="tx1"/>
                </a:solidFill>
              </a:rPr>
              <a:t>What</a:t>
            </a:r>
            <a:r>
              <a:rPr lang="fr-FR" sz="2000" b="1" dirty="0" smtClean="0">
                <a:solidFill>
                  <a:schemeClr val="tx1"/>
                </a:solidFill>
              </a:rPr>
              <a:t> </a:t>
            </a:r>
            <a:r>
              <a:rPr lang="fr-FR" sz="2000" b="1" dirty="0">
                <a:solidFill>
                  <a:schemeClr val="tx1"/>
                </a:solidFill>
              </a:rPr>
              <a:t>do </a:t>
            </a:r>
            <a:r>
              <a:rPr lang="fr-FR" sz="2000" b="1" dirty="0" err="1">
                <a:solidFill>
                  <a:schemeClr val="tx1"/>
                </a:solidFill>
              </a:rPr>
              <a:t>you</a:t>
            </a:r>
            <a:r>
              <a:rPr lang="fr-FR" sz="2000" b="1" dirty="0">
                <a:solidFill>
                  <a:schemeClr val="tx1"/>
                </a:solidFill>
              </a:rPr>
              <a:t> </a:t>
            </a:r>
            <a:r>
              <a:rPr lang="fr-FR" sz="2000" b="1" dirty="0" err="1">
                <a:solidFill>
                  <a:schemeClr val="tx1"/>
                </a:solidFill>
              </a:rPr>
              <a:t>need</a:t>
            </a:r>
            <a:r>
              <a:rPr lang="fr-FR" sz="2000" b="1" dirty="0">
                <a:solidFill>
                  <a:schemeClr val="tx1"/>
                </a:solidFill>
              </a:rPr>
              <a:t> to </a:t>
            </a:r>
            <a:r>
              <a:rPr lang="fr-FR" sz="2000" b="1" dirty="0" err="1">
                <a:solidFill>
                  <a:schemeClr val="tx1"/>
                </a:solidFill>
              </a:rPr>
              <a:t>be</a:t>
            </a:r>
            <a:r>
              <a:rPr lang="fr-FR" sz="2000" b="1" dirty="0">
                <a:solidFill>
                  <a:schemeClr val="tx1"/>
                </a:solidFill>
              </a:rPr>
              <a:t> a </a:t>
            </a:r>
            <a:r>
              <a:rPr lang="fr-FR" sz="2000" b="1" dirty="0" smtClean="0">
                <a:solidFill>
                  <a:schemeClr val="tx1"/>
                </a:solidFill>
              </a:rPr>
              <a:t>web </a:t>
            </a:r>
            <a:r>
              <a:rPr lang="fr-FR" sz="2000" b="1" dirty="0" err="1" smtClean="0">
                <a:solidFill>
                  <a:schemeClr val="tx1"/>
                </a:solidFill>
              </a:rPr>
              <a:t>developper</a:t>
            </a:r>
            <a:r>
              <a:rPr lang="fr-FR" sz="2000" b="1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b="1" dirty="0" err="1">
                <a:solidFill>
                  <a:schemeClr val="tx1"/>
                </a:solidFill>
              </a:rPr>
              <a:t>What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did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you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 err="1">
                <a:solidFill>
                  <a:schemeClr val="tx1"/>
                </a:solidFill>
              </a:rPr>
              <a:t>choose</a:t>
            </a:r>
            <a:r>
              <a:rPr lang="fr-FR" b="1" dirty="0">
                <a:solidFill>
                  <a:schemeClr val="tx1"/>
                </a:solidFill>
              </a:rPr>
              <a:t> to </a:t>
            </a:r>
            <a:r>
              <a:rPr lang="fr-FR" b="1" dirty="0" err="1">
                <a:solidFill>
                  <a:schemeClr val="tx1"/>
                </a:solidFill>
              </a:rPr>
              <a:t>learn</a:t>
            </a:r>
            <a:r>
              <a:rPr lang="fr-FR" b="1" dirty="0">
                <a:solidFill>
                  <a:schemeClr val="tx1"/>
                </a:solidFill>
              </a:rPr>
              <a:t> web </a:t>
            </a:r>
            <a:r>
              <a:rPr lang="fr-FR" b="1" dirty="0" err="1">
                <a:solidFill>
                  <a:schemeClr val="tx1"/>
                </a:solidFill>
              </a:rPr>
              <a:t>developper</a:t>
            </a:r>
            <a:r>
              <a:rPr lang="fr-FR" b="1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Font typeface="+mj-lt"/>
              <a:buAutoNum type="arabicPeriod"/>
            </a:pPr>
            <a:endParaRPr lang="fr-FR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fr-FR" sz="2000" dirty="0" smtClean="0">
              <a:solidFill>
                <a:schemeClr val="tx1"/>
              </a:solidFill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   </a:t>
            </a:r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340769"/>
            <a:ext cx="8157592" cy="792088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How </a:t>
            </a:r>
            <a:r>
              <a:rPr lang="fr-FR" dirty="0" err="1" smtClean="0">
                <a:solidFill>
                  <a:schemeClr val="accent1"/>
                </a:solidFill>
              </a:rPr>
              <a:t>does</a:t>
            </a:r>
            <a:r>
              <a:rPr lang="fr-FR" dirty="0" smtClean="0">
                <a:solidFill>
                  <a:schemeClr val="accent1"/>
                </a:solidFill>
              </a:rPr>
              <a:t> the web </a:t>
            </a:r>
            <a:r>
              <a:rPr lang="fr-FR" dirty="0" err="1" smtClean="0">
                <a:solidFill>
                  <a:schemeClr val="accent1"/>
                </a:solidFill>
              </a:rPr>
              <a:t>work</a:t>
            </a:r>
            <a:r>
              <a:rPr lang="fr-FR" dirty="0" smtClean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782668"/>
            <a:ext cx="496855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Web servers and web browsers communicate via HTTP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HTTP </a:t>
            </a:r>
            <a:r>
              <a:rPr lang="en-US" sz="2400" dirty="0"/>
              <a:t>ensures that all parts of the web page are </a:t>
            </a:r>
            <a:r>
              <a:rPr lang="en-US" sz="2400" dirty="0" smtClean="0"/>
              <a:t>delivered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Web </a:t>
            </a:r>
            <a:r>
              <a:rPr lang="en-US" sz="2400" dirty="0"/>
              <a:t>browser decides how these items are displayed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96136" y="2782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5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780978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83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060848"/>
            <a:ext cx="8003232" cy="3182104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chemeClr val="tx1"/>
                </a:solidFill>
                <a:effectLst/>
              </a:rPr>
              <a:t>- have </a:t>
            </a:r>
            <a:r>
              <a:rPr lang="en-US" b="0" dirty="0">
                <a:solidFill>
                  <a:schemeClr val="tx1"/>
                </a:solidFill>
                <a:effectLst/>
              </a:rPr>
              <a:t>a number of personal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skills.</a:t>
            </a:r>
            <a:br>
              <a:rPr lang="en-US" b="0" dirty="0" smtClean="0">
                <a:solidFill>
                  <a:schemeClr val="tx1"/>
                </a:solidFill>
                <a:effectLst/>
              </a:rPr>
            </a:br>
            <a:r>
              <a:rPr lang="en-US" b="0" dirty="0" smtClean="0">
                <a:solidFill>
                  <a:schemeClr val="tx1"/>
                </a:solidFill>
                <a:effectLst/>
              </a:rPr>
              <a:t>- </a:t>
            </a:r>
            <a:r>
              <a:rPr lang="fr-FR" b="0" dirty="0" smtClean="0">
                <a:solidFill>
                  <a:schemeClr val="tx1"/>
                </a:solidFill>
                <a:effectLst/>
              </a:rPr>
              <a:t>a </a:t>
            </a:r>
            <a:r>
              <a:rPr lang="fr-FR" b="0" dirty="0" err="1">
                <a:solidFill>
                  <a:schemeClr val="tx1"/>
                </a:solidFill>
                <a:effectLst/>
              </a:rPr>
              <a:t>natural</a:t>
            </a:r>
            <a:r>
              <a:rPr lang="fr-FR" b="0" dirty="0">
                <a:solidFill>
                  <a:schemeClr val="tx1"/>
                </a:solidFill>
                <a:effectLst/>
              </a:rPr>
              <a:t> </a:t>
            </a:r>
            <a:r>
              <a:rPr lang="fr-FR" b="0" dirty="0" err="1" smtClean="0">
                <a:solidFill>
                  <a:schemeClr val="tx1"/>
                </a:solidFill>
                <a:effectLst/>
              </a:rPr>
              <a:t>curiosity</a:t>
            </a:r>
            <a:r>
              <a:rPr lang="fr-FR" b="0" dirty="0" smtClean="0">
                <a:solidFill>
                  <a:schemeClr val="tx1"/>
                </a:solidFill>
                <a:effectLst/>
              </a:rPr>
              <a:t>.</a:t>
            </a:r>
            <a:r>
              <a:rPr lang="fr-FR" b="0" dirty="0">
                <a:solidFill>
                  <a:schemeClr val="tx1"/>
                </a:solidFill>
                <a:effectLst/>
              </a:rPr>
              <a:t/>
            </a:r>
            <a:br>
              <a:rPr lang="fr-FR" b="0" dirty="0">
                <a:solidFill>
                  <a:schemeClr val="tx1"/>
                </a:solidFill>
                <a:effectLst/>
              </a:rPr>
            </a:br>
            <a:r>
              <a:rPr lang="fr-FR" b="0" dirty="0" smtClean="0">
                <a:solidFill>
                  <a:schemeClr val="tx1"/>
                </a:solidFill>
                <a:effectLst/>
              </a:rPr>
              <a:t>-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an </a:t>
            </a:r>
            <a:r>
              <a:rPr lang="en-US" b="0" dirty="0">
                <a:solidFill>
                  <a:schemeClr val="tx1"/>
                </a:solidFill>
                <a:effectLst/>
              </a:rPr>
              <a:t>appetite for the web and a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/>
            </a:r>
            <a:br>
              <a:rPr lang="en-US" b="0" dirty="0" smtClean="0">
                <a:solidFill>
                  <a:schemeClr val="tx1"/>
                </a:solidFill>
                <a:effectLst/>
              </a:rPr>
            </a:br>
            <a:r>
              <a:rPr lang="en-US" b="0" dirty="0" smtClean="0">
                <a:solidFill>
                  <a:schemeClr val="tx1"/>
                </a:solidFill>
                <a:effectLst/>
              </a:rPr>
              <a:t>strong </a:t>
            </a:r>
            <a:r>
              <a:rPr lang="en-US" b="0" dirty="0">
                <a:solidFill>
                  <a:schemeClr val="tx1"/>
                </a:solidFill>
                <a:effectLst/>
              </a:rPr>
              <a:t>ability to adapt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.</a:t>
            </a:r>
            <a:endParaRPr lang="fr-F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530352"/>
            <a:ext cx="8147248" cy="153049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What do you need to be a web developer?</a:t>
            </a:r>
          </a:p>
        </p:txBody>
      </p:sp>
    </p:spTree>
    <p:extLst>
      <p:ext uri="{BB962C8B-B14F-4D97-AF65-F5344CB8AC3E}">
        <p14:creationId xmlns:p14="http://schemas.microsoft.com/office/powerpoint/2010/main" val="278069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0568" y="2996952"/>
            <a:ext cx="8723432" cy="2160240"/>
          </a:xfrm>
        </p:spPr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tx1"/>
                </a:solidFill>
                <a:effectLst/>
              </a:rPr>
              <a:t>-There </a:t>
            </a:r>
            <a:r>
              <a:rPr lang="en-US" b="0" dirty="0">
                <a:solidFill>
                  <a:schemeClr val="tx1"/>
                </a:solidFill>
                <a:effectLst/>
              </a:rPr>
              <a:t>Are Web </a:t>
            </a:r>
            <a:r>
              <a:rPr lang="en-US" b="0" dirty="0" err="1">
                <a:solidFill>
                  <a:schemeClr val="tx1"/>
                </a:solidFill>
                <a:effectLst/>
              </a:rPr>
              <a:t>Dev</a:t>
            </a:r>
            <a:r>
              <a:rPr lang="en-US" b="0" dirty="0">
                <a:solidFill>
                  <a:schemeClr val="tx1"/>
                </a:solidFill>
                <a:effectLst/>
              </a:rPr>
              <a:t> Jobs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Available</a:t>
            </a:r>
            <a:r>
              <a:rPr lang="en-US" b="0" dirty="0">
                <a:solidFill>
                  <a:schemeClr val="tx1"/>
                </a:solidFill>
                <a:effectLst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b="0" dirty="0" smtClean="0">
                <a:solidFill>
                  <a:schemeClr val="tx1"/>
                </a:solidFill>
                <a:effectLst/>
              </a:rPr>
              <a:t>-It’s </a:t>
            </a:r>
            <a:r>
              <a:rPr lang="en-US" b="0" dirty="0">
                <a:solidFill>
                  <a:schemeClr val="tx1"/>
                </a:solidFill>
                <a:effectLst/>
              </a:rPr>
              <a:t>Creative and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Fun</a:t>
            </a:r>
            <a:r>
              <a:rPr lang="en-US" b="0" dirty="0">
                <a:solidFill>
                  <a:schemeClr val="tx1"/>
                </a:solidFill>
                <a:effectLst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</a:rPr>
            </a:br>
            <a:r>
              <a:rPr lang="en-US" b="0" dirty="0">
                <a:solidFill>
                  <a:schemeClr val="tx1"/>
                </a:solidFill>
                <a:effectLst/>
              </a:rPr>
              <a:t>-You Can Work at an Awesome Tech Company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30352"/>
            <a:ext cx="8291264" cy="1386480"/>
          </a:xfrm>
        </p:spPr>
        <p:txBody>
          <a:bodyPr/>
          <a:lstStyle/>
          <a:p>
            <a:r>
              <a:rPr lang="fr-FR" b="1" dirty="0" err="1">
                <a:solidFill>
                  <a:schemeClr val="accent1"/>
                </a:solidFill>
              </a:rPr>
              <a:t>What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did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you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choose</a:t>
            </a:r>
            <a:r>
              <a:rPr lang="fr-FR" b="1" dirty="0">
                <a:solidFill>
                  <a:schemeClr val="accent1"/>
                </a:solidFill>
              </a:rPr>
              <a:t> to </a:t>
            </a:r>
            <a:r>
              <a:rPr lang="fr-FR" b="1" dirty="0" err="1">
                <a:solidFill>
                  <a:schemeClr val="accent1"/>
                </a:solidFill>
              </a:rPr>
              <a:t>learn</a:t>
            </a:r>
            <a:r>
              <a:rPr lang="fr-FR" b="1" dirty="0">
                <a:solidFill>
                  <a:schemeClr val="accent1"/>
                </a:solidFill>
              </a:rPr>
              <a:t> web </a:t>
            </a:r>
            <a:r>
              <a:rPr lang="fr-FR" b="1" dirty="0" err="1">
                <a:solidFill>
                  <a:schemeClr val="accent1"/>
                </a:solidFill>
              </a:rPr>
              <a:t>developper</a:t>
            </a:r>
            <a:r>
              <a:rPr lang="fr-FR" b="1" dirty="0">
                <a:solidFill>
                  <a:schemeClr val="accent1"/>
                </a:solidFill>
              </a:rPr>
              <a:t>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2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2015</TotalTime>
  <Words>85</Words>
  <Application>Microsoft Office PowerPoint</Application>
  <PresentationFormat>Affichage à l'écran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Aspect</vt:lpstr>
      <vt:lpstr>chekpoint</vt:lpstr>
      <vt:lpstr>Présentation PowerPoint</vt:lpstr>
      <vt:lpstr>Présentation PowerPoint</vt:lpstr>
      <vt:lpstr>- have a number of personal skills. - a natural curiosity. - an appetite for the web and a strong ability to adapt.</vt:lpstr>
      <vt:lpstr>-There Are Web Dev Jobs Available -It’s Creative and Fun -You Can Work at an Awesome Tech Company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acer</dc:creator>
  <cp:lastModifiedBy>acer</cp:lastModifiedBy>
  <cp:revision>20</cp:revision>
  <dcterms:created xsi:type="dcterms:W3CDTF">2023-02-08T10:20:34Z</dcterms:created>
  <dcterms:modified xsi:type="dcterms:W3CDTF">2023-02-09T19:56:24Z</dcterms:modified>
</cp:coreProperties>
</file>