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41200" y="1094325"/>
            <a:ext cx="1258500" cy="3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gymnasiums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143500" y="383025"/>
            <a:ext cx="8892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name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491400" y="383025"/>
            <a:ext cx="10806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adress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038250" y="383075"/>
            <a:ext cx="1149000" cy="4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phone number</a:t>
            </a:r>
            <a:endParaRPr/>
          </a:p>
        </p:txBody>
      </p:sp>
      <p:cxnSp>
        <p:nvCxnSpPr>
          <p:cNvPr id="58" name="Google Shape;58;p13"/>
          <p:cNvCxnSpPr>
            <a:stCxn id="57" idx="5"/>
            <a:endCxn id="54" idx="1"/>
          </p:cNvCxnSpPr>
          <p:nvPr/>
        </p:nvCxnSpPr>
        <p:spPr>
          <a:xfrm>
            <a:off x="3018983" y="791756"/>
            <a:ext cx="5223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>
            <a:stCxn id="56" idx="4"/>
            <a:endCxn id="54" idx="0"/>
          </p:cNvCxnSpPr>
          <p:nvPr/>
        </p:nvCxnSpPr>
        <p:spPr>
          <a:xfrm>
            <a:off x="4031700" y="861825"/>
            <a:ext cx="13890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5" idx="4"/>
            <a:endCxn id="54" idx="3"/>
          </p:cNvCxnSpPr>
          <p:nvPr/>
        </p:nvCxnSpPr>
        <p:spPr>
          <a:xfrm flipH="1">
            <a:off x="4799700" y="861825"/>
            <a:ext cx="788400" cy="4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/>
          <p:nvPr/>
        </p:nvSpPr>
        <p:spPr>
          <a:xfrm>
            <a:off x="3267600" y="2014250"/>
            <a:ext cx="1805700" cy="636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register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-819">
            <a:off x="1359340" y="3015250"/>
            <a:ext cx="1258500" cy="4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member</a:t>
            </a:r>
            <a:endParaRPr/>
          </a:p>
        </p:txBody>
      </p:sp>
      <p:cxnSp>
        <p:nvCxnSpPr>
          <p:cNvPr id="63" name="Google Shape;63;p13"/>
          <p:cNvCxnSpPr>
            <a:stCxn id="54" idx="2"/>
            <a:endCxn id="61" idx="0"/>
          </p:cNvCxnSpPr>
          <p:nvPr/>
        </p:nvCxnSpPr>
        <p:spPr>
          <a:xfrm>
            <a:off x="4170450" y="1477425"/>
            <a:ext cx="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stCxn id="62" idx="3"/>
            <a:endCxn id="61" idx="1"/>
          </p:cNvCxnSpPr>
          <p:nvPr/>
        </p:nvCxnSpPr>
        <p:spPr>
          <a:xfrm flipH="1" rot="10800000">
            <a:off x="2617840" y="2332300"/>
            <a:ext cx="649800" cy="9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/>
          <p:nvPr/>
        </p:nvSpPr>
        <p:spPr>
          <a:xfrm>
            <a:off x="779750" y="2064538"/>
            <a:ext cx="1258500" cy="7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unique identifier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0" y="2816950"/>
            <a:ext cx="1149000" cy="87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last name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51300" y="3857850"/>
            <a:ext cx="1039800" cy="87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adress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359352" y="3857850"/>
            <a:ext cx="1258500" cy="87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first name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2686100" y="3802675"/>
            <a:ext cx="1080600" cy="87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date of birth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611400" y="3351475"/>
            <a:ext cx="1149000" cy="7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gender</a:t>
            </a:r>
            <a:endParaRPr/>
          </a:p>
        </p:txBody>
      </p:sp>
      <p:cxnSp>
        <p:nvCxnSpPr>
          <p:cNvPr id="71" name="Google Shape;71;p13"/>
          <p:cNvCxnSpPr>
            <a:stCxn id="65" idx="4"/>
            <a:endCxn id="62" idx="0"/>
          </p:cNvCxnSpPr>
          <p:nvPr/>
        </p:nvCxnSpPr>
        <p:spPr>
          <a:xfrm>
            <a:off x="1409000" y="2816938"/>
            <a:ext cx="5796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62" idx="1"/>
            <a:endCxn id="66" idx="6"/>
          </p:cNvCxnSpPr>
          <p:nvPr/>
        </p:nvCxnSpPr>
        <p:spPr>
          <a:xfrm rot="10800000">
            <a:off x="1149040" y="3254500"/>
            <a:ext cx="210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7" idx="7"/>
            <a:endCxn id="62" idx="1"/>
          </p:cNvCxnSpPr>
          <p:nvPr/>
        </p:nvCxnSpPr>
        <p:spPr>
          <a:xfrm flipH="1" rot="10800000">
            <a:off x="1138825" y="3254949"/>
            <a:ext cx="220500" cy="7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68" idx="0"/>
            <a:endCxn id="62" idx="2"/>
          </p:cNvCxnSpPr>
          <p:nvPr/>
        </p:nvCxnSpPr>
        <p:spPr>
          <a:xfrm rot="10800000">
            <a:off x="1988602" y="3493950"/>
            <a:ext cx="0" cy="3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stCxn id="69" idx="1"/>
            <a:endCxn id="62" idx="2"/>
          </p:cNvCxnSpPr>
          <p:nvPr/>
        </p:nvCxnSpPr>
        <p:spPr>
          <a:xfrm rot="10800000">
            <a:off x="1988450" y="3494074"/>
            <a:ext cx="85590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stCxn id="70" idx="2"/>
            <a:endCxn id="62" idx="2"/>
          </p:cNvCxnSpPr>
          <p:nvPr/>
        </p:nvCxnSpPr>
        <p:spPr>
          <a:xfrm rot="10800000">
            <a:off x="1988700" y="3493975"/>
            <a:ext cx="16227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/>
          <p:nvPr/>
        </p:nvSpPr>
        <p:spPr>
          <a:xfrm>
            <a:off x="6302650" y="2169425"/>
            <a:ext cx="1080600" cy="5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session 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7031275" y="766050"/>
            <a:ext cx="1491000" cy="73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schedule</a:t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920450" y="1860425"/>
            <a:ext cx="1149000" cy="115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 of sport</a:t>
            </a:r>
            <a:endParaRPr/>
          </a:p>
        </p:txBody>
      </p:sp>
      <p:cxnSp>
        <p:nvCxnSpPr>
          <p:cNvPr id="80" name="Google Shape;80;p13"/>
          <p:cNvCxnSpPr>
            <a:stCxn id="77" idx="0"/>
            <a:endCxn id="78" idx="3"/>
          </p:cNvCxnSpPr>
          <p:nvPr/>
        </p:nvCxnSpPr>
        <p:spPr>
          <a:xfrm flipH="1" rot="10800000">
            <a:off x="6842950" y="1390025"/>
            <a:ext cx="406800" cy="7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>
            <a:stCxn id="77" idx="3"/>
            <a:endCxn id="79" idx="2"/>
          </p:cNvCxnSpPr>
          <p:nvPr/>
        </p:nvCxnSpPr>
        <p:spPr>
          <a:xfrm>
            <a:off x="7383250" y="2437775"/>
            <a:ext cx="5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>
            <a:stCxn id="62" idx="3"/>
            <a:endCxn id="77" idx="2"/>
          </p:cNvCxnSpPr>
          <p:nvPr/>
        </p:nvCxnSpPr>
        <p:spPr>
          <a:xfrm flipH="1" rot="10800000">
            <a:off x="2617840" y="2706100"/>
            <a:ext cx="4225200" cy="5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stCxn id="61" idx="3"/>
            <a:endCxn id="77" idx="1"/>
          </p:cNvCxnSpPr>
          <p:nvPr/>
        </p:nvCxnSpPr>
        <p:spPr>
          <a:xfrm>
            <a:off x="5073300" y="2332250"/>
            <a:ext cx="1229400" cy="1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3"/>
          <p:cNvSpPr txBox="1"/>
          <p:nvPr/>
        </p:nvSpPr>
        <p:spPr>
          <a:xfrm>
            <a:off x="2828200" y="2900050"/>
            <a:ext cx="4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6032700" y="2499850"/>
            <a:ext cx="2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607200" y="3077900"/>
            <a:ext cx="889200" cy="922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led by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6846613" y="4295025"/>
            <a:ext cx="788400" cy="5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coach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5527450" y="3802675"/>
            <a:ext cx="855900" cy="54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age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198225" y="4678400"/>
            <a:ext cx="1313100" cy="3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speciality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947725" y="3515625"/>
            <a:ext cx="889200" cy="77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last name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8098275" y="4377450"/>
            <a:ext cx="889200" cy="77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first name</a:t>
            </a:r>
            <a:endParaRPr/>
          </a:p>
        </p:txBody>
      </p:sp>
      <p:cxnSp>
        <p:nvCxnSpPr>
          <p:cNvPr id="92" name="Google Shape;92;p13"/>
          <p:cNvCxnSpPr>
            <a:endCxn id="87" idx="1"/>
          </p:cNvCxnSpPr>
          <p:nvPr/>
        </p:nvCxnSpPr>
        <p:spPr>
          <a:xfrm>
            <a:off x="6258013" y="4270725"/>
            <a:ext cx="5886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stCxn id="89" idx="6"/>
            <a:endCxn id="87" idx="1"/>
          </p:cNvCxnSpPr>
          <p:nvPr/>
        </p:nvCxnSpPr>
        <p:spPr>
          <a:xfrm flipH="1" rot="10800000">
            <a:off x="6511325" y="4569350"/>
            <a:ext cx="3354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>
            <a:stCxn id="90" idx="2"/>
            <a:endCxn id="87" idx="3"/>
          </p:cNvCxnSpPr>
          <p:nvPr/>
        </p:nvCxnSpPr>
        <p:spPr>
          <a:xfrm flipH="1">
            <a:off x="7635125" y="3905325"/>
            <a:ext cx="3126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>
            <a:stCxn id="91" idx="2"/>
            <a:endCxn id="87" idx="3"/>
          </p:cNvCxnSpPr>
          <p:nvPr/>
        </p:nvCxnSpPr>
        <p:spPr>
          <a:xfrm rot="10800000">
            <a:off x="7635075" y="4569150"/>
            <a:ext cx="4632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>
            <a:stCxn id="87" idx="0"/>
            <a:endCxn id="86" idx="2"/>
          </p:cNvCxnSpPr>
          <p:nvPr/>
        </p:nvCxnSpPr>
        <p:spPr>
          <a:xfrm rot="10800000">
            <a:off x="7051813" y="4000125"/>
            <a:ext cx="1890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>
            <a:stCxn id="86" idx="0"/>
            <a:endCxn id="77" idx="2"/>
          </p:cNvCxnSpPr>
          <p:nvPr/>
        </p:nvCxnSpPr>
        <p:spPr>
          <a:xfrm rot="10800000">
            <a:off x="6843000" y="2706200"/>
            <a:ext cx="2088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3"/>
          <p:cNvSpPr txBox="1"/>
          <p:nvPr/>
        </p:nvSpPr>
        <p:spPr>
          <a:xfrm>
            <a:off x="7150400" y="3947475"/>
            <a:ext cx="3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6976550" y="2749575"/>
            <a:ext cx="3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3864000" y="1477425"/>
            <a:ext cx="3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2496625" y="2593300"/>
            <a:ext cx="3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