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29" r:id="rId2"/>
    <p:sldMasterId id="2147483859" r:id="rId3"/>
    <p:sldMasterId id="2147483883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://www.tuxgarage.com/2011/12/java-removed-from-ubuntu-partner-repos.html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://www.tuxgarage.com/2011/12/java-removed-from-ubuntu-partner-repos.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530B-B8D0-40FD-A5B6-AEAC6965B1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A03CEB-310C-41C1-89B3-F1A3E69B2C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To learn the development basics of Android Studio.</a:t>
          </a:r>
        </a:p>
      </dgm:t>
    </dgm:pt>
    <dgm:pt modelId="{D0A962D4-E590-4F84-8293-0E914FE7DDE1}" type="parTrans" cxnId="{50121506-146D-4DC8-864D-35D37C6D2F2C}">
      <dgm:prSet/>
      <dgm:spPr/>
      <dgm:t>
        <a:bodyPr/>
        <a:lstStyle/>
        <a:p>
          <a:endParaRPr lang="en-US"/>
        </a:p>
      </dgm:t>
    </dgm:pt>
    <dgm:pt modelId="{41375731-ABB3-42D2-BADD-5A5168AFA617}" type="sibTrans" cxnId="{50121506-146D-4DC8-864D-35D37C6D2F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A96A1-3F4C-440E-8C7A-0E19175C3E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To provide a useful app for daily use.</a:t>
          </a:r>
        </a:p>
      </dgm:t>
    </dgm:pt>
    <dgm:pt modelId="{2B10114D-1AC2-4276-A78D-3F6F3F1216A4}" type="parTrans" cxnId="{51B76F2C-7ABF-4E7D-A240-BB0DC939E52C}">
      <dgm:prSet/>
      <dgm:spPr/>
      <dgm:t>
        <a:bodyPr/>
        <a:lstStyle/>
        <a:p>
          <a:endParaRPr lang="en-US"/>
        </a:p>
      </dgm:t>
    </dgm:pt>
    <dgm:pt modelId="{157CF08D-82AE-4533-896A-C5FE89A74CA9}" type="sibTrans" cxnId="{51B76F2C-7ABF-4E7D-A240-BB0DC939E5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8B079B-89F5-4A12-96D8-1957BE3865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To learn the most popular programming language – Java.</a:t>
          </a:r>
        </a:p>
      </dgm:t>
    </dgm:pt>
    <dgm:pt modelId="{B2407B97-D996-4BD3-8B2A-E97FA020E0AE}" type="parTrans" cxnId="{2DD78F8B-1447-419E-B546-468812C13785}">
      <dgm:prSet/>
      <dgm:spPr/>
      <dgm:t>
        <a:bodyPr/>
        <a:lstStyle/>
        <a:p>
          <a:endParaRPr lang="en-US"/>
        </a:p>
      </dgm:t>
    </dgm:pt>
    <dgm:pt modelId="{C7E0FE73-76BD-49D9-ACE7-F8EC97204CAB}" type="sibTrans" cxnId="{2DD78F8B-1447-419E-B546-468812C13785}">
      <dgm:prSet/>
      <dgm:spPr/>
      <dgm:t>
        <a:bodyPr/>
        <a:lstStyle/>
        <a:p>
          <a:endParaRPr lang="en-US"/>
        </a:p>
      </dgm:t>
    </dgm:pt>
    <dgm:pt modelId="{374F486E-5611-495E-ACAD-C73CBFD94051}" type="pres">
      <dgm:prSet presAssocID="{CFF3530B-B8D0-40FD-A5B6-AEAC6965B150}" presName="root" presStyleCnt="0">
        <dgm:presLayoutVars>
          <dgm:dir/>
          <dgm:resizeHandles val="exact"/>
        </dgm:presLayoutVars>
      </dgm:prSet>
      <dgm:spPr/>
    </dgm:pt>
    <dgm:pt modelId="{12E4843C-EA04-4066-A580-6935B16F1E5C}" type="pres">
      <dgm:prSet presAssocID="{53A03CEB-310C-41C1-89B3-F1A3E69B2C53}" presName="compNode" presStyleCnt="0"/>
      <dgm:spPr/>
    </dgm:pt>
    <dgm:pt modelId="{CBF538A2-AB8A-434F-AAFF-4192621A90ED}" type="pres">
      <dgm:prSet presAssocID="{53A03CEB-310C-41C1-89B3-F1A3E69B2C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53508F1-53E5-4D03-9D63-8F9FD18541DC}" type="pres">
      <dgm:prSet presAssocID="{53A03CEB-310C-41C1-89B3-F1A3E69B2C53}" presName="spaceRect" presStyleCnt="0"/>
      <dgm:spPr/>
    </dgm:pt>
    <dgm:pt modelId="{2BF6E1E9-A395-43ED-B3B0-47A150FDE699}" type="pres">
      <dgm:prSet presAssocID="{53A03CEB-310C-41C1-89B3-F1A3E69B2C53}" presName="textRect" presStyleLbl="revTx" presStyleIdx="0" presStyleCnt="3">
        <dgm:presLayoutVars>
          <dgm:chMax val="1"/>
          <dgm:chPref val="1"/>
        </dgm:presLayoutVars>
      </dgm:prSet>
      <dgm:spPr/>
    </dgm:pt>
    <dgm:pt modelId="{9F6EF274-520A-4025-B338-01F099B133E3}" type="pres">
      <dgm:prSet presAssocID="{41375731-ABB3-42D2-BADD-5A5168AFA617}" presName="sibTrans" presStyleCnt="0"/>
      <dgm:spPr/>
    </dgm:pt>
    <dgm:pt modelId="{D3BE28B2-01FF-4EC1-93B0-E204BC86BF9A}" type="pres">
      <dgm:prSet presAssocID="{B64A96A1-3F4C-440E-8C7A-0E19175C3ECA}" presName="compNode" presStyleCnt="0"/>
      <dgm:spPr/>
    </dgm:pt>
    <dgm:pt modelId="{B9EE32CF-F2BD-45B5-92F5-C2268530E770}" type="pres">
      <dgm:prSet presAssocID="{B64A96A1-3F4C-440E-8C7A-0E19175C3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4FE6F6-4BA1-49B5-8193-57A5725FF3FC}" type="pres">
      <dgm:prSet presAssocID="{B64A96A1-3F4C-440E-8C7A-0E19175C3ECA}" presName="spaceRect" presStyleCnt="0"/>
      <dgm:spPr/>
    </dgm:pt>
    <dgm:pt modelId="{FBCC5120-EF98-42B8-ABF4-86EFAA21D373}" type="pres">
      <dgm:prSet presAssocID="{B64A96A1-3F4C-440E-8C7A-0E19175C3ECA}" presName="textRect" presStyleLbl="revTx" presStyleIdx="1" presStyleCnt="3">
        <dgm:presLayoutVars>
          <dgm:chMax val="1"/>
          <dgm:chPref val="1"/>
        </dgm:presLayoutVars>
      </dgm:prSet>
      <dgm:spPr/>
    </dgm:pt>
    <dgm:pt modelId="{C59281D2-F316-43D4-98CD-10FE716D194D}" type="pres">
      <dgm:prSet presAssocID="{157CF08D-82AE-4533-896A-C5FE89A74CA9}" presName="sibTrans" presStyleCnt="0"/>
      <dgm:spPr/>
    </dgm:pt>
    <dgm:pt modelId="{99815BDC-5CA2-4457-AC4D-6D00D1295A5E}" type="pres">
      <dgm:prSet presAssocID="{CA8B079B-89F5-4A12-96D8-1957BE38651C}" presName="compNode" presStyleCnt="0"/>
      <dgm:spPr/>
    </dgm:pt>
    <dgm:pt modelId="{D982DA0B-6C83-43BB-9132-2D010278CFD4}" type="pres">
      <dgm:prSet presAssocID="{CA8B079B-89F5-4A12-96D8-1957BE3865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B05860-69B7-4026-A45A-15477DFE1B3E}" type="pres">
      <dgm:prSet presAssocID="{CA8B079B-89F5-4A12-96D8-1957BE38651C}" presName="spaceRect" presStyleCnt="0"/>
      <dgm:spPr/>
    </dgm:pt>
    <dgm:pt modelId="{CB246C95-2B41-4264-9FD4-14A1A81B7292}" type="pres">
      <dgm:prSet presAssocID="{CA8B079B-89F5-4A12-96D8-1957BE3865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121506-146D-4DC8-864D-35D37C6D2F2C}" srcId="{CFF3530B-B8D0-40FD-A5B6-AEAC6965B150}" destId="{53A03CEB-310C-41C1-89B3-F1A3E69B2C53}" srcOrd="0" destOrd="0" parTransId="{D0A962D4-E590-4F84-8293-0E914FE7DDE1}" sibTransId="{41375731-ABB3-42D2-BADD-5A5168AFA617}"/>
    <dgm:cxn modelId="{51B76F2C-7ABF-4E7D-A240-BB0DC939E52C}" srcId="{CFF3530B-B8D0-40FD-A5B6-AEAC6965B150}" destId="{B64A96A1-3F4C-440E-8C7A-0E19175C3ECA}" srcOrd="1" destOrd="0" parTransId="{2B10114D-1AC2-4276-A78D-3F6F3F1216A4}" sibTransId="{157CF08D-82AE-4533-896A-C5FE89A74CA9}"/>
    <dgm:cxn modelId="{9B3E7666-F4CA-41AC-B70B-25B38C5D8F3C}" type="presOf" srcId="{CA8B079B-89F5-4A12-96D8-1957BE38651C}" destId="{CB246C95-2B41-4264-9FD4-14A1A81B7292}" srcOrd="0" destOrd="0" presId="urn:microsoft.com/office/officeart/2018/2/layout/IconLabelList"/>
    <dgm:cxn modelId="{2DD78F8B-1447-419E-B546-468812C13785}" srcId="{CFF3530B-B8D0-40FD-A5B6-AEAC6965B150}" destId="{CA8B079B-89F5-4A12-96D8-1957BE38651C}" srcOrd="2" destOrd="0" parTransId="{B2407B97-D996-4BD3-8B2A-E97FA020E0AE}" sibTransId="{C7E0FE73-76BD-49D9-ACE7-F8EC97204CAB}"/>
    <dgm:cxn modelId="{697B29C3-AAB6-400F-96A4-13D0AA4FBAFF}" type="presOf" srcId="{CFF3530B-B8D0-40FD-A5B6-AEAC6965B150}" destId="{374F486E-5611-495E-ACAD-C73CBFD94051}" srcOrd="0" destOrd="0" presId="urn:microsoft.com/office/officeart/2018/2/layout/IconLabelList"/>
    <dgm:cxn modelId="{BC68E3C5-9465-4DC4-BDF8-2B8CFAACE332}" type="presOf" srcId="{53A03CEB-310C-41C1-89B3-F1A3E69B2C53}" destId="{2BF6E1E9-A395-43ED-B3B0-47A150FDE699}" srcOrd="0" destOrd="0" presId="urn:microsoft.com/office/officeart/2018/2/layout/IconLabelList"/>
    <dgm:cxn modelId="{FE9451CE-74DC-41EC-8106-4B90F3CADCAC}" type="presOf" srcId="{B64A96A1-3F4C-440E-8C7A-0E19175C3ECA}" destId="{FBCC5120-EF98-42B8-ABF4-86EFAA21D373}" srcOrd="0" destOrd="0" presId="urn:microsoft.com/office/officeart/2018/2/layout/IconLabelList"/>
    <dgm:cxn modelId="{E4421D8E-7756-4954-BA4D-DFBCED8FDDAA}" type="presParOf" srcId="{374F486E-5611-495E-ACAD-C73CBFD94051}" destId="{12E4843C-EA04-4066-A580-6935B16F1E5C}" srcOrd="0" destOrd="0" presId="urn:microsoft.com/office/officeart/2018/2/layout/IconLabelList"/>
    <dgm:cxn modelId="{60AFAD8B-3FDC-4089-BBCB-E4AA71264A57}" type="presParOf" srcId="{12E4843C-EA04-4066-A580-6935B16F1E5C}" destId="{CBF538A2-AB8A-434F-AAFF-4192621A90ED}" srcOrd="0" destOrd="0" presId="urn:microsoft.com/office/officeart/2018/2/layout/IconLabelList"/>
    <dgm:cxn modelId="{E52CAC08-77A2-4752-B460-D84973E22025}" type="presParOf" srcId="{12E4843C-EA04-4066-A580-6935B16F1E5C}" destId="{353508F1-53E5-4D03-9D63-8F9FD18541DC}" srcOrd="1" destOrd="0" presId="urn:microsoft.com/office/officeart/2018/2/layout/IconLabelList"/>
    <dgm:cxn modelId="{38296E9B-3208-4FA2-BEF2-9D2B95066C49}" type="presParOf" srcId="{12E4843C-EA04-4066-A580-6935B16F1E5C}" destId="{2BF6E1E9-A395-43ED-B3B0-47A150FDE699}" srcOrd="2" destOrd="0" presId="urn:microsoft.com/office/officeart/2018/2/layout/IconLabelList"/>
    <dgm:cxn modelId="{ED3474D2-43AC-4073-B029-7F9D20CD6829}" type="presParOf" srcId="{374F486E-5611-495E-ACAD-C73CBFD94051}" destId="{9F6EF274-520A-4025-B338-01F099B133E3}" srcOrd="1" destOrd="0" presId="urn:microsoft.com/office/officeart/2018/2/layout/IconLabelList"/>
    <dgm:cxn modelId="{422DDF00-92B8-4088-809A-DDF3155E6E17}" type="presParOf" srcId="{374F486E-5611-495E-ACAD-C73CBFD94051}" destId="{D3BE28B2-01FF-4EC1-93B0-E204BC86BF9A}" srcOrd="2" destOrd="0" presId="urn:microsoft.com/office/officeart/2018/2/layout/IconLabelList"/>
    <dgm:cxn modelId="{FB78BFC2-6D62-48FB-8D79-9647D0279A10}" type="presParOf" srcId="{D3BE28B2-01FF-4EC1-93B0-E204BC86BF9A}" destId="{B9EE32CF-F2BD-45B5-92F5-C2268530E770}" srcOrd="0" destOrd="0" presId="urn:microsoft.com/office/officeart/2018/2/layout/IconLabelList"/>
    <dgm:cxn modelId="{31EC7842-8DDD-4C04-9B70-93E68F4E7DB6}" type="presParOf" srcId="{D3BE28B2-01FF-4EC1-93B0-E204BC86BF9A}" destId="{2E4FE6F6-4BA1-49B5-8193-57A5725FF3FC}" srcOrd="1" destOrd="0" presId="urn:microsoft.com/office/officeart/2018/2/layout/IconLabelList"/>
    <dgm:cxn modelId="{BF6619B4-CE30-4E04-B33D-5E1F93FCA002}" type="presParOf" srcId="{D3BE28B2-01FF-4EC1-93B0-E204BC86BF9A}" destId="{FBCC5120-EF98-42B8-ABF4-86EFAA21D373}" srcOrd="2" destOrd="0" presId="urn:microsoft.com/office/officeart/2018/2/layout/IconLabelList"/>
    <dgm:cxn modelId="{5C5B52B7-C3E7-4FF6-B8A7-CAD09B4B1804}" type="presParOf" srcId="{374F486E-5611-495E-ACAD-C73CBFD94051}" destId="{C59281D2-F316-43D4-98CD-10FE716D194D}" srcOrd="3" destOrd="0" presId="urn:microsoft.com/office/officeart/2018/2/layout/IconLabelList"/>
    <dgm:cxn modelId="{40F1CBD7-B6EC-46FE-89F4-8B6334593172}" type="presParOf" srcId="{374F486E-5611-495E-ACAD-C73CBFD94051}" destId="{99815BDC-5CA2-4457-AC4D-6D00D1295A5E}" srcOrd="4" destOrd="0" presId="urn:microsoft.com/office/officeart/2018/2/layout/IconLabelList"/>
    <dgm:cxn modelId="{2548CCEE-0D40-4CBF-9CFA-74658C02E5C4}" type="presParOf" srcId="{99815BDC-5CA2-4457-AC4D-6D00D1295A5E}" destId="{D982DA0B-6C83-43BB-9132-2D010278CFD4}" srcOrd="0" destOrd="0" presId="urn:microsoft.com/office/officeart/2018/2/layout/IconLabelList"/>
    <dgm:cxn modelId="{17594FC5-1565-4E83-AF79-BA3F3A70B6FC}" type="presParOf" srcId="{99815BDC-5CA2-4457-AC4D-6D00D1295A5E}" destId="{A0B05860-69B7-4026-A45A-15477DFE1B3E}" srcOrd="1" destOrd="0" presId="urn:microsoft.com/office/officeart/2018/2/layout/IconLabelList"/>
    <dgm:cxn modelId="{EAB782E0-EB6B-497A-B02A-BC7635E0866E}" type="presParOf" srcId="{99815BDC-5CA2-4457-AC4D-6D00D1295A5E}" destId="{CB246C95-2B41-4264-9FD4-14A1A81B72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16CA3-86D9-4B86-8665-11394D22C0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18CB7C-FE8A-4CF6-98AA-D52B899A0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badi" panose="020B0604020104020204" pitchFamily="34" charset="0"/>
            </a:rPr>
            <a:t>Android Studio</a:t>
          </a:r>
        </a:p>
      </dgm:t>
    </dgm:pt>
    <dgm:pt modelId="{734A07A5-8BC8-442A-BDCB-0EA0B4D391EA}" type="parTrans" cxnId="{244F9AC1-5E6E-486E-9F6E-06654B0111E3}">
      <dgm:prSet/>
      <dgm:spPr/>
      <dgm:t>
        <a:bodyPr/>
        <a:lstStyle/>
        <a:p>
          <a:endParaRPr lang="en-US"/>
        </a:p>
      </dgm:t>
    </dgm:pt>
    <dgm:pt modelId="{19D8294C-5CDA-4CF4-B55A-445ECE0DE5AE}" type="sibTrans" cxnId="{244F9AC1-5E6E-486E-9F6E-06654B011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D0D148-BFD5-4319-A225-DF363476A9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badi" panose="020B0604020104020204" pitchFamily="34" charset="0"/>
            </a:rPr>
            <a:t>Java</a:t>
          </a:r>
        </a:p>
      </dgm:t>
    </dgm:pt>
    <dgm:pt modelId="{D9D151C2-117C-4EC6-8113-25D4A593F587}" type="parTrans" cxnId="{C793C2A2-DD04-4B48-8FFB-3AE277813488}">
      <dgm:prSet/>
      <dgm:spPr/>
      <dgm:t>
        <a:bodyPr/>
        <a:lstStyle/>
        <a:p>
          <a:endParaRPr lang="en-US"/>
        </a:p>
      </dgm:t>
    </dgm:pt>
    <dgm:pt modelId="{F98B2B39-C2DB-4298-98CC-921E1777CCB6}" type="sibTrans" cxnId="{C793C2A2-DD04-4B48-8FFB-3AE2778134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6F6A38-A373-48B6-B76A-8C95A51D8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badi" panose="020B0604020104020204" pitchFamily="34" charset="0"/>
            </a:rPr>
            <a:t>HTML</a:t>
          </a:r>
        </a:p>
      </dgm:t>
    </dgm:pt>
    <dgm:pt modelId="{5A7190BD-C3CD-4F28-B2B4-22CB7E481AD6}" type="parTrans" cxnId="{C243CE9F-98B9-4878-9BEA-195B022B45D3}">
      <dgm:prSet/>
      <dgm:spPr/>
      <dgm:t>
        <a:bodyPr/>
        <a:lstStyle/>
        <a:p>
          <a:endParaRPr lang="en-US"/>
        </a:p>
      </dgm:t>
    </dgm:pt>
    <dgm:pt modelId="{6507A6B5-A3FC-4430-8482-E2814953FDD7}" type="sibTrans" cxnId="{C243CE9F-98B9-4878-9BEA-195B022B45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40303C-4EE9-41CB-A021-C1BD11D3F8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badi" panose="020B0604020104020204" pitchFamily="34" charset="0"/>
            </a:rPr>
            <a:t>Fire Base Database</a:t>
          </a:r>
        </a:p>
      </dgm:t>
    </dgm:pt>
    <dgm:pt modelId="{7DBDDBEF-5005-400D-A689-026F6BAAF82C}" type="parTrans" cxnId="{AA9B4684-32A8-40EB-A305-85B3F11376AB}">
      <dgm:prSet/>
      <dgm:spPr/>
      <dgm:t>
        <a:bodyPr/>
        <a:lstStyle/>
        <a:p>
          <a:endParaRPr lang="en-US"/>
        </a:p>
      </dgm:t>
    </dgm:pt>
    <dgm:pt modelId="{4FD819F1-504C-4F81-9694-5EF657064AB7}" type="sibTrans" cxnId="{AA9B4684-32A8-40EB-A305-85B3F11376AB}">
      <dgm:prSet/>
      <dgm:spPr/>
      <dgm:t>
        <a:bodyPr/>
        <a:lstStyle/>
        <a:p>
          <a:endParaRPr lang="en-US"/>
        </a:p>
      </dgm:t>
    </dgm:pt>
    <dgm:pt modelId="{BB54C4E9-ED95-4246-A601-375F962D5E73}" type="pres">
      <dgm:prSet presAssocID="{F2716CA3-86D9-4B86-8665-11394D22C045}" presName="root" presStyleCnt="0">
        <dgm:presLayoutVars>
          <dgm:dir/>
          <dgm:resizeHandles val="exact"/>
        </dgm:presLayoutVars>
      </dgm:prSet>
      <dgm:spPr/>
    </dgm:pt>
    <dgm:pt modelId="{BBD1EAF8-9135-4D35-A15C-12A1D9DCF733}" type="pres">
      <dgm:prSet presAssocID="{F2716CA3-86D9-4B86-8665-11394D22C045}" presName="container" presStyleCnt="0">
        <dgm:presLayoutVars>
          <dgm:dir/>
          <dgm:resizeHandles val="exact"/>
        </dgm:presLayoutVars>
      </dgm:prSet>
      <dgm:spPr/>
    </dgm:pt>
    <dgm:pt modelId="{630A987A-8A5E-4A10-A7A4-28723D47D9AD}" type="pres">
      <dgm:prSet presAssocID="{1718CB7C-FE8A-4CF6-98AA-D52B899A0AAC}" presName="compNode" presStyleCnt="0"/>
      <dgm:spPr/>
    </dgm:pt>
    <dgm:pt modelId="{915107C4-DCE7-49F8-A6CB-BEC48FCFEB0F}" type="pres">
      <dgm:prSet presAssocID="{1718CB7C-FE8A-4CF6-98AA-D52B899A0AAC}" presName="iconBgRect" presStyleLbl="bgShp" presStyleIdx="0" presStyleCnt="4"/>
      <dgm:spPr/>
    </dgm:pt>
    <dgm:pt modelId="{777B6C34-D1F4-467C-83B3-0EC5CD845FB3}" type="pres">
      <dgm:prSet presAssocID="{1718CB7C-FE8A-4CF6-98AA-D52B899A0A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E9C328-F8D9-4B54-A258-4638424EE23D}" type="pres">
      <dgm:prSet presAssocID="{1718CB7C-FE8A-4CF6-98AA-D52B899A0AAC}" presName="spaceRect" presStyleCnt="0"/>
      <dgm:spPr/>
    </dgm:pt>
    <dgm:pt modelId="{08A30002-C416-42C1-B802-9516B5F00F0D}" type="pres">
      <dgm:prSet presAssocID="{1718CB7C-FE8A-4CF6-98AA-D52B899A0AAC}" presName="textRect" presStyleLbl="revTx" presStyleIdx="0" presStyleCnt="4">
        <dgm:presLayoutVars>
          <dgm:chMax val="1"/>
          <dgm:chPref val="1"/>
        </dgm:presLayoutVars>
      </dgm:prSet>
      <dgm:spPr/>
    </dgm:pt>
    <dgm:pt modelId="{78D2BF5A-A4F4-4B53-A054-B4524CEADEB7}" type="pres">
      <dgm:prSet presAssocID="{19D8294C-5CDA-4CF4-B55A-445ECE0DE5AE}" presName="sibTrans" presStyleLbl="sibTrans2D1" presStyleIdx="0" presStyleCnt="0"/>
      <dgm:spPr/>
    </dgm:pt>
    <dgm:pt modelId="{6FBB4B51-42D9-4E50-948F-720B9756D462}" type="pres">
      <dgm:prSet presAssocID="{83D0D148-BFD5-4319-A225-DF363476A909}" presName="compNode" presStyleCnt="0"/>
      <dgm:spPr/>
    </dgm:pt>
    <dgm:pt modelId="{5C4CC2C4-61EA-4D94-B505-347611868C24}" type="pres">
      <dgm:prSet presAssocID="{83D0D148-BFD5-4319-A225-DF363476A909}" presName="iconBgRect" presStyleLbl="bgShp" presStyleIdx="1" presStyleCnt="4"/>
      <dgm:spPr/>
    </dgm:pt>
    <dgm:pt modelId="{D8B6BCAB-AEF0-4DAC-A080-E0CC83B44672}" type="pres">
      <dgm:prSet presAssocID="{83D0D148-BFD5-4319-A225-DF363476A909}" presName="iconRect" presStyleLbl="node1" presStyleIdx="1" presStyleCnt="4" custScaleX="109021" custScaleY="1018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/>
    </dgm:pt>
    <dgm:pt modelId="{2AA6C1C9-2056-4F00-8278-C8B6B86C8822}" type="pres">
      <dgm:prSet presAssocID="{83D0D148-BFD5-4319-A225-DF363476A909}" presName="spaceRect" presStyleCnt="0"/>
      <dgm:spPr/>
    </dgm:pt>
    <dgm:pt modelId="{CAC18343-611E-4237-A6E9-58876CD72539}" type="pres">
      <dgm:prSet presAssocID="{83D0D148-BFD5-4319-A225-DF363476A909}" presName="textRect" presStyleLbl="revTx" presStyleIdx="1" presStyleCnt="4">
        <dgm:presLayoutVars>
          <dgm:chMax val="1"/>
          <dgm:chPref val="1"/>
        </dgm:presLayoutVars>
      </dgm:prSet>
      <dgm:spPr/>
    </dgm:pt>
    <dgm:pt modelId="{8FC75115-7E89-4DF0-BF45-9434794D8B64}" type="pres">
      <dgm:prSet presAssocID="{F98B2B39-C2DB-4298-98CC-921E1777CCB6}" presName="sibTrans" presStyleLbl="sibTrans2D1" presStyleIdx="0" presStyleCnt="0"/>
      <dgm:spPr/>
    </dgm:pt>
    <dgm:pt modelId="{7A93706E-6F3A-4F8E-8AC4-B09DDD126F8C}" type="pres">
      <dgm:prSet presAssocID="{F36F6A38-A373-48B6-B76A-8C95A51D8E1B}" presName="compNode" presStyleCnt="0"/>
      <dgm:spPr/>
    </dgm:pt>
    <dgm:pt modelId="{27EBCAD2-5EF0-450D-B22B-45EB62D31B22}" type="pres">
      <dgm:prSet presAssocID="{F36F6A38-A373-48B6-B76A-8C95A51D8E1B}" presName="iconBgRect" presStyleLbl="bgShp" presStyleIdx="2" presStyleCnt="4"/>
      <dgm:spPr/>
    </dgm:pt>
    <dgm:pt modelId="{A5925870-479A-408B-B612-CEB9719E6912}" type="pres">
      <dgm:prSet presAssocID="{F36F6A38-A373-48B6-B76A-8C95A51D8E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73F2F0-8A9D-4BA1-B677-F9AB1A7E8BCE}" type="pres">
      <dgm:prSet presAssocID="{F36F6A38-A373-48B6-B76A-8C95A51D8E1B}" presName="spaceRect" presStyleCnt="0"/>
      <dgm:spPr/>
    </dgm:pt>
    <dgm:pt modelId="{288F5C1F-66B1-40B4-B226-FEA7C72DADA2}" type="pres">
      <dgm:prSet presAssocID="{F36F6A38-A373-48B6-B76A-8C95A51D8E1B}" presName="textRect" presStyleLbl="revTx" presStyleIdx="2" presStyleCnt="4">
        <dgm:presLayoutVars>
          <dgm:chMax val="1"/>
          <dgm:chPref val="1"/>
        </dgm:presLayoutVars>
      </dgm:prSet>
      <dgm:spPr/>
    </dgm:pt>
    <dgm:pt modelId="{EA491E5B-2780-4D9B-95EA-9DA616E0F55C}" type="pres">
      <dgm:prSet presAssocID="{6507A6B5-A3FC-4430-8482-E2814953FDD7}" presName="sibTrans" presStyleLbl="sibTrans2D1" presStyleIdx="0" presStyleCnt="0"/>
      <dgm:spPr/>
    </dgm:pt>
    <dgm:pt modelId="{570047F4-21AE-4233-A273-C187E7B9EBED}" type="pres">
      <dgm:prSet presAssocID="{4C40303C-4EE9-41CB-A021-C1BD11D3F865}" presName="compNode" presStyleCnt="0"/>
      <dgm:spPr/>
    </dgm:pt>
    <dgm:pt modelId="{FDD7A270-6BDC-403B-A4E4-307E8F876793}" type="pres">
      <dgm:prSet presAssocID="{4C40303C-4EE9-41CB-A021-C1BD11D3F865}" presName="iconBgRect" presStyleLbl="bgShp" presStyleIdx="3" presStyleCnt="4"/>
      <dgm:spPr/>
    </dgm:pt>
    <dgm:pt modelId="{3857CE43-177F-4774-B0FC-1E95CCA6AE3A}" type="pres">
      <dgm:prSet presAssocID="{4C40303C-4EE9-41CB-A021-C1BD11D3F8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FF84A0-3720-4163-8C34-179C8927A727}" type="pres">
      <dgm:prSet presAssocID="{4C40303C-4EE9-41CB-A021-C1BD11D3F865}" presName="spaceRect" presStyleCnt="0"/>
      <dgm:spPr/>
    </dgm:pt>
    <dgm:pt modelId="{E745D864-4E62-479C-9C6C-9DB4145BCEC7}" type="pres">
      <dgm:prSet presAssocID="{4C40303C-4EE9-41CB-A021-C1BD11D3F8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A0712E-D3C4-4E6F-B911-15F5DADB9C92}" type="presOf" srcId="{F98B2B39-C2DB-4298-98CC-921E1777CCB6}" destId="{8FC75115-7E89-4DF0-BF45-9434794D8B64}" srcOrd="0" destOrd="0" presId="urn:microsoft.com/office/officeart/2018/2/layout/IconCircleList"/>
    <dgm:cxn modelId="{ACFB5667-FB52-4F27-A318-03F72E4CCFF7}" type="presOf" srcId="{1718CB7C-FE8A-4CF6-98AA-D52B899A0AAC}" destId="{08A30002-C416-42C1-B802-9516B5F00F0D}" srcOrd="0" destOrd="0" presId="urn:microsoft.com/office/officeart/2018/2/layout/IconCircleList"/>
    <dgm:cxn modelId="{F1FFF96A-1128-4087-B834-F3A614BDCFFF}" type="presOf" srcId="{4C40303C-4EE9-41CB-A021-C1BD11D3F865}" destId="{E745D864-4E62-479C-9C6C-9DB4145BCEC7}" srcOrd="0" destOrd="0" presId="urn:microsoft.com/office/officeart/2018/2/layout/IconCircleList"/>
    <dgm:cxn modelId="{680F1371-5274-4C73-A3A2-2A2E47F52C4B}" type="presOf" srcId="{83D0D148-BFD5-4319-A225-DF363476A909}" destId="{CAC18343-611E-4237-A6E9-58876CD72539}" srcOrd="0" destOrd="0" presId="urn:microsoft.com/office/officeart/2018/2/layout/IconCircleList"/>
    <dgm:cxn modelId="{AA9B4684-32A8-40EB-A305-85B3F11376AB}" srcId="{F2716CA3-86D9-4B86-8665-11394D22C045}" destId="{4C40303C-4EE9-41CB-A021-C1BD11D3F865}" srcOrd="3" destOrd="0" parTransId="{7DBDDBEF-5005-400D-A689-026F6BAAF82C}" sibTransId="{4FD819F1-504C-4F81-9694-5EF657064AB7}"/>
    <dgm:cxn modelId="{C243CE9F-98B9-4878-9BEA-195B022B45D3}" srcId="{F2716CA3-86D9-4B86-8665-11394D22C045}" destId="{F36F6A38-A373-48B6-B76A-8C95A51D8E1B}" srcOrd="2" destOrd="0" parTransId="{5A7190BD-C3CD-4F28-B2B4-22CB7E481AD6}" sibTransId="{6507A6B5-A3FC-4430-8482-E2814953FDD7}"/>
    <dgm:cxn modelId="{C793C2A2-DD04-4B48-8FFB-3AE277813488}" srcId="{F2716CA3-86D9-4B86-8665-11394D22C045}" destId="{83D0D148-BFD5-4319-A225-DF363476A909}" srcOrd="1" destOrd="0" parTransId="{D9D151C2-117C-4EC6-8113-25D4A593F587}" sibTransId="{F98B2B39-C2DB-4298-98CC-921E1777CCB6}"/>
    <dgm:cxn modelId="{D60BFDA2-339B-439D-865A-627AB7429CA6}" type="presOf" srcId="{19D8294C-5CDA-4CF4-B55A-445ECE0DE5AE}" destId="{78D2BF5A-A4F4-4B53-A054-B4524CEADEB7}" srcOrd="0" destOrd="0" presId="urn:microsoft.com/office/officeart/2018/2/layout/IconCircleList"/>
    <dgm:cxn modelId="{244F9AC1-5E6E-486E-9F6E-06654B0111E3}" srcId="{F2716CA3-86D9-4B86-8665-11394D22C045}" destId="{1718CB7C-FE8A-4CF6-98AA-D52B899A0AAC}" srcOrd="0" destOrd="0" parTransId="{734A07A5-8BC8-442A-BDCB-0EA0B4D391EA}" sibTransId="{19D8294C-5CDA-4CF4-B55A-445ECE0DE5AE}"/>
    <dgm:cxn modelId="{E5B604CB-C483-4EAC-A279-662CA1430DA4}" type="presOf" srcId="{6507A6B5-A3FC-4430-8482-E2814953FDD7}" destId="{EA491E5B-2780-4D9B-95EA-9DA616E0F55C}" srcOrd="0" destOrd="0" presId="urn:microsoft.com/office/officeart/2018/2/layout/IconCircleList"/>
    <dgm:cxn modelId="{020819E7-C083-42EB-993A-6E1308806630}" type="presOf" srcId="{F36F6A38-A373-48B6-B76A-8C95A51D8E1B}" destId="{288F5C1F-66B1-40B4-B226-FEA7C72DADA2}" srcOrd="0" destOrd="0" presId="urn:microsoft.com/office/officeart/2018/2/layout/IconCircleList"/>
    <dgm:cxn modelId="{D56E99EA-D97F-420B-9B54-789CA70E6D78}" type="presOf" srcId="{F2716CA3-86D9-4B86-8665-11394D22C045}" destId="{BB54C4E9-ED95-4246-A601-375F962D5E73}" srcOrd="0" destOrd="0" presId="urn:microsoft.com/office/officeart/2018/2/layout/IconCircleList"/>
    <dgm:cxn modelId="{F9ED9E4A-B991-40FD-BB4C-EB439B490077}" type="presParOf" srcId="{BB54C4E9-ED95-4246-A601-375F962D5E73}" destId="{BBD1EAF8-9135-4D35-A15C-12A1D9DCF733}" srcOrd="0" destOrd="0" presId="urn:microsoft.com/office/officeart/2018/2/layout/IconCircleList"/>
    <dgm:cxn modelId="{9A2154CD-FE7B-4BDE-996A-CA581FB2DAD7}" type="presParOf" srcId="{BBD1EAF8-9135-4D35-A15C-12A1D9DCF733}" destId="{630A987A-8A5E-4A10-A7A4-28723D47D9AD}" srcOrd="0" destOrd="0" presId="urn:microsoft.com/office/officeart/2018/2/layout/IconCircleList"/>
    <dgm:cxn modelId="{2819EE6F-2186-4416-BAC6-BDA4E7F49E4C}" type="presParOf" srcId="{630A987A-8A5E-4A10-A7A4-28723D47D9AD}" destId="{915107C4-DCE7-49F8-A6CB-BEC48FCFEB0F}" srcOrd="0" destOrd="0" presId="urn:microsoft.com/office/officeart/2018/2/layout/IconCircleList"/>
    <dgm:cxn modelId="{27A41DE8-17F7-49ED-A155-CB198B9A30BE}" type="presParOf" srcId="{630A987A-8A5E-4A10-A7A4-28723D47D9AD}" destId="{777B6C34-D1F4-467C-83B3-0EC5CD845FB3}" srcOrd="1" destOrd="0" presId="urn:microsoft.com/office/officeart/2018/2/layout/IconCircleList"/>
    <dgm:cxn modelId="{9C46F2C4-5D47-4341-A127-FA6F86ACD8A0}" type="presParOf" srcId="{630A987A-8A5E-4A10-A7A4-28723D47D9AD}" destId="{2EE9C328-F8D9-4B54-A258-4638424EE23D}" srcOrd="2" destOrd="0" presId="urn:microsoft.com/office/officeart/2018/2/layout/IconCircleList"/>
    <dgm:cxn modelId="{784B7B15-0B8F-4D29-AE4D-AE73B330CF88}" type="presParOf" srcId="{630A987A-8A5E-4A10-A7A4-28723D47D9AD}" destId="{08A30002-C416-42C1-B802-9516B5F00F0D}" srcOrd="3" destOrd="0" presId="urn:microsoft.com/office/officeart/2018/2/layout/IconCircleList"/>
    <dgm:cxn modelId="{E7D6E5CE-540A-4120-8367-1D6AC7AF0E07}" type="presParOf" srcId="{BBD1EAF8-9135-4D35-A15C-12A1D9DCF733}" destId="{78D2BF5A-A4F4-4B53-A054-B4524CEADEB7}" srcOrd="1" destOrd="0" presId="urn:microsoft.com/office/officeart/2018/2/layout/IconCircleList"/>
    <dgm:cxn modelId="{76B16186-E38E-4C46-8D9B-30F94A1F6B60}" type="presParOf" srcId="{BBD1EAF8-9135-4D35-A15C-12A1D9DCF733}" destId="{6FBB4B51-42D9-4E50-948F-720B9756D462}" srcOrd="2" destOrd="0" presId="urn:microsoft.com/office/officeart/2018/2/layout/IconCircleList"/>
    <dgm:cxn modelId="{3697E11E-A154-4843-9DF5-43D8478D6EB6}" type="presParOf" srcId="{6FBB4B51-42D9-4E50-948F-720B9756D462}" destId="{5C4CC2C4-61EA-4D94-B505-347611868C24}" srcOrd="0" destOrd="0" presId="urn:microsoft.com/office/officeart/2018/2/layout/IconCircleList"/>
    <dgm:cxn modelId="{4FED7BE5-728F-45CF-9CBE-C88DD3DAC670}" type="presParOf" srcId="{6FBB4B51-42D9-4E50-948F-720B9756D462}" destId="{D8B6BCAB-AEF0-4DAC-A080-E0CC83B44672}" srcOrd="1" destOrd="0" presId="urn:microsoft.com/office/officeart/2018/2/layout/IconCircleList"/>
    <dgm:cxn modelId="{9971FA89-08C7-4318-A8FF-67261B139815}" type="presParOf" srcId="{6FBB4B51-42D9-4E50-948F-720B9756D462}" destId="{2AA6C1C9-2056-4F00-8278-C8B6B86C8822}" srcOrd="2" destOrd="0" presId="urn:microsoft.com/office/officeart/2018/2/layout/IconCircleList"/>
    <dgm:cxn modelId="{B9D63B60-2D8C-47F7-B1AE-9B19FBE8E790}" type="presParOf" srcId="{6FBB4B51-42D9-4E50-948F-720B9756D462}" destId="{CAC18343-611E-4237-A6E9-58876CD72539}" srcOrd="3" destOrd="0" presId="urn:microsoft.com/office/officeart/2018/2/layout/IconCircleList"/>
    <dgm:cxn modelId="{96AEE3D9-68BD-447C-A353-5172D5ED1585}" type="presParOf" srcId="{BBD1EAF8-9135-4D35-A15C-12A1D9DCF733}" destId="{8FC75115-7E89-4DF0-BF45-9434794D8B64}" srcOrd="3" destOrd="0" presId="urn:microsoft.com/office/officeart/2018/2/layout/IconCircleList"/>
    <dgm:cxn modelId="{51D1902D-7B68-4FE2-ADC9-B662EFED9F44}" type="presParOf" srcId="{BBD1EAF8-9135-4D35-A15C-12A1D9DCF733}" destId="{7A93706E-6F3A-4F8E-8AC4-B09DDD126F8C}" srcOrd="4" destOrd="0" presId="urn:microsoft.com/office/officeart/2018/2/layout/IconCircleList"/>
    <dgm:cxn modelId="{11F4B025-89C9-4384-B7ED-8CA7F11B1BC0}" type="presParOf" srcId="{7A93706E-6F3A-4F8E-8AC4-B09DDD126F8C}" destId="{27EBCAD2-5EF0-450D-B22B-45EB62D31B22}" srcOrd="0" destOrd="0" presId="urn:microsoft.com/office/officeart/2018/2/layout/IconCircleList"/>
    <dgm:cxn modelId="{09F475AF-9CE6-4F2A-A3BC-F684C8075367}" type="presParOf" srcId="{7A93706E-6F3A-4F8E-8AC4-B09DDD126F8C}" destId="{A5925870-479A-408B-B612-CEB9719E6912}" srcOrd="1" destOrd="0" presId="urn:microsoft.com/office/officeart/2018/2/layout/IconCircleList"/>
    <dgm:cxn modelId="{6159D8A1-8024-499F-AD81-733CE2F761EE}" type="presParOf" srcId="{7A93706E-6F3A-4F8E-8AC4-B09DDD126F8C}" destId="{4A73F2F0-8A9D-4BA1-B677-F9AB1A7E8BCE}" srcOrd="2" destOrd="0" presId="urn:microsoft.com/office/officeart/2018/2/layout/IconCircleList"/>
    <dgm:cxn modelId="{E67B12EA-B1F2-4B2F-B1F3-FA106EACE512}" type="presParOf" srcId="{7A93706E-6F3A-4F8E-8AC4-B09DDD126F8C}" destId="{288F5C1F-66B1-40B4-B226-FEA7C72DADA2}" srcOrd="3" destOrd="0" presId="urn:microsoft.com/office/officeart/2018/2/layout/IconCircleList"/>
    <dgm:cxn modelId="{4B459DC3-F457-4BEC-A7E9-FD797BC591EC}" type="presParOf" srcId="{BBD1EAF8-9135-4D35-A15C-12A1D9DCF733}" destId="{EA491E5B-2780-4D9B-95EA-9DA616E0F55C}" srcOrd="5" destOrd="0" presId="urn:microsoft.com/office/officeart/2018/2/layout/IconCircleList"/>
    <dgm:cxn modelId="{78F5BB45-C577-44AB-BEBE-9EA27F80EDAC}" type="presParOf" srcId="{BBD1EAF8-9135-4D35-A15C-12A1D9DCF733}" destId="{570047F4-21AE-4233-A273-C187E7B9EBED}" srcOrd="6" destOrd="0" presId="urn:microsoft.com/office/officeart/2018/2/layout/IconCircleList"/>
    <dgm:cxn modelId="{5BC6767C-42A8-4955-85B3-C0B006D54910}" type="presParOf" srcId="{570047F4-21AE-4233-A273-C187E7B9EBED}" destId="{FDD7A270-6BDC-403B-A4E4-307E8F876793}" srcOrd="0" destOrd="0" presId="urn:microsoft.com/office/officeart/2018/2/layout/IconCircleList"/>
    <dgm:cxn modelId="{98D2AEF4-F460-418D-AF44-0BFF8B2490E4}" type="presParOf" srcId="{570047F4-21AE-4233-A273-C187E7B9EBED}" destId="{3857CE43-177F-4774-B0FC-1E95CCA6AE3A}" srcOrd="1" destOrd="0" presId="urn:microsoft.com/office/officeart/2018/2/layout/IconCircleList"/>
    <dgm:cxn modelId="{98574A54-5947-4709-B6B2-AC8F3ADDFEAF}" type="presParOf" srcId="{570047F4-21AE-4233-A273-C187E7B9EBED}" destId="{33FF84A0-3720-4163-8C34-179C8927A727}" srcOrd="2" destOrd="0" presId="urn:microsoft.com/office/officeart/2018/2/layout/IconCircleList"/>
    <dgm:cxn modelId="{83D6C4F2-3467-43C7-AD02-136D683FC09C}" type="presParOf" srcId="{570047F4-21AE-4233-A273-C187E7B9EBED}" destId="{E745D864-4E62-479C-9C6C-9DB4145BCE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7EE980-2E8D-454A-8080-A00A75FFA4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BBDCB4-1828-4603-ABB4-AADCC29463B7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Home</a:t>
          </a:r>
        </a:p>
      </dgm:t>
    </dgm:pt>
    <dgm:pt modelId="{D7D1E7E2-E04E-4BAA-A50F-63E85870DA89}" type="parTrans" cxnId="{3B396B41-B0CA-403C-8D42-A17EFFB08AEE}">
      <dgm:prSet/>
      <dgm:spPr/>
      <dgm:t>
        <a:bodyPr/>
        <a:lstStyle/>
        <a:p>
          <a:endParaRPr lang="en-US"/>
        </a:p>
      </dgm:t>
    </dgm:pt>
    <dgm:pt modelId="{6F02C97C-95DB-4E03-B295-48D80D932C55}" type="sibTrans" cxnId="{3B396B41-B0CA-403C-8D42-A17EFFB08AEE}">
      <dgm:prSet/>
      <dgm:spPr/>
      <dgm:t>
        <a:bodyPr/>
        <a:lstStyle/>
        <a:p>
          <a:endParaRPr lang="en-US"/>
        </a:p>
      </dgm:t>
    </dgm:pt>
    <dgm:pt modelId="{9A0849DE-8FB2-4A3F-A789-1BD95FF369BA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b="1" dirty="0"/>
        </a:p>
      </dgm:t>
    </dgm:pt>
    <dgm:pt modelId="{28788F54-C997-4D96-86A5-0AC39AB1A99E}" type="parTrans" cxnId="{8B9F761C-CAB8-4EA7-A38A-3FFA28C1569D}">
      <dgm:prSet/>
      <dgm:spPr/>
      <dgm:t>
        <a:bodyPr/>
        <a:lstStyle/>
        <a:p>
          <a:endParaRPr lang="en-US"/>
        </a:p>
      </dgm:t>
    </dgm:pt>
    <dgm:pt modelId="{38F56CB5-AFDA-47B6-82D3-FD314D43C349}" type="sibTrans" cxnId="{8B9F761C-CAB8-4EA7-A38A-3FFA28C1569D}">
      <dgm:prSet/>
      <dgm:spPr/>
      <dgm:t>
        <a:bodyPr/>
        <a:lstStyle/>
        <a:p>
          <a:endParaRPr lang="en-US"/>
        </a:p>
      </dgm:t>
    </dgm:pt>
    <dgm:pt modelId="{B304E590-A47D-4B10-8FF6-1BAC63D9CC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3D03B04F-AF29-4D55-9340-7E30CF206E02}" type="parTrans" cxnId="{4F677832-921C-4277-85AA-077062250E87}">
      <dgm:prSet/>
      <dgm:spPr/>
      <dgm:t>
        <a:bodyPr/>
        <a:lstStyle/>
        <a:p>
          <a:endParaRPr lang="en-US"/>
        </a:p>
      </dgm:t>
    </dgm:pt>
    <dgm:pt modelId="{4C27CD67-8224-4C07-A55B-A73AD320B2DA}" type="sibTrans" cxnId="{4F677832-921C-4277-85AA-077062250E87}">
      <dgm:prSet/>
      <dgm:spPr/>
      <dgm:t>
        <a:bodyPr/>
        <a:lstStyle/>
        <a:p>
          <a:endParaRPr lang="en-US"/>
        </a:p>
      </dgm:t>
    </dgm:pt>
    <dgm:pt modelId="{F1F36392-49D3-424E-ACB1-6DBC823D8F12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8F53EA4-9C17-40EE-BEC4-7953CF90803B}" type="parTrans" cxnId="{A8DB82EB-F877-4A20-9093-8524D0CA0C66}">
      <dgm:prSet/>
      <dgm:spPr/>
      <dgm:t>
        <a:bodyPr/>
        <a:lstStyle/>
        <a:p>
          <a:endParaRPr lang="en-US"/>
        </a:p>
      </dgm:t>
    </dgm:pt>
    <dgm:pt modelId="{8A6F64BA-8E10-42E1-9DCE-70B8C603520E}" type="sibTrans" cxnId="{A8DB82EB-F877-4A20-9093-8524D0CA0C66}">
      <dgm:prSet/>
      <dgm:spPr/>
      <dgm:t>
        <a:bodyPr/>
        <a:lstStyle/>
        <a:p>
          <a:endParaRPr lang="en-US"/>
        </a:p>
      </dgm:t>
    </dgm:pt>
    <dgm:pt modelId="{5A6B0CC9-184E-4FA2-BDD0-A8D11AFCF3D9}">
      <dgm:prSet phldrT="[Text]"/>
      <dgm:spPr/>
      <dgm:t>
        <a:bodyPr/>
        <a:lstStyle/>
        <a:p>
          <a:pPr algn="l">
            <a:lnSpc>
              <a:spcPct val="100000"/>
            </a:lnSpc>
          </a:pPr>
          <a:endParaRPr lang="en-US" b="1" dirty="0"/>
        </a:p>
      </dgm:t>
    </dgm:pt>
    <dgm:pt modelId="{0B7D68D6-7C69-4F5B-80C4-D32E79CEF432}" type="sibTrans" cxnId="{1B8E6479-7292-4C3E-B652-C50667E3E628}">
      <dgm:prSet/>
      <dgm:spPr/>
      <dgm:t>
        <a:bodyPr/>
        <a:lstStyle/>
        <a:p>
          <a:endParaRPr lang="en-US"/>
        </a:p>
      </dgm:t>
    </dgm:pt>
    <dgm:pt modelId="{FCE54CA1-8EBE-47DB-81FD-A5BC50E71C34}" type="parTrans" cxnId="{1B8E6479-7292-4C3E-B652-C50667E3E628}">
      <dgm:prSet/>
      <dgm:spPr/>
      <dgm:t>
        <a:bodyPr/>
        <a:lstStyle/>
        <a:p>
          <a:endParaRPr lang="en-US"/>
        </a:p>
      </dgm:t>
    </dgm:pt>
    <dgm:pt modelId="{5A46ED17-FF63-47E8-A7D5-A796F4B08054}">
      <dgm:prSet phldrT="[Text]"/>
      <dgm:spPr/>
      <dgm:t>
        <a:bodyPr/>
        <a:lstStyle/>
        <a:p>
          <a:pPr algn="l">
            <a:lnSpc>
              <a:spcPct val="100000"/>
            </a:lnSpc>
            <a:defRPr b="1"/>
          </a:pPr>
          <a:endParaRPr lang="en-US" dirty="0"/>
        </a:p>
      </dgm:t>
    </dgm:pt>
    <dgm:pt modelId="{6E055D85-8750-4A4A-A807-13307925583F}" type="sibTrans" cxnId="{976286C8-9CF1-45B0-BA25-978015781913}">
      <dgm:prSet/>
      <dgm:spPr/>
      <dgm:t>
        <a:bodyPr/>
        <a:lstStyle/>
        <a:p>
          <a:endParaRPr lang="en-US"/>
        </a:p>
      </dgm:t>
    </dgm:pt>
    <dgm:pt modelId="{6B8BE0B5-3F22-415E-A118-2FF00F6F2226}" type="parTrans" cxnId="{976286C8-9CF1-45B0-BA25-978015781913}">
      <dgm:prSet/>
      <dgm:spPr/>
      <dgm:t>
        <a:bodyPr/>
        <a:lstStyle/>
        <a:p>
          <a:endParaRPr lang="en-US"/>
        </a:p>
      </dgm:t>
    </dgm:pt>
    <dgm:pt modelId="{C4221CF6-1545-45E7-83E8-99AC46D82699}" type="pres">
      <dgm:prSet presAssocID="{D07EE980-2E8D-454A-8080-A00A75FFA45D}" presName="root" presStyleCnt="0">
        <dgm:presLayoutVars>
          <dgm:dir/>
          <dgm:resizeHandles val="exact"/>
        </dgm:presLayoutVars>
      </dgm:prSet>
      <dgm:spPr/>
    </dgm:pt>
    <dgm:pt modelId="{6A3D712D-DACA-4223-B12A-595DC1542356}" type="pres">
      <dgm:prSet presAssocID="{FCBBDCB4-1828-4603-ABB4-AADCC29463B7}" presName="compNode" presStyleCnt="0"/>
      <dgm:spPr/>
    </dgm:pt>
    <dgm:pt modelId="{E6D1C37D-A4E3-44C3-8A2B-C96D8861C25D}" type="pres">
      <dgm:prSet presAssocID="{FCBBDCB4-1828-4603-ABB4-AADCC29463B7}" presName="iconRect" presStyleLbl="node1" presStyleIdx="0" presStyleCnt="3" custLinFactNeighborX="-3238" custLinFactNeighborY="-66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0237A421-2BC1-4941-A363-598E31F101A0}" type="pres">
      <dgm:prSet presAssocID="{FCBBDCB4-1828-4603-ABB4-AADCC29463B7}" presName="iconSpace" presStyleCnt="0"/>
      <dgm:spPr/>
    </dgm:pt>
    <dgm:pt modelId="{3357C5F0-9BB2-4C6A-BFD6-EE48565BC220}" type="pres">
      <dgm:prSet presAssocID="{FCBBDCB4-1828-4603-ABB4-AADCC29463B7}" presName="parTx" presStyleLbl="revTx" presStyleIdx="0" presStyleCnt="6" custScaleY="483730">
        <dgm:presLayoutVars>
          <dgm:chMax val="0"/>
          <dgm:chPref val="0"/>
        </dgm:presLayoutVars>
      </dgm:prSet>
      <dgm:spPr/>
    </dgm:pt>
    <dgm:pt modelId="{BB656D2A-5782-4E00-A554-A2C4725D9976}" type="pres">
      <dgm:prSet presAssocID="{FCBBDCB4-1828-4603-ABB4-AADCC29463B7}" presName="txSpace" presStyleCnt="0"/>
      <dgm:spPr/>
    </dgm:pt>
    <dgm:pt modelId="{367AF80C-70DA-48EA-90BC-E9F31613F174}" type="pres">
      <dgm:prSet presAssocID="{FCBBDCB4-1828-4603-ABB4-AADCC29463B7}" presName="desTx" presStyleLbl="revTx" presStyleIdx="1" presStyleCnt="6" custScaleY="381191">
        <dgm:presLayoutVars/>
      </dgm:prSet>
      <dgm:spPr/>
    </dgm:pt>
    <dgm:pt modelId="{080A7B66-69FB-402F-91A6-457FBCA8469B}" type="pres">
      <dgm:prSet presAssocID="{6F02C97C-95DB-4E03-B295-48D80D932C55}" presName="sibTrans" presStyleCnt="0"/>
      <dgm:spPr/>
    </dgm:pt>
    <dgm:pt modelId="{066D69A3-1241-4B00-BAA2-9490881A11D8}" type="pres">
      <dgm:prSet presAssocID="{B304E590-A47D-4B10-8FF6-1BAC63D9CC33}" presName="compNode" presStyleCnt="0"/>
      <dgm:spPr/>
    </dgm:pt>
    <dgm:pt modelId="{332B3A4A-D879-49A6-AA31-381A1C0F9C95}" type="pres">
      <dgm:prSet presAssocID="{B304E590-A47D-4B10-8FF6-1BAC63D9CC33}" presName="iconRect" presStyleLbl="node1" presStyleIdx="1" presStyleCnt="3" custLinFactX="-137448" custLinFactY="47767" custLinFactNeighborX="-2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87337BF1-E9EA-4A77-B493-83741F23396F}" type="pres">
      <dgm:prSet presAssocID="{B304E590-A47D-4B10-8FF6-1BAC63D9CC33}" presName="iconSpace" presStyleCnt="0"/>
      <dgm:spPr/>
    </dgm:pt>
    <dgm:pt modelId="{41847F73-3640-4A7D-9D74-E15BFAA3F539}" type="pres">
      <dgm:prSet presAssocID="{B304E590-A47D-4B10-8FF6-1BAC63D9CC33}" presName="parTx" presStyleLbl="revTx" presStyleIdx="2" presStyleCnt="6">
        <dgm:presLayoutVars>
          <dgm:chMax val="0"/>
          <dgm:chPref val="0"/>
        </dgm:presLayoutVars>
      </dgm:prSet>
      <dgm:spPr/>
    </dgm:pt>
    <dgm:pt modelId="{019AF308-1BAE-4D72-AA07-A6EFF4E2D806}" type="pres">
      <dgm:prSet presAssocID="{B304E590-A47D-4B10-8FF6-1BAC63D9CC33}" presName="txSpace" presStyleCnt="0"/>
      <dgm:spPr/>
    </dgm:pt>
    <dgm:pt modelId="{0289C4E4-242F-4C9D-96CF-BF6CC85EC882}" type="pres">
      <dgm:prSet presAssocID="{B304E590-A47D-4B10-8FF6-1BAC63D9CC33}" presName="desTx" presStyleLbl="revTx" presStyleIdx="3" presStyleCnt="6">
        <dgm:presLayoutVars/>
      </dgm:prSet>
      <dgm:spPr/>
    </dgm:pt>
    <dgm:pt modelId="{ACF8848B-0E0E-4132-A748-EB702E3E53C6}" type="pres">
      <dgm:prSet presAssocID="{4C27CD67-8224-4C07-A55B-A73AD320B2DA}" presName="sibTrans" presStyleCnt="0"/>
      <dgm:spPr/>
    </dgm:pt>
    <dgm:pt modelId="{CF30962B-2E8C-42B7-B8C3-55B2B53964F1}" type="pres">
      <dgm:prSet presAssocID="{5A46ED17-FF63-47E8-A7D5-A796F4B08054}" presName="compNode" presStyleCnt="0"/>
      <dgm:spPr/>
    </dgm:pt>
    <dgm:pt modelId="{BE4487A6-BAFA-4D43-A60A-84D5851C07BD}" type="pres">
      <dgm:prSet presAssocID="{5A46ED17-FF63-47E8-A7D5-A796F4B08054}" presName="iconRect" presStyleLbl="node1" presStyleIdx="2" presStyleCnt="3" custScaleX="104515" custScaleY="102023" custLinFactX="-97884" custLinFactY="-11160" custLinFactNeighborX="-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64602AE-4FFC-4837-A528-4CE65ADF8B4F}" type="pres">
      <dgm:prSet presAssocID="{5A46ED17-FF63-47E8-A7D5-A796F4B08054}" presName="iconSpace" presStyleCnt="0"/>
      <dgm:spPr/>
    </dgm:pt>
    <dgm:pt modelId="{29B662C3-9936-4176-82D9-A23990ECCC4F}" type="pres">
      <dgm:prSet presAssocID="{5A46ED17-FF63-47E8-A7D5-A796F4B08054}" presName="parTx" presStyleLbl="revTx" presStyleIdx="4" presStyleCnt="6" custScaleY="446685">
        <dgm:presLayoutVars>
          <dgm:chMax val="0"/>
          <dgm:chPref val="0"/>
        </dgm:presLayoutVars>
      </dgm:prSet>
      <dgm:spPr/>
    </dgm:pt>
    <dgm:pt modelId="{962E4FF9-0770-476B-B3D0-FBBADE1B0A6F}" type="pres">
      <dgm:prSet presAssocID="{5A46ED17-FF63-47E8-A7D5-A796F4B08054}" presName="txSpace" presStyleCnt="0"/>
      <dgm:spPr/>
    </dgm:pt>
    <dgm:pt modelId="{FF5E17CA-E059-45D3-90F4-B1A12354FA28}" type="pres">
      <dgm:prSet presAssocID="{5A46ED17-FF63-47E8-A7D5-A796F4B08054}" presName="desTx" presStyleLbl="revTx" presStyleIdx="5" presStyleCnt="6">
        <dgm:presLayoutVars/>
      </dgm:prSet>
      <dgm:spPr/>
    </dgm:pt>
  </dgm:ptLst>
  <dgm:cxnLst>
    <dgm:cxn modelId="{E8D2970D-8AE2-43C0-89B1-0E9849F570D1}" type="presOf" srcId="{B304E590-A47D-4B10-8FF6-1BAC63D9CC33}" destId="{41847F73-3640-4A7D-9D74-E15BFAA3F539}" srcOrd="0" destOrd="0" presId="urn:microsoft.com/office/officeart/2018/5/layout/CenteredIconLabelDescriptionList"/>
    <dgm:cxn modelId="{8B9F761C-CAB8-4EA7-A38A-3FFA28C1569D}" srcId="{FCBBDCB4-1828-4603-ABB4-AADCC29463B7}" destId="{9A0849DE-8FB2-4A3F-A789-1BD95FF369BA}" srcOrd="0" destOrd="0" parTransId="{28788F54-C997-4D96-86A5-0AC39AB1A99E}" sibTransId="{38F56CB5-AFDA-47B6-82D3-FD314D43C349}"/>
    <dgm:cxn modelId="{4F677832-921C-4277-85AA-077062250E87}" srcId="{D07EE980-2E8D-454A-8080-A00A75FFA45D}" destId="{B304E590-A47D-4B10-8FF6-1BAC63D9CC33}" srcOrd="1" destOrd="0" parTransId="{3D03B04F-AF29-4D55-9340-7E30CF206E02}" sibTransId="{4C27CD67-8224-4C07-A55B-A73AD320B2DA}"/>
    <dgm:cxn modelId="{3B396B41-B0CA-403C-8D42-A17EFFB08AEE}" srcId="{D07EE980-2E8D-454A-8080-A00A75FFA45D}" destId="{FCBBDCB4-1828-4603-ABB4-AADCC29463B7}" srcOrd="0" destOrd="0" parTransId="{D7D1E7E2-E04E-4BAA-A50F-63E85870DA89}" sibTransId="{6F02C97C-95DB-4E03-B295-48D80D932C55}"/>
    <dgm:cxn modelId="{62137168-6AC2-42DD-8A86-BBFE785E5BDF}" type="presOf" srcId="{5A46ED17-FF63-47E8-A7D5-A796F4B08054}" destId="{29B662C3-9936-4176-82D9-A23990ECCC4F}" srcOrd="0" destOrd="0" presId="urn:microsoft.com/office/officeart/2018/5/layout/CenteredIconLabelDescriptionList"/>
    <dgm:cxn modelId="{2D316374-05AA-48C1-99D3-5857BE4B49E7}" type="presOf" srcId="{D07EE980-2E8D-454A-8080-A00A75FFA45D}" destId="{C4221CF6-1545-45E7-83E8-99AC46D82699}" srcOrd="0" destOrd="0" presId="urn:microsoft.com/office/officeart/2018/5/layout/CenteredIconLabelDescriptionList"/>
    <dgm:cxn modelId="{1B8E6479-7292-4C3E-B652-C50667E3E628}" srcId="{5A46ED17-FF63-47E8-A7D5-A796F4B08054}" destId="{5A6B0CC9-184E-4FA2-BDD0-A8D11AFCF3D9}" srcOrd="0" destOrd="0" parTransId="{FCE54CA1-8EBE-47DB-81FD-A5BC50E71C34}" sibTransId="{0B7D68D6-7C69-4F5B-80C4-D32E79CEF432}"/>
    <dgm:cxn modelId="{1D608E8C-9225-458B-ADF5-C64932659C89}" type="presOf" srcId="{F1F36392-49D3-424E-ACB1-6DBC823D8F12}" destId="{0289C4E4-242F-4C9D-96CF-BF6CC85EC882}" srcOrd="0" destOrd="0" presId="urn:microsoft.com/office/officeart/2018/5/layout/CenteredIconLabelDescriptionList"/>
    <dgm:cxn modelId="{976286C8-9CF1-45B0-BA25-978015781913}" srcId="{D07EE980-2E8D-454A-8080-A00A75FFA45D}" destId="{5A46ED17-FF63-47E8-A7D5-A796F4B08054}" srcOrd="2" destOrd="0" parTransId="{6B8BE0B5-3F22-415E-A118-2FF00F6F2226}" sibTransId="{6E055D85-8750-4A4A-A807-13307925583F}"/>
    <dgm:cxn modelId="{9609F6C9-0598-4F89-824F-85C42F543D6B}" type="presOf" srcId="{5A6B0CC9-184E-4FA2-BDD0-A8D11AFCF3D9}" destId="{FF5E17CA-E059-45D3-90F4-B1A12354FA28}" srcOrd="0" destOrd="0" presId="urn:microsoft.com/office/officeart/2018/5/layout/CenteredIconLabelDescriptionList"/>
    <dgm:cxn modelId="{776E73D7-239F-46FC-A18E-AA0662AF3CF1}" type="presOf" srcId="{FCBBDCB4-1828-4603-ABB4-AADCC29463B7}" destId="{3357C5F0-9BB2-4C6A-BFD6-EE48565BC220}" srcOrd="0" destOrd="0" presId="urn:microsoft.com/office/officeart/2018/5/layout/CenteredIconLabelDescriptionList"/>
    <dgm:cxn modelId="{75E22BDA-9971-4EC6-9672-2EEC2E1C5EE1}" type="presOf" srcId="{9A0849DE-8FB2-4A3F-A789-1BD95FF369BA}" destId="{367AF80C-70DA-48EA-90BC-E9F31613F174}" srcOrd="0" destOrd="0" presId="urn:microsoft.com/office/officeart/2018/5/layout/CenteredIconLabelDescriptionList"/>
    <dgm:cxn modelId="{A8DB82EB-F877-4A20-9093-8524D0CA0C66}" srcId="{B304E590-A47D-4B10-8FF6-1BAC63D9CC33}" destId="{F1F36392-49D3-424E-ACB1-6DBC823D8F12}" srcOrd="0" destOrd="0" parTransId="{F8F53EA4-9C17-40EE-BEC4-7953CF90803B}" sibTransId="{8A6F64BA-8E10-42E1-9DCE-70B8C603520E}"/>
    <dgm:cxn modelId="{2301A5DD-0A08-44CF-B999-D7E0D57DF20A}" type="presParOf" srcId="{C4221CF6-1545-45E7-83E8-99AC46D82699}" destId="{6A3D712D-DACA-4223-B12A-595DC1542356}" srcOrd="0" destOrd="0" presId="urn:microsoft.com/office/officeart/2018/5/layout/CenteredIconLabelDescriptionList"/>
    <dgm:cxn modelId="{4A7A4EB8-E701-4244-9C8F-FFBEDCAD9B6A}" type="presParOf" srcId="{6A3D712D-DACA-4223-B12A-595DC1542356}" destId="{E6D1C37D-A4E3-44C3-8A2B-C96D8861C25D}" srcOrd="0" destOrd="0" presId="urn:microsoft.com/office/officeart/2018/5/layout/CenteredIconLabelDescriptionList"/>
    <dgm:cxn modelId="{1A47DE98-8C7F-4601-8B51-30D44BB8E4CE}" type="presParOf" srcId="{6A3D712D-DACA-4223-B12A-595DC1542356}" destId="{0237A421-2BC1-4941-A363-598E31F101A0}" srcOrd="1" destOrd="0" presId="urn:microsoft.com/office/officeart/2018/5/layout/CenteredIconLabelDescriptionList"/>
    <dgm:cxn modelId="{89481F4B-79DC-454D-BA69-B78C9EB4C7C6}" type="presParOf" srcId="{6A3D712D-DACA-4223-B12A-595DC1542356}" destId="{3357C5F0-9BB2-4C6A-BFD6-EE48565BC220}" srcOrd="2" destOrd="0" presId="urn:microsoft.com/office/officeart/2018/5/layout/CenteredIconLabelDescriptionList"/>
    <dgm:cxn modelId="{7ADA46BC-5461-4DA2-BB5D-2CA2F4ACCC44}" type="presParOf" srcId="{6A3D712D-DACA-4223-B12A-595DC1542356}" destId="{BB656D2A-5782-4E00-A554-A2C4725D9976}" srcOrd="3" destOrd="0" presId="urn:microsoft.com/office/officeart/2018/5/layout/CenteredIconLabelDescriptionList"/>
    <dgm:cxn modelId="{AABA7A74-9F2B-40AC-8D34-F032C33B73F2}" type="presParOf" srcId="{6A3D712D-DACA-4223-B12A-595DC1542356}" destId="{367AF80C-70DA-48EA-90BC-E9F31613F174}" srcOrd="4" destOrd="0" presId="urn:microsoft.com/office/officeart/2018/5/layout/CenteredIconLabelDescriptionList"/>
    <dgm:cxn modelId="{89154AA9-BA46-4117-8542-0A107AC01457}" type="presParOf" srcId="{C4221CF6-1545-45E7-83E8-99AC46D82699}" destId="{080A7B66-69FB-402F-91A6-457FBCA8469B}" srcOrd="1" destOrd="0" presId="urn:microsoft.com/office/officeart/2018/5/layout/CenteredIconLabelDescriptionList"/>
    <dgm:cxn modelId="{C70732A3-02EE-4864-AE1A-639E3C843C7C}" type="presParOf" srcId="{C4221CF6-1545-45E7-83E8-99AC46D82699}" destId="{066D69A3-1241-4B00-BAA2-9490881A11D8}" srcOrd="2" destOrd="0" presId="urn:microsoft.com/office/officeart/2018/5/layout/CenteredIconLabelDescriptionList"/>
    <dgm:cxn modelId="{6371D4F5-C35D-4F3A-BCAD-2C94C3A27DC9}" type="presParOf" srcId="{066D69A3-1241-4B00-BAA2-9490881A11D8}" destId="{332B3A4A-D879-49A6-AA31-381A1C0F9C95}" srcOrd="0" destOrd="0" presId="urn:microsoft.com/office/officeart/2018/5/layout/CenteredIconLabelDescriptionList"/>
    <dgm:cxn modelId="{DAAC03AD-E879-44ED-BFC6-60D943923E4B}" type="presParOf" srcId="{066D69A3-1241-4B00-BAA2-9490881A11D8}" destId="{87337BF1-E9EA-4A77-B493-83741F23396F}" srcOrd="1" destOrd="0" presId="urn:microsoft.com/office/officeart/2018/5/layout/CenteredIconLabelDescriptionList"/>
    <dgm:cxn modelId="{98AA31A1-AB61-417C-B7B9-A7C4FD7F036D}" type="presParOf" srcId="{066D69A3-1241-4B00-BAA2-9490881A11D8}" destId="{41847F73-3640-4A7D-9D74-E15BFAA3F539}" srcOrd="2" destOrd="0" presId="urn:microsoft.com/office/officeart/2018/5/layout/CenteredIconLabelDescriptionList"/>
    <dgm:cxn modelId="{15DD8165-75FD-4256-8B59-76E55F3F3543}" type="presParOf" srcId="{066D69A3-1241-4B00-BAA2-9490881A11D8}" destId="{019AF308-1BAE-4D72-AA07-A6EFF4E2D806}" srcOrd="3" destOrd="0" presId="urn:microsoft.com/office/officeart/2018/5/layout/CenteredIconLabelDescriptionList"/>
    <dgm:cxn modelId="{229D31CE-B40E-461D-9B1C-1445CDA16C20}" type="presParOf" srcId="{066D69A3-1241-4B00-BAA2-9490881A11D8}" destId="{0289C4E4-242F-4C9D-96CF-BF6CC85EC882}" srcOrd="4" destOrd="0" presId="urn:microsoft.com/office/officeart/2018/5/layout/CenteredIconLabelDescriptionList"/>
    <dgm:cxn modelId="{C071057A-5E39-4CD8-B141-9BC0EED7B9A8}" type="presParOf" srcId="{C4221CF6-1545-45E7-83E8-99AC46D82699}" destId="{ACF8848B-0E0E-4132-A748-EB702E3E53C6}" srcOrd="3" destOrd="0" presId="urn:microsoft.com/office/officeart/2018/5/layout/CenteredIconLabelDescriptionList"/>
    <dgm:cxn modelId="{D6DECE07-B185-4BB3-B7C0-2E7B46EC9B0A}" type="presParOf" srcId="{C4221CF6-1545-45E7-83E8-99AC46D82699}" destId="{CF30962B-2E8C-42B7-B8C3-55B2B53964F1}" srcOrd="4" destOrd="0" presId="urn:microsoft.com/office/officeart/2018/5/layout/CenteredIconLabelDescriptionList"/>
    <dgm:cxn modelId="{90A9F544-3CC6-4BD0-8224-C11871A134AF}" type="presParOf" srcId="{CF30962B-2E8C-42B7-B8C3-55B2B53964F1}" destId="{BE4487A6-BAFA-4D43-A60A-84D5851C07BD}" srcOrd="0" destOrd="0" presId="urn:microsoft.com/office/officeart/2018/5/layout/CenteredIconLabelDescriptionList"/>
    <dgm:cxn modelId="{7AD81296-A61F-4D59-BF05-342986102D41}" type="presParOf" srcId="{CF30962B-2E8C-42B7-B8C3-55B2B53964F1}" destId="{364602AE-4FFC-4837-A528-4CE65ADF8B4F}" srcOrd="1" destOrd="0" presId="urn:microsoft.com/office/officeart/2018/5/layout/CenteredIconLabelDescriptionList"/>
    <dgm:cxn modelId="{1CC09A8C-369A-4BAD-BE8E-D37653264F88}" type="presParOf" srcId="{CF30962B-2E8C-42B7-B8C3-55B2B53964F1}" destId="{29B662C3-9936-4176-82D9-A23990ECCC4F}" srcOrd="2" destOrd="0" presId="urn:microsoft.com/office/officeart/2018/5/layout/CenteredIconLabelDescriptionList"/>
    <dgm:cxn modelId="{051A01F8-ADDC-4F59-A2D1-562FC16C624E}" type="presParOf" srcId="{CF30962B-2E8C-42B7-B8C3-55B2B53964F1}" destId="{962E4FF9-0770-476B-B3D0-FBBADE1B0A6F}" srcOrd="3" destOrd="0" presId="urn:microsoft.com/office/officeart/2018/5/layout/CenteredIconLabelDescriptionList"/>
    <dgm:cxn modelId="{BC64CF77-7778-4ADC-9899-FB0232BAE84C}" type="presParOf" srcId="{CF30962B-2E8C-42B7-B8C3-55B2B53964F1}" destId="{FF5E17CA-E059-45D3-90F4-B1A12354FA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38A2-AB8A-434F-AAFF-4192621A90ED}">
      <dsp:nvSpPr>
        <dsp:cNvPr id="0" name=""/>
        <dsp:cNvSpPr/>
      </dsp:nvSpPr>
      <dsp:spPr>
        <a:xfrm>
          <a:off x="1120733" y="917031"/>
          <a:ext cx="1284357" cy="1284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6E1E9-A395-43ED-B3B0-47A150FDE699}">
      <dsp:nvSpPr>
        <dsp:cNvPr id="0" name=""/>
        <dsp:cNvSpPr/>
      </dsp:nvSpPr>
      <dsp:spPr>
        <a:xfrm>
          <a:off x="335847" y="2579306"/>
          <a:ext cx="285412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 learn the development basics of Android Studio.</a:t>
          </a:r>
        </a:p>
      </dsp:txBody>
      <dsp:txXfrm>
        <a:off x="335847" y="2579306"/>
        <a:ext cx="2854128" cy="855000"/>
      </dsp:txXfrm>
    </dsp:sp>
    <dsp:sp modelId="{B9EE32CF-F2BD-45B5-92F5-C2268530E770}">
      <dsp:nvSpPr>
        <dsp:cNvPr id="0" name=""/>
        <dsp:cNvSpPr/>
      </dsp:nvSpPr>
      <dsp:spPr>
        <a:xfrm>
          <a:off x="4474333" y="917031"/>
          <a:ext cx="1284357" cy="1284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5120-EF98-42B8-ABF4-86EFAA21D373}">
      <dsp:nvSpPr>
        <dsp:cNvPr id="0" name=""/>
        <dsp:cNvSpPr/>
      </dsp:nvSpPr>
      <dsp:spPr>
        <a:xfrm>
          <a:off x="3689448" y="2579306"/>
          <a:ext cx="285412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 provide a useful app for daily use.</a:t>
          </a:r>
        </a:p>
      </dsp:txBody>
      <dsp:txXfrm>
        <a:off x="3689448" y="2579306"/>
        <a:ext cx="2854128" cy="855000"/>
      </dsp:txXfrm>
    </dsp:sp>
    <dsp:sp modelId="{D982DA0B-6C83-43BB-9132-2D010278CFD4}">
      <dsp:nvSpPr>
        <dsp:cNvPr id="0" name=""/>
        <dsp:cNvSpPr/>
      </dsp:nvSpPr>
      <dsp:spPr>
        <a:xfrm>
          <a:off x="7827934" y="917031"/>
          <a:ext cx="1284357" cy="1284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46C95-2B41-4264-9FD4-14A1A81B7292}">
      <dsp:nvSpPr>
        <dsp:cNvPr id="0" name=""/>
        <dsp:cNvSpPr/>
      </dsp:nvSpPr>
      <dsp:spPr>
        <a:xfrm>
          <a:off x="7043048" y="2579306"/>
          <a:ext cx="285412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 learn the most popular programming language – Java.</a:t>
          </a:r>
        </a:p>
      </dsp:txBody>
      <dsp:txXfrm>
        <a:off x="7043048" y="2579306"/>
        <a:ext cx="2854128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107C4-DCE7-49F8-A6CB-BEC48FCFEB0F}">
      <dsp:nvSpPr>
        <dsp:cNvPr id="0" name=""/>
        <dsp:cNvSpPr/>
      </dsp:nvSpPr>
      <dsp:spPr>
        <a:xfrm>
          <a:off x="138028" y="617036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B6C34-D1F4-467C-83B3-0EC5CD845FB3}">
      <dsp:nvSpPr>
        <dsp:cNvPr id="0" name=""/>
        <dsp:cNvSpPr/>
      </dsp:nvSpPr>
      <dsp:spPr>
        <a:xfrm>
          <a:off x="374610" y="853617"/>
          <a:ext cx="653414" cy="653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30002-C416-42C1-B802-9516B5F00F0D}">
      <dsp:nvSpPr>
        <dsp:cNvPr id="0" name=""/>
        <dsp:cNvSpPr/>
      </dsp:nvSpPr>
      <dsp:spPr>
        <a:xfrm>
          <a:off x="1506014" y="617036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Android Studio</a:t>
          </a:r>
        </a:p>
      </dsp:txBody>
      <dsp:txXfrm>
        <a:off x="1506014" y="617036"/>
        <a:ext cx="2655502" cy="1126576"/>
      </dsp:txXfrm>
    </dsp:sp>
    <dsp:sp modelId="{5C4CC2C4-61EA-4D94-B505-347611868C24}">
      <dsp:nvSpPr>
        <dsp:cNvPr id="0" name=""/>
        <dsp:cNvSpPr/>
      </dsp:nvSpPr>
      <dsp:spPr>
        <a:xfrm>
          <a:off x="4624218" y="617036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6BCAB-AEF0-4DAC-A080-E0CC83B44672}">
      <dsp:nvSpPr>
        <dsp:cNvPr id="0" name=""/>
        <dsp:cNvSpPr/>
      </dsp:nvSpPr>
      <dsp:spPr>
        <a:xfrm>
          <a:off x="4831326" y="847710"/>
          <a:ext cx="712358" cy="665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18343-611E-4237-A6E9-58876CD72539}">
      <dsp:nvSpPr>
        <dsp:cNvPr id="0" name=""/>
        <dsp:cNvSpPr/>
      </dsp:nvSpPr>
      <dsp:spPr>
        <a:xfrm>
          <a:off x="5992203" y="617036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Java</a:t>
          </a:r>
        </a:p>
      </dsp:txBody>
      <dsp:txXfrm>
        <a:off x="5992203" y="617036"/>
        <a:ext cx="2655502" cy="1126576"/>
      </dsp:txXfrm>
    </dsp:sp>
    <dsp:sp modelId="{27EBCAD2-5EF0-450D-B22B-45EB62D31B22}">
      <dsp:nvSpPr>
        <dsp:cNvPr id="0" name=""/>
        <dsp:cNvSpPr/>
      </dsp:nvSpPr>
      <dsp:spPr>
        <a:xfrm>
          <a:off x="138028" y="2457864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25870-479A-408B-B612-CEB9719E6912}">
      <dsp:nvSpPr>
        <dsp:cNvPr id="0" name=""/>
        <dsp:cNvSpPr/>
      </dsp:nvSpPr>
      <dsp:spPr>
        <a:xfrm>
          <a:off x="374610" y="2694445"/>
          <a:ext cx="653414" cy="653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5C1F-66B1-40B4-B226-FEA7C72DADA2}">
      <dsp:nvSpPr>
        <dsp:cNvPr id="0" name=""/>
        <dsp:cNvSpPr/>
      </dsp:nvSpPr>
      <dsp:spPr>
        <a:xfrm>
          <a:off x="1506014" y="2457864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HTML</a:t>
          </a:r>
        </a:p>
      </dsp:txBody>
      <dsp:txXfrm>
        <a:off x="1506014" y="2457864"/>
        <a:ext cx="2655502" cy="1126576"/>
      </dsp:txXfrm>
    </dsp:sp>
    <dsp:sp modelId="{FDD7A270-6BDC-403B-A4E4-307E8F876793}">
      <dsp:nvSpPr>
        <dsp:cNvPr id="0" name=""/>
        <dsp:cNvSpPr/>
      </dsp:nvSpPr>
      <dsp:spPr>
        <a:xfrm>
          <a:off x="4624218" y="2457864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7CE43-177F-4774-B0FC-1E95CCA6AE3A}">
      <dsp:nvSpPr>
        <dsp:cNvPr id="0" name=""/>
        <dsp:cNvSpPr/>
      </dsp:nvSpPr>
      <dsp:spPr>
        <a:xfrm>
          <a:off x="4860799" y="2694445"/>
          <a:ext cx="653414" cy="653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D864-4E62-479C-9C6C-9DB4145BCEC7}">
      <dsp:nvSpPr>
        <dsp:cNvPr id="0" name=""/>
        <dsp:cNvSpPr/>
      </dsp:nvSpPr>
      <dsp:spPr>
        <a:xfrm>
          <a:off x="5992203" y="2457864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Fire Base Database</a:t>
          </a:r>
        </a:p>
      </dsp:txBody>
      <dsp:txXfrm>
        <a:off x="5992203" y="2457864"/>
        <a:ext cx="2655502" cy="1126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1C37D-A4E3-44C3-8A2B-C96D8861C25D}">
      <dsp:nvSpPr>
        <dsp:cNvPr id="0" name=""/>
        <dsp:cNvSpPr/>
      </dsp:nvSpPr>
      <dsp:spPr>
        <a:xfrm>
          <a:off x="1044116" y="279611"/>
          <a:ext cx="1157625" cy="1157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7C5F0-9BB2-4C6A-BFD6-EE48565BC220}">
      <dsp:nvSpPr>
        <dsp:cNvPr id="0" name=""/>
        <dsp:cNvSpPr/>
      </dsp:nvSpPr>
      <dsp:spPr>
        <a:xfrm>
          <a:off x="6662" y="1356925"/>
          <a:ext cx="3307500" cy="239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Home</a:t>
          </a:r>
        </a:p>
      </dsp:txBody>
      <dsp:txXfrm>
        <a:off x="6662" y="1356925"/>
        <a:ext cx="3307500" cy="2399905"/>
      </dsp:txXfrm>
    </dsp:sp>
    <dsp:sp modelId="{367AF80C-70DA-48EA-90BC-E9F31613F174}">
      <dsp:nvSpPr>
        <dsp:cNvPr id="0" name=""/>
        <dsp:cNvSpPr/>
      </dsp:nvSpPr>
      <dsp:spPr>
        <a:xfrm>
          <a:off x="6662" y="1911710"/>
          <a:ext cx="3307500" cy="2556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b="1" kern="1200" dirty="0"/>
        </a:p>
      </dsp:txBody>
      <dsp:txXfrm>
        <a:off x="6662" y="1911710"/>
        <a:ext cx="3307500" cy="2556291"/>
      </dsp:txXfrm>
    </dsp:sp>
    <dsp:sp modelId="{332B3A4A-D879-49A6-AA31-381A1C0F9C95}">
      <dsp:nvSpPr>
        <dsp:cNvPr id="0" name=""/>
        <dsp:cNvSpPr/>
      </dsp:nvSpPr>
      <dsp:spPr>
        <a:xfrm>
          <a:off x="1061530" y="3226532"/>
          <a:ext cx="1157625" cy="1157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7F73-3640-4A7D-9D74-E15BFAA3F539}">
      <dsp:nvSpPr>
        <dsp:cNvPr id="0" name=""/>
        <dsp:cNvSpPr/>
      </dsp:nvSpPr>
      <dsp:spPr>
        <a:xfrm>
          <a:off x="3892975" y="2780237"/>
          <a:ext cx="3307500" cy="49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3100" kern="1200" dirty="0"/>
        </a:p>
      </dsp:txBody>
      <dsp:txXfrm>
        <a:off x="3892975" y="2780237"/>
        <a:ext cx="3307500" cy="496125"/>
      </dsp:txXfrm>
    </dsp:sp>
    <dsp:sp modelId="{0289C4E4-242F-4C9D-96CF-BF6CC85EC882}">
      <dsp:nvSpPr>
        <dsp:cNvPr id="0" name=""/>
        <dsp:cNvSpPr/>
      </dsp:nvSpPr>
      <dsp:spPr>
        <a:xfrm>
          <a:off x="3892975" y="3325974"/>
          <a:ext cx="3307500" cy="670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892975" y="3325974"/>
        <a:ext cx="3307500" cy="670606"/>
      </dsp:txXfrm>
    </dsp:sp>
    <dsp:sp modelId="{BE4487A6-BAFA-4D43-A60A-84D5851C07BD}">
      <dsp:nvSpPr>
        <dsp:cNvPr id="0" name=""/>
        <dsp:cNvSpPr/>
      </dsp:nvSpPr>
      <dsp:spPr>
        <a:xfrm>
          <a:off x="6537336" y="153385"/>
          <a:ext cx="1209891" cy="11810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662C3-9936-4176-82D9-A23990ECCC4F}">
      <dsp:nvSpPr>
        <dsp:cNvPr id="0" name=""/>
        <dsp:cNvSpPr/>
      </dsp:nvSpPr>
      <dsp:spPr>
        <a:xfrm>
          <a:off x="7779287" y="1856208"/>
          <a:ext cx="3307500" cy="221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3400" kern="1200" dirty="0"/>
        </a:p>
      </dsp:txBody>
      <dsp:txXfrm>
        <a:off x="7779287" y="1856208"/>
        <a:ext cx="3307500" cy="2216115"/>
      </dsp:txXfrm>
    </dsp:sp>
    <dsp:sp modelId="{FF5E17CA-E059-45D3-90F4-B1A12354FA28}">
      <dsp:nvSpPr>
        <dsp:cNvPr id="0" name=""/>
        <dsp:cNvSpPr/>
      </dsp:nvSpPr>
      <dsp:spPr>
        <a:xfrm>
          <a:off x="7779287" y="3261941"/>
          <a:ext cx="3307500" cy="670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dirty="0"/>
        </a:p>
      </dsp:txBody>
      <dsp:txXfrm>
        <a:off x="7779287" y="3261941"/>
        <a:ext cx="3307500" cy="670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7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1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7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4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3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4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2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5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477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7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2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1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8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4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6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0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424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81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93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28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1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8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2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4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12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0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12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92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8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7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0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3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89D0-86BE-498C-A21A-C5E974D2104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2A61-6407-4A6B-AEE3-69D29D9D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0" name="Group 7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nstalling Google&amp;#39;s ML Kit onto the VIA VAB-950 using Android Studio - VIA">
            <a:extLst>
              <a:ext uri="{FF2B5EF4-FFF2-40B4-BE49-F238E27FC236}">
                <a16:creationId xmlns:a16="http://schemas.microsoft.com/office/drawing/2014/main" id="{56D28B3C-2F42-4BEB-9052-B637501E8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7" r="1" b="1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B3F5F0-090D-4B98-BE72-3EA3D37A25B3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Android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41C69-5A6F-4180-90A7-784328C5E2C6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Project Name: Class Routine Maintainer App For Android             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Team Members: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 1. Samanta Mostafa Chooyan (200101089)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 2. Rohul Amin (200101093)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 3. Nafis Fuad (200101075) </a:t>
            </a:r>
          </a:p>
        </p:txBody>
      </p:sp>
    </p:spTree>
    <p:extLst>
      <p:ext uri="{BB962C8B-B14F-4D97-AF65-F5344CB8AC3E}">
        <p14:creationId xmlns:p14="http://schemas.microsoft.com/office/powerpoint/2010/main" val="32852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672EB-2A60-43FC-A20B-7696EC45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989918" cy="936042"/>
          </a:xfrm>
          <a:noFill/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</a:rPr>
              <a:t>Discussion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16E3-A5E8-45F7-AE77-C51DF2BE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02" y="1605962"/>
            <a:ext cx="10309918" cy="4746869"/>
          </a:xfrm>
          <a:noFill/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main purpose behind making this app was to learn Android Studio as android is dominating the smartphone market.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We also learned about Debugging.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We used our problem solving skills to implement logics using Java.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We learned some basic HTML.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We learned Google’s official Database – Firebase.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2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657E-B176-435E-B78F-75A42A09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5085ECD-42CB-45E3-815F-41605AEB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376" y="1345826"/>
            <a:ext cx="6032665" cy="464123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 It's no wonder that, the app development process is exhausting, and overwhelming also. There have been lots of steps and processes to follow, and many decision making mechanism are involved as well.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The amount of time we spent together trying to solve an error was quite frustrating and satisfying after solving at the same time.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This project really helped us to develop our team work as well as improved our development skills.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The most important part of this project was learning.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74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C522B13F-240A-4286-B599-AC84A8AFC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" b="-1"/>
          <a:stretch/>
        </p:blipFill>
        <p:spPr bwMode="auto">
          <a:xfrm>
            <a:off x="838200" y="233807"/>
            <a:ext cx="10468866" cy="588873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0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B5487-7B85-42A9-8C2B-4129CC2E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" b="51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114-B960-4858-8EC3-8B6F760D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A6D6-0815-489A-8CCC-7B20B205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/>
          </a:bodyPr>
          <a:lstStyle/>
          <a:p>
            <a:r>
              <a:rPr lang="en-US" sz="1800" b="1" dirty="0"/>
              <a:t>Our app is a routine management app for students.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Our app is a combination of 3 applications, this saves a lot of time.</a:t>
            </a:r>
          </a:p>
          <a:p>
            <a:endParaRPr lang="en-US" sz="1800" b="1" dirty="0"/>
          </a:p>
          <a:p>
            <a:r>
              <a:rPr lang="en-US" sz="1800" b="1" dirty="0"/>
              <a:t>Our app is lite and very easy to use and can be modified as demand.</a:t>
            </a:r>
          </a:p>
          <a:p>
            <a:endParaRPr lang="en-US" sz="1800" b="1" dirty="0"/>
          </a:p>
          <a:p>
            <a:r>
              <a:rPr lang="en-US" sz="1800" b="1" dirty="0"/>
              <a:t>This makes student’s life easier by helping them managing daily class routine and works.</a:t>
            </a:r>
          </a:p>
          <a:p>
            <a:endParaRPr lang="en-US" sz="1800" b="1" dirty="0"/>
          </a:p>
          <a:p>
            <a:r>
              <a:rPr lang="en-US" sz="1800" b="1" dirty="0"/>
              <a:t>The features of our apps are already used by students but in a complex way. Our app makes those simpler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  <p:pic>
        <p:nvPicPr>
          <p:cNvPr id="36" name="Picture 35" descr="Working space background">
            <a:extLst>
              <a:ext uri="{FF2B5EF4-FFF2-40B4-BE49-F238E27FC236}">
                <a16:creationId xmlns:a16="http://schemas.microsoft.com/office/drawing/2014/main" id="{F76958B1-0B29-4E25-AC79-78679889A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AFBA-C54F-41DD-9D08-32D8D796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1D75A-ABC3-47FD-BB60-B1A8BA936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964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5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A05F-73E9-46F4-8599-C2FB43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578D3-1001-45B8-9F4F-A16A18415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62304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AE3-A6D2-4A9B-8CA6-D5BB8EFB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Data Flow Diagram/Functionalities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6C0151-2B21-4251-9539-0B14FED6A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905692"/>
              </p:ext>
            </p:extLst>
          </p:nvPr>
        </p:nvGraphicFramePr>
        <p:xfrm>
          <a:off x="547688" y="1345474"/>
          <a:ext cx="11093450" cy="551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A56C603-ADC1-4910-BE53-975971FD1B72}"/>
              </a:ext>
            </a:extLst>
          </p:cNvPr>
          <p:cNvSpPr/>
          <p:nvPr/>
        </p:nvSpPr>
        <p:spPr>
          <a:xfrm>
            <a:off x="2857593" y="2083525"/>
            <a:ext cx="3669767" cy="16328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E11381-9C88-4074-8A02-111B336B62F4}"/>
              </a:ext>
            </a:extLst>
          </p:cNvPr>
          <p:cNvSpPr/>
          <p:nvPr/>
        </p:nvSpPr>
        <p:spPr>
          <a:xfrm rot="5400000">
            <a:off x="1544276" y="3753486"/>
            <a:ext cx="1325563" cy="2056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E6A18-5EAE-4E9F-8920-51EA24D233C2}"/>
              </a:ext>
            </a:extLst>
          </p:cNvPr>
          <p:cNvSpPr txBox="1"/>
          <p:nvPr/>
        </p:nvSpPr>
        <p:spPr>
          <a:xfrm>
            <a:off x="1449977" y="5750175"/>
            <a:ext cx="141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Alarm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72927-60AD-41AD-9F3B-27A0F740E8FB}"/>
              </a:ext>
            </a:extLst>
          </p:cNvPr>
          <p:cNvSpPr txBox="1"/>
          <p:nvPr/>
        </p:nvSpPr>
        <p:spPr>
          <a:xfrm>
            <a:off x="7119255" y="2682143"/>
            <a:ext cx="13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Note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F4DD0D0-AA6E-420F-8BB2-C20642ECD36E}"/>
              </a:ext>
            </a:extLst>
          </p:cNvPr>
          <p:cNvSpPr/>
          <p:nvPr/>
        </p:nvSpPr>
        <p:spPr>
          <a:xfrm rot="1560749">
            <a:off x="2734147" y="3384209"/>
            <a:ext cx="3254523" cy="18878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E91B7A1E-2E90-4ED1-A475-F7DED954C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5712" y="385633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18C896-C204-440E-AFD2-6B6BE60CD4D0}"/>
              </a:ext>
            </a:extLst>
          </p:cNvPr>
          <p:cNvSpPr txBox="1"/>
          <p:nvPr/>
        </p:nvSpPr>
        <p:spPr>
          <a:xfrm>
            <a:off x="3827416" y="4710389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Text View</a:t>
            </a:r>
          </a:p>
        </p:txBody>
      </p:sp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5385A7DA-FE32-499A-A4FC-5307D0DA8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3391" y="3856333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E91F48-CC95-4D3A-8BED-BF2A5920B291}"/>
              </a:ext>
            </a:extLst>
          </p:cNvPr>
          <p:cNvSpPr txBox="1"/>
          <p:nvPr/>
        </p:nvSpPr>
        <p:spPr>
          <a:xfrm>
            <a:off x="10136777" y="4770733"/>
            <a:ext cx="1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3D4C166-7C3B-498C-90FC-9C2E4DD3BE7F}"/>
              </a:ext>
            </a:extLst>
          </p:cNvPr>
          <p:cNvSpPr/>
          <p:nvPr/>
        </p:nvSpPr>
        <p:spPr>
          <a:xfrm rot="10800000">
            <a:off x="7122044" y="4232192"/>
            <a:ext cx="2968535" cy="1626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62BA7-4BE0-4581-BEF7-CAB5D1EAA1DD}"/>
              </a:ext>
            </a:extLst>
          </p:cNvPr>
          <p:cNvCxnSpPr>
            <a:cxnSpLocks/>
          </p:cNvCxnSpPr>
          <p:nvPr/>
        </p:nvCxnSpPr>
        <p:spPr>
          <a:xfrm>
            <a:off x="547688" y="1345474"/>
            <a:ext cx="7054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4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559A513-84FC-4F08-805E-C51CE7F5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7B3778-847D-49DE-9ED7-3ECD207F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A4973CB-E945-49D8-8629-2564A339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A359CA1-D061-41BA-8920-ED22CB4F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7996946-DE01-4AD1-A6A3-9FA06DBAC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0331899-34B3-4B61-9479-5321983D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8B424E-2AB2-41D8-92DD-A44E6F5E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BE92F-7EED-45CB-8B80-D61C0EC9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57" y="600108"/>
            <a:ext cx="10841105" cy="3080853"/>
          </a:xfrm>
          <a:noFill/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Result - App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095C684-3471-427D-A38D-F0E020D5F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1045" y="-5962"/>
            <a:ext cx="36040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2A379C-12FD-4404-BDF2-B7EFF0593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7C94E4-4224-4270-BF49-210D02281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B372932-A744-4DBC-92F9-C390AC5D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7255D0-F5AE-4538-8BA0-27F44A240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7F9E288-385B-4C5F-BF47-8170ED51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85B7CC7-0616-4507-8E75-9519F664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646" y="6212172"/>
            <a:ext cx="45719" cy="45719"/>
          </a:xfrm>
          <a:noFill/>
        </p:spPr>
        <p:txBody>
          <a:bodyPr anchor="t">
            <a:normAutofit fontScale="25000" lnSpcReduction="20000"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50370D-A293-476A-8D31-094AC86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1" y="500581"/>
            <a:ext cx="4816175" cy="1568878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</a:rPr>
              <a:t>Result – UI 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2CED7FFE-1340-4612-BD47-8EBD18C9857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160185" y="6147742"/>
            <a:ext cx="47036" cy="140516"/>
          </a:xfrm>
          <a:noFill/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8" descr="No description available.">
            <a:extLst>
              <a:ext uri="{FF2B5EF4-FFF2-40B4-BE49-F238E27FC236}">
                <a16:creationId xmlns:a16="http://schemas.microsoft.com/office/drawing/2014/main" id="{9F6631CD-51EB-43E1-87FC-D56B5846D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/>
          <a:stretch/>
        </p:blipFill>
        <p:spPr bwMode="auto">
          <a:xfrm>
            <a:off x="375325" y="1285020"/>
            <a:ext cx="11432854" cy="543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559A513-84FC-4F08-805E-C51CE7F5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7B3778-847D-49DE-9ED7-3ECD207F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A4973CB-E945-49D8-8629-2564A339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A359CA1-D061-41BA-8920-ED22CB4FC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7996946-DE01-4AD1-A6A3-9FA06DBAC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0331899-34B3-4B61-9479-5321983D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8B424E-2AB2-41D8-92DD-A44E6F5E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2A309F-49DB-4AB5-A7BB-220C4580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317579"/>
            <a:ext cx="5876302" cy="857850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</a:rPr>
              <a:t>Result – Alarm System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65400077-9586-4692-9111-D71C24CE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3518" y="1320"/>
            <a:ext cx="3159011" cy="68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2A379C-12FD-4404-BDF2-B7EFF0593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7C94E4-4224-4270-BF49-210D02281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B372932-A744-4DBC-92F9-C390AC5D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7255D0-F5AE-4538-8BA0-27F44A240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7F9E288-385B-4C5F-BF47-8170ED51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2302F6D-06A4-454F-B53B-622A2A21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4218" y="6168861"/>
            <a:ext cx="102348" cy="89031"/>
          </a:xfrm>
          <a:noFill/>
        </p:spPr>
        <p:txBody>
          <a:bodyPr anchor="t">
            <a:normAutofit fontScale="25000" lnSpcReduction="20000"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1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Century Schoolbook</vt:lpstr>
      <vt:lpstr>Corbel</vt:lpstr>
      <vt:lpstr>Wingdings 2</vt:lpstr>
      <vt:lpstr>Office Theme</vt:lpstr>
      <vt:lpstr>Depth</vt:lpstr>
      <vt:lpstr>View</vt:lpstr>
      <vt:lpstr>1_Office Theme</vt:lpstr>
      <vt:lpstr>PowerPoint Presentation</vt:lpstr>
      <vt:lpstr>PowerPoint Presentation</vt:lpstr>
      <vt:lpstr>Introduction</vt:lpstr>
      <vt:lpstr>Motivation</vt:lpstr>
      <vt:lpstr>Methods</vt:lpstr>
      <vt:lpstr>Data Flow Diagram/Functionalities</vt:lpstr>
      <vt:lpstr>Result - App</vt:lpstr>
      <vt:lpstr>Result – UI </vt:lpstr>
      <vt:lpstr>Result – Alarm System </vt:lpstr>
      <vt:lpstr>Discussion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Labid el</dc:creator>
  <cp:lastModifiedBy>Labid el</cp:lastModifiedBy>
  <cp:revision>3</cp:revision>
  <dcterms:created xsi:type="dcterms:W3CDTF">2021-12-10T17:37:12Z</dcterms:created>
  <dcterms:modified xsi:type="dcterms:W3CDTF">2021-12-10T18:05:16Z</dcterms:modified>
</cp:coreProperties>
</file>