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BC0E-C260-4C89-9A67-029737A0BE55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061F-278A-4601-A890-0C6969885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09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BC0E-C260-4C89-9A67-029737A0BE55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061F-278A-4601-A890-0C6969885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40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BC0E-C260-4C89-9A67-029737A0BE55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061F-278A-4601-A890-0C6969885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97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BC0E-C260-4C89-9A67-029737A0BE55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061F-278A-4601-A890-0C6969885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21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BC0E-C260-4C89-9A67-029737A0BE55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061F-278A-4601-A890-0C6969885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42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BC0E-C260-4C89-9A67-029737A0BE55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061F-278A-4601-A890-0C6969885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80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BC0E-C260-4C89-9A67-029737A0BE55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061F-278A-4601-A890-0C6969885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24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BC0E-C260-4C89-9A67-029737A0BE55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061F-278A-4601-A890-0C6969885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41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BC0E-C260-4C89-9A67-029737A0BE55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061F-278A-4601-A890-0C6969885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28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BC0E-C260-4C89-9A67-029737A0BE55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061F-278A-4601-A890-0C6969885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00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BC0E-C260-4C89-9A67-029737A0BE55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061F-278A-4601-A890-0C6969885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11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BBC0E-C260-4C89-9A67-029737A0BE55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061F-278A-4601-A890-0C6969885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24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Экология: Защита нашего общего дома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824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Экология: Защита нашего общего дома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Экология: Защита нашего общего дома</dc:title>
  <dc:creator>Andrej</dc:creator>
  <cp:lastModifiedBy>Andrej</cp:lastModifiedBy>
  <cp:revision>2</cp:revision>
  <dcterms:created xsi:type="dcterms:W3CDTF">2025-06-05T09:54:22Z</dcterms:created>
  <dcterms:modified xsi:type="dcterms:W3CDTF">2025-06-05T09:55:45Z</dcterms:modified>
</cp:coreProperties>
</file>