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F899E-9F6C-40D3-8FF2-D491D45D803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58F415-162F-4145-8C00-CB3C1D95841D}">
      <dgm:prSet phldrT="[Text]"/>
      <dgm:spPr/>
      <dgm:t>
        <a:bodyPr/>
        <a:lstStyle/>
        <a:p>
          <a:r>
            <a:rPr lang="en-US" dirty="0" err="1" smtClean="0"/>
            <a:t>TestTool</a:t>
          </a:r>
          <a:endParaRPr lang="en-US" dirty="0"/>
        </a:p>
      </dgm:t>
    </dgm:pt>
    <dgm:pt modelId="{5E256D95-8FC1-45CE-A8AF-8D54D3C4E088}" type="parTrans" cxnId="{F76B54CA-C1DC-409B-AEF9-02B0278F202D}">
      <dgm:prSet/>
      <dgm:spPr/>
      <dgm:t>
        <a:bodyPr/>
        <a:lstStyle/>
        <a:p>
          <a:endParaRPr lang="en-US"/>
        </a:p>
      </dgm:t>
    </dgm:pt>
    <dgm:pt modelId="{E5D21CF8-FDC0-4D87-96E1-4A1A778D7CA3}" type="sibTrans" cxnId="{F76B54CA-C1DC-409B-AEF9-02B0278F202D}">
      <dgm:prSet/>
      <dgm:spPr/>
      <dgm:t>
        <a:bodyPr/>
        <a:lstStyle/>
        <a:p>
          <a:endParaRPr lang="en-US"/>
        </a:p>
      </dgm:t>
    </dgm:pt>
    <dgm:pt modelId="{6156E2AA-1493-4A1B-9647-2450B4E29570}">
      <dgm:prSet phldrT="[Text]"/>
      <dgm:spPr/>
      <dgm:t>
        <a:bodyPr/>
        <a:lstStyle/>
        <a:p>
          <a:r>
            <a:rPr lang="en-US" dirty="0" err="1" smtClean="0"/>
            <a:t>Mrable</a:t>
          </a:r>
          <a:endParaRPr lang="en-US" dirty="0"/>
        </a:p>
      </dgm:t>
    </dgm:pt>
    <dgm:pt modelId="{1163F047-6D1B-4FD6-8483-3352FDC4A0F1}" type="parTrans" cxnId="{F1048EA8-68BD-4DD7-9DE1-69F74397A695}">
      <dgm:prSet/>
      <dgm:spPr/>
      <dgm:t>
        <a:bodyPr/>
        <a:lstStyle/>
        <a:p>
          <a:endParaRPr lang="en-US"/>
        </a:p>
      </dgm:t>
    </dgm:pt>
    <dgm:pt modelId="{E766E631-5DEE-42C9-A52F-76C656248E0E}" type="sibTrans" cxnId="{F1048EA8-68BD-4DD7-9DE1-69F74397A695}">
      <dgm:prSet/>
      <dgm:spPr/>
      <dgm:t>
        <a:bodyPr/>
        <a:lstStyle/>
        <a:p>
          <a:endParaRPr lang="en-US"/>
        </a:p>
      </dgm:t>
    </dgm:pt>
    <dgm:pt modelId="{A2FA7FC9-7756-4868-9E40-2A7CC1A58C4B}">
      <dgm:prSet phldrT="[Text]"/>
      <dgm:spPr/>
      <dgm:t>
        <a:bodyPr/>
        <a:lstStyle/>
        <a:p>
          <a:r>
            <a:rPr lang="en-US" dirty="0" smtClean="0"/>
            <a:t>CTS</a:t>
          </a:r>
          <a:endParaRPr lang="en-US" dirty="0"/>
        </a:p>
      </dgm:t>
    </dgm:pt>
    <dgm:pt modelId="{8066DC45-8D77-4E9E-A5A3-B6C649DA6E00}" type="parTrans" cxnId="{C8DF147C-F63F-4E99-AC02-C9079ECDD2E6}">
      <dgm:prSet/>
      <dgm:spPr/>
      <dgm:t>
        <a:bodyPr/>
        <a:lstStyle/>
        <a:p>
          <a:endParaRPr lang="en-US"/>
        </a:p>
      </dgm:t>
    </dgm:pt>
    <dgm:pt modelId="{09998380-671A-4E5C-8D98-953F742B2EA7}" type="sibTrans" cxnId="{C8DF147C-F63F-4E99-AC02-C9079ECDD2E6}">
      <dgm:prSet/>
      <dgm:spPr/>
      <dgm:t>
        <a:bodyPr/>
        <a:lstStyle/>
        <a:p>
          <a:endParaRPr lang="en-US"/>
        </a:p>
      </dgm:t>
    </dgm:pt>
    <dgm:pt modelId="{F8A3A990-122B-4831-A6C0-0E781F1A96E4}" type="pres">
      <dgm:prSet presAssocID="{AF3F899E-9F6C-40D3-8FF2-D491D45D803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E39E4B-6A55-4A8C-9C62-70E31430817E}" type="pres">
      <dgm:prSet presAssocID="{AF3F899E-9F6C-40D3-8FF2-D491D45D803E}" presName="hierFlow" presStyleCnt="0"/>
      <dgm:spPr/>
    </dgm:pt>
    <dgm:pt modelId="{22D04CBD-C662-4C02-ACB4-FED36D828648}" type="pres">
      <dgm:prSet presAssocID="{AF3F899E-9F6C-40D3-8FF2-D491D45D803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50872E0-3E29-4215-B39E-C0655472AE72}" type="pres">
      <dgm:prSet presAssocID="{B658F415-162F-4145-8C00-CB3C1D95841D}" presName="Name14" presStyleCnt="0"/>
      <dgm:spPr/>
    </dgm:pt>
    <dgm:pt modelId="{119CF910-A3B8-42CD-A383-7601DA8775BA}" type="pres">
      <dgm:prSet presAssocID="{B658F415-162F-4145-8C00-CB3C1D95841D}" presName="level1Shape" presStyleLbl="node0" presStyleIdx="0" presStyleCnt="1" custLinFactNeighborX="-6512" custLinFactNeighborY="-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C11B3F-7A71-4A1A-B142-D991720270F7}" type="pres">
      <dgm:prSet presAssocID="{B658F415-162F-4145-8C00-CB3C1D95841D}" presName="hierChild2" presStyleCnt="0"/>
      <dgm:spPr/>
    </dgm:pt>
    <dgm:pt modelId="{ADD301C3-1CD5-445B-870F-92B10A87B6D9}" type="pres">
      <dgm:prSet presAssocID="{1163F047-6D1B-4FD6-8483-3352FDC4A0F1}" presName="Name19" presStyleLbl="parChTrans1D2" presStyleIdx="0" presStyleCnt="2"/>
      <dgm:spPr/>
    </dgm:pt>
    <dgm:pt modelId="{5B6D9BA7-7723-4C7F-A015-84C539C93A9D}" type="pres">
      <dgm:prSet presAssocID="{6156E2AA-1493-4A1B-9647-2450B4E29570}" presName="Name21" presStyleCnt="0"/>
      <dgm:spPr/>
    </dgm:pt>
    <dgm:pt modelId="{1E6E0B27-4504-4C40-AB6F-CBB6366CDEBB}" type="pres">
      <dgm:prSet presAssocID="{6156E2AA-1493-4A1B-9647-2450B4E29570}" presName="level2Shape" presStyleLbl="node2" presStyleIdx="0" presStyleCnt="2" custLinFactNeighborX="8055" custLinFactNeighborY="4928"/>
      <dgm:spPr/>
    </dgm:pt>
    <dgm:pt modelId="{B5395DBC-A967-4BDC-A903-5010E70B81C2}" type="pres">
      <dgm:prSet presAssocID="{6156E2AA-1493-4A1B-9647-2450B4E29570}" presName="hierChild3" presStyleCnt="0"/>
      <dgm:spPr/>
    </dgm:pt>
    <dgm:pt modelId="{737FFDE3-F4C4-49F2-8EC2-4EC1CA956B7D}" type="pres">
      <dgm:prSet presAssocID="{8066DC45-8D77-4E9E-A5A3-B6C649DA6E00}" presName="Name19" presStyleLbl="parChTrans1D2" presStyleIdx="1" presStyleCnt="2"/>
      <dgm:spPr/>
    </dgm:pt>
    <dgm:pt modelId="{A7322D0B-FE68-4394-A82A-6629DC8A1FE0}" type="pres">
      <dgm:prSet presAssocID="{A2FA7FC9-7756-4868-9E40-2A7CC1A58C4B}" presName="Name21" presStyleCnt="0"/>
      <dgm:spPr/>
    </dgm:pt>
    <dgm:pt modelId="{3BB628B0-C09C-48A5-AFB2-CAB673CDEAFA}" type="pres">
      <dgm:prSet presAssocID="{A2FA7FC9-7756-4868-9E40-2A7CC1A58C4B}" presName="level2Shape" presStyleLbl="node2" presStyleIdx="1" presStyleCnt="2" custLinFactNeighborX="296" custLinFactNeighborY="4928"/>
      <dgm:spPr/>
    </dgm:pt>
    <dgm:pt modelId="{C6435D0B-2450-4CEC-8829-73373044EFCD}" type="pres">
      <dgm:prSet presAssocID="{A2FA7FC9-7756-4868-9E40-2A7CC1A58C4B}" presName="hierChild3" presStyleCnt="0"/>
      <dgm:spPr/>
    </dgm:pt>
    <dgm:pt modelId="{0FB78510-7A96-43B4-A6C7-02309148CFD3}" type="pres">
      <dgm:prSet presAssocID="{AF3F899E-9F6C-40D3-8FF2-D491D45D803E}" presName="bgShapesFlow" presStyleCnt="0"/>
      <dgm:spPr/>
    </dgm:pt>
  </dgm:ptLst>
  <dgm:cxnLst>
    <dgm:cxn modelId="{9859B204-E390-4B45-B4CE-77174B4F842D}" type="presOf" srcId="{A2FA7FC9-7756-4868-9E40-2A7CC1A58C4B}" destId="{3BB628B0-C09C-48A5-AFB2-CAB673CDEAFA}" srcOrd="0" destOrd="0" presId="urn:microsoft.com/office/officeart/2005/8/layout/hierarchy6"/>
    <dgm:cxn modelId="{C8DF147C-F63F-4E99-AC02-C9079ECDD2E6}" srcId="{B658F415-162F-4145-8C00-CB3C1D95841D}" destId="{A2FA7FC9-7756-4868-9E40-2A7CC1A58C4B}" srcOrd="1" destOrd="0" parTransId="{8066DC45-8D77-4E9E-A5A3-B6C649DA6E00}" sibTransId="{09998380-671A-4E5C-8D98-953F742B2EA7}"/>
    <dgm:cxn modelId="{8CD9594F-A58A-49BF-86D2-E4677A88D4A4}" type="presOf" srcId="{6156E2AA-1493-4A1B-9647-2450B4E29570}" destId="{1E6E0B27-4504-4C40-AB6F-CBB6366CDEBB}" srcOrd="0" destOrd="0" presId="urn:microsoft.com/office/officeart/2005/8/layout/hierarchy6"/>
    <dgm:cxn modelId="{0AD68877-4C69-4627-AFBF-3C4E46AB91B7}" type="presOf" srcId="{AF3F899E-9F6C-40D3-8FF2-D491D45D803E}" destId="{F8A3A990-122B-4831-A6C0-0E781F1A96E4}" srcOrd="0" destOrd="0" presId="urn:microsoft.com/office/officeart/2005/8/layout/hierarchy6"/>
    <dgm:cxn modelId="{F76B54CA-C1DC-409B-AEF9-02B0278F202D}" srcId="{AF3F899E-9F6C-40D3-8FF2-D491D45D803E}" destId="{B658F415-162F-4145-8C00-CB3C1D95841D}" srcOrd="0" destOrd="0" parTransId="{5E256D95-8FC1-45CE-A8AF-8D54D3C4E088}" sibTransId="{E5D21CF8-FDC0-4D87-96E1-4A1A778D7CA3}"/>
    <dgm:cxn modelId="{FA18B900-24A7-4C25-9239-53C7F0987215}" type="presOf" srcId="{1163F047-6D1B-4FD6-8483-3352FDC4A0F1}" destId="{ADD301C3-1CD5-445B-870F-92B10A87B6D9}" srcOrd="0" destOrd="0" presId="urn:microsoft.com/office/officeart/2005/8/layout/hierarchy6"/>
    <dgm:cxn modelId="{92FB3117-AF83-43DB-B0BB-A0DA6BAAA10D}" type="presOf" srcId="{8066DC45-8D77-4E9E-A5A3-B6C649DA6E00}" destId="{737FFDE3-F4C4-49F2-8EC2-4EC1CA956B7D}" srcOrd="0" destOrd="0" presId="urn:microsoft.com/office/officeart/2005/8/layout/hierarchy6"/>
    <dgm:cxn modelId="{4AD83356-D501-4E82-82BF-6503CDA2BEBB}" type="presOf" srcId="{B658F415-162F-4145-8C00-CB3C1D95841D}" destId="{119CF910-A3B8-42CD-A383-7601DA8775BA}" srcOrd="0" destOrd="0" presId="urn:microsoft.com/office/officeart/2005/8/layout/hierarchy6"/>
    <dgm:cxn modelId="{F1048EA8-68BD-4DD7-9DE1-69F74397A695}" srcId="{B658F415-162F-4145-8C00-CB3C1D95841D}" destId="{6156E2AA-1493-4A1B-9647-2450B4E29570}" srcOrd="0" destOrd="0" parTransId="{1163F047-6D1B-4FD6-8483-3352FDC4A0F1}" sibTransId="{E766E631-5DEE-42C9-A52F-76C656248E0E}"/>
    <dgm:cxn modelId="{A7CE5236-5661-40E0-8A76-2156D93974B9}" type="presParOf" srcId="{F8A3A990-122B-4831-A6C0-0E781F1A96E4}" destId="{B1E39E4B-6A55-4A8C-9C62-70E31430817E}" srcOrd="0" destOrd="0" presId="urn:microsoft.com/office/officeart/2005/8/layout/hierarchy6"/>
    <dgm:cxn modelId="{548DB8B6-1A2F-4055-9358-D8B55A4151E8}" type="presParOf" srcId="{B1E39E4B-6A55-4A8C-9C62-70E31430817E}" destId="{22D04CBD-C662-4C02-ACB4-FED36D828648}" srcOrd="0" destOrd="0" presId="urn:microsoft.com/office/officeart/2005/8/layout/hierarchy6"/>
    <dgm:cxn modelId="{006603CF-0730-4634-8C68-37A1CA0E7A38}" type="presParOf" srcId="{22D04CBD-C662-4C02-ACB4-FED36D828648}" destId="{150872E0-3E29-4215-B39E-C0655472AE72}" srcOrd="0" destOrd="0" presId="urn:microsoft.com/office/officeart/2005/8/layout/hierarchy6"/>
    <dgm:cxn modelId="{C782DD70-B974-4D09-84FC-51EB4B78D114}" type="presParOf" srcId="{150872E0-3E29-4215-B39E-C0655472AE72}" destId="{119CF910-A3B8-42CD-A383-7601DA8775BA}" srcOrd="0" destOrd="0" presId="urn:microsoft.com/office/officeart/2005/8/layout/hierarchy6"/>
    <dgm:cxn modelId="{E041D513-7323-43B6-B8F6-992F92128077}" type="presParOf" srcId="{150872E0-3E29-4215-B39E-C0655472AE72}" destId="{60C11B3F-7A71-4A1A-B142-D991720270F7}" srcOrd="1" destOrd="0" presId="urn:microsoft.com/office/officeart/2005/8/layout/hierarchy6"/>
    <dgm:cxn modelId="{EC9A347F-D7F7-45BE-8879-E1124B214C83}" type="presParOf" srcId="{60C11B3F-7A71-4A1A-B142-D991720270F7}" destId="{ADD301C3-1CD5-445B-870F-92B10A87B6D9}" srcOrd="0" destOrd="0" presId="urn:microsoft.com/office/officeart/2005/8/layout/hierarchy6"/>
    <dgm:cxn modelId="{3CA41A43-E59C-475E-88A7-DC16BF0ED102}" type="presParOf" srcId="{60C11B3F-7A71-4A1A-B142-D991720270F7}" destId="{5B6D9BA7-7723-4C7F-A015-84C539C93A9D}" srcOrd="1" destOrd="0" presId="urn:microsoft.com/office/officeart/2005/8/layout/hierarchy6"/>
    <dgm:cxn modelId="{85442AF5-3800-4A81-B8A4-9D2CBE5A826D}" type="presParOf" srcId="{5B6D9BA7-7723-4C7F-A015-84C539C93A9D}" destId="{1E6E0B27-4504-4C40-AB6F-CBB6366CDEBB}" srcOrd="0" destOrd="0" presId="urn:microsoft.com/office/officeart/2005/8/layout/hierarchy6"/>
    <dgm:cxn modelId="{9F6A0070-58C3-4989-B810-4B3E5153DCD4}" type="presParOf" srcId="{5B6D9BA7-7723-4C7F-A015-84C539C93A9D}" destId="{B5395DBC-A967-4BDC-A903-5010E70B81C2}" srcOrd="1" destOrd="0" presId="urn:microsoft.com/office/officeart/2005/8/layout/hierarchy6"/>
    <dgm:cxn modelId="{0C4095C1-5300-4617-8FA8-11D61EFC9EC9}" type="presParOf" srcId="{60C11B3F-7A71-4A1A-B142-D991720270F7}" destId="{737FFDE3-F4C4-49F2-8EC2-4EC1CA956B7D}" srcOrd="2" destOrd="0" presId="urn:microsoft.com/office/officeart/2005/8/layout/hierarchy6"/>
    <dgm:cxn modelId="{F89259D2-E6BD-4161-AA21-A0FA210BD17E}" type="presParOf" srcId="{60C11B3F-7A71-4A1A-B142-D991720270F7}" destId="{A7322D0B-FE68-4394-A82A-6629DC8A1FE0}" srcOrd="3" destOrd="0" presId="urn:microsoft.com/office/officeart/2005/8/layout/hierarchy6"/>
    <dgm:cxn modelId="{2253B3EB-614A-4F93-9919-49198111B575}" type="presParOf" srcId="{A7322D0B-FE68-4394-A82A-6629DC8A1FE0}" destId="{3BB628B0-C09C-48A5-AFB2-CAB673CDEAFA}" srcOrd="0" destOrd="0" presId="urn:microsoft.com/office/officeart/2005/8/layout/hierarchy6"/>
    <dgm:cxn modelId="{FA41471C-4F6B-4131-89B1-3ADF43AF4EB7}" type="presParOf" srcId="{A7322D0B-FE68-4394-A82A-6629DC8A1FE0}" destId="{C6435D0B-2450-4CEC-8829-73373044EFCD}" srcOrd="1" destOrd="0" presId="urn:microsoft.com/office/officeart/2005/8/layout/hierarchy6"/>
    <dgm:cxn modelId="{F6E55E23-01BD-4964-88E1-4291195328DC}" type="presParOf" srcId="{F8A3A990-122B-4831-A6C0-0E781F1A96E4}" destId="{0FB78510-7A96-43B4-A6C7-02309148CFD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8DFCEF-4AC9-40BC-9F89-1EE79FF2055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1343F8-3F93-443C-BFFE-E4C0ACD3C78C}">
      <dgm:prSet phldrT="[Text]"/>
      <dgm:spPr/>
      <dgm:t>
        <a:bodyPr/>
        <a:lstStyle/>
        <a:p>
          <a:r>
            <a:rPr lang="en-US" dirty="0" err="1" smtClean="0"/>
            <a:t>JsonItem</a:t>
          </a:r>
          <a:endParaRPr lang="en-US" dirty="0"/>
        </a:p>
      </dgm:t>
    </dgm:pt>
    <dgm:pt modelId="{EE4498A6-A861-477E-9723-5907E44CCA10}" type="parTrans" cxnId="{3F2C1325-10BD-4F7C-943F-06C156771E23}">
      <dgm:prSet/>
      <dgm:spPr/>
      <dgm:t>
        <a:bodyPr/>
        <a:lstStyle/>
        <a:p>
          <a:endParaRPr lang="en-US"/>
        </a:p>
      </dgm:t>
    </dgm:pt>
    <dgm:pt modelId="{592369E8-D955-4593-A9F0-8B6AD754813C}" type="sibTrans" cxnId="{3F2C1325-10BD-4F7C-943F-06C156771E23}">
      <dgm:prSet/>
      <dgm:spPr/>
      <dgm:t>
        <a:bodyPr/>
        <a:lstStyle/>
        <a:p>
          <a:endParaRPr lang="en-US"/>
        </a:p>
      </dgm:t>
    </dgm:pt>
    <dgm:pt modelId="{7F666A4B-2880-4F3B-BDD9-800BB9923691}">
      <dgm:prSet phldrT="[Text]"/>
      <dgm:spPr/>
      <dgm:t>
        <a:bodyPr/>
        <a:lstStyle/>
        <a:p>
          <a:r>
            <a:rPr lang="en-US" dirty="0" err="1" smtClean="0"/>
            <a:t>instrumentItem</a:t>
          </a:r>
          <a:endParaRPr lang="en-US" dirty="0"/>
        </a:p>
      </dgm:t>
    </dgm:pt>
    <dgm:pt modelId="{8E3220F8-4080-4DD6-85EE-B315E4D706B7}" type="sibTrans" cxnId="{6FF2D486-BDDC-4F83-9FEC-B830D11D0F8A}">
      <dgm:prSet/>
      <dgm:spPr/>
      <dgm:t>
        <a:bodyPr/>
        <a:lstStyle/>
        <a:p>
          <a:endParaRPr lang="en-US"/>
        </a:p>
      </dgm:t>
    </dgm:pt>
    <dgm:pt modelId="{FF44B13E-4275-4C37-9CD2-1E1FEEB08FFA}" type="parTrans" cxnId="{6FF2D486-BDDC-4F83-9FEC-B830D11D0F8A}">
      <dgm:prSet/>
      <dgm:spPr/>
      <dgm:t>
        <a:bodyPr/>
        <a:lstStyle/>
        <a:p>
          <a:endParaRPr lang="en-US"/>
        </a:p>
      </dgm:t>
    </dgm:pt>
    <dgm:pt modelId="{7B4B94B4-DE1C-4CFB-A275-8F359E5A8E9A}">
      <dgm:prSet phldrT="[Text]"/>
      <dgm:spPr/>
      <dgm:t>
        <a:bodyPr/>
        <a:lstStyle/>
        <a:p>
          <a:r>
            <a:rPr lang="en-US" dirty="0" err="1" smtClean="0"/>
            <a:t>MarbleItem</a:t>
          </a:r>
          <a:endParaRPr lang="en-US" dirty="0"/>
        </a:p>
      </dgm:t>
    </dgm:pt>
    <dgm:pt modelId="{A609F8C5-01FA-4FAA-A2EE-64FDBA1AFB56}" type="sibTrans" cxnId="{7478D52A-D14B-499F-8F4F-34376EE915DD}">
      <dgm:prSet/>
      <dgm:spPr/>
      <dgm:t>
        <a:bodyPr/>
        <a:lstStyle/>
        <a:p>
          <a:endParaRPr lang="en-US"/>
        </a:p>
      </dgm:t>
    </dgm:pt>
    <dgm:pt modelId="{DEE6621D-2DD7-46B9-AB6D-483FE8037DC7}" type="parTrans" cxnId="{7478D52A-D14B-499F-8F4F-34376EE915DD}">
      <dgm:prSet/>
      <dgm:spPr/>
      <dgm:t>
        <a:bodyPr/>
        <a:lstStyle/>
        <a:p>
          <a:endParaRPr lang="en-US"/>
        </a:p>
      </dgm:t>
    </dgm:pt>
    <dgm:pt modelId="{4C243058-992F-41BF-A761-9D6C46A27ADC}">
      <dgm:prSet phldrT="[Text]"/>
      <dgm:spPr/>
      <dgm:t>
        <a:bodyPr/>
        <a:lstStyle/>
        <a:p>
          <a:r>
            <a:rPr lang="en-US" dirty="0" err="1" smtClean="0"/>
            <a:t>CTsItem</a:t>
          </a:r>
          <a:endParaRPr lang="en-US" dirty="0"/>
        </a:p>
      </dgm:t>
    </dgm:pt>
    <dgm:pt modelId="{994791E3-55D1-457E-928C-26CF266F326B}" type="sibTrans" cxnId="{F20834E6-4195-4BED-A5EF-D235981B9681}">
      <dgm:prSet/>
      <dgm:spPr/>
      <dgm:t>
        <a:bodyPr/>
        <a:lstStyle/>
        <a:p>
          <a:endParaRPr lang="en-US"/>
        </a:p>
      </dgm:t>
    </dgm:pt>
    <dgm:pt modelId="{F49BEA98-E806-4D15-AC91-DE14AB72E1D1}" type="parTrans" cxnId="{F20834E6-4195-4BED-A5EF-D235981B9681}">
      <dgm:prSet/>
      <dgm:spPr/>
      <dgm:t>
        <a:bodyPr/>
        <a:lstStyle/>
        <a:p>
          <a:endParaRPr lang="en-US"/>
        </a:p>
      </dgm:t>
    </dgm:pt>
    <dgm:pt modelId="{80962588-D471-451E-8354-31271F3810B1}" type="pres">
      <dgm:prSet presAssocID="{BE8DFCEF-4AC9-40BC-9F89-1EE79FF2055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BAA5A0-223E-46C9-B93C-F5BD4AE9AA34}" type="pres">
      <dgm:prSet presAssocID="{BE8DFCEF-4AC9-40BC-9F89-1EE79FF20559}" presName="hierFlow" presStyleCnt="0"/>
      <dgm:spPr/>
    </dgm:pt>
    <dgm:pt modelId="{B011AB24-7DF7-43E3-873F-F09F634FE1CC}" type="pres">
      <dgm:prSet presAssocID="{BE8DFCEF-4AC9-40BC-9F89-1EE79FF2055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0E63757-BA50-4950-A3D8-38C1D3D11C80}" type="pres">
      <dgm:prSet presAssocID="{561343F8-3F93-443C-BFFE-E4C0ACD3C78C}" presName="Name14" presStyleCnt="0"/>
      <dgm:spPr/>
    </dgm:pt>
    <dgm:pt modelId="{342B403C-50AC-43DA-9A70-8C5DB6FAAA33}" type="pres">
      <dgm:prSet presAssocID="{561343F8-3F93-443C-BFFE-E4C0ACD3C78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5873B-B320-4122-AA86-CE600C3DAA20}" type="pres">
      <dgm:prSet presAssocID="{561343F8-3F93-443C-BFFE-E4C0ACD3C78C}" presName="hierChild2" presStyleCnt="0"/>
      <dgm:spPr/>
    </dgm:pt>
    <dgm:pt modelId="{E19A69ED-C9D1-43D6-8FAE-9CF578E2B62C}" type="pres">
      <dgm:prSet presAssocID="{DEE6621D-2DD7-46B9-AB6D-483FE8037DC7}" presName="Name19" presStyleLbl="parChTrans1D2" presStyleIdx="0" presStyleCnt="3"/>
      <dgm:spPr/>
    </dgm:pt>
    <dgm:pt modelId="{8F9D0C77-FADA-45A7-BD2A-30980236029D}" type="pres">
      <dgm:prSet presAssocID="{7B4B94B4-DE1C-4CFB-A275-8F359E5A8E9A}" presName="Name21" presStyleCnt="0"/>
      <dgm:spPr/>
    </dgm:pt>
    <dgm:pt modelId="{9C8F301A-8887-4526-AD0E-C8443C81F9B9}" type="pres">
      <dgm:prSet presAssocID="{7B4B94B4-DE1C-4CFB-A275-8F359E5A8E9A}" presName="level2Shape" presStyleLbl="node2" presStyleIdx="0" presStyleCnt="3"/>
      <dgm:spPr/>
      <dgm:t>
        <a:bodyPr/>
        <a:lstStyle/>
        <a:p>
          <a:endParaRPr lang="en-US"/>
        </a:p>
      </dgm:t>
    </dgm:pt>
    <dgm:pt modelId="{EF1A70A1-EB31-40BA-8A01-9513AB4130A0}" type="pres">
      <dgm:prSet presAssocID="{7B4B94B4-DE1C-4CFB-A275-8F359E5A8E9A}" presName="hierChild3" presStyleCnt="0"/>
      <dgm:spPr/>
    </dgm:pt>
    <dgm:pt modelId="{15E5D1BB-9B48-4677-905C-CDFAB574E297}" type="pres">
      <dgm:prSet presAssocID="{F49BEA98-E806-4D15-AC91-DE14AB72E1D1}" presName="Name19" presStyleLbl="parChTrans1D2" presStyleIdx="1" presStyleCnt="3"/>
      <dgm:spPr/>
    </dgm:pt>
    <dgm:pt modelId="{171303E2-677E-45E6-97C5-C1B6833746A4}" type="pres">
      <dgm:prSet presAssocID="{4C243058-992F-41BF-A761-9D6C46A27ADC}" presName="Name21" presStyleCnt="0"/>
      <dgm:spPr/>
    </dgm:pt>
    <dgm:pt modelId="{A211BBCC-715E-4D08-AF05-7786A49A1DF9}" type="pres">
      <dgm:prSet presAssocID="{4C243058-992F-41BF-A761-9D6C46A27ADC}" presName="level2Shape" presStyleLbl="node2" presStyleIdx="1" presStyleCnt="3"/>
      <dgm:spPr/>
      <dgm:t>
        <a:bodyPr/>
        <a:lstStyle/>
        <a:p>
          <a:endParaRPr lang="en-US"/>
        </a:p>
      </dgm:t>
    </dgm:pt>
    <dgm:pt modelId="{9BC2B7DE-61FF-4E3B-86CD-EE94DD2B9C2B}" type="pres">
      <dgm:prSet presAssocID="{4C243058-992F-41BF-A761-9D6C46A27ADC}" presName="hierChild3" presStyleCnt="0"/>
      <dgm:spPr/>
    </dgm:pt>
    <dgm:pt modelId="{51DAAD1B-90D1-4762-B320-A20D8D7D3C8A}" type="pres">
      <dgm:prSet presAssocID="{FF44B13E-4275-4C37-9CD2-1E1FEEB08FFA}" presName="Name19" presStyleLbl="parChTrans1D2" presStyleIdx="2" presStyleCnt="3"/>
      <dgm:spPr/>
    </dgm:pt>
    <dgm:pt modelId="{E74842B9-F647-4023-BA29-81BE4A803AC2}" type="pres">
      <dgm:prSet presAssocID="{7F666A4B-2880-4F3B-BDD9-800BB9923691}" presName="Name21" presStyleCnt="0"/>
      <dgm:spPr/>
    </dgm:pt>
    <dgm:pt modelId="{361ABD17-69B7-4202-BC27-7C968F4324DF}" type="pres">
      <dgm:prSet presAssocID="{7F666A4B-2880-4F3B-BDD9-800BB9923691}" presName="level2Shape" presStyleLbl="node2" presStyleIdx="2" presStyleCnt="3"/>
      <dgm:spPr/>
      <dgm:t>
        <a:bodyPr/>
        <a:lstStyle/>
        <a:p>
          <a:endParaRPr lang="en-US"/>
        </a:p>
      </dgm:t>
    </dgm:pt>
    <dgm:pt modelId="{0DE11F64-4516-405B-A43B-13CEF90D4D00}" type="pres">
      <dgm:prSet presAssocID="{7F666A4B-2880-4F3B-BDD9-800BB9923691}" presName="hierChild3" presStyleCnt="0"/>
      <dgm:spPr/>
    </dgm:pt>
    <dgm:pt modelId="{E01FB44F-87D6-41A1-8095-BDC87BF18D57}" type="pres">
      <dgm:prSet presAssocID="{BE8DFCEF-4AC9-40BC-9F89-1EE79FF20559}" presName="bgShapesFlow" presStyleCnt="0"/>
      <dgm:spPr/>
    </dgm:pt>
  </dgm:ptLst>
  <dgm:cxnLst>
    <dgm:cxn modelId="{26BE1798-3E89-4DF0-B6B0-0EBC6F3AFDFC}" type="presOf" srcId="{7F666A4B-2880-4F3B-BDD9-800BB9923691}" destId="{361ABD17-69B7-4202-BC27-7C968F4324DF}" srcOrd="0" destOrd="0" presId="urn:microsoft.com/office/officeart/2005/8/layout/hierarchy6"/>
    <dgm:cxn modelId="{F20834E6-4195-4BED-A5EF-D235981B9681}" srcId="{561343F8-3F93-443C-BFFE-E4C0ACD3C78C}" destId="{4C243058-992F-41BF-A761-9D6C46A27ADC}" srcOrd="1" destOrd="0" parTransId="{F49BEA98-E806-4D15-AC91-DE14AB72E1D1}" sibTransId="{994791E3-55D1-457E-928C-26CF266F326B}"/>
    <dgm:cxn modelId="{64B214CB-1E2E-4BA6-B836-62FA0DD5E727}" type="presOf" srcId="{561343F8-3F93-443C-BFFE-E4C0ACD3C78C}" destId="{342B403C-50AC-43DA-9A70-8C5DB6FAAA33}" srcOrd="0" destOrd="0" presId="urn:microsoft.com/office/officeart/2005/8/layout/hierarchy6"/>
    <dgm:cxn modelId="{6397250C-C6CD-4327-A5CC-02447C0AD88B}" type="presOf" srcId="{F49BEA98-E806-4D15-AC91-DE14AB72E1D1}" destId="{15E5D1BB-9B48-4677-905C-CDFAB574E297}" srcOrd="0" destOrd="0" presId="urn:microsoft.com/office/officeart/2005/8/layout/hierarchy6"/>
    <dgm:cxn modelId="{E0F549C9-8417-4BEE-9ECE-7E2B4D14AAAF}" type="presOf" srcId="{FF44B13E-4275-4C37-9CD2-1E1FEEB08FFA}" destId="{51DAAD1B-90D1-4762-B320-A20D8D7D3C8A}" srcOrd="0" destOrd="0" presId="urn:microsoft.com/office/officeart/2005/8/layout/hierarchy6"/>
    <dgm:cxn modelId="{2E393EA0-0277-44C6-B33B-3C130C8FECEF}" type="presOf" srcId="{DEE6621D-2DD7-46B9-AB6D-483FE8037DC7}" destId="{E19A69ED-C9D1-43D6-8FAE-9CF578E2B62C}" srcOrd="0" destOrd="0" presId="urn:microsoft.com/office/officeart/2005/8/layout/hierarchy6"/>
    <dgm:cxn modelId="{FCC39867-1448-461B-8F5A-A1233AC2220F}" type="presOf" srcId="{BE8DFCEF-4AC9-40BC-9F89-1EE79FF20559}" destId="{80962588-D471-451E-8354-31271F3810B1}" srcOrd="0" destOrd="0" presId="urn:microsoft.com/office/officeart/2005/8/layout/hierarchy6"/>
    <dgm:cxn modelId="{6FF2D486-BDDC-4F83-9FEC-B830D11D0F8A}" srcId="{561343F8-3F93-443C-BFFE-E4C0ACD3C78C}" destId="{7F666A4B-2880-4F3B-BDD9-800BB9923691}" srcOrd="2" destOrd="0" parTransId="{FF44B13E-4275-4C37-9CD2-1E1FEEB08FFA}" sibTransId="{8E3220F8-4080-4DD6-85EE-B315E4D706B7}"/>
    <dgm:cxn modelId="{BFCCC291-0A55-4964-9C35-E8EC16304464}" type="presOf" srcId="{7B4B94B4-DE1C-4CFB-A275-8F359E5A8E9A}" destId="{9C8F301A-8887-4526-AD0E-C8443C81F9B9}" srcOrd="0" destOrd="0" presId="urn:microsoft.com/office/officeart/2005/8/layout/hierarchy6"/>
    <dgm:cxn modelId="{3F2C1325-10BD-4F7C-943F-06C156771E23}" srcId="{BE8DFCEF-4AC9-40BC-9F89-1EE79FF20559}" destId="{561343F8-3F93-443C-BFFE-E4C0ACD3C78C}" srcOrd="0" destOrd="0" parTransId="{EE4498A6-A861-477E-9723-5907E44CCA10}" sibTransId="{592369E8-D955-4593-A9F0-8B6AD754813C}"/>
    <dgm:cxn modelId="{48D30C70-C48E-4317-B7A0-C5F8F192B92C}" type="presOf" srcId="{4C243058-992F-41BF-A761-9D6C46A27ADC}" destId="{A211BBCC-715E-4D08-AF05-7786A49A1DF9}" srcOrd="0" destOrd="0" presId="urn:microsoft.com/office/officeart/2005/8/layout/hierarchy6"/>
    <dgm:cxn modelId="{7478D52A-D14B-499F-8F4F-34376EE915DD}" srcId="{561343F8-3F93-443C-BFFE-E4C0ACD3C78C}" destId="{7B4B94B4-DE1C-4CFB-A275-8F359E5A8E9A}" srcOrd="0" destOrd="0" parTransId="{DEE6621D-2DD7-46B9-AB6D-483FE8037DC7}" sibTransId="{A609F8C5-01FA-4FAA-A2EE-64FDBA1AFB56}"/>
    <dgm:cxn modelId="{B175EF27-B4C8-4FDB-B269-AB93309E9640}" type="presParOf" srcId="{80962588-D471-451E-8354-31271F3810B1}" destId="{19BAA5A0-223E-46C9-B93C-F5BD4AE9AA34}" srcOrd="0" destOrd="0" presId="urn:microsoft.com/office/officeart/2005/8/layout/hierarchy6"/>
    <dgm:cxn modelId="{C1DD3AFB-A881-4798-84D9-FA142CFACC8E}" type="presParOf" srcId="{19BAA5A0-223E-46C9-B93C-F5BD4AE9AA34}" destId="{B011AB24-7DF7-43E3-873F-F09F634FE1CC}" srcOrd="0" destOrd="0" presId="urn:microsoft.com/office/officeart/2005/8/layout/hierarchy6"/>
    <dgm:cxn modelId="{B759D3B7-3E02-4F98-8404-85EE9AB0CDF3}" type="presParOf" srcId="{B011AB24-7DF7-43E3-873F-F09F634FE1CC}" destId="{70E63757-BA50-4950-A3D8-38C1D3D11C80}" srcOrd="0" destOrd="0" presId="urn:microsoft.com/office/officeart/2005/8/layout/hierarchy6"/>
    <dgm:cxn modelId="{D0EE6431-30EE-4308-8011-7334446F5406}" type="presParOf" srcId="{70E63757-BA50-4950-A3D8-38C1D3D11C80}" destId="{342B403C-50AC-43DA-9A70-8C5DB6FAAA33}" srcOrd="0" destOrd="0" presId="urn:microsoft.com/office/officeart/2005/8/layout/hierarchy6"/>
    <dgm:cxn modelId="{1765BB06-E877-4F22-A58A-9CC11632A7F4}" type="presParOf" srcId="{70E63757-BA50-4950-A3D8-38C1D3D11C80}" destId="{9A85873B-B320-4122-AA86-CE600C3DAA20}" srcOrd="1" destOrd="0" presId="urn:microsoft.com/office/officeart/2005/8/layout/hierarchy6"/>
    <dgm:cxn modelId="{9C3CF43C-CAAA-406F-9C57-CE65C55825D3}" type="presParOf" srcId="{9A85873B-B320-4122-AA86-CE600C3DAA20}" destId="{E19A69ED-C9D1-43D6-8FAE-9CF578E2B62C}" srcOrd="0" destOrd="0" presId="urn:microsoft.com/office/officeart/2005/8/layout/hierarchy6"/>
    <dgm:cxn modelId="{75DDB9EB-F3AF-4DB6-BF26-D8BA6CCF282B}" type="presParOf" srcId="{9A85873B-B320-4122-AA86-CE600C3DAA20}" destId="{8F9D0C77-FADA-45A7-BD2A-30980236029D}" srcOrd="1" destOrd="0" presId="urn:microsoft.com/office/officeart/2005/8/layout/hierarchy6"/>
    <dgm:cxn modelId="{146AB19B-7BD4-4F20-BB16-24C4014D8C02}" type="presParOf" srcId="{8F9D0C77-FADA-45A7-BD2A-30980236029D}" destId="{9C8F301A-8887-4526-AD0E-C8443C81F9B9}" srcOrd="0" destOrd="0" presId="urn:microsoft.com/office/officeart/2005/8/layout/hierarchy6"/>
    <dgm:cxn modelId="{5A8073A0-9B34-483E-B8BA-40405EF81B80}" type="presParOf" srcId="{8F9D0C77-FADA-45A7-BD2A-30980236029D}" destId="{EF1A70A1-EB31-40BA-8A01-9513AB4130A0}" srcOrd="1" destOrd="0" presId="urn:microsoft.com/office/officeart/2005/8/layout/hierarchy6"/>
    <dgm:cxn modelId="{DAE93C5D-AC73-4B0C-B2A7-6DBE52CB4F62}" type="presParOf" srcId="{9A85873B-B320-4122-AA86-CE600C3DAA20}" destId="{15E5D1BB-9B48-4677-905C-CDFAB574E297}" srcOrd="2" destOrd="0" presId="urn:microsoft.com/office/officeart/2005/8/layout/hierarchy6"/>
    <dgm:cxn modelId="{F76564B6-BEA9-4E5D-8AE3-B6B25466AEC4}" type="presParOf" srcId="{9A85873B-B320-4122-AA86-CE600C3DAA20}" destId="{171303E2-677E-45E6-97C5-C1B6833746A4}" srcOrd="3" destOrd="0" presId="urn:microsoft.com/office/officeart/2005/8/layout/hierarchy6"/>
    <dgm:cxn modelId="{A5F2F31B-08E0-4FA0-88FD-A42A695308DC}" type="presParOf" srcId="{171303E2-677E-45E6-97C5-C1B6833746A4}" destId="{A211BBCC-715E-4D08-AF05-7786A49A1DF9}" srcOrd="0" destOrd="0" presId="urn:microsoft.com/office/officeart/2005/8/layout/hierarchy6"/>
    <dgm:cxn modelId="{0FE058E7-99B0-439F-A380-E566707CEA60}" type="presParOf" srcId="{171303E2-677E-45E6-97C5-C1B6833746A4}" destId="{9BC2B7DE-61FF-4E3B-86CD-EE94DD2B9C2B}" srcOrd="1" destOrd="0" presId="urn:microsoft.com/office/officeart/2005/8/layout/hierarchy6"/>
    <dgm:cxn modelId="{8B014EAB-DBE1-4C7A-BE16-0A6E2006F814}" type="presParOf" srcId="{9A85873B-B320-4122-AA86-CE600C3DAA20}" destId="{51DAAD1B-90D1-4762-B320-A20D8D7D3C8A}" srcOrd="4" destOrd="0" presId="urn:microsoft.com/office/officeart/2005/8/layout/hierarchy6"/>
    <dgm:cxn modelId="{2DE68187-F9A3-47E7-A152-BD5E5DE7B728}" type="presParOf" srcId="{9A85873B-B320-4122-AA86-CE600C3DAA20}" destId="{E74842B9-F647-4023-BA29-81BE4A803AC2}" srcOrd="5" destOrd="0" presId="urn:microsoft.com/office/officeart/2005/8/layout/hierarchy6"/>
    <dgm:cxn modelId="{6C1813DD-0197-4BDB-8BB9-D8D61F31C487}" type="presParOf" srcId="{E74842B9-F647-4023-BA29-81BE4A803AC2}" destId="{361ABD17-69B7-4202-BC27-7C968F4324DF}" srcOrd="0" destOrd="0" presId="urn:microsoft.com/office/officeart/2005/8/layout/hierarchy6"/>
    <dgm:cxn modelId="{4D3AC86C-1938-4E58-A8DB-EB338B2DC4DA}" type="presParOf" srcId="{E74842B9-F647-4023-BA29-81BE4A803AC2}" destId="{0DE11F64-4516-405B-A43B-13CEF90D4D00}" srcOrd="1" destOrd="0" presId="urn:microsoft.com/office/officeart/2005/8/layout/hierarchy6"/>
    <dgm:cxn modelId="{66DC5393-BF43-41DB-A642-A5D94905AC38}" type="presParOf" srcId="{80962588-D471-451E-8354-31271F3810B1}" destId="{E01FB44F-87D6-41A1-8095-BDC87BF18D5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CF910-A3B8-42CD-A383-7601DA8775BA}">
      <dsp:nvSpPr>
        <dsp:cNvPr id="0" name=""/>
        <dsp:cNvSpPr/>
      </dsp:nvSpPr>
      <dsp:spPr>
        <a:xfrm>
          <a:off x="914401" y="1"/>
          <a:ext cx="809029" cy="53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TestTool</a:t>
          </a:r>
          <a:endParaRPr lang="en-US" sz="1500" kern="1200" dirty="0"/>
        </a:p>
      </dsp:txBody>
      <dsp:txXfrm>
        <a:off x="930198" y="15798"/>
        <a:ext cx="777435" cy="507759"/>
      </dsp:txXfrm>
    </dsp:sp>
    <dsp:sp modelId="{ADD301C3-1CD5-445B-870F-92B10A87B6D9}">
      <dsp:nvSpPr>
        <dsp:cNvPr id="0" name=""/>
        <dsp:cNvSpPr/>
      </dsp:nvSpPr>
      <dsp:spPr>
        <a:xfrm>
          <a:off x="910898" y="539354"/>
          <a:ext cx="408017" cy="216691"/>
        </a:xfrm>
        <a:custGeom>
          <a:avLst/>
          <a:gdLst/>
          <a:ahLst/>
          <a:cxnLst/>
          <a:rect l="0" t="0" r="0" b="0"/>
          <a:pathLst>
            <a:path>
              <a:moveTo>
                <a:pt x="408017" y="0"/>
              </a:moveTo>
              <a:lnTo>
                <a:pt x="408017" y="108345"/>
              </a:lnTo>
              <a:lnTo>
                <a:pt x="0" y="108345"/>
              </a:lnTo>
              <a:lnTo>
                <a:pt x="0" y="2166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E0B27-4504-4C40-AB6F-CBB6366CDEBB}">
      <dsp:nvSpPr>
        <dsp:cNvPr id="0" name=""/>
        <dsp:cNvSpPr/>
      </dsp:nvSpPr>
      <dsp:spPr>
        <a:xfrm>
          <a:off x="506383" y="756045"/>
          <a:ext cx="809029" cy="53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Mrable</a:t>
          </a:r>
          <a:endParaRPr lang="en-US" sz="1500" kern="1200" dirty="0"/>
        </a:p>
      </dsp:txBody>
      <dsp:txXfrm>
        <a:off x="522180" y="771842"/>
        <a:ext cx="777435" cy="507759"/>
      </dsp:txXfrm>
    </dsp:sp>
    <dsp:sp modelId="{737FFDE3-F4C4-49F2-8EC2-4EC1CA956B7D}">
      <dsp:nvSpPr>
        <dsp:cNvPr id="0" name=""/>
        <dsp:cNvSpPr/>
      </dsp:nvSpPr>
      <dsp:spPr>
        <a:xfrm>
          <a:off x="1318915" y="539354"/>
          <a:ext cx="580948" cy="216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45"/>
              </a:lnTo>
              <a:lnTo>
                <a:pt x="580948" y="108345"/>
              </a:lnTo>
              <a:lnTo>
                <a:pt x="580948" y="2166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628B0-C09C-48A5-AFB2-CAB673CDEAFA}">
      <dsp:nvSpPr>
        <dsp:cNvPr id="0" name=""/>
        <dsp:cNvSpPr/>
      </dsp:nvSpPr>
      <dsp:spPr>
        <a:xfrm>
          <a:off x="1495349" y="756045"/>
          <a:ext cx="809029" cy="53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CTS</a:t>
          </a:r>
          <a:endParaRPr lang="en-US" sz="1500" kern="1200" dirty="0"/>
        </a:p>
      </dsp:txBody>
      <dsp:txXfrm>
        <a:off x="1511146" y="771842"/>
        <a:ext cx="777435" cy="507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B403C-50AC-43DA-9A70-8C5DB6FAAA33}">
      <dsp:nvSpPr>
        <dsp:cNvPr id="0" name=""/>
        <dsp:cNvSpPr/>
      </dsp:nvSpPr>
      <dsp:spPr>
        <a:xfrm>
          <a:off x="2052879" y="386"/>
          <a:ext cx="999641" cy="66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JsonItem</a:t>
          </a:r>
          <a:endParaRPr lang="en-US" sz="1000" kern="1200" dirty="0"/>
        </a:p>
      </dsp:txBody>
      <dsp:txXfrm>
        <a:off x="2072398" y="19905"/>
        <a:ext cx="960603" cy="627389"/>
      </dsp:txXfrm>
    </dsp:sp>
    <dsp:sp modelId="{E19A69ED-C9D1-43D6-8FAE-9CF578E2B62C}">
      <dsp:nvSpPr>
        <dsp:cNvPr id="0" name=""/>
        <dsp:cNvSpPr/>
      </dsp:nvSpPr>
      <dsp:spPr>
        <a:xfrm>
          <a:off x="1253166" y="666814"/>
          <a:ext cx="1299533" cy="266571"/>
        </a:xfrm>
        <a:custGeom>
          <a:avLst/>
          <a:gdLst/>
          <a:ahLst/>
          <a:cxnLst/>
          <a:rect l="0" t="0" r="0" b="0"/>
          <a:pathLst>
            <a:path>
              <a:moveTo>
                <a:pt x="1299533" y="0"/>
              </a:moveTo>
              <a:lnTo>
                <a:pt x="1299533" y="133285"/>
              </a:lnTo>
              <a:lnTo>
                <a:pt x="0" y="133285"/>
              </a:lnTo>
              <a:lnTo>
                <a:pt x="0" y="2665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F301A-8887-4526-AD0E-C8443C81F9B9}">
      <dsp:nvSpPr>
        <dsp:cNvPr id="0" name=""/>
        <dsp:cNvSpPr/>
      </dsp:nvSpPr>
      <dsp:spPr>
        <a:xfrm>
          <a:off x="753345" y="933385"/>
          <a:ext cx="999641" cy="66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MarbleItem</a:t>
          </a:r>
          <a:endParaRPr lang="en-US" sz="1000" kern="1200" dirty="0"/>
        </a:p>
      </dsp:txBody>
      <dsp:txXfrm>
        <a:off x="772864" y="952904"/>
        <a:ext cx="960603" cy="627389"/>
      </dsp:txXfrm>
    </dsp:sp>
    <dsp:sp modelId="{15E5D1BB-9B48-4677-905C-CDFAB574E297}">
      <dsp:nvSpPr>
        <dsp:cNvPr id="0" name=""/>
        <dsp:cNvSpPr/>
      </dsp:nvSpPr>
      <dsp:spPr>
        <a:xfrm>
          <a:off x="2506980" y="666814"/>
          <a:ext cx="91440" cy="2665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5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1BBCC-715E-4D08-AF05-7786A49A1DF9}">
      <dsp:nvSpPr>
        <dsp:cNvPr id="0" name=""/>
        <dsp:cNvSpPr/>
      </dsp:nvSpPr>
      <dsp:spPr>
        <a:xfrm>
          <a:off x="2052879" y="933385"/>
          <a:ext cx="999641" cy="66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CTsItem</a:t>
          </a:r>
          <a:endParaRPr lang="en-US" sz="1000" kern="1200" dirty="0"/>
        </a:p>
      </dsp:txBody>
      <dsp:txXfrm>
        <a:off x="2072398" y="952904"/>
        <a:ext cx="960603" cy="627389"/>
      </dsp:txXfrm>
    </dsp:sp>
    <dsp:sp modelId="{51DAAD1B-90D1-4762-B320-A20D8D7D3C8A}">
      <dsp:nvSpPr>
        <dsp:cNvPr id="0" name=""/>
        <dsp:cNvSpPr/>
      </dsp:nvSpPr>
      <dsp:spPr>
        <a:xfrm>
          <a:off x="2552700" y="666814"/>
          <a:ext cx="1299533" cy="266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85"/>
              </a:lnTo>
              <a:lnTo>
                <a:pt x="1299533" y="133285"/>
              </a:lnTo>
              <a:lnTo>
                <a:pt x="1299533" y="2665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ABD17-69B7-4202-BC27-7C968F4324DF}">
      <dsp:nvSpPr>
        <dsp:cNvPr id="0" name=""/>
        <dsp:cNvSpPr/>
      </dsp:nvSpPr>
      <dsp:spPr>
        <a:xfrm>
          <a:off x="3352413" y="933385"/>
          <a:ext cx="999641" cy="66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instrumentItem</a:t>
          </a:r>
          <a:endParaRPr lang="en-US" sz="1000" kern="1200" dirty="0"/>
        </a:p>
      </dsp:txBody>
      <dsp:txXfrm>
        <a:off x="3371932" y="952904"/>
        <a:ext cx="960603" cy="627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5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8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4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3BBC-3B30-43EB-A7FB-4C129541A8A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41FA-3808-40BE-A8CA-86E843D5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33528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1 startup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1.1 work flow</a:t>
            </a:r>
          </a:p>
          <a:p>
            <a:pPr algn="l"/>
            <a:r>
              <a:rPr lang="en-US" dirty="0" smtClean="0"/>
              <a:t>2 execute</a:t>
            </a:r>
          </a:p>
          <a:p>
            <a:pPr algn="l"/>
            <a:r>
              <a:rPr lang="en-US" dirty="0" smtClean="0"/>
              <a:t>3 test case module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3.1 Marble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3.2 </a:t>
            </a:r>
            <a:r>
              <a:rPr lang="en-US" dirty="0" smtClean="0"/>
              <a:t>CTS</a:t>
            </a:r>
          </a:p>
          <a:p>
            <a:pPr algn="l"/>
            <a:r>
              <a:rPr lang="en-US" dirty="0" smtClean="0"/>
              <a:t>4 Data</a:t>
            </a:r>
          </a:p>
          <a:p>
            <a:pPr algn="l"/>
            <a:r>
              <a:rPr lang="en-US" dirty="0" smtClean="0"/>
              <a:t>5 Classes</a:t>
            </a:r>
          </a:p>
          <a:p>
            <a:pPr algn="l"/>
            <a:r>
              <a:rPr lang="en-US" dirty="0" smtClean="0"/>
              <a:t>6 Runner</a:t>
            </a:r>
            <a:endParaRPr lang="en-US" dirty="0" smtClean="0"/>
          </a:p>
          <a:p>
            <a:pPr algn="l"/>
            <a:r>
              <a:rPr lang="en-US" dirty="0"/>
              <a:t>7</a:t>
            </a:r>
            <a:r>
              <a:rPr lang="en-US" dirty="0" smtClean="0"/>
              <a:t> Logger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2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268723"/>
              </p:ext>
            </p:extLst>
          </p:nvPr>
        </p:nvGraphicFramePr>
        <p:xfrm>
          <a:off x="5562600" y="3048000"/>
          <a:ext cx="27432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82489614"/>
              </p:ext>
            </p:extLst>
          </p:nvPr>
        </p:nvGraphicFramePr>
        <p:xfrm>
          <a:off x="152400" y="2971800"/>
          <a:ext cx="51054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0723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Runner/Logger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UtilsHelper.runCommand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tool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subprocess.Popen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(command,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subprocess.PIPE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subprocess.STDOUT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err="1" smtClean="0"/>
              <a:t>TestTool.prepareLogger</a:t>
            </a:r>
            <a:endParaRPr lang="en-US" sz="3200" dirty="0" smtClean="0"/>
          </a:p>
          <a:p>
            <a:pPr marL="85725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6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for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219200"/>
            <a:ext cx="8229600" cy="4525963"/>
          </a:xfrm>
        </p:spPr>
        <p:txBody>
          <a:bodyPr/>
          <a:lstStyle/>
          <a:p>
            <a:r>
              <a:rPr lang="en-US" dirty="0" err="1" smtClean="0"/>
              <a:t>CommandWatchCat</a:t>
            </a:r>
            <a:r>
              <a:rPr lang="en-US" dirty="0" smtClean="0"/>
              <a:t>(</a:t>
            </a:r>
            <a:r>
              <a:rPr lang="en-US" dirty="0" err="1" smtClean="0"/>
              <a:t>threading.Thread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monitor the command process and kill it when timeout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self.timeout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self.popen.poll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0 and status is None: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status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self.popen.poll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self.popen.poll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status is None:</a:t>
            </a:r>
          </a:p>
          <a:p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self.popen.kill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'kill process reason timeout'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#wait the process 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self.timeout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 status is None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self.popen.kill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status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self.popen.poll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9467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Startup</a:t>
            </a:r>
            <a:br>
              <a:rPr lang="en-US" dirty="0" smtClean="0"/>
            </a:b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unzip the </a:t>
            </a:r>
            <a:r>
              <a:rPr lang="en-US" dirty="0" smtClean="0"/>
              <a:t>workspace</a:t>
            </a:r>
            <a:endParaRPr lang="en-US" dirty="0" smtClean="0"/>
          </a:p>
          <a:p>
            <a:r>
              <a:rPr lang="en-US" dirty="0" smtClean="0"/>
              <a:t>2. Invoke the execte.py after check the file which is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2504" y="1886465"/>
            <a:ext cx="129869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71139" y="1821011"/>
            <a:ext cx="118213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76165" y="3742038"/>
            <a:ext cx="128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CTS Module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3269" y="3742038"/>
            <a:ext cx="128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Marble</a:t>
            </a:r>
          </a:p>
          <a:p>
            <a:pPr algn="ctr"/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91696" y="3742038"/>
            <a:ext cx="128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Module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22124" y="5867400"/>
            <a:ext cx="128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 smtClean="0"/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052869" y="1975022"/>
            <a:ext cx="202238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/>
              </a:rPr>
              <a:t>Extract</a:t>
            </a:r>
            <a:r>
              <a:rPr lang="en-US" dirty="0" smtClean="0"/>
              <a:t>/Execute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240379" y="2891483"/>
            <a:ext cx="457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un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3611890">
            <a:off x="3086470" y="2491847"/>
            <a:ext cx="528869" cy="1448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8751488">
            <a:off x="5486519" y="2697053"/>
            <a:ext cx="528869" cy="1145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9613210">
            <a:off x="3367315" y="4666874"/>
            <a:ext cx="562074" cy="1305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2810590">
            <a:off x="5159627" y="4623890"/>
            <a:ext cx="562074" cy="1268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223538" y="4684410"/>
            <a:ext cx="562074" cy="1182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Depend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055350" y="3711214"/>
            <a:ext cx="128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 rot="17901381">
            <a:off x="6267730" y="1739306"/>
            <a:ext cx="528869" cy="2358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3165546">
            <a:off x="6497404" y="4479508"/>
            <a:ext cx="528869" cy="2260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3708" y="2133600"/>
            <a:ext cx="4755292" cy="25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</a:t>
            </a:r>
          </a:p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6708" y="227158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parser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5646" y="2271584"/>
            <a:ext cx="1156387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file</a:t>
            </a:r>
          </a:p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6708" y="333838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Devices </a:t>
            </a:r>
            <a:r>
              <a:rPr lang="en-US" dirty="0" err="1" smtClean="0"/>
              <a:t>json</a:t>
            </a:r>
            <a:r>
              <a:rPr lang="en-US" dirty="0" smtClean="0"/>
              <a:t> file</a:t>
            </a:r>
            <a:endParaRPr lang="en-US" dirty="0" smtClean="0"/>
          </a:p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36640" y="333838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2200" y="333838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4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orkflow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22406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command line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157149" y="1752600"/>
            <a:ext cx="1676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97892" y="1981200"/>
            <a:ext cx="426308" cy="34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4133" y="2947044"/>
            <a:ext cx="22406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</a:t>
            </a:r>
            <a:r>
              <a:rPr lang="en-US" dirty="0" err="1" smtClean="0"/>
              <a:t>Json</a:t>
            </a:r>
            <a:r>
              <a:rPr lang="en-US" dirty="0" smtClean="0"/>
              <a:t> file </a:t>
            </a:r>
          </a:p>
          <a:p>
            <a:pPr algn="ctr"/>
            <a:r>
              <a:rPr lang="en-US" dirty="0" smtClean="0"/>
              <a:t>And create test case items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7400" y="1752600"/>
            <a:ext cx="22406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 command line</a:t>
            </a:r>
          </a:p>
          <a:p>
            <a:pPr algn="ctr"/>
            <a:r>
              <a:rPr lang="en-US" dirty="0" smtClean="0"/>
              <a:t>And Create test case items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833550" y="1886959"/>
            <a:ext cx="957649" cy="34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3743581" y="2484181"/>
            <a:ext cx="581795" cy="34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71682" y="4617266"/>
            <a:ext cx="22406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Invoke Module runner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3708051" y="4001488"/>
            <a:ext cx="766118" cy="486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6627914">
            <a:off x="4834995" y="3346076"/>
            <a:ext cx="2260875" cy="757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61268" y="5937422"/>
            <a:ext cx="22406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NJUNIT Parser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4033427" y="5489471"/>
            <a:ext cx="409874" cy="486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Product items</a:t>
            </a:r>
          </a:p>
          <a:p>
            <a:pPr lvl="1"/>
            <a:r>
              <a:rPr lang="en-US" dirty="0" err="1" smtClean="0"/>
              <a:t>Devices.json</a:t>
            </a:r>
            <a:endParaRPr lang="en-US" dirty="0" smtClean="0"/>
          </a:p>
          <a:p>
            <a:r>
              <a:rPr lang="en-US" dirty="0" smtClean="0"/>
              <a:t>Module data</a:t>
            </a:r>
          </a:p>
          <a:p>
            <a:pPr lvl="1"/>
            <a:r>
              <a:rPr lang="en-US" dirty="0" smtClean="0"/>
              <a:t>Marble item </a:t>
            </a:r>
          </a:p>
          <a:p>
            <a:pPr lvl="1"/>
            <a:r>
              <a:rPr lang="en-US" dirty="0" smtClean="0"/>
              <a:t>CTS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14400"/>
            <a:ext cx="6934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class</a:t>
            </a:r>
            <a:r>
              <a:rPr lang="en-US" sz="1400" dirty="0"/>
              <a:t> Product(object): </a:t>
            </a:r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00B0F0"/>
                </a:solidFill>
              </a:rPr>
              <a:t>def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r>
              <a:rPr lang="en-US" sz="1400" dirty="0"/>
              <a:t>        self.sn = None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self.imei</a:t>
            </a:r>
            <a:r>
              <a:rPr lang="en-US" sz="1400" dirty="0"/>
              <a:t> = None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self.role</a:t>
            </a:r>
            <a:r>
              <a:rPr lang="en-US" sz="1400" dirty="0"/>
              <a:t> = None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self.connectionId</a:t>
            </a:r>
            <a:r>
              <a:rPr lang="en-US" sz="1400" dirty="0"/>
              <a:t> = None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self.detailedConnectionId</a:t>
            </a:r>
            <a:r>
              <a:rPr lang="en-US" sz="1400" dirty="0"/>
              <a:t> = None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self.productName</a:t>
            </a:r>
            <a:r>
              <a:rPr lang="en-US" sz="1400" dirty="0"/>
              <a:t> = </a:t>
            </a:r>
            <a:r>
              <a:rPr lang="en-US" sz="1400" dirty="0" smtClean="0"/>
              <a:t>None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00B0F0"/>
                </a:solidFill>
              </a:rPr>
              <a:t>def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 err="1"/>
              <a:t>displayAttributes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    for name, value in </a:t>
            </a:r>
            <a:r>
              <a:rPr lang="en-US" sz="1400" dirty="0" err="1"/>
              <a:t>vars</a:t>
            </a:r>
            <a:r>
              <a:rPr lang="en-US" sz="1400" dirty="0"/>
              <a:t>(self).items():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debug.debug</a:t>
            </a:r>
            <a:r>
              <a:rPr lang="en-US" sz="1400" dirty="0"/>
              <a:t>('%s = %s'%(name, value))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724" y="3592056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Marble module product dynamic add items: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'BluetoothName','Connection','SIM1PhoneNumber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'SIM1Pin2Code','SIM1PinCode','SIM1Puk1Code','SIM1Puk2Code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'SIM1ServiceNumber','SIM1VoiceMailNumber','SIM2PhoneNumber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'SIM2Pin2Code','SIM2PinCode','SIM2Puk1Code','SIM2Puk2Code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'SIM2ServiceNumber','SIM2VoiceMailNumber','SecurityCode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'TraceConnection','WLANName','WLANName2','WLANPassword',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'WLANPassword2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','VoIPAccount','VoIPPassword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dirty="0" smtClean="0"/>
              <a:t>For marble test case settings in main.xml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</a:t>
            </a:r>
            <a:r>
              <a:rPr lang="en-US" dirty="0" err="1" smtClean="0"/>
              <a:t>json</a:t>
            </a:r>
            <a:r>
              <a:rPr lang="en-US" dirty="0" smtClean="0"/>
              <a:t> file that generated by test cloud, it contains product Information like :</a:t>
            </a:r>
            <a:r>
              <a:rPr lang="en-US" dirty="0" err="1" smtClean="0"/>
              <a:t>sn</a:t>
            </a:r>
            <a:r>
              <a:rPr lang="en-US" dirty="0" smtClean="0"/>
              <a:t>, product name, connection id</a:t>
            </a:r>
          </a:p>
        </p:txBody>
      </p:sp>
    </p:spTree>
    <p:extLst>
      <p:ext uri="{BB962C8B-B14F-4D97-AF65-F5344CB8AC3E}">
        <p14:creationId xmlns:p14="http://schemas.microsoft.com/office/powerpoint/2010/main" val="166175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/>
              <a:t>Module data</a:t>
            </a:r>
            <a:br>
              <a:rPr lang="en-US" sz="40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Marble </a:t>
            </a:r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Parser will parse the JSON file which indicate in  “index” file .It contain the test Type, Test name and test parameters etc.</a:t>
            </a:r>
            <a:endParaRPr lang="en-US" dirty="0"/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Command line should contain the info as same as JSON file ,module function </a:t>
            </a:r>
            <a:r>
              <a:rPr lang="en-US" dirty="0" err="1" smtClean="0"/>
              <a:t>run.CreateItems</a:t>
            </a:r>
            <a:r>
              <a:rPr lang="en-US" dirty="0" smtClean="0"/>
              <a:t> will parse the command parameters to items that used in test case </a:t>
            </a:r>
          </a:p>
        </p:txBody>
      </p:sp>
    </p:spTree>
    <p:extLst>
      <p:ext uri="{BB962C8B-B14F-4D97-AF65-F5344CB8AC3E}">
        <p14:creationId xmlns:p14="http://schemas.microsoft.com/office/powerpoint/2010/main" val="10332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436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Tables</vt:lpstr>
      <vt:lpstr>Startup module</vt:lpstr>
      <vt:lpstr>Structure</vt:lpstr>
      <vt:lpstr>Execute Module</vt:lpstr>
      <vt:lpstr>Workflow</vt:lpstr>
      <vt:lpstr>Data</vt:lpstr>
      <vt:lpstr>Product </vt:lpstr>
      <vt:lpstr>Devices json</vt:lpstr>
      <vt:lpstr>Module data  </vt:lpstr>
      <vt:lpstr>Classes</vt:lpstr>
      <vt:lpstr>Runner/Logger</vt:lpstr>
      <vt:lpstr>Timeout for command</vt:lpstr>
    </vt:vector>
  </TitlesOfParts>
  <Company>Nokia Oyj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Laibin (EXT-SymphonyTeleca/Beijing)</dc:creator>
  <cp:lastModifiedBy>Xu Laibin (EXT-SymphonyTeleca/Beijing)</cp:lastModifiedBy>
  <cp:revision>69</cp:revision>
  <dcterms:created xsi:type="dcterms:W3CDTF">2014-05-19T10:20:50Z</dcterms:created>
  <dcterms:modified xsi:type="dcterms:W3CDTF">2014-05-23T03:25:35Z</dcterms:modified>
</cp:coreProperties>
</file>