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6198D-8C43-5F86-378B-128500EC7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0D357-1AAF-72A0-CE1D-81B883D34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34A93-4CB6-4FF4-346A-5EEE3830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9902-6F9C-463D-880A-FA1803C75CCF}" type="datetimeFigureOut">
              <a:rPr lang="en-SG" smtClean="0"/>
              <a:t>4/12/2022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76909-845F-12A3-CBD3-68FC49F8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2DD66-7C75-E697-6DD1-6EF109F72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14BF-1675-4BCA-AF5B-80BC69144D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710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736C4-005F-E55C-9934-125EE911F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F96A1-BB41-9014-1598-A752EE9DF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E4C88-4E7C-1BAA-7C6C-223293EC8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9902-6F9C-463D-880A-FA1803C75CCF}" type="datetimeFigureOut">
              <a:rPr lang="en-SG" smtClean="0"/>
              <a:t>4/12/2022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1B8DB-A04A-F1EE-4C07-545B3FC3E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AAD98-2B15-0DCF-520F-0331E9C5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14BF-1675-4BCA-AF5B-80BC69144D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274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289B16-BA73-B3B4-675C-7C0DABF06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D903B-77EF-D8D8-3040-FCC54B1C2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30DC0-F949-6F6C-1193-94BF13E8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9902-6F9C-463D-880A-FA1803C75CCF}" type="datetimeFigureOut">
              <a:rPr lang="en-SG" smtClean="0"/>
              <a:t>4/12/2022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14E5E-3FBB-059A-6CCF-901155CD9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6F2B5-78B2-75D9-2BFA-0FCFE372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14BF-1675-4BCA-AF5B-80BC69144D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0570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6CE3F-52C1-9293-356F-B9BF242FC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180B0-90F9-4D15-FCF5-C20D47F80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77326-2B24-FC05-647D-57A4A4CBA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9902-6F9C-463D-880A-FA1803C75CCF}" type="datetimeFigureOut">
              <a:rPr lang="en-SG" smtClean="0"/>
              <a:t>4/12/2022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A6BF5-5761-99C7-8D9B-2210E88D9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8BFC8-84D4-9372-9FBF-64DAC614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14BF-1675-4BCA-AF5B-80BC69144D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665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14F6-886A-69FF-BDFD-BE4436AD1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92998-68D5-32A9-7A91-B15192D61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304A0-9959-C073-C6A2-11E91D779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9902-6F9C-463D-880A-FA1803C75CCF}" type="datetimeFigureOut">
              <a:rPr lang="en-SG" smtClean="0"/>
              <a:t>4/12/2022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F225F-E404-D7C1-0875-E1171664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767FA-39A6-B8BA-09FF-C78BFE6D7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14BF-1675-4BCA-AF5B-80BC69144D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958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13C4-C4B9-406C-E59C-69C4C4B2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7991D-20C5-6C32-6008-725F269A9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22963-861A-BF4C-6D84-F2938DA01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EE735-9A54-6D2F-2D39-148D9F32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9902-6F9C-463D-880A-FA1803C75CCF}" type="datetimeFigureOut">
              <a:rPr lang="en-SG" smtClean="0"/>
              <a:t>4/12/2022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7A891-411E-25FB-922E-3C56DBA08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53801-318F-F3A7-7D6F-6F4F4CE87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14BF-1675-4BCA-AF5B-80BC69144D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3280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8746A-D696-168D-80C1-3BA8B6C89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3A991-60E4-7824-FA78-3E39B29E2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43E30-B014-C790-D20D-D2ACC8DBB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679B73-BB1B-3723-4AAE-7A7098A06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F0F88B-EDCB-FC94-804D-0756C666E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EF9B08-49ED-F780-C0D2-378254577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9902-6F9C-463D-880A-FA1803C75CCF}" type="datetimeFigureOut">
              <a:rPr lang="en-SG" smtClean="0"/>
              <a:t>4/12/2022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088D7C-A0E4-E95E-BA7B-29A074ED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66D25B-A541-4B0A-37AD-B83A7F8F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14BF-1675-4BCA-AF5B-80BC69144D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183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90672-C384-CD9D-4646-0843F6C0D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89ABE9-66C3-0F27-D956-B5EB1DF8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9902-6F9C-463D-880A-FA1803C75CCF}" type="datetimeFigureOut">
              <a:rPr lang="en-SG" smtClean="0"/>
              <a:t>4/12/2022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09DABD-4814-CA24-82EB-B45957E17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CF0A5-31CC-57B7-3F62-8B5019D4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14BF-1675-4BCA-AF5B-80BC69144D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356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0BB7E-4208-68DD-10A4-86D6D3C29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9902-6F9C-463D-880A-FA1803C75CCF}" type="datetimeFigureOut">
              <a:rPr lang="en-SG" smtClean="0"/>
              <a:t>4/12/2022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6A12F-4642-EA99-8D1A-D7EFB485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34A86-E364-7C9D-4040-0C057876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14BF-1675-4BCA-AF5B-80BC69144D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84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023B9-7264-3905-D4D4-D6DA290A9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B3DC7-10A0-7B20-CBA8-8E46DC9BE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D141A-C162-7176-4FEA-006A85F27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9BA25-DE4E-E80C-C5DA-EC02B547D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9902-6F9C-463D-880A-FA1803C75CCF}" type="datetimeFigureOut">
              <a:rPr lang="en-SG" smtClean="0"/>
              <a:t>4/12/2022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B4EBF-C4D7-8E3D-1BA6-4B546EDAB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45E5B-6401-C050-DC3C-A172658B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14BF-1675-4BCA-AF5B-80BC69144D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458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30F36-3333-E5EA-B754-B413A0EF5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5A6C22-A01A-4426-F838-F829F1EB4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3E78A-12FB-EF29-454A-9C0801DE9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5BCC1-EEA8-4E99-C11E-3D657555F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9902-6F9C-463D-880A-FA1803C75CCF}" type="datetimeFigureOut">
              <a:rPr lang="en-SG" smtClean="0"/>
              <a:t>4/12/2022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682D0-12EF-2527-00E1-536B9724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BB7D0-A2AB-D91F-396F-30AA42E2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14BF-1675-4BCA-AF5B-80BC69144D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245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803E59-A545-A603-51F8-5168E9963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1571E-8A12-55C5-0617-09205F039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99210-6083-C655-0EA1-F13B44C7A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B9902-6F9C-463D-880A-FA1803C75CCF}" type="datetimeFigureOut">
              <a:rPr lang="en-SG" smtClean="0"/>
              <a:t>4/12/2022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E48A0-DA57-2FC2-AFA4-E8CB4F8C7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BE644-3300-A241-2C3C-AB0664AC3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C14BF-1675-4BCA-AF5B-80BC69144D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856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5501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DA6EE9-FEC9-692A-EB18-3A8E98896B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92" b="946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3B4E5-025E-04AD-6FB9-1CE2FF7F2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ID-Assignment</a:t>
            </a:r>
            <a:r>
              <a:rPr lang="en-US" sz="5200" dirty="0">
                <a:solidFill>
                  <a:srgbClr val="FFFFFF"/>
                </a:solidFill>
              </a:rPr>
              <a:t> 1</a:t>
            </a:r>
            <a:endParaRPr lang="en-SG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8AE0A-111D-C889-EF25-BBAA34AEB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Vivian Lee Ching_S10247725</a:t>
            </a:r>
            <a:endParaRPr lang="en-SG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43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bulbs with a yellow one standing out">
            <a:extLst>
              <a:ext uri="{FF2B5EF4-FFF2-40B4-BE49-F238E27FC236}">
                <a16:creationId xmlns:a16="http://schemas.microsoft.com/office/drawing/2014/main" id="{355E8D45-A4D9-1E3F-C3B7-9A95A86966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9" r="18639" b="-1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F2A206-B1F3-29DE-BDDE-A98EC8E0F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n-US" dirty="0"/>
              <a:t>Project Idea 1: Real band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BD5B-2C8C-3831-AA92-FDA361394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r>
              <a:rPr lang="en-US" sz="2000"/>
              <a:t>Maroon 5</a:t>
            </a:r>
            <a:endParaRPr lang="en-SG" sz="2000"/>
          </a:p>
        </p:txBody>
      </p:sp>
    </p:spTree>
    <p:extLst>
      <p:ext uri="{BB962C8B-B14F-4D97-AF65-F5344CB8AC3E}">
        <p14:creationId xmlns:p14="http://schemas.microsoft.com/office/powerpoint/2010/main" val="959661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0805C-6973-CAA1-7A4C-3E9DFE577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03" y="949325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Wireframe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64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CEE083-42A7-0BDF-9F2A-5159B8D14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94A21-AF51-2F79-EEDE-9CC0FF05C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0833"/>
            <a:ext cx="5096934" cy="41395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md file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README.md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HTML files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index.html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about.html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albums.html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ticket.html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newsletter.html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submitted.html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Photos (folder)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35D47-C95F-6ED8-376F-D88A426E849F}"/>
              </a:ext>
            </a:extLst>
          </p:cNvPr>
          <p:cNvSpPr txBox="1"/>
          <p:nvPr/>
        </p:nvSpPr>
        <p:spPr>
          <a:xfrm>
            <a:off x="6256866" y="2010832"/>
            <a:ext cx="5096933" cy="4248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CSS files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index.css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about.css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albums.css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ticket.css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newsletter.css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normalise.css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JS files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about.js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Members.js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abums.js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albumslist.js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651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D94A70-FAA0-F7F9-9DA3-E6AC3A4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2246"/>
            <a:ext cx="6437700" cy="26119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126EB-1A62-4FF0-1162-153E6CBC3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3719618"/>
            <a:ext cx="4167376" cy="11555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http://127.0.0.1:5501/index.html</a:t>
            </a:r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2796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D94A70-FAA0-F7F9-9DA3-E6AC3A4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2246"/>
            <a:ext cx="6437700" cy="26119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(chrome)</a:t>
            </a:r>
          </a:p>
        </p:txBody>
      </p:sp>
    </p:spTree>
    <p:extLst>
      <p:ext uri="{BB962C8B-B14F-4D97-AF65-F5344CB8AC3E}">
        <p14:creationId xmlns:p14="http://schemas.microsoft.com/office/powerpoint/2010/main" val="1373031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96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ID-Assignment 1</vt:lpstr>
      <vt:lpstr>Project Idea 1: Real band </vt:lpstr>
      <vt:lpstr>Wireframe</vt:lpstr>
      <vt:lpstr>Code</vt:lpstr>
      <vt:lpstr>Code</vt:lpstr>
      <vt:lpstr>Code (chrome)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ID-Assignment 1</dc:title>
  <dc:creator>Vivian Lee Ching /IT</dc:creator>
  <cp:lastModifiedBy>Vivian Lee Ching /IT</cp:lastModifiedBy>
  <cp:revision>15</cp:revision>
  <dcterms:created xsi:type="dcterms:W3CDTF">2022-12-04T14:41:50Z</dcterms:created>
  <dcterms:modified xsi:type="dcterms:W3CDTF">2022-12-04T15:05:09Z</dcterms:modified>
</cp:coreProperties>
</file>