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C901"/>
    <a:srgbClr val="FFAF9F"/>
    <a:srgbClr val="2A000F"/>
    <a:srgbClr val="48001A"/>
    <a:srgbClr val="4400EE"/>
    <a:srgbClr val="6C1A00"/>
    <a:srgbClr val="58004E"/>
    <a:srgbClr val="FE9202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36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83" y="3182570"/>
            <a:ext cx="7631835" cy="94229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82" y="4124866"/>
            <a:ext cx="7631836" cy="642397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7425"/>
            <a:ext cx="8229600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960930"/>
            <a:ext cx="8246070" cy="2901393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69389"/>
            <a:ext cx="6252689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8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80209"/>
            <a:ext cx="625268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228" y="1183123"/>
            <a:ext cx="8076896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228" y="194664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228" y="241904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7349" y="194664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7349" y="241904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3335275"/>
            <a:ext cx="7940660" cy="972882"/>
          </a:xfrm>
        </p:spPr>
        <p:txBody>
          <a:bodyPr>
            <a:normAutofit/>
          </a:bodyPr>
          <a:lstStyle/>
          <a:p>
            <a:r>
              <a:rPr lang="en-US" sz="4800" dirty="0"/>
              <a:t>Cyber </a:t>
            </a:r>
            <a:r>
              <a:rPr lang="en-US" sz="4800" dirty="0" err="1"/>
              <a:t>Covid</a:t>
            </a:r>
            <a:r>
              <a:rPr lang="en-US" sz="4800" dirty="0"/>
              <a:t> Awareness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82" y="4308157"/>
            <a:ext cx="7631836" cy="64239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D0E712-14F3-4BE7-9CD2-173CCC730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281175"/>
            <a:ext cx="5164894" cy="427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B412B5-7C69-45B3-A517-670D38471415}"/>
              </a:ext>
            </a:extLst>
          </p:cNvPr>
          <p:cNvSpPr txBox="1">
            <a:spLocks/>
          </p:cNvSpPr>
          <p:nvPr/>
        </p:nvSpPr>
        <p:spPr>
          <a:xfrm>
            <a:off x="-2299725" y="1446853"/>
            <a:ext cx="7940660" cy="97288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Members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39C347D-4D0A-4A5C-A2C3-19E906DF728C}"/>
              </a:ext>
            </a:extLst>
          </p:cNvPr>
          <p:cNvSpPr txBox="1">
            <a:spLocks/>
          </p:cNvSpPr>
          <p:nvPr/>
        </p:nvSpPr>
        <p:spPr>
          <a:xfrm>
            <a:off x="448965" y="2266340"/>
            <a:ext cx="7631836" cy="21378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92D050"/>
                </a:solidFill>
              </a:rPr>
              <a:t>Muhammad Umer Farooq</a:t>
            </a:r>
          </a:p>
          <a:p>
            <a:r>
              <a:rPr lang="en-US" dirty="0">
                <a:solidFill>
                  <a:srgbClr val="92D050"/>
                </a:solidFill>
              </a:rPr>
              <a:t>Muhammad Usman Naeem</a:t>
            </a:r>
          </a:p>
          <a:p>
            <a:r>
              <a:rPr lang="en-US" dirty="0">
                <a:solidFill>
                  <a:srgbClr val="92D050"/>
                </a:solidFill>
              </a:rPr>
              <a:t>Zain-Ul-</a:t>
            </a:r>
            <a:r>
              <a:rPr lang="en-US" dirty="0" err="1">
                <a:solidFill>
                  <a:srgbClr val="92D050"/>
                </a:solidFill>
              </a:rPr>
              <a:t>Abdin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(16:9)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Algerian</vt:lpstr>
      <vt:lpstr>Arial</vt:lpstr>
      <vt:lpstr>Calibri</vt:lpstr>
      <vt:lpstr>Office Theme</vt:lpstr>
      <vt:lpstr>Cyber Covid Awareness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2021-01-06T13:41:32Z</dcterms:modified>
</cp:coreProperties>
</file>