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9149F-DB07-4F4B-B9BE-2BE26F71CE87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55FA7-C4AB-415A-B6E8-511CD9242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67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55FA7-C4AB-415A-B6E8-511CD9242DE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62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246188"/>
            <a:ext cx="9144000" cy="21304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algn="ctr" defTabSz="914400" rtl="0" eaLnBrk="1" latinLnBrk="0" hangingPunct="1">
              <a:defRPr lang="pt-BR" sz="5400" kern="1200" baseline="0" dirty="0">
                <a:solidFill>
                  <a:srgbClr val="007AAC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pt-BR" dirty="0" smtClean="0"/>
              <a:t>Título do Trabalho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544888"/>
            <a:ext cx="9144000" cy="42703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pt-BR" sz="2400" b="1" kern="1200" baseline="0" dirty="0">
                <a:solidFill>
                  <a:srgbClr val="007AAC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	Nomes dos Autores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AC6021-B024-4371-A624-ABCAF3C9252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Subtítulo 2"/>
          <p:cNvSpPr txBox="1">
            <a:spLocks/>
          </p:cNvSpPr>
          <p:nvPr userDrawn="1"/>
        </p:nvSpPr>
        <p:spPr>
          <a:xfrm>
            <a:off x="1524000" y="4349750"/>
            <a:ext cx="9144000" cy="12033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kern="1200" baseline="0" dirty="0" smtClean="0">
                <a:solidFill>
                  <a:srgbClr val="007AAC"/>
                </a:solidFill>
                <a:latin typeface="Arial" panose="020B0604020202020204" pitchFamily="34" charset="0"/>
                <a:ea typeface="+mn-ea"/>
                <a:cs typeface="+mn-cs"/>
              </a:rPr>
              <a:t>I Workshop @NUVEM</a:t>
            </a:r>
          </a:p>
          <a:p>
            <a:r>
              <a:rPr lang="pt-BR" sz="2000" kern="1200" baseline="0" dirty="0" smtClean="0">
                <a:solidFill>
                  <a:srgbClr val="007AAC"/>
                </a:solidFill>
                <a:latin typeface="Arial" panose="020B0604020202020204" pitchFamily="34" charset="0"/>
                <a:ea typeface="+mn-ea"/>
                <a:cs typeface="+mn-cs"/>
              </a:rPr>
              <a:t>21 e 22 de Novembro de 2017</a:t>
            </a:r>
          </a:p>
          <a:p>
            <a:r>
              <a:rPr lang="pt-BR" sz="2000" kern="1200" baseline="0" dirty="0" smtClean="0">
                <a:solidFill>
                  <a:srgbClr val="007AAC"/>
                </a:solidFill>
                <a:latin typeface="Arial" panose="020B0604020202020204" pitchFamily="34" charset="0"/>
                <a:ea typeface="+mn-ea"/>
                <a:cs typeface="+mn-cs"/>
              </a:rPr>
              <a:t>Sala S213-0 – Campus Santo André – UFABC</a:t>
            </a:r>
            <a:endParaRPr lang="pt-BR" sz="2000" kern="1200" baseline="0" dirty="0">
              <a:solidFill>
                <a:srgbClr val="007AAC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0" y="5930900"/>
            <a:ext cx="12192000" cy="1020324"/>
            <a:chOff x="0" y="5930900"/>
            <a:chExt cx="12192000" cy="1020324"/>
          </a:xfrm>
        </p:grpSpPr>
        <p:sp>
          <p:nvSpPr>
            <p:cNvPr id="9" name="Retângulo 8"/>
            <p:cNvSpPr/>
            <p:nvPr userDrawn="1"/>
          </p:nvSpPr>
          <p:spPr>
            <a:xfrm>
              <a:off x="0" y="5930900"/>
              <a:ext cx="12192000" cy="927100"/>
            </a:xfrm>
            <a:prstGeom prst="rect">
              <a:avLst/>
            </a:prstGeom>
            <a:solidFill>
              <a:srgbClr val="007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" name="Picture 6" descr="Resultado de imagem para logo ufabc branco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10" y="6017895"/>
              <a:ext cx="703580" cy="703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m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619" y="6007426"/>
              <a:ext cx="1095375" cy="774047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1203" y="6010970"/>
              <a:ext cx="1504406" cy="940254"/>
            </a:xfrm>
            <a:prstGeom prst="rect">
              <a:avLst/>
            </a:prstGeom>
          </p:spPr>
        </p:pic>
        <p:sp>
          <p:nvSpPr>
            <p:cNvPr id="13" name="CaixaDeTexto 12"/>
            <p:cNvSpPr txBox="1"/>
            <p:nvPr userDrawn="1"/>
          </p:nvSpPr>
          <p:spPr>
            <a:xfrm>
              <a:off x="8324850" y="6050975"/>
              <a:ext cx="3798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i="0" baseline="0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Núcleo de Universos Virtuais,</a:t>
              </a:r>
            </a:p>
            <a:p>
              <a:r>
                <a:rPr lang="pt-BR" sz="2000" b="1" i="0" baseline="0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Entretenimento e Mobilidade</a:t>
              </a:r>
              <a:endParaRPr lang="pt-BR" sz="2000" b="1" i="0" baseline="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173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1646238"/>
            <a:ext cx="11353800" cy="95250"/>
          </a:xfrm>
          <a:prstGeom prst="rect">
            <a:avLst/>
          </a:prstGeom>
          <a:solidFill>
            <a:srgbClr val="007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975"/>
          </a:xfrm>
          <a:prstGeom prst="rect">
            <a:avLst/>
          </a:prstGeom>
        </p:spPr>
        <p:txBody>
          <a:bodyPr anchor="ctr" anchorCtr="0"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1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AC6021-B024-4371-A624-ABCAF3C925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7303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ayout I Workshop @Nuv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 anchor="ctr" anchorCtr="0"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AC6021-B024-4371-A624-ABCAF3C925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41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975"/>
          </a:xfrm>
          <a:prstGeom prst="rect">
            <a:avLst/>
          </a:prstGeom>
        </p:spPr>
        <p:txBody>
          <a:bodyPr anchor="ctr" anchorCtr="0"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95475"/>
            <a:ext cx="10515600" cy="4281487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 baseline="0"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 baseline="0">
                <a:solidFill>
                  <a:srgbClr val="0070C0"/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Retângulo 6"/>
          <p:cNvSpPr/>
          <p:nvPr userDrawn="1"/>
        </p:nvSpPr>
        <p:spPr>
          <a:xfrm>
            <a:off x="0" y="1646238"/>
            <a:ext cx="11353800" cy="95250"/>
          </a:xfrm>
          <a:prstGeom prst="rect">
            <a:avLst/>
          </a:prstGeom>
          <a:solidFill>
            <a:srgbClr val="007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43657" y="6419698"/>
            <a:ext cx="7024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AC6021-B024-4371-A624-ABCAF3C925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3840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ctr" anchorCtr="0"/>
          <a:lstStyle>
            <a:lvl1pPr>
              <a:defRPr sz="6000" baseline="0">
                <a:solidFill>
                  <a:srgbClr val="0070C0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0070C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AC6021-B024-4371-A624-ABCAF3C9252C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0" y="5930900"/>
            <a:ext cx="12192000" cy="1020324"/>
            <a:chOff x="0" y="5930900"/>
            <a:chExt cx="12192000" cy="1020324"/>
          </a:xfrm>
        </p:grpSpPr>
        <p:sp>
          <p:nvSpPr>
            <p:cNvPr id="8" name="Retângulo 7"/>
            <p:cNvSpPr/>
            <p:nvPr userDrawn="1"/>
          </p:nvSpPr>
          <p:spPr>
            <a:xfrm>
              <a:off x="0" y="5930900"/>
              <a:ext cx="12192000" cy="927100"/>
            </a:xfrm>
            <a:prstGeom prst="rect">
              <a:avLst/>
            </a:prstGeom>
            <a:solidFill>
              <a:srgbClr val="007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9" name="Picture 6" descr="Resultado de imagem para logo ufabc branco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10" y="6017895"/>
              <a:ext cx="703580" cy="703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m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619" y="6007426"/>
              <a:ext cx="1095375" cy="774047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1203" y="6010970"/>
              <a:ext cx="1504406" cy="940254"/>
            </a:xfrm>
            <a:prstGeom prst="rect">
              <a:avLst/>
            </a:prstGeom>
          </p:spPr>
        </p:pic>
        <p:sp>
          <p:nvSpPr>
            <p:cNvPr id="12" name="CaixaDeTexto 11"/>
            <p:cNvSpPr txBox="1"/>
            <p:nvPr userDrawn="1"/>
          </p:nvSpPr>
          <p:spPr>
            <a:xfrm>
              <a:off x="8324850" y="6050975"/>
              <a:ext cx="3798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i="0" baseline="0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Núcleo de Universos Virtuais,</a:t>
              </a:r>
            </a:p>
            <a:p>
              <a:r>
                <a:rPr lang="pt-BR" sz="2000" b="1" i="0" baseline="0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Entretenimento e Mobilidade</a:t>
              </a:r>
              <a:endParaRPr lang="pt-BR" sz="2000" b="1" i="0" baseline="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28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 baseline="0"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 baseline="0">
                <a:solidFill>
                  <a:srgbClr val="0070C0"/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0" y="1646238"/>
            <a:ext cx="11353800" cy="95250"/>
          </a:xfrm>
          <a:prstGeom prst="rect">
            <a:avLst/>
          </a:prstGeom>
          <a:solidFill>
            <a:srgbClr val="007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975"/>
          </a:xfrm>
          <a:prstGeom prst="rect">
            <a:avLst/>
          </a:prstGeom>
        </p:spPr>
        <p:txBody>
          <a:bodyPr anchor="ctr" anchorCtr="0"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1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AC6021-B024-4371-A624-ABCAF3C925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49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6" name="Retângulo 15"/>
          <p:cNvSpPr/>
          <p:nvPr userDrawn="1"/>
        </p:nvSpPr>
        <p:spPr>
          <a:xfrm>
            <a:off x="0" y="1646238"/>
            <a:ext cx="11353800" cy="95250"/>
          </a:xfrm>
          <a:prstGeom prst="rect">
            <a:avLst/>
          </a:prstGeom>
          <a:solidFill>
            <a:srgbClr val="007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975"/>
          </a:xfrm>
          <a:prstGeom prst="rect">
            <a:avLst/>
          </a:prstGeom>
        </p:spPr>
        <p:txBody>
          <a:bodyPr anchor="ctr" anchorCtr="0"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2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AC6021-B024-4371-A624-ABCAF3C925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4243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 userDrawn="1"/>
        </p:nvSpPr>
        <p:spPr>
          <a:xfrm>
            <a:off x="0" y="1646238"/>
            <a:ext cx="11353800" cy="95250"/>
          </a:xfrm>
          <a:prstGeom prst="rect">
            <a:avLst/>
          </a:prstGeom>
          <a:solidFill>
            <a:srgbClr val="007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975"/>
          </a:xfrm>
          <a:prstGeom prst="rect">
            <a:avLst/>
          </a:prstGeom>
        </p:spPr>
        <p:txBody>
          <a:bodyPr anchor="ctr" anchorCtr="0"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1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AC6021-B024-4371-A624-ABCAF3C925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3474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AC6021-B024-4371-A624-ABCAF3C925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238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83838"/>
          </a:xfrm>
          <a:prstGeom prst="rect">
            <a:avLst/>
          </a:prstGeom>
        </p:spPr>
        <p:txBody>
          <a:bodyPr anchor="ctr" anchorCtr="0"/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1867523"/>
            <a:ext cx="3932237" cy="39935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Retângulo 13"/>
          <p:cNvSpPr/>
          <p:nvPr userDrawn="1"/>
        </p:nvSpPr>
        <p:spPr>
          <a:xfrm>
            <a:off x="0" y="1646238"/>
            <a:ext cx="4772025" cy="158440"/>
          </a:xfrm>
          <a:prstGeom prst="rect">
            <a:avLst/>
          </a:prstGeom>
          <a:solidFill>
            <a:srgbClr val="007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AC6021-B024-4371-A624-ABCAF3C925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37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15" name="Título 1"/>
          <p:cNvSpPr txBox="1">
            <a:spLocks/>
          </p:cNvSpPr>
          <p:nvPr userDrawn="1"/>
        </p:nvSpPr>
        <p:spPr>
          <a:xfrm>
            <a:off x="839788" y="457200"/>
            <a:ext cx="3932237" cy="108383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839788" y="1867523"/>
            <a:ext cx="3932237" cy="39935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1646238"/>
            <a:ext cx="4772025" cy="158440"/>
          </a:xfrm>
          <a:prstGeom prst="rect">
            <a:avLst/>
          </a:prstGeom>
          <a:solidFill>
            <a:srgbClr val="007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AC6021-B024-4371-A624-ABCAF3C925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218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grpSp>
        <p:nvGrpSpPr>
          <p:cNvPr id="8" name="Grupo 7"/>
          <p:cNvGrpSpPr/>
          <p:nvPr userDrawn="1"/>
        </p:nvGrpSpPr>
        <p:grpSpPr>
          <a:xfrm>
            <a:off x="708790" y="6075082"/>
            <a:ext cx="11483210" cy="940254"/>
            <a:chOff x="708790" y="6075082"/>
            <a:chExt cx="11483210" cy="940254"/>
          </a:xfrm>
        </p:grpSpPr>
        <p:sp>
          <p:nvSpPr>
            <p:cNvPr id="9" name="Retângulo 8"/>
            <p:cNvSpPr/>
            <p:nvPr userDrawn="1"/>
          </p:nvSpPr>
          <p:spPr>
            <a:xfrm>
              <a:off x="838200" y="6332425"/>
              <a:ext cx="11353800" cy="520821"/>
            </a:xfrm>
            <a:prstGeom prst="rect">
              <a:avLst/>
            </a:prstGeom>
            <a:solidFill>
              <a:srgbClr val="007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" name="Imagem 9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90" y="6075082"/>
              <a:ext cx="1504406" cy="940254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 userDrawn="1"/>
          </p:nvSpPr>
          <p:spPr>
            <a:xfrm>
              <a:off x="2359135" y="6440269"/>
              <a:ext cx="883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00" b="1" i="0" baseline="0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Núcleo de Universos Virtuais, Entretenimento e Mobilidade –  I Workshop @NUVEM</a:t>
              </a:r>
            </a:p>
          </p:txBody>
        </p:sp>
      </p:grpSp>
      <p:sp>
        <p:nvSpPr>
          <p:cNvPr id="14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343657" y="6419698"/>
            <a:ext cx="7024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AC6021-B024-4371-A624-ABCAF3C925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752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5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021-B024-4371-A624-ABCAF3C9252C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57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</Words>
  <Application>Microsoft Office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bonani</dc:creator>
  <cp:lastModifiedBy>bonani</cp:lastModifiedBy>
  <cp:revision>10</cp:revision>
  <dcterms:created xsi:type="dcterms:W3CDTF">2017-11-14T12:00:19Z</dcterms:created>
  <dcterms:modified xsi:type="dcterms:W3CDTF">2017-11-14T15:20:22Z</dcterms:modified>
</cp:coreProperties>
</file>