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7ED7869-01C4-4BCA-AD6F-10FE6252F45A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4749298-55DD-4316-A746-458BDFBEB6DD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9BA1472-8621-490C-9FE0-11E3EE6DC44C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7DCECDB-285E-4D4F-8E45-045283EBD62F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58AAABD-9D63-4F0B-B9A3-85438909344D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0DF8EA6-C452-4B05-8435-8E0403FCCB76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AA09BB2-6211-4010-9135-C2CBB89327A4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3B600AB-C360-48C4-B412-66B6BF5C9D12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B1D5DA9-0DF9-43E2-86BD-9E58C923D449}" type="slidenum">
              <a:rPr b="0" lang="pt-BR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196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95400"/>
            <a:ext cx="10515240" cy="20419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38080" y="4131720"/>
            <a:ext cx="10515240" cy="20419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196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8080" y="1895400"/>
            <a:ext cx="5131080" cy="20419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26200" y="1895400"/>
            <a:ext cx="5131080" cy="20419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226200" y="4131720"/>
            <a:ext cx="5131080" cy="20419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838080" y="4131720"/>
            <a:ext cx="5131080" cy="20419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196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95400"/>
            <a:ext cx="10515240" cy="42811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838080" y="1895400"/>
            <a:ext cx="10515240" cy="42811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3412800" y="1895400"/>
            <a:ext cx="5365440" cy="428112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3412800" y="1895400"/>
            <a:ext cx="5365440" cy="4281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196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838080" y="1895400"/>
            <a:ext cx="10515240" cy="428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196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95400"/>
            <a:ext cx="10515240" cy="42811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196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95400"/>
            <a:ext cx="5131080" cy="42811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95400"/>
            <a:ext cx="5131080" cy="42811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196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554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196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95400"/>
            <a:ext cx="5131080" cy="20419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838080" y="4131720"/>
            <a:ext cx="5131080" cy="20419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26200" y="1895400"/>
            <a:ext cx="5131080" cy="42811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196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838080" y="1895400"/>
            <a:ext cx="10515240" cy="4281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196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95400"/>
            <a:ext cx="5131080" cy="42811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95400"/>
            <a:ext cx="5131080" cy="20419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131720"/>
            <a:ext cx="5131080" cy="20419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196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895400"/>
            <a:ext cx="5131080" cy="20419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200" y="1895400"/>
            <a:ext cx="5131080" cy="20419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38080" y="4131720"/>
            <a:ext cx="10515240" cy="20419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196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95400"/>
            <a:ext cx="10515240" cy="20419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838080" y="4131720"/>
            <a:ext cx="10515240" cy="20419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196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38080" y="1895400"/>
            <a:ext cx="5131080" cy="20419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26200" y="1895400"/>
            <a:ext cx="5131080" cy="20419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226200" y="4131720"/>
            <a:ext cx="5131080" cy="20419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838080" y="4131720"/>
            <a:ext cx="5131080" cy="20419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196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838080" y="1895400"/>
            <a:ext cx="10515240" cy="42811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838080" y="1895400"/>
            <a:ext cx="10515240" cy="42811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3412800" y="1895400"/>
            <a:ext cx="5365440" cy="428112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3412800" y="1895400"/>
            <a:ext cx="5365440" cy="4281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196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95400"/>
            <a:ext cx="10515240" cy="42811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196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95400"/>
            <a:ext cx="5131080" cy="42811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95400"/>
            <a:ext cx="5131080" cy="42811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196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554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196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95400"/>
            <a:ext cx="5131080" cy="20419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838080" y="4131720"/>
            <a:ext cx="5131080" cy="20419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26200" y="1895400"/>
            <a:ext cx="5131080" cy="42811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196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95400"/>
            <a:ext cx="5131080" cy="42811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26200" y="1895400"/>
            <a:ext cx="5131080" cy="20419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26200" y="4131720"/>
            <a:ext cx="5131080" cy="20419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1966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95400"/>
            <a:ext cx="5131080" cy="20419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200" y="1895400"/>
            <a:ext cx="5131080" cy="20419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131720"/>
            <a:ext cx="10515240" cy="2041920"/>
          </a:xfrm>
          <a:prstGeom prst="rect">
            <a:avLst/>
          </a:prstGeom>
        </p:spPr>
        <p:txBody>
          <a:bodyPr lIns="0" rIns="0" tIns="0" bIns="0"/>
          <a:p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38080" y="6332400"/>
            <a:ext cx="11353320" cy="520560"/>
          </a:xfrm>
          <a:prstGeom prst="rect">
            <a:avLst/>
          </a:prstGeom>
          <a:solidFill>
            <a:srgbClr val="007aac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Imagem 9" descr=""/>
          <p:cNvPicPr/>
          <p:nvPr/>
        </p:nvPicPr>
        <p:blipFill>
          <a:blip r:embed="rId3"/>
          <a:stretch/>
        </p:blipFill>
        <p:spPr>
          <a:xfrm>
            <a:off x="708840" y="6075000"/>
            <a:ext cx="1504080" cy="93996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2359080" y="6440400"/>
            <a:ext cx="88383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Núcleo de Universos Virtuais, Entretenimento e Mobilidade –  I Workshop @NUVEM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1523880" y="1246320"/>
            <a:ext cx="9143640" cy="21301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5400" spc="-1" strike="noStrike">
                <a:solidFill>
                  <a:srgbClr val="007aa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Título do Trabalho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lIns="90000" rIns="90000" tIns="45000" bIns="4500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lIns="90000" rIns="90000" tIns="45000" bIns="45000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F62515EE-EF16-4898-80CD-EAC642BB4147}" type="slidenum"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1523880" y="4349880"/>
            <a:ext cx="9143640" cy="12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90000"/>
              </a:lnSpc>
            </a:pPr>
            <a:r>
              <a:rPr b="1" lang="pt-BR" sz="2000" spc="-1" strike="noStrike">
                <a:solidFill>
                  <a:srgbClr val="007aa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Workshop @NUVEM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pt-BR" sz="2000" spc="-1" strike="noStrike">
                <a:solidFill>
                  <a:srgbClr val="007aa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21 e 22 de Novembro de 2017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pt-BR" sz="2000" spc="-1" strike="noStrike">
                <a:solidFill>
                  <a:srgbClr val="007aa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Sala S213-0 – Campus Santo André – UFABC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8"/>
          <p:cNvSpPr/>
          <p:nvPr/>
        </p:nvSpPr>
        <p:spPr>
          <a:xfrm>
            <a:off x="0" y="5931000"/>
            <a:ext cx="12191760" cy="926640"/>
          </a:xfrm>
          <a:prstGeom prst="rect">
            <a:avLst/>
          </a:prstGeom>
          <a:solidFill>
            <a:srgbClr val="007aac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" name="Picture 6" descr=""/>
          <p:cNvPicPr/>
          <p:nvPr/>
        </p:nvPicPr>
        <p:blipFill>
          <a:blip r:embed="rId4"/>
          <a:stretch/>
        </p:blipFill>
        <p:spPr>
          <a:xfrm>
            <a:off x="257760" y="6017760"/>
            <a:ext cx="703080" cy="703080"/>
          </a:xfrm>
          <a:prstGeom prst="rect">
            <a:avLst/>
          </a:prstGeom>
          <a:ln>
            <a:noFill/>
          </a:ln>
        </p:spPr>
      </p:pic>
      <p:pic>
        <p:nvPicPr>
          <p:cNvPr id="10" name="Imagem 10" descr=""/>
          <p:cNvPicPr/>
          <p:nvPr/>
        </p:nvPicPr>
        <p:blipFill>
          <a:blip r:embed="rId5"/>
          <a:stretch/>
        </p:blipFill>
        <p:spPr>
          <a:xfrm>
            <a:off x="1404720" y="6007320"/>
            <a:ext cx="1095120" cy="773640"/>
          </a:xfrm>
          <a:prstGeom prst="rect">
            <a:avLst/>
          </a:prstGeom>
          <a:ln>
            <a:noFill/>
          </a:ln>
        </p:spPr>
      </p:pic>
      <p:pic>
        <p:nvPicPr>
          <p:cNvPr id="11" name="Imagem 11" descr=""/>
          <p:cNvPicPr/>
          <p:nvPr/>
        </p:nvPicPr>
        <p:blipFill>
          <a:blip r:embed="rId6"/>
          <a:stretch/>
        </p:blipFill>
        <p:spPr>
          <a:xfrm>
            <a:off x="6911280" y="6010920"/>
            <a:ext cx="1504080" cy="939960"/>
          </a:xfrm>
          <a:prstGeom prst="rect">
            <a:avLst/>
          </a:prstGeom>
          <a:ln>
            <a:noFill/>
          </a:ln>
        </p:spPr>
      </p:pic>
      <p:sp>
        <p:nvSpPr>
          <p:cNvPr id="12" name="CustomShape 9"/>
          <p:cNvSpPr/>
          <p:nvPr/>
        </p:nvSpPr>
        <p:spPr>
          <a:xfrm>
            <a:off x="8340840" y="6050880"/>
            <a:ext cx="37656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Núcleo de Universos Virtuais,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Entretenimento e Mobilidade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pt-BR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pt-BR" sz="1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pt-BR" sz="1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pt-BR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pt-BR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pt-BR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838080" y="6332400"/>
            <a:ext cx="11353320" cy="520560"/>
          </a:xfrm>
          <a:prstGeom prst="rect">
            <a:avLst/>
          </a:prstGeom>
          <a:solidFill>
            <a:srgbClr val="007aac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Imagem 9" descr=""/>
          <p:cNvPicPr/>
          <p:nvPr/>
        </p:nvPicPr>
        <p:blipFill>
          <a:blip r:embed="rId3"/>
          <a:stretch/>
        </p:blipFill>
        <p:spPr>
          <a:xfrm>
            <a:off x="708840" y="6075000"/>
            <a:ext cx="1504080" cy="939960"/>
          </a:xfrm>
          <a:prstGeom prst="rect">
            <a:avLst/>
          </a:prstGeom>
          <a:ln>
            <a:noFill/>
          </a:ln>
        </p:spPr>
      </p:pic>
      <p:sp>
        <p:nvSpPr>
          <p:cNvPr id="50" name="CustomShape 2"/>
          <p:cNvSpPr/>
          <p:nvPr/>
        </p:nvSpPr>
        <p:spPr>
          <a:xfrm>
            <a:off x="2359080" y="6440400"/>
            <a:ext cx="88383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Núcleo de Universos Virtuais, Entretenimento e Mobilidade –  I Workshop @NUVEM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196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 para editar o título mestre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838080" y="1895400"/>
            <a:ext cx="10515240" cy="42811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pt-BR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pt-BR" sz="1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pt-BR" sz="1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pt-BR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pt-BR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LevelClique para editar o texto mestre</a:t>
            </a:r>
            <a:endParaRPr b="0" lang="pt-BR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  <a:endParaRPr b="0" lang="pt-BR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  <a:endParaRPr b="0" lang="pt-BR" sz="1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  <a:endParaRPr b="0" lang="pt-BR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0" y="1646280"/>
            <a:ext cx="11353320" cy="95040"/>
          </a:xfrm>
          <a:prstGeom prst="rect">
            <a:avLst/>
          </a:prstGeom>
          <a:solidFill>
            <a:srgbClr val="007aac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PlaceHolder 6"/>
          <p:cNvSpPr>
            <a:spLocks noGrp="1"/>
          </p:cNvSpPr>
          <p:nvPr>
            <p:ph type="sldNum"/>
          </p:nvPr>
        </p:nvSpPr>
        <p:spPr>
          <a:xfrm>
            <a:off x="11343600" y="6419520"/>
            <a:ext cx="702000" cy="3646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1F2129CD-6AB4-430E-9ED5-2BDDC76872B2}" type="slidenum"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523880" y="1246320"/>
            <a:ext cx="9143640" cy="213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523880" y="366480"/>
            <a:ext cx="9143640" cy="3809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/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Audiovisual Analytics of social linked data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pt-B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Renato Fabbri (ICMC/USP)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pt-B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B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Marilia M. Pisani (CCNH/UFABC)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pt-B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pt-BR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Maria Cristina Ferreira de Oliveira (ICMC/USP)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19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Linked data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947880" y="1785240"/>
            <a:ext cx="10515240" cy="4281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integration from different sources,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Semantic representation and manipulation of data,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Automated inferences,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Conceptual considerations of both domain and context knowledge.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11343600" y="6419520"/>
            <a:ext cx="702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875169F-E859-474D-910A-CCEB593ACB2F}" type="slidenum"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19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Social data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947880" y="1785240"/>
            <a:ext cx="10515240" cy="4281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LOSD (Linked Open Social Data)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Anthropological Physics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Big data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11343600" y="6419520"/>
            <a:ext cx="702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DD9B4B6-B7E1-4734-B7D8-228F48EAFD33}" type="slidenum"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19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AAVO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947880" y="1785240"/>
            <a:ext cx="10515240" cy="4281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(Audio)visual Analytics Vocabulary and Ontology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Described in ENMC2017/arXiv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Incipient: core and extended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Integration of OWL and SKOS, potential relations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11343600" y="6419520"/>
            <a:ext cx="702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F0A7440-61D4-4BC0-897D-00D1EFD96A06}" type="slidenum"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19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AAVO Core diagram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1343600" y="6419520"/>
            <a:ext cx="702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D60EBE26-0564-40CE-BB59-0B10EDB2A18F}" type="slidenum"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356840" y="1857240"/>
            <a:ext cx="9486720" cy="418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19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AAVO – further considerations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947880" y="1785240"/>
            <a:ext cx="10515240" cy="4281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These concepts should be in Core: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Hypothesis,</a:t>
            </a:r>
            <a:endParaRPr b="0" lang="pt-BR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Analysis,</a:t>
            </a:r>
            <a:endParaRPr b="0" lang="pt-BR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Task/Purpose/Application.</a:t>
            </a:r>
            <a:endParaRPr b="0" lang="pt-BR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t-BR" sz="20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 AAVO layers for data types,  colors, charts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11343600" y="6419520"/>
            <a:ext cx="702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01C751B-616E-4EB4-A970-9F33087CA3C4}" type="slidenum"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838080" y="365040"/>
            <a:ext cx="10515240" cy="119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Audiovisual Analytics system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947880" y="1785240"/>
            <a:ext cx="10515240" cy="4281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Periodic changes in the audiovisual presentation of the system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Simultaneous use of visual and auditory channels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Aesthetic experience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Sessions, state and annotations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Persistence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Sharing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Written interface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Linked data; emphasis in text and network data; tests and logs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11343600" y="6419520"/>
            <a:ext cx="702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9FB834CD-EB21-4C5D-B425-C4603166956B}" type="slidenum"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119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Perceptual framework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947880" y="1785240"/>
            <a:ext cx="10515240" cy="4281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Weber-Fechner law: exponential, log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Steven’s law: power law, log-log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Virtual/imaginary space for Fourier transforms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Human Processor Model (eye movement, memory, capacity of perceptual channels)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11343600" y="6419520"/>
            <a:ext cx="702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8275B95-A06A-4B18-8E56-84E89D1D27A3}" type="slidenum"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365040"/>
            <a:ext cx="10515240" cy="119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947880" y="1785240"/>
            <a:ext cx="10515240" cy="4281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Integrate the envisioned concepts into AAVO Core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Develop the Audiovisual Analytics system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Deepen the perceptual framework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Formalize more conceptualizations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 you!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pt-BR" sz="2800" spc="-1" strike="noStrike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11343600" y="6419520"/>
            <a:ext cx="702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BD72400-BEE5-451C-9571-7A2CD0AA6F28}" type="slidenum"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2017-11-14T12:00:19Z</dcterms:created>
  <dc:creator>bonani</dc:creator>
  <dc:description/>
  <dc:language>pt-BR</dc:language>
  <cp:lastModifiedBy/>
  <dcterms:modified xsi:type="dcterms:W3CDTF">2017-11-21T13:26:01Z</dcterms:modified>
  <cp:revision>21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