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7"/>
  </p:notesMasterIdLst>
  <p:sldIdLst>
    <p:sldId id="256" r:id="rId2"/>
    <p:sldId id="257" r:id="rId3"/>
    <p:sldId id="258" r:id="rId4"/>
    <p:sldId id="261" r:id="rId5"/>
    <p:sldId id="260" r:id="rId6"/>
    <p:sldId id="282" r:id="rId7"/>
    <p:sldId id="285" r:id="rId8"/>
    <p:sldId id="284" r:id="rId9"/>
    <p:sldId id="274" r:id="rId10"/>
    <p:sldId id="286" r:id="rId11"/>
    <p:sldId id="287" r:id="rId12"/>
    <p:sldId id="288" r:id="rId13"/>
    <p:sldId id="277" r:id="rId14"/>
    <p:sldId id="259" r:id="rId15"/>
    <p:sldId id="278" r:id="rId16"/>
  </p:sldIdLst>
  <p:sldSz cx="9144000" cy="5143500" type="screen16x9"/>
  <p:notesSz cx="6858000" cy="9144000"/>
  <p:embeddedFontLst>
    <p:embeddedFont>
      <p:font typeface="Bahnschrift" panose="020B0502040204020203" pitchFamily="34" charset="0"/>
      <p:regular r:id="rId18"/>
      <p:bold r:id="rId19"/>
    </p:embeddedFont>
    <p:embeddedFont>
      <p:font typeface="Cabin Sketch" panose="020B0503050202020004" pitchFamily="34" charset="77"/>
      <p:regular r:id=""/>
      <p:bold r:id=""/>
    </p:embeddedFont>
    <p:embeddedFont>
      <p:font typeface="Livvic" pitchFamily="2" charset="77"/>
      <p:regular r:id="rId20"/>
      <p:bold r:id="rId21"/>
      <p:italic r:id="rId22"/>
      <p:boldItalic r:id="rId23"/>
    </p:embeddedFont>
    <p:embeddedFont>
      <p:font typeface="Montserrat" pitchFamily="2" charset="77"/>
      <p:regular r:id="rId24"/>
      <p:bold r:id="rId25"/>
      <p:italic r:id="rId26"/>
      <p:boldItalic r:id="rId27"/>
    </p:embeddedFont>
    <p:embeddedFont>
      <p:font typeface="Patrick Hand" pitchFamily="2" charset="77"/>
      <p:regular r:id="rId28"/>
    </p:embeddedFont>
    <p:embeddedFont>
      <p:font typeface="Poppins" pitchFamily="2" charset="77"/>
      <p:regular r:id="rId29"/>
      <p:bold r:id="rId30"/>
      <p:italic r:id="rId31"/>
      <p:boldItalic r:id="rId32"/>
    </p:embeddedFont>
    <p:embeddedFont>
      <p:font typeface="Poppins Light" panose="020B0604020202020204" pitchFamily="34" charset="0"/>
      <p:regular r:id="rId33"/>
      <p:bold r:id=""/>
      <p:italic r:id="rId34"/>
      <p:boldItalic r:id=""/>
    </p:embeddedFont>
    <p:embeddedFont>
      <p:font typeface="Roboto Condensed Light" panose="020F0302020204030204" pitchFamily="3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509612-83CD-44EB-8A38-1734014AEC74}">
  <a:tblStyle styleId="{9B509612-83CD-44EB-8A38-1734014AEC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50" autoAdjust="0"/>
    <p:restoredTop sz="94655"/>
  </p:normalViewPr>
  <p:slideViewPr>
    <p:cSldViewPr snapToGrid="0">
      <p:cViewPr varScale="1">
        <p:scale>
          <a:sx n="146" d="100"/>
          <a:sy n="146" d="100"/>
        </p:scale>
        <p:origin x="19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8b3719354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8b3719354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8bedff942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8bedff942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61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8bedff942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8bedff942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855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8bedff942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8bedff942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0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8bedff942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8bedff942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8a38ad965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8a38ad965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8"/>
        <p:cNvGrpSpPr/>
        <p:nvPr/>
      </p:nvGrpSpPr>
      <p:grpSpPr>
        <a:xfrm>
          <a:off x="0" y="0"/>
          <a:ext cx="0" cy="0"/>
          <a:chOff x="0" y="0"/>
          <a:chExt cx="0" cy="0"/>
        </a:xfrm>
      </p:grpSpPr>
      <p:sp>
        <p:nvSpPr>
          <p:cNvPr id="2799" name="Google Shape;2799;g8bedff9428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0" name="Google Shape;2800;g8bedff9428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82480ab8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82480ab8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a38ad965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a38ad965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82480ab8e1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82480ab8e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8bedff9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8bedff9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82480ab8e1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82480ab8e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929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8bedff942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8bedff942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44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82480ab8e1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82480ab8e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00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8bedff942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8bedff942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1860025" y="3912900"/>
            <a:ext cx="7283884" cy="1230618"/>
          </a:xfrm>
          <a:custGeom>
            <a:avLst/>
            <a:gdLst/>
            <a:ahLst/>
            <a:cxnLst/>
            <a:rect l="l" t="t" r="r" b="b"/>
            <a:pathLst>
              <a:path w="129451" h="32597" extrusionOk="0">
                <a:moveTo>
                  <a:pt x="124299" y="0"/>
                </a:moveTo>
                <a:cubicBezTo>
                  <a:pt x="114383" y="0"/>
                  <a:pt x="105380" y="3761"/>
                  <a:pt x="99313" y="3761"/>
                </a:cubicBezTo>
                <a:cubicBezTo>
                  <a:pt x="98215" y="3761"/>
                  <a:pt x="97214" y="3638"/>
                  <a:pt x="96320" y="3347"/>
                </a:cubicBezTo>
                <a:cubicBezTo>
                  <a:pt x="92990" y="2269"/>
                  <a:pt x="90357" y="2158"/>
                  <a:pt x="87783" y="2158"/>
                </a:cubicBezTo>
                <a:cubicBezTo>
                  <a:pt x="87116" y="2158"/>
                  <a:pt x="86453" y="2166"/>
                  <a:pt x="85783" y="2166"/>
                </a:cubicBezTo>
                <a:cubicBezTo>
                  <a:pt x="83387" y="2166"/>
                  <a:pt x="80899" y="2070"/>
                  <a:pt x="77814" y="1199"/>
                </a:cubicBezTo>
                <a:cubicBezTo>
                  <a:pt x="75060" y="408"/>
                  <a:pt x="72628" y="83"/>
                  <a:pt x="70423" y="83"/>
                </a:cubicBezTo>
                <a:cubicBezTo>
                  <a:pt x="60378" y="83"/>
                  <a:pt x="55051" y="6819"/>
                  <a:pt x="45442" y="6819"/>
                </a:cubicBezTo>
                <a:cubicBezTo>
                  <a:pt x="43982" y="6819"/>
                  <a:pt x="42422" y="6663"/>
                  <a:pt x="40733" y="6305"/>
                </a:cubicBezTo>
                <a:cubicBezTo>
                  <a:pt x="37210" y="5551"/>
                  <a:pt x="34230" y="5157"/>
                  <a:pt x="31699" y="5157"/>
                </a:cubicBezTo>
                <a:cubicBezTo>
                  <a:pt x="28485" y="5157"/>
                  <a:pt x="25993" y="5792"/>
                  <a:pt x="24029" y="7136"/>
                </a:cubicBezTo>
                <a:cubicBezTo>
                  <a:pt x="23382" y="7598"/>
                  <a:pt x="22527" y="7691"/>
                  <a:pt x="21949" y="8199"/>
                </a:cubicBezTo>
                <a:cubicBezTo>
                  <a:pt x="20147" y="9816"/>
                  <a:pt x="19131" y="12312"/>
                  <a:pt x="18715" y="14645"/>
                </a:cubicBezTo>
                <a:cubicBezTo>
                  <a:pt x="18325" y="17070"/>
                  <a:pt x="16191" y="18804"/>
                  <a:pt x="13757" y="18804"/>
                </a:cubicBezTo>
                <a:cubicBezTo>
                  <a:pt x="13593" y="18804"/>
                  <a:pt x="13428" y="18797"/>
                  <a:pt x="13262" y="18781"/>
                </a:cubicBezTo>
                <a:cubicBezTo>
                  <a:pt x="12087" y="18665"/>
                  <a:pt x="10945" y="18596"/>
                  <a:pt x="9855" y="18596"/>
                </a:cubicBezTo>
                <a:cubicBezTo>
                  <a:pt x="4219" y="18596"/>
                  <a:pt x="1" y="20420"/>
                  <a:pt x="1" y="26867"/>
                </a:cubicBezTo>
                <a:cubicBezTo>
                  <a:pt x="1" y="28992"/>
                  <a:pt x="347" y="30933"/>
                  <a:pt x="1017" y="32597"/>
                </a:cubicBezTo>
                <a:lnTo>
                  <a:pt x="129451" y="32597"/>
                </a:lnTo>
                <a:lnTo>
                  <a:pt x="129451" y="367"/>
                </a:lnTo>
                <a:cubicBezTo>
                  <a:pt x="127713" y="110"/>
                  <a:pt x="125993" y="0"/>
                  <a:pt x="12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0025" y="4216575"/>
            <a:ext cx="3292737" cy="409108"/>
          </a:xfrm>
          <a:custGeom>
            <a:avLst/>
            <a:gdLst/>
            <a:ahLst/>
            <a:cxnLst/>
            <a:rect l="l" t="t" r="r" b="b"/>
            <a:pathLst>
              <a:path w="92240" h="25852" extrusionOk="0">
                <a:moveTo>
                  <a:pt x="47662" y="0"/>
                </a:moveTo>
                <a:cubicBezTo>
                  <a:pt x="46167" y="0"/>
                  <a:pt x="44671" y="161"/>
                  <a:pt x="43176" y="500"/>
                </a:cubicBezTo>
                <a:cubicBezTo>
                  <a:pt x="33014" y="2704"/>
                  <a:pt x="23443" y="10608"/>
                  <a:pt x="13388" y="13861"/>
                </a:cubicBezTo>
                <a:cubicBezTo>
                  <a:pt x="2984" y="17221"/>
                  <a:pt x="0" y="25851"/>
                  <a:pt x="0" y="25851"/>
                </a:cubicBezTo>
                <a:lnTo>
                  <a:pt x="92239" y="25851"/>
                </a:lnTo>
                <a:cubicBezTo>
                  <a:pt x="92239" y="25851"/>
                  <a:pt x="78340" y="10366"/>
                  <a:pt x="66699" y="5661"/>
                </a:cubicBezTo>
                <a:cubicBezTo>
                  <a:pt x="63769" y="4478"/>
                  <a:pt x="56940" y="1790"/>
                  <a:pt x="54225" y="984"/>
                </a:cubicBezTo>
                <a:cubicBezTo>
                  <a:pt x="52037" y="345"/>
                  <a:pt x="49850" y="0"/>
                  <a:pt x="47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941" y="4309775"/>
            <a:ext cx="7642384" cy="83359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56506" y="4454146"/>
            <a:ext cx="1639143" cy="689390"/>
            <a:chOff x="456506" y="4454146"/>
            <a:chExt cx="1639143" cy="689390"/>
          </a:xfrm>
        </p:grpSpPr>
        <p:sp>
          <p:nvSpPr>
            <p:cNvPr id="13" name="Google Shape;13;p2"/>
            <p:cNvSpPr/>
            <p:nvPr/>
          </p:nvSpPr>
          <p:spPr>
            <a:xfrm>
              <a:off x="1789865" y="4904274"/>
              <a:ext cx="57843" cy="162595"/>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31917" y="4873710"/>
              <a:ext cx="145444" cy="201040"/>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0355" y="4785159"/>
              <a:ext cx="185749" cy="293530"/>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6886" y="4683497"/>
              <a:ext cx="251457" cy="385116"/>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4054" y="4764684"/>
              <a:ext cx="163693" cy="319263"/>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4160" y="4867739"/>
              <a:ext cx="99807" cy="205040"/>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172920" y="4592234"/>
              <a:ext cx="252305" cy="398687"/>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400804" y="4454146"/>
              <a:ext cx="341557" cy="523084"/>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388026" y="4564423"/>
              <a:ext cx="222346" cy="433640"/>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270904" y="4704402"/>
              <a:ext cx="135569" cy="27849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6506" y="4894466"/>
              <a:ext cx="1638722" cy="249070"/>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652" y="4893874"/>
              <a:ext cx="685996" cy="249233"/>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320975" y="913051"/>
            <a:ext cx="2114646" cy="1335833"/>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435634" y="4731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12926" y="913050"/>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4750" y="76049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ctrTitle"/>
          </p:nvPr>
        </p:nvSpPr>
        <p:spPr>
          <a:xfrm>
            <a:off x="1130775" y="604100"/>
            <a:ext cx="4563300" cy="2593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chemeClr val="accent1"/>
              </a:buClr>
              <a:buSzPts val="5200"/>
              <a:buFont typeface="Patrick Hand"/>
              <a:buNone/>
              <a:defRPr sz="6000">
                <a:solidFill>
                  <a:schemeClr val="accent2"/>
                </a:solidFill>
                <a:latin typeface="Patrick Hand"/>
                <a:ea typeface="Patrick Hand"/>
                <a:cs typeface="Patrick Hand"/>
                <a:sym typeface="Patrick Hand"/>
              </a:defRPr>
            </a:lvl1pPr>
            <a:lvl2pPr lvl="1">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2pPr>
            <a:lvl3pPr lvl="2">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3pPr>
            <a:lvl4pPr lvl="3">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4pPr>
            <a:lvl5pPr lvl="4">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5pPr>
            <a:lvl6pPr lvl="5">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6pPr>
            <a:lvl7pPr lvl="6">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7pPr>
            <a:lvl8pPr lvl="7">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8pPr>
            <a:lvl9pPr lvl="8">
              <a:spcBef>
                <a:spcPts val="0"/>
              </a:spcBef>
              <a:spcAft>
                <a:spcPts val="0"/>
              </a:spcAft>
              <a:buClr>
                <a:schemeClr val="accent1"/>
              </a:buClr>
              <a:buSzPts val="5200"/>
              <a:buFont typeface="Cabin Sketch"/>
              <a:buNone/>
              <a:defRPr sz="5200">
                <a:solidFill>
                  <a:schemeClr val="accent1"/>
                </a:solidFill>
                <a:latin typeface="Cabin Sketch"/>
                <a:ea typeface="Cabin Sketch"/>
                <a:cs typeface="Cabin Sketch"/>
                <a:sym typeface="Cabin Sketch"/>
              </a:defRPr>
            </a:lvl9pPr>
          </a:lstStyle>
          <a:p>
            <a:endParaRPr/>
          </a:p>
        </p:txBody>
      </p:sp>
      <p:sp>
        <p:nvSpPr>
          <p:cNvPr id="30" name="Google Shape;30;p2"/>
          <p:cNvSpPr txBox="1">
            <a:spLocks noGrp="1"/>
          </p:cNvSpPr>
          <p:nvPr>
            <p:ph type="subTitle" idx="1"/>
          </p:nvPr>
        </p:nvSpPr>
        <p:spPr>
          <a:xfrm>
            <a:off x="1130775" y="3061625"/>
            <a:ext cx="2775000" cy="47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600"/>
              <a:buFont typeface="Patrick Hand"/>
              <a:buNone/>
              <a:defRPr sz="1600"/>
            </a:lvl1pPr>
            <a:lvl2pPr lvl="1">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2pPr>
            <a:lvl3pPr lvl="2">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3pPr>
            <a:lvl4pPr lvl="3">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4pPr>
            <a:lvl5pPr lvl="4">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5pPr>
            <a:lvl6pPr lvl="5">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6pPr>
            <a:lvl7pPr lvl="6">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7pPr>
            <a:lvl8pPr lvl="7">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8pPr>
            <a:lvl9pPr lvl="8">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4">
  <p:cSld name="CUSTOM_11_1_1_1">
    <p:spTree>
      <p:nvGrpSpPr>
        <p:cNvPr id="1" name="Shape 292"/>
        <p:cNvGrpSpPr/>
        <p:nvPr/>
      </p:nvGrpSpPr>
      <p:grpSpPr>
        <a:xfrm>
          <a:off x="0" y="0"/>
          <a:ext cx="0" cy="0"/>
          <a:chOff x="0" y="0"/>
          <a:chExt cx="0" cy="0"/>
        </a:xfrm>
      </p:grpSpPr>
      <p:sp>
        <p:nvSpPr>
          <p:cNvPr id="293" name="Google Shape;293;p16"/>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flipH="1">
            <a:off x="370291" y="4764649"/>
            <a:ext cx="4343105" cy="37886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flipH="1">
            <a:off x="7" y="4764649"/>
            <a:ext cx="6150118" cy="37883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flipH="1">
            <a:off x="530846" y="476463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txBox="1">
            <a:spLocks noGrp="1"/>
          </p:cNvSpPr>
          <p:nvPr>
            <p:ph type="subTitle" idx="1"/>
          </p:nvPr>
        </p:nvSpPr>
        <p:spPr>
          <a:xfrm>
            <a:off x="5576775" y="16190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01" name="Google Shape;301;p16"/>
          <p:cNvSpPr txBox="1">
            <a:spLocks noGrp="1"/>
          </p:cNvSpPr>
          <p:nvPr>
            <p:ph type="subTitle" idx="2"/>
          </p:nvPr>
        </p:nvSpPr>
        <p:spPr>
          <a:xfrm>
            <a:off x="5576775" y="19098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2" name="Google Shape;302;p16"/>
          <p:cNvSpPr txBox="1">
            <a:spLocks noGrp="1"/>
          </p:cNvSpPr>
          <p:nvPr>
            <p:ph type="subTitle" idx="3"/>
          </p:nvPr>
        </p:nvSpPr>
        <p:spPr>
          <a:xfrm>
            <a:off x="5576775" y="26862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03" name="Google Shape;303;p16"/>
          <p:cNvSpPr txBox="1">
            <a:spLocks noGrp="1"/>
          </p:cNvSpPr>
          <p:nvPr>
            <p:ph type="subTitle" idx="4"/>
          </p:nvPr>
        </p:nvSpPr>
        <p:spPr>
          <a:xfrm>
            <a:off x="5576775" y="29770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4" name="Google Shape;304;p16"/>
          <p:cNvSpPr txBox="1">
            <a:spLocks noGrp="1"/>
          </p:cNvSpPr>
          <p:nvPr>
            <p:ph type="subTitle" idx="5"/>
          </p:nvPr>
        </p:nvSpPr>
        <p:spPr>
          <a:xfrm>
            <a:off x="5576775" y="38296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05" name="Google Shape;305;p16"/>
          <p:cNvSpPr txBox="1">
            <a:spLocks noGrp="1"/>
          </p:cNvSpPr>
          <p:nvPr>
            <p:ph type="subTitle" idx="6"/>
          </p:nvPr>
        </p:nvSpPr>
        <p:spPr>
          <a:xfrm>
            <a:off x="5576775" y="41204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6" name="Google Shape;306;p16"/>
          <p:cNvSpPr txBox="1">
            <a:spLocks noGrp="1"/>
          </p:cNvSpPr>
          <p:nvPr>
            <p:ph type="subTitle" idx="7"/>
          </p:nvPr>
        </p:nvSpPr>
        <p:spPr>
          <a:xfrm>
            <a:off x="691436" y="1619050"/>
            <a:ext cx="2875800" cy="343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07" name="Google Shape;307;p16"/>
          <p:cNvSpPr txBox="1">
            <a:spLocks noGrp="1"/>
          </p:cNvSpPr>
          <p:nvPr>
            <p:ph type="subTitle" idx="8"/>
          </p:nvPr>
        </p:nvSpPr>
        <p:spPr>
          <a:xfrm>
            <a:off x="691436" y="1909850"/>
            <a:ext cx="2875800" cy="39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8" name="Google Shape;308;p16"/>
          <p:cNvSpPr txBox="1">
            <a:spLocks noGrp="1"/>
          </p:cNvSpPr>
          <p:nvPr>
            <p:ph type="subTitle" idx="9"/>
          </p:nvPr>
        </p:nvSpPr>
        <p:spPr>
          <a:xfrm>
            <a:off x="691436" y="2686250"/>
            <a:ext cx="2875800" cy="343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09" name="Google Shape;309;p16"/>
          <p:cNvSpPr txBox="1">
            <a:spLocks noGrp="1"/>
          </p:cNvSpPr>
          <p:nvPr>
            <p:ph type="subTitle" idx="13"/>
          </p:nvPr>
        </p:nvSpPr>
        <p:spPr>
          <a:xfrm>
            <a:off x="691436" y="2977050"/>
            <a:ext cx="2875800" cy="39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0" name="Google Shape;310;p16"/>
          <p:cNvSpPr txBox="1">
            <a:spLocks noGrp="1"/>
          </p:cNvSpPr>
          <p:nvPr>
            <p:ph type="subTitle" idx="14"/>
          </p:nvPr>
        </p:nvSpPr>
        <p:spPr>
          <a:xfrm>
            <a:off x="691436" y="3829650"/>
            <a:ext cx="2875800" cy="343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311" name="Google Shape;311;p16"/>
          <p:cNvSpPr txBox="1">
            <a:spLocks noGrp="1"/>
          </p:cNvSpPr>
          <p:nvPr>
            <p:ph type="subTitle" idx="15"/>
          </p:nvPr>
        </p:nvSpPr>
        <p:spPr>
          <a:xfrm>
            <a:off x="691436" y="4120450"/>
            <a:ext cx="2875800" cy="39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2" name="Google Shape;312;p16"/>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13" name="Google Shape;313;p16"/>
          <p:cNvSpPr txBox="1">
            <a:spLocks noGrp="1"/>
          </p:cNvSpPr>
          <p:nvPr>
            <p:ph type="title" idx="16" hasCustomPrompt="1"/>
          </p:nvPr>
        </p:nvSpPr>
        <p:spPr>
          <a:xfrm>
            <a:off x="2883638" y="1270850"/>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14" name="Google Shape;314;p16"/>
          <p:cNvSpPr txBox="1">
            <a:spLocks noGrp="1"/>
          </p:cNvSpPr>
          <p:nvPr>
            <p:ph type="title" idx="17" hasCustomPrompt="1"/>
          </p:nvPr>
        </p:nvSpPr>
        <p:spPr>
          <a:xfrm>
            <a:off x="5573663" y="1270850"/>
            <a:ext cx="680400" cy="343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900" b="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315" name="Google Shape;315;p16"/>
          <p:cNvSpPr txBox="1">
            <a:spLocks noGrp="1"/>
          </p:cNvSpPr>
          <p:nvPr>
            <p:ph type="title" idx="18" hasCustomPrompt="1"/>
          </p:nvPr>
        </p:nvSpPr>
        <p:spPr>
          <a:xfrm>
            <a:off x="2886750" y="2338050"/>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16" name="Google Shape;316;p16"/>
          <p:cNvSpPr txBox="1">
            <a:spLocks noGrp="1"/>
          </p:cNvSpPr>
          <p:nvPr>
            <p:ph type="title" idx="19" hasCustomPrompt="1"/>
          </p:nvPr>
        </p:nvSpPr>
        <p:spPr>
          <a:xfrm>
            <a:off x="5576775" y="2338050"/>
            <a:ext cx="680400" cy="343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900" b="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317" name="Google Shape;317;p16"/>
          <p:cNvSpPr txBox="1">
            <a:spLocks noGrp="1"/>
          </p:cNvSpPr>
          <p:nvPr>
            <p:ph type="title" idx="20" hasCustomPrompt="1"/>
          </p:nvPr>
        </p:nvSpPr>
        <p:spPr>
          <a:xfrm>
            <a:off x="2886750" y="3485850"/>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318" name="Google Shape;318;p16"/>
          <p:cNvSpPr txBox="1">
            <a:spLocks noGrp="1"/>
          </p:cNvSpPr>
          <p:nvPr>
            <p:ph type="title" idx="21" hasCustomPrompt="1"/>
          </p:nvPr>
        </p:nvSpPr>
        <p:spPr>
          <a:xfrm>
            <a:off x="5576775" y="3481450"/>
            <a:ext cx="680400" cy="343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900" b="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17">
    <p:spTree>
      <p:nvGrpSpPr>
        <p:cNvPr id="1" name="Shape 319"/>
        <p:cNvGrpSpPr/>
        <p:nvPr/>
      </p:nvGrpSpPr>
      <p:grpSpPr>
        <a:xfrm>
          <a:off x="0" y="0"/>
          <a:ext cx="0" cy="0"/>
          <a:chOff x="0" y="0"/>
          <a:chExt cx="0" cy="0"/>
        </a:xfrm>
      </p:grpSpPr>
      <p:sp>
        <p:nvSpPr>
          <p:cNvPr id="320" name="Google Shape;320;p17"/>
          <p:cNvSpPr/>
          <p:nvPr/>
        </p:nvSpPr>
        <p:spPr>
          <a:xfrm>
            <a:off x="6065076" y="66202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0" y="290950"/>
            <a:ext cx="7906898" cy="4408837"/>
          </a:xfrm>
          <a:custGeom>
            <a:avLst/>
            <a:gdLst/>
            <a:ahLst/>
            <a:cxnLst/>
            <a:rect l="l" t="t" r="r" b="b"/>
            <a:pathLst>
              <a:path w="145978" h="92540" extrusionOk="0">
                <a:moveTo>
                  <a:pt x="62986" y="0"/>
                </a:moveTo>
                <a:cubicBezTo>
                  <a:pt x="39337" y="0"/>
                  <a:pt x="15865" y="9988"/>
                  <a:pt x="1" y="23326"/>
                </a:cubicBezTo>
                <a:lnTo>
                  <a:pt x="1" y="81787"/>
                </a:lnTo>
                <a:cubicBezTo>
                  <a:pt x="15865" y="89249"/>
                  <a:pt x="39337" y="92539"/>
                  <a:pt x="62986" y="92539"/>
                </a:cubicBezTo>
                <a:cubicBezTo>
                  <a:pt x="104790" y="92539"/>
                  <a:pt x="145978" y="81670"/>
                  <a:pt x="145978" y="56111"/>
                </a:cubicBezTo>
                <a:cubicBezTo>
                  <a:pt x="145978" y="30553"/>
                  <a:pt x="104790" y="0"/>
                  <a:pt x="62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txBox="1">
            <a:spLocks noGrp="1"/>
          </p:cNvSpPr>
          <p:nvPr>
            <p:ph type="title"/>
          </p:nvPr>
        </p:nvSpPr>
        <p:spPr>
          <a:xfrm>
            <a:off x="784400" y="1112950"/>
            <a:ext cx="5746500" cy="21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Patrick Hand"/>
              <a:buNone/>
              <a:defRPr sz="2400">
                <a:solidFill>
                  <a:schemeClr val="dk1"/>
                </a:solidFill>
                <a:latin typeface="Poppins Light"/>
                <a:ea typeface="Poppins Light"/>
                <a:cs typeface="Poppins Light"/>
                <a:sym typeface="Poppins Light"/>
              </a:defRPr>
            </a:lvl1pPr>
            <a:lvl2pPr lvl="1" algn="ctr" rtl="0">
              <a:spcBef>
                <a:spcPts val="0"/>
              </a:spcBef>
              <a:spcAft>
                <a:spcPts val="0"/>
              </a:spcAft>
              <a:buSzPts val="3500"/>
              <a:buFont typeface="Patrick Hand"/>
              <a:buNone/>
              <a:defRPr sz="3500">
                <a:latin typeface="Patrick Hand"/>
                <a:ea typeface="Patrick Hand"/>
                <a:cs typeface="Patrick Hand"/>
                <a:sym typeface="Patrick Hand"/>
              </a:defRPr>
            </a:lvl2pPr>
            <a:lvl3pPr lvl="2" algn="ctr" rtl="0">
              <a:spcBef>
                <a:spcPts val="0"/>
              </a:spcBef>
              <a:spcAft>
                <a:spcPts val="0"/>
              </a:spcAft>
              <a:buSzPts val="3500"/>
              <a:buFont typeface="Patrick Hand"/>
              <a:buNone/>
              <a:defRPr sz="3500">
                <a:latin typeface="Patrick Hand"/>
                <a:ea typeface="Patrick Hand"/>
                <a:cs typeface="Patrick Hand"/>
                <a:sym typeface="Patrick Hand"/>
              </a:defRPr>
            </a:lvl3pPr>
            <a:lvl4pPr lvl="3" algn="ctr" rtl="0">
              <a:spcBef>
                <a:spcPts val="0"/>
              </a:spcBef>
              <a:spcAft>
                <a:spcPts val="0"/>
              </a:spcAft>
              <a:buSzPts val="3500"/>
              <a:buFont typeface="Patrick Hand"/>
              <a:buNone/>
              <a:defRPr sz="3500">
                <a:latin typeface="Patrick Hand"/>
                <a:ea typeface="Patrick Hand"/>
                <a:cs typeface="Patrick Hand"/>
                <a:sym typeface="Patrick Hand"/>
              </a:defRPr>
            </a:lvl4pPr>
            <a:lvl5pPr lvl="4" algn="ctr" rtl="0">
              <a:spcBef>
                <a:spcPts val="0"/>
              </a:spcBef>
              <a:spcAft>
                <a:spcPts val="0"/>
              </a:spcAft>
              <a:buSzPts val="3500"/>
              <a:buFont typeface="Patrick Hand"/>
              <a:buNone/>
              <a:defRPr sz="3500">
                <a:latin typeface="Patrick Hand"/>
                <a:ea typeface="Patrick Hand"/>
                <a:cs typeface="Patrick Hand"/>
                <a:sym typeface="Patrick Hand"/>
              </a:defRPr>
            </a:lvl5pPr>
            <a:lvl6pPr lvl="5" algn="ctr" rtl="0">
              <a:spcBef>
                <a:spcPts val="0"/>
              </a:spcBef>
              <a:spcAft>
                <a:spcPts val="0"/>
              </a:spcAft>
              <a:buSzPts val="3500"/>
              <a:buFont typeface="Patrick Hand"/>
              <a:buNone/>
              <a:defRPr sz="3500">
                <a:latin typeface="Patrick Hand"/>
                <a:ea typeface="Patrick Hand"/>
                <a:cs typeface="Patrick Hand"/>
                <a:sym typeface="Patrick Hand"/>
              </a:defRPr>
            </a:lvl6pPr>
            <a:lvl7pPr lvl="6" algn="ctr" rtl="0">
              <a:spcBef>
                <a:spcPts val="0"/>
              </a:spcBef>
              <a:spcAft>
                <a:spcPts val="0"/>
              </a:spcAft>
              <a:buSzPts val="3500"/>
              <a:buFont typeface="Patrick Hand"/>
              <a:buNone/>
              <a:defRPr sz="3500">
                <a:latin typeface="Patrick Hand"/>
                <a:ea typeface="Patrick Hand"/>
                <a:cs typeface="Patrick Hand"/>
                <a:sym typeface="Patrick Hand"/>
              </a:defRPr>
            </a:lvl7pPr>
            <a:lvl8pPr lvl="7" algn="ctr" rtl="0">
              <a:spcBef>
                <a:spcPts val="0"/>
              </a:spcBef>
              <a:spcAft>
                <a:spcPts val="0"/>
              </a:spcAft>
              <a:buSzPts val="3500"/>
              <a:buFont typeface="Patrick Hand"/>
              <a:buNone/>
              <a:defRPr sz="3500">
                <a:latin typeface="Patrick Hand"/>
                <a:ea typeface="Patrick Hand"/>
                <a:cs typeface="Patrick Hand"/>
                <a:sym typeface="Patrick Hand"/>
              </a:defRPr>
            </a:lvl8pPr>
            <a:lvl9pPr lvl="8" algn="ctr" rtl="0">
              <a:spcBef>
                <a:spcPts val="0"/>
              </a:spcBef>
              <a:spcAft>
                <a:spcPts val="0"/>
              </a:spcAft>
              <a:buSzPts val="3500"/>
              <a:buFont typeface="Patrick Hand"/>
              <a:buNone/>
              <a:defRPr sz="3500">
                <a:latin typeface="Patrick Hand"/>
                <a:ea typeface="Patrick Hand"/>
                <a:cs typeface="Patrick Hand"/>
                <a:sym typeface="Patrick Hand"/>
              </a:defRPr>
            </a:lvl9pPr>
          </a:lstStyle>
          <a:p>
            <a:endParaRPr/>
          </a:p>
        </p:txBody>
      </p:sp>
      <p:sp>
        <p:nvSpPr>
          <p:cNvPr id="323" name="Google Shape;323;p17"/>
          <p:cNvSpPr/>
          <p:nvPr/>
        </p:nvSpPr>
        <p:spPr>
          <a:xfrm>
            <a:off x="7846900" y="509474"/>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txBox="1">
            <a:spLocks noGrp="1"/>
          </p:cNvSpPr>
          <p:nvPr>
            <p:ph type="title" idx="2"/>
          </p:nvPr>
        </p:nvSpPr>
        <p:spPr>
          <a:xfrm>
            <a:off x="791825" y="3060700"/>
            <a:ext cx="5746500" cy="51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sz="2100">
                <a:solidFill>
                  <a:schemeClr val="lt2"/>
                </a:solidFill>
              </a:defRPr>
            </a:lvl1pPr>
            <a:lvl2pPr lvl="1" rtl="0">
              <a:spcBef>
                <a:spcPts val="0"/>
              </a:spcBef>
              <a:spcAft>
                <a:spcPts val="0"/>
              </a:spcAft>
              <a:buSzPts val="2800"/>
              <a:buNone/>
              <a:defRPr>
                <a:latin typeface="Poppins Light"/>
                <a:ea typeface="Poppins Light"/>
                <a:cs typeface="Poppins Light"/>
                <a:sym typeface="Poppins Light"/>
              </a:defRPr>
            </a:lvl2pPr>
            <a:lvl3pPr lvl="2" rtl="0">
              <a:spcBef>
                <a:spcPts val="0"/>
              </a:spcBef>
              <a:spcAft>
                <a:spcPts val="0"/>
              </a:spcAft>
              <a:buSzPts val="2800"/>
              <a:buNone/>
              <a:defRPr>
                <a:latin typeface="Poppins Light"/>
                <a:ea typeface="Poppins Light"/>
                <a:cs typeface="Poppins Light"/>
                <a:sym typeface="Poppins Light"/>
              </a:defRPr>
            </a:lvl3pPr>
            <a:lvl4pPr lvl="3" rtl="0">
              <a:spcBef>
                <a:spcPts val="0"/>
              </a:spcBef>
              <a:spcAft>
                <a:spcPts val="0"/>
              </a:spcAft>
              <a:buSzPts val="2800"/>
              <a:buNone/>
              <a:defRPr>
                <a:latin typeface="Poppins Light"/>
                <a:ea typeface="Poppins Light"/>
                <a:cs typeface="Poppins Light"/>
                <a:sym typeface="Poppins Light"/>
              </a:defRPr>
            </a:lvl4pPr>
            <a:lvl5pPr lvl="4" rtl="0">
              <a:spcBef>
                <a:spcPts val="0"/>
              </a:spcBef>
              <a:spcAft>
                <a:spcPts val="0"/>
              </a:spcAft>
              <a:buSzPts val="2800"/>
              <a:buNone/>
              <a:defRPr>
                <a:latin typeface="Poppins Light"/>
                <a:ea typeface="Poppins Light"/>
                <a:cs typeface="Poppins Light"/>
                <a:sym typeface="Poppins Light"/>
              </a:defRPr>
            </a:lvl5pPr>
            <a:lvl6pPr lvl="5" rtl="0">
              <a:spcBef>
                <a:spcPts val="0"/>
              </a:spcBef>
              <a:spcAft>
                <a:spcPts val="0"/>
              </a:spcAft>
              <a:buSzPts val="2800"/>
              <a:buNone/>
              <a:defRPr>
                <a:latin typeface="Poppins Light"/>
                <a:ea typeface="Poppins Light"/>
                <a:cs typeface="Poppins Light"/>
                <a:sym typeface="Poppins Light"/>
              </a:defRPr>
            </a:lvl6pPr>
            <a:lvl7pPr lvl="6" rtl="0">
              <a:spcBef>
                <a:spcPts val="0"/>
              </a:spcBef>
              <a:spcAft>
                <a:spcPts val="0"/>
              </a:spcAft>
              <a:buSzPts val="2800"/>
              <a:buNone/>
              <a:defRPr>
                <a:latin typeface="Poppins Light"/>
                <a:ea typeface="Poppins Light"/>
                <a:cs typeface="Poppins Light"/>
                <a:sym typeface="Poppins Light"/>
              </a:defRPr>
            </a:lvl7pPr>
            <a:lvl8pPr lvl="7" rtl="0">
              <a:spcBef>
                <a:spcPts val="0"/>
              </a:spcBef>
              <a:spcAft>
                <a:spcPts val="0"/>
              </a:spcAft>
              <a:buSzPts val="2800"/>
              <a:buNone/>
              <a:defRPr>
                <a:latin typeface="Poppins Light"/>
                <a:ea typeface="Poppins Light"/>
                <a:cs typeface="Poppins Light"/>
                <a:sym typeface="Poppins Light"/>
              </a:defRPr>
            </a:lvl8pPr>
            <a:lvl9pPr lvl="8" rtl="0">
              <a:spcBef>
                <a:spcPts val="0"/>
              </a:spcBef>
              <a:spcAft>
                <a:spcPts val="0"/>
              </a:spcAft>
              <a:buSzPts val="2800"/>
              <a:buNone/>
              <a:defRPr>
                <a:latin typeface="Poppins Light"/>
                <a:ea typeface="Poppins Light"/>
                <a:cs typeface="Poppins Light"/>
                <a:sym typeface="Poppins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2">
  <p:cSld name="CUSTOM_18">
    <p:spTree>
      <p:nvGrpSpPr>
        <p:cNvPr id="1" name="Shape 325"/>
        <p:cNvGrpSpPr/>
        <p:nvPr/>
      </p:nvGrpSpPr>
      <p:grpSpPr>
        <a:xfrm>
          <a:off x="0" y="0"/>
          <a:ext cx="0" cy="0"/>
          <a:chOff x="0" y="0"/>
          <a:chExt cx="0" cy="0"/>
        </a:xfrm>
      </p:grpSpPr>
      <p:sp>
        <p:nvSpPr>
          <p:cNvPr id="326" name="Google Shape;326;p18"/>
          <p:cNvSpPr txBox="1">
            <a:spLocks noGrp="1"/>
          </p:cNvSpPr>
          <p:nvPr>
            <p:ph type="title"/>
          </p:nvPr>
        </p:nvSpPr>
        <p:spPr>
          <a:xfrm>
            <a:off x="784400" y="1112950"/>
            <a:ext cx="5746500" cy="21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Font typeface="Patrick Hand"/>
              <a:buNone/>
              <a:defRPr sz="2400">
                <a:latin typeface="Poppins Light"/>
                <a:ea typeface="Poppins Light"/>
                <a:cs typeface="Poppins Light"/>
                <a:sym typeface="Poppins Light"/>
              </a:defRPr>
            </a:lvl1pPr>
            <a:lvl2pPr lvl="1"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2pPr>
            <a:lvl3pPr lvl="2"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3pPr>
            <a:lvl4pPr lvl="3"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4pPr>
            <a:lvl5pPr lvl="4"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5pPr>
            <a:lvl6pPr lvl="5"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6pPr>
            <a:lvl7pPr lvl="6"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7pPr>
            <a:lvl8pPr lvl="7"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8pPr>
            <a:lvl9pPr lvl="8" algn="ctr" rtl="0">
              <a:spcBef>
                <a:spcPts val="0"/>
              </a:spcBef>
              <a:spcAft>
                <a:spcPts val="0"/>
              </a:spcAft>
              <a:buClr>
                <a:schemeClr val="dk2"/>
              </a:buClr>
              <a:buSzPts val="3500"/>
              <a:buFont typeface="Patrick Hand"/>
              <a:buNone/>
              <a:defRPr sz="3500">
                <a:solidFill>
                  <a:schemeClr val="dk2"/>
                </a:solidFill>
                <a:latin typeface="Patrick Hand"/>
                <a:ea typeface="Patrick Hand"/>
                <a:cs typeface="Patrick Hand"/>
                <a:sym typeface="Patrick Hand"/>
              </a:defRPr>
            </a:lvl9pPr>
          </a:lstStyle>
          <a:p>
            <a:endParaRPr/>
          </a:p>
        </p:txBody>
      </p:sp>
      <p:sp>
        <p:nvSpPr>
          <p:cNvPr id="327" name="Google Shape;327;p18"/>
          <p:cNvSpPr txBox="1">
            <a:spLocks noGrp="1"/>
          </p:cNvSpPr>
          <p:nvPr>
            <p:ph type="title" idx="2"/>
          </p:nvPr>
        </p:nvSpPr>
        <p:spPr>
          <a:xfrm>
            <a:off x="791825" y="3060700"/>
            <a:ext cx="5746500" cy="51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sz="2100">
                <a:solidFill>
                  <a:schemeClr val="lt2"/>
                </a:solidFill>
              </a:defRPr>
            </a:lvl1pPr>
            <a:lvl2pPr lvl="1" rtl="0">
              <a:spcBef>
                <a:spcPts val="0"/>
              </a:spcBef>
              <a:spcAft>
                <a:spcPts val="0"/>
              </a:spcAft>
              <a:buSzPts val="2800"/>
              <a:buNone/>
              <a:defRPr>
                <a:latin typeface="Poppins Light"/>
                <a:ea typeface="Poppins Light"/>
                <a:cs typeface="Poppins Light"/>
                <a:sym typeface="Poppins Light"/>
              </a:defRPr>
            </a:lvl2pPr>
            <a:lvl3pPr lvl="2" rtl="0">
              <a:spcBef>
                <a:spcPts val="0"/>
              </a:spcBef>
              <a:spcAft>
                <a:spcPts val="0"/>
              </a:spcAft>
              <a:buSzPts val="2800"/>
              <a:buNone/>
              <a:defRPr>
                <a:latin typeface="Poppins Light"/>
                <a:ea typeface="Poppins Light"/>
                <a:cs typeface="Poppins Light"/>
                <a:sym typeface="Poppins Light"/>
              </a:defRPr>
            </a:lvl3pPr>
            <a:lvl4pPr lvl="3" rtl="0">
              <a:spcBef>
                <a:spcPts val="0"/>
              </a:spcBef>
              <a:spcAft>
                <a:spcPts val="0"/>
              </a:spcAft>
              <a:buSzPts val="2800"/>
              <a:buNone/>
              <a:defRPr>
                <a:latin typeface="Poppins Light"/>
                <a:ea typeface="Poppins Light"/>
                <a:cs typeface="Poppins Light"/>
                <a:sym typeface="Poppins Light"/>
              </a:defRPr>
            </a:lvl4pPr>
            <a:lvl5pPr lvl="4" rtl="0">
              <a:spcBef>
                <a:spcPts val="0"/>
              </a:spcBef>
              <a:spcAft>
                <a:spcPts val="0"/>
              </a:spcAft>
              <a:buSzPts val="2800"/>
              <a:buNone/>
              <a:defRPr>
                <a:latin typeface="Poppins Light"/>
                <a:ea typeface="Poppins Light"/>
                <a:cs typeface="Poppins Light"/>
                <a:sym typeface="Poppins Light"/>
              </a:defRPr>
            </a:lvl5pPr>
            <a:lvl6pPr lvl="5" rtl="0">
              <a:spcBef>
                <a:spcPts val="0"/>
              </a:spcBef>
              <a:spcAft>
                <a:spcPts val="0"/>
              </a:spcAft>
              <a:buSzPts val="2800"/>
              <a:buNone/>
              <a:defRPr>
                <a:latin typeface="Poppins Light"/>
                <a:ea typeface="Poppins Light"/>
                <a:cs typeface="Poppins Light"/>
                <a:sym typeface="Poppins Light"/>
              </a:defRPr>
            </a:lvl6pPr>
            <a:lvl7pPr lvl="6" rtl="0">
              <a:spcBef>
                <a:spcPts val="0"/>
              </a:spcBef>
              <a:spcAft>
                <a:spcPts val="0"/>
              </a:spcAft>
              <a:buSzPts val="2800"/>
              <a:buNone/>
              <a:defRPr>
                <a:latin typeface="Poppins Light"/>
                <a:ea typeface="Poppins Light"/>
                <a:cs typeface="Poppins Light"/>
                <a:sym typeface="Poppins Light"/>
              </a:defRPr>
            </a:lvl7pPr>
            <a:lvl8pPr lvl="7" rtl="0">
              <a:spcBef>
                <a:spcPts val="0"/>
              </a:spcBef>
              <a:spcAft>
                <a:spcPts val="0"/>
              </a:spcAft>
              <a:buSzPts val="2800"/>
              <a:buNone/>
              <a:defRPr>
                <a:latin typeface="Poppins Light"/>
                <a:ea typeface="Poppins Light"/>
                <a:cs typeface="Poppins Light"/>
                <a:sym typeface="Poppins Light"/>
              </a:defRPr>
            </a:lvl8pPr>
            <a:lvl9pPr lvl="8" rtl="0">
              <a:spcBef>
                <a:spcPts val="0"/>
              </a:spcBef>
              <a:spcAft>
                <a:spcPts val="0"/>
              </a:spcAft>
              <a:buSzPts val="2800"/>
              <a:buNone/>
              <a:defRPr>
                <a:latin typeface="Poppins Light"/>
                <a:ea typeface="Poppins Light"/>
                <a:cs typeface="Poppins Light"/>
                <a:sym typeface="Poppins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328"/>
        <p:cNvGrpSpPr/>
        <p:nvPr/>
      </p:nvGrpSpPr>
      <p:grpSpPr>
        <a:xfrm>
          <a:off x="0" y="0"/>
          <a:ext cx="0" cy="0"/>
          <a:chOff x="0" y="0"/>
          <a:chExt cx="0" cy="0"/>
        </a:xfrm>
      </p:grpSpPr>
      <p:grpSp>
        <p:nvGrpSpPr>
          <p:cNvPr id="329" name="Google Shape;329;p19"/>
          <p:cNvGrpSpPr/>
          <p:nvPr/>
        </p:nvGrpSpPr>
        <p:grpSpPr>
          <a:xfrm>
            <a:off x="68" y="632750"/>
            <a:ext cx="9143932" cy="4510744"/>
            <a:chOff x="68" y="632750"/>
            <a:chExt cx="9143932" cy="4510744"/>
          </a:xfrm>
        </p:grpSpPr>
        <p:sp>
          <p:nvSpPr>
            <p:cNvPr id="330" name="Google Shape;330;p19"/>
            <p:cNvSpPr/>
            <p:nvPr/>
          </p:nvSpPr>
          <p:spPr>
            <a:xfrm>
              <a:off x="5392156" y="632750"/>
              <a:ext cx="2484097" cy="156921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1193906" y="4711626"/>
              <a:ext cx="4266954" cy="35706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32" name="Google Shape;332;p19"/>
            <p:cNvSpPr/>
            <p:nvPr/>
          </p:nvSpPr>
          <p:spPr>
            <a:xfrm flipH="1">
              <a:off x="68" y="4828304"/>
              <a:ext cx="9143932" cy="315190"/>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248925" y="1433902"/>
              <a:ext cx="685292" cy="43296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9"/>
          <p:cNvSpPr txBox="1">
            <a:spLocks noGrp="1"/>
          </p:cNvSpPr>
          <p:nvPr>
            <p:ph type="title"/>
          </p:nvPr>
        </p:nvSpPr>
        <p:spPr>
          <a:xfrm>
            <a:off x="1013000" y="959550"/>
            <a:ext cx="4685400" cy="27939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3000"/>
              <a:buNone/>
              <a:defRPr sz="7200"/>
            </a:lvl1pPr>
            <a:lvl2pPr lvl="1" algn="ctr" rtl="0">
              <a:spcBef>
                <a:spcPts val="0"/>
              </a:spcBef>
              <a:spcAft>
                <a:spcPts val="0"/>
              </a:spcAft>
              <a:buSzPts val="2800"/>
              <a:buNone/>
              <a:defRPr>
                <a:latin typeface="Poppins Light"/>
                <a:ea typeface="Poppins Light"/>
                <a:cs typeface="Poppins Light"/>
                <a:sym typeface="Poppins Light"/>
              </a:defRPr>
            </a:lvl2pPr>
            <a:lvl3pPr lvl="2" algn="ctr" rtl="0">
              <a:spcBef>
                <a:spcPts val="0"/>
              </a:spcBef>
              <a:spcAft>
                <a:spcPts val="0"/>
              </a:spcAft>
              <a:buSzPts val="2800"/>
              <a:buNone/>
              <a:defRPr>
                <a:latin typeface="Poppins Light"/>
                <a:ea typeface="Poppins Light"/>
                <a:cs typeface="Poppins Light"/>
                <a:sym typeface="Poppins Light"/>
              </a:defRPr>
            </a:lvl3pPr>
            <a:lvl4pPr lvl="3" algn="ctr" rtl="0">
              <a:spcBef>
                <a:spcPts val="0"/>
              </a:spcBef>
              <a:spcAft>
                <a:spcPts val="0"/>
              </a:spcAft>
              <a:buSzPts val="2800"/>
              <a:buNone/>
              <a:defRPr>
                <a:latin typeface="Poppins Light"/>
                <a:ea typeface="Poppins Light"/>
                <a:cs typeface="Poppins Light"/>
                <a:sym typeface="Poppins Light"/>
              </a:defRPr>
            </a:lvl4pPr>
            <a:lvl5pPr lvl="4" algn="ctr" rtl="0">
              <a:spcBef>
                <a:spcPts val="0"/>
              </a:spcBef>
              <a:spcAft>
                <a:spcPts val="0"/>
              </a:spcAft>
              <a:buSzPts val="2800"/>
              <a:buNone/>
              <a:defRPr>
                <a:latin typeface="Poppins Light"/>
                <a:ea typeface="Poppins Light"/>
                <a:cs typeface="Poppins Light"/>
                <a:sym typeface="Poppins Light"/>
              </a:defRPr>
            </a:lvl5pPr>
            <a:lvl6pPr lvl="5" algn="ctr" rtl="0">
              <a:spcBef>
                <a:spcPts val="0"/>
              </a:spcBef>
              <a:spcAft>
                <a:spcPts val="0"/>
              </a:spcAft>
              <a:buSzPts val="2800"/>
              <a:buNone/>
              <a:defRPr>
                <a:latin typeface="Poppins Light"/>
                <a:ea typeface="Poppins Light"/>
                <a:cs typeface="Poppins Light"/>
                <a:sym typeface="Poppins Light"/>
              </a:defRPr>
            </a:lvl6pPr>
            <a:lvl7pPr lvl="6" algn="ctr" rtl="0">
              <a:spcBef>
                <a:spcPts val="0"/>
              </a:spcBef>
              <a:spcAft>
                <a:spcPts val="0"/>
              </a:spcAft>
              <a:buSzPts val="2800"/>
              <a:buNone/>
              <a:defRPr>
                <a:latin typeface="Poppins Light"/>
                <a:ea typeface="Poppins Light"/>
                <a:cs typeface="Poppins Light"/>
                <a:sym typeface="Poppins Light"/>
              </a:defRPr>
            </a:lvl7pPr>
            <a:lvl8pPr lvl="7" algn="ctr" rtl="0">
              <a:spcBef>
                <a:spcPts val="0"/>
              </a:spcBef>
              <a:spcAft>
                <a:spcPts val="0"/>
              </a:spcAft>
              <a:buSzPts val="2800"/>
              <a:buNone/>
              <a:defRPr>
                <a:latin typeface="Poppins Light"/>
                <a:ea typeface="Poppins Light"/>
                <a:cs typeface="Poppins Light"/>
                <a:sym typeface="Poppins Light"/>
              </a:defRPr>
            </a:lvl8pPr>
            <a:lvl9pPr lvl="8" algn="ctr" rtl="0">
              <a:spcBef>
                <a:spcPts val="0"/>
              </a:spcBef>
              <a:spcAft>
                <a:spcPts val="0"/>
              </a:spcAft>
              <a:buSzPts val="2800"/>
              <a:buNone/>
              <a:defRPr>
                <a:latin typeface="Poppins Light"/>
                <a:ea typeface="Poppins Light"/>
                <a:cs typeface="Poppins Light"/>
                <a:sym typeface="Poppins Light"/>
              </a:defRPr>
            </a:lvl9pPr>
          </a:lstStyle>
          <a:p>
            <a:endParaRPr/>
          </a:p>
        </p:txBody>
      </p:sp>
      <p:sp>
        <p:nvSpPr>
          <p:cNvPr id="335" name="Google Shape;335;p19"/>
          <p:cNvSpPr txBox="1">
            <a:spLocks noGrp="1"/>
          </p:cNvSpPr>
          <p:nvPr>
            <p:ph type="subTitle" idx="1"/>
          </p:nvPr>
        </p:nvSpPr>
        <p:spPr>
          <a:xfrm>
            <a:off x="1013000" y="3644125"/>
            <a:ext cx="4133700" cy="6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Poppins"/>
                <a:ea typeface="Poppins"/>
                <a:cs typeface="Poppins"/>
                <a:sym typeface="Poppins"/>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3">
    <p:spTree>
      <p:nvGrpSpPr>
        <p:cNvPr id="1" name="Shape 336"/>
        <p:cNvGrpSpPr/>
        <p:nvPr/>
      </p:nvGrpSpPr>
      <p:grpSpPr>
        <a:xfrm>
          <a:off x="0" y="0"/>
          <a:ext cx="0" cy="0"/>
          <a:chOff x="0" y="0"/>
          <a:chExt cx="0" cy="0"/>
        </a:xfrm>
      </p:grpSpPr>
      <p:sp>
        <p:nvSpPr>
          <p:cNvPr id="337" name="Google Shape;337;p20"/>
          <p:cNvSpPr/>
          <p:nvPr/>
        </p:nvSpPr>
        <p:spPr>
          <a:xfrm>
            <a:off x="2823075" y="4647550"/>
            <a:ext cx="4631625" cy="42998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rot="271939">
            <a:off x="-838757" y="4378872"/>
            <a:ext cx="6337331" cy="772400"/>
          </a:xfrm>
          <a:custGeom>
            <a:avLst/>
            <a:gdLst/>
            <a:ahLst/>
            <a:cxnLst/>
            <a:rect l="l" t="t" r="r" b="b"/>
            <a:pathLst>
              <a:path w="190775" h="15616" extrusionOk="0">
                <a:moveTo>
                  <a:pt x="99957" y="1"/>
                </a:moveTo>
                <a:cubicBezTo>
                  <a:pt x="86947" y="1"/>
                  <a:pt x="75981" y="125"/>
                  <a:pt x="70092" y="125"/>
                </a:cubicBezTo>
                <a:cubicBezTo>
                  <a:pt x="17455" y="125"/>
                  <a:pt x="0" y="7626"/>
                  <a:pt x="3001" y="13139"/>
                </a:cubicBezTo>
                <a:cubicBezTo>
                  <a:pt x="3980" y="14934"/>
                  <a:pt x="5704" y="15558"/>
                  <a:pt x="9116" y="15558"/>
                </a:cubicBezTo>
                <a:cubicBezTo>
                  <a:pt x="16904" y="15558"/>
                  <a:pt x="33489" y="12305"/>
                  <a:pt x="70092" y="12305"/>
                </a:cubicBezTo>
                <a:cubicBezTo>
                  <a:pt x="91766" y="12305"/>
                  <a:pt x="116048" y="15110"/>
                  <a:pt x="137112" y="15110"/>
                </a:cubicBezTo>
                <a:cubicBezTo>
                  <a:pt x="138092" y="15110"/>
                  <a:pt x="139064" y="15104"/>
                  <a:pt x="140030" y="15091"/>
                </a:cubicBezTo>
                <a:cubicBezTo>
                  <a:pt x="168724" y="14710"/>
                  <a:pt x="190774" y="15615"/>
                  <a:pt x="190774" y="8805"/>
                </a:cubicBezTo>
                <a:cubicBezTo>
                  <a:pt x="190774" y="1012"/>
                  <a:pt x="137056" y="1"/>
                  <a:pt x="999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2375" y="4386678"/>
            <a:ext cx="9143996" cy="756803"/>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txBox="1">
            <a:spLocks noGrp="1"/>
          </p:cNvSpPr>
          <p:nvPr>
            <p:ph type="title"/>
          </p:nvPr>
        </p:nvSpPr>
        <p:spPr>
          <a:xfrm>
            <a:off x="3839500" y="2289800"/>
            <a:ext cx="4318200" cy="9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Font typeface="Patrick Hand"/>
              <a:buNone/>
              <a:defRPr sz="6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6" name="Google Shape;346;p20"/>
          <p:cNvSpPr txBox="1">
            <a:spLocks noGrp="1"/>
          </p:cNvSpPr>
          <p:nvPr>
            <p:ph type="subTitle" idx="1"/>
          </p:nvPr>
        </p:nvSpPr>
        <p:spPr>
          <a:xfrm>
            <a:off x="5404250" y="3290150"/>
            <a:ext cx="2753400" cy="61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6"/>
              </a:buClr>
              <a:buSzPts val="1600"/>
              <a:buFont typeface="Patrick Hand"/>
              <a:buNone/>
              <a:defRPr/>
            </a:lvl1pPr>
            <a:lvl2pPr lvl="1"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2pPr>
            <a:lvl3pPr lvl="2"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3pPr>
            <a:lvl4pPr lvl="3"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4pPr>
            <a:lvl5pPr lvl="4"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5pPr>
            <a:lvl6pPr lvl="5"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6pPr>
            <a:lvl7pPr lvl="6"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7pPr>
            <a:lvl8pPr lvl="7"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8pPr>
            <a:lvl9pPr lvl="8"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13_1">
    <p:spTree>
      <p:nvGrpSpPr>
        <p:cNvPr id="1" name="Shape 347"/>
        <p:cNvGrpSpPr/>
        <p:nvPr/>
      </p:nvGrpSpPr>
      <p:grpSpPr>
        <a:xfrm>
          <a:off x="0" y="0"/>
          <a:ext cx="0" cy="0"/>
          <a:chOff x="0" y="0"/>
          <a:chExt cx="0" cy="0"/>
        </a:xfrm>
      </p:grpSpPr>
      <p:grpSp>
        <p:nvGrpSpPr>
          <p:cNvPr id="348" name="Google Shape;348;p21"/>
          <p:cNvGrpSpPr/>
          <p:nvPr/>
        </p:nvGrpSpPr>
        <p:grpSpPr>
          <a:xfrm>
            <a:off x="785612" y="3481272"/>
            <a:ext cx="4309167" cy="1669408"/>
            <a:chOff x="2189450" y="2220300"/>
            <a:chExt cx="3202175" cy="1240550"/>
          </a:xfrm>
        </p:grpSpPr>
        <p:sp>
          <p:nvSpPr>
            <p:cNvPr id="349" name="Google Shape;349;p2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1"/>
          <p:cNvSpPr/>
          <p:nvPr/>
        </p:nvSpPr>
        <p:spPr>
          <a:xfrm>
            <a:off x="884606" y="4666716"/>
            <a:ext cx="255429" cy="33250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1196730" y="4399918"/>
            <a:ext cx="415135" cy="638067"/>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flipH="1">
            <a:off x="1668577" y="4718636"/>
            <a:ext cx="177073" cy="230528"/>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21"/>
          <p:cNvGrpSpPr/>
          <p:nvPr/>
        </p:nvGrpSpPr>
        <p:grpSpPr>
          <a:xfrm>
            <a:off x="3349466" y="3839498"/>
            <a:ext cx="3391103" cy="1313742"/>
            <a:chOff x="2189450" y="2220300"/>
            <a:chExt cx="3202175" cy="1240550"/>
          </a:xfrm>
        </p:grpSpPr>
        <p:sp>
          <p:nvSpPr>
            <p:cNvPr id="355" name="Google Shape;355;p2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21"/>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txBox="1">
            <a:spLocks noGrp="1"/>
          </p:cNvSpPr>
          <p:nvPr>
            <p:ph type="title"/>
          </p:nvPr>
        </p:nvSpPr>
        <p:spPr>
          <a:xfrm>
            <a:off x="1200150" y="1210200"/>
            <a:ext cx="3758700" cy="1927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000"/>
              <a:buFont typeface="Patrick Hand"/>
              <a:buNone/>
              <a:defRPr sz="7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63" name="Google Shape;363;p21"/>
          <p:cNvSpPr txBox="1">
            <a:spLocks noGrp="1"/>
          </p:cNvSpPr>
          <p:nvPr>
            <p:ph type="subTitle" idx="1"/>
          </p:nvPr>
        </p:nvSpPr>
        <p:spPr>
          <a:xfrm>
            <a:off x="1200250" y="3290050"/>
            <a:ext cx="27534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600"/>
              <a:buFont typeface="Patrick Hand"/>
              <a:buNone/>
              <a:defRPr/>
            </a:lvl1pPr>
            <a:lvl2pPr lvl="1"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2pPr>
            <a:lvl3pPr lvl="2"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3pPr>
            <a:lvl4pPr lvl="3"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4pPr>
            <a:lvl5pPr lvl="4"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5pPr>
            <a:lvl6pPr lvl="5"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6pPr>
            <a:lvl7pPr lvl="6"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7pPr>
            <a:lvl8pPr lvl="7"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8pPr>
            <a:lvl9pPr lvl="8"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9pPr>
          </a:lstStyle>
          <a:p>
            <a:endParaRPr/>
          </a:p>
        </p:txBody>
      </p:sp>
      <p:sp>
        <p:nvSpPr>
          <p:cNvPr id="364" name="Google Shape;364;p21"/>
          <p:cNvSpPr/>
          <p:nvPr/>
        </p:nvSpPr>
        <p:spPr>
          <a:xfrm flipH="1">
            <a:off x="1716703" y="4761096"/>
            <a:ext cx="5710522" cy="40066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flipH="1">
            <a:off x="350087" y="4932295"/>
            <a:ext cx="3183988" cy="21838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flipH="1">
            <a:off x="7924902" y="4666716"/>
            <a:ext cx="255429" cy="33250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flipH="1">
            <a:off x="7453072" y="4399918"/>
            <a:ext cx="415135" cy="638067"/>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7219287" y="4718636"/>
            <a:ext cx="177073" cy="230528"/>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530862" y="4932295"/>
            <a:ext cx="3183988" cy="21838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ection description 2">
  <p:cSld name="CUSTOM_12">
    <p:spTree>
      <p:nvGrpSpPr>
        <p:cNvPr id="1" name="Shape 370"/>
        <p:cNvGrpSpPr/>
        <p:nvPr/>
      </p:nvGrpSpPr>
      <p:grpSpPr>
        <a:xfrm>
          <a:off x="0" y="0"/>
          <a:ext cx="0" cy="0"/>
          <a:chOff x="0" y="0"/>
          <a:chExt cx="0" cy="0"/>
        </a:xfrm>
      </p:grpSpPr>
      <p:grpSp>
        <p:nvGrpSpPr>
          <p:cNvPr id="371" name="Google Shape;371;p22"/>
          <p:cNvGrpSpPr/>
          <p:nvPr/>
        </p:nvGrpSpPr>
        <p:grpSpPr>
          <a:xfrm>
            <a:off x="253304" y="227078"/>
            <a:ext cx="8683363" cy="1832200"/>
            <a:chOff x="253304" y="227078"/>
            <a:chExt cx="8683363" cy="1832200"/>
          </a:xfrm>
        </p:grpSpPr>
        <p:sp>
          <p:nvSpPr>
            <p:cNvPr id="372" name="Google Shape;372;p22"/>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154851" y="93157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6964200" y="69949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22"/>
          <p:cNvSpPr txBox="1">
            <a:spLocks noGrp="1"/>
          </p:cNvSpPr>
          <p:nvPr>
            <p:ph type="body" idx="1"/>
          </p:nvPr>
        </p:nvSpPr>
        <p:spPr>
          <a:xfrm>
            <a:off x="2197450" y="1874778"/>
            <a:ext cx="4749000" cy="16446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2"/>
              </a:buClr>
              <a:buSzPts val="1400"/>
              <a:buChar char="●"/>
              <a:defRPr sz="1600">
                <a:solidFill>
                  <a:schemeClr val="lt2"/>
                </a:solidFill>
              </a:defRPr>
            </a:lvl1pPr>
            <a:lvl2pPr marL="914400" lvl="1" indent="-317500" algn="ctr" rtl="0">
              <a:lnSpc>
                <a:spcPct val="100000"/>
              </a:lnSpc>
              <a:spcBef>
                <a:spcPts val="0"/>
              </a:spcBef>
              <a:spcAft>
                <a:spcPts val="0"/>
              </a:spcAft>
              <a:buClr>
                <a:schemeClr val="lt2"/>
              </a:buClr>
              <a:buSzPts val="1400"/>
              <a:buChar char="○"/>
              <a:defRPr>
                <a:solidFill>
                  <a:schemeClr val="lt2"/>
                </a:solidFill>
              </a:defRPr>
            </a:lvl2pPr>
            <a:lvl3pPr marL="1371600" lvl="2" indent="-317500" algn="ctr" rtl="0">
              <a:lnSpc>
                <a:spcPct val="100000"/>
              </a:lnSpc>
              <a:spcBef>
                <a:spcPts val="0"/>
              </a:spcBef>
              <a:spcAft>
                <a:spcPts val="0"/>
              </a:spcAft>
              <a:buClr>
                <a:schemeClr val="lt2"/>
              </a:buClr>
              <a:buSzPts val="1400"/>
              <a:buChar char="■"/>
              <a:defRPr>
                <a:solidFill>
                  <a:schemeClr val="lt2"/>
                </a:solidFill>
              </a:defRPr>
            </a:lvl3pPr>
            <a:lvl4pPr marL="1828800" lvl="3" indent="-317500" algn="ctr" rtl="0">
              <a:lnSpc>
                <a:spcPct val="100000"/>
              </a:lnSpc>
              <a:spcBef>
                <a:spcPts val="0"/>
              </a:spcBef>
              <a:spcAft>
                <a:spcPts val="0"/>
              </a:spcAft>
              <a:buClr>
                <a:schemeClr val="lt2"/>
              </a:buClr>
              <a:buSzPts val="1400"/>
              <a:buChar char="●"/>
              <a:defRPr>
                <a:solidFill>
                  <a:schemeClr val="lt2"/>
                </a:solidFill>
              </a:defRPr>
            </a:lvl4pPr>
            <a:lvl5pPr marL="2286000" lvl="4" indent="-317500" algn="ctr" rtl="0">
              <a:lnSpc>
                <a:spcPct val="100000"/>
              </a:lnSpc>
              <a:spcBef>
                <a:spcPts val="0"/>
              </a:spcBef>
              <a:spcAft>
                <a:spcPts val="0"/>
              </a:spcAft>
              <a:buClr>
                <a:schemeClr val="lt2"/>
              </a:buClr>
              <a:buSzPts val="1400"/>
              <a:buChar char="○"/>
              <a:defRPr>
                <a:solidFill>
                  <a:schemeClr val="lt2"/>
                </a:solidFill>
              </a:defRPr>
            </a:lvl5pPr>
            <a:lvl6pPr marL="2743200" lvl="5" indent="-317500" algn="ctr" rtl="0">
              <a:lnSpc>
                <a:spcPct val="100000"/>
              </a:lnSpc>
              <a:spcBef>
                <a:spcPts val="0"/>
              </a:spcBef>
              <a:spcAft>
                <a:spcPts val="0"/>
              </a:spcAft>
              <a:buClr>
                <a:schemeClr val="lt2"/>
              </a:buClr>
              <a:buSzPts val="1400"/>
              <a:buChar char="■"/>
              <a:defRPr>
                <a:solidFill>
                  <a:schemeClr val="lt2"/>
                </a:solidFill>
              </a:defRPr>
            </a:lvl6pPr>
            <a:lvl7pPr marL="3200400" lvl="6" indent="-317500" algn="ctr" rtl="0">
              <a:lnSpc>
                <a:spcPct val="100000"/>
              </a:lnSpc>
              <a:spcBef>
                <a:spcPts val="0"/>
              </a:spcBef>
              <a:spcAft>
                <a:spcPts val="0"/>
              </a:spcAft>
              <a:buClr>
                <a:schemeClr val="lt2"/>
              </a:buClr>
              <a:buSzPts val="1400"/>
              <a:buChar char="●"/>
              <a:defRPr>
                <a:solidFill>
                  <a:schemeClr val="lt2"/>
                </a:solidFill>
              </a:defRPr>
            </a:lvl7pPr>
            <a:lvl8pPr marL="3657600" lvl="7" indent="-317500" algn="ctr" rtl="0">
              <a:lnSpc>
                <a:spcPct val="100000"/>
              </a:lnSpc>
              <a:spcBef>
                <a:spcPts val="0"/>
              </a:spcBef>
              <a:spcAft>
                <a:spcPts val="0"/>
              </a:spcAft>
              <a:buClr>
                <a:schemeClr val="lt2"/>
              </a:buClr>
              <a:buSzPts val="1400"/>
              <a:buChar char="○"/>
              <a:defRPr>
                <a:solidFill>
                  <a:schemeClr val="lt2"/>
                </a:solidFill>
              </a:defRPr>
            </a:lvl8pPr>
            <a:lvl9pPr marL="4114800" lvl="8" indent="-317500" algn="ctr" rtl="0">
              <a:lnSpc>
                <a:spcPct val="100000"/>
              </a:lnSpc>
              <a:spcBef>
                <a:spcPts val="0"/>
              </a:spcBef>
              <a:spcAft>
                <a:spcPts val="0"/>
              </a:spcAft>
              <a:buClr>
                <a:schemeClr val="lt2"/>
              </a:buClr>
              <a:buSzPts val="1400"/>
              <a:buChar char="■"/>
              <a:defRPr>
                <a:solidFill>
                  <a:schemeClr val="lt2"/>
                </a:solidFill>
              </a:defRPr>
            </a:lvl9pPr>
          </a:lstStyle>
          <a:p>
            <a:endParaRPr/>
          </a:p>
        </p:txBody>
      </p:sp>
      <p:sp>
        <p:nvSpPr>
          <p:cNvPr id="378" name="Google Shape;378;p22"/>
          <p:cNvSpPr txBox="1">
            <a:spLocks noGrp="1"/>
          </p:cNvSpPr>
          <p:nvPr>
            <p:ph type="title"/>
          </p:nvPr>
        </p:nvSpPr>
        <p:spPr>
          <a:xfrm>
            <a:off x="2194350" y="1483885"/>
            <a:ext cx="47490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79" name="Google Shape;379;p22"/>
          <p:cNvSpPr/>
          <p:nvPr/>
        </p:nvSpPr>
        <p:spPr>
          <a:xfrm flipH="1">
            <a:off x="24" y="4882476"/>
            <a:ext cx="4657202" cy="273189"/>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5801750" y="4780838"/>
            <a:ext cx="3342296" cy="3723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ection description 3">
  <p:cSld name="CUSTOM_12_1">
    <p:spTree>
      <p:nvGrpSpPr>
        <p:cNvPr id="1" name="Shape 381"/>
        <p:cNvGrpSpPr/>
        <p:nvPr/>
      </p:nvGrpSpPr>
      <p:grpSpPr>
        <a:xfrm>
          <a:off x="0" y="0"/>
          <a:ext cx="0" cy="0"/>
          <a:chOff x="0" y="0"/>
          <a:chExt cx="0" cy="0"/>
        </a:xfrm>
      </p:grpSpPr>
      <p:sp>
        <p:nvSpPr>
          <p:cNvPr id="382" name="Google Shape;382;p23"/>
          <p:cNvSpPr txBox="1">
            <a:spLocks noGrp="1"/>
          </p:cNvSpPr>
          <p:nvPr>
            <p:ph type="body" idx="1"/>
          </p:nvPr>
        </p:nvSpPr>
        <p:spPr>
          <a:xfrm>
            <a:off x="633863" y="1944898"/>
            <a:ext cx="3314400" cy="16446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Clr>
                <a:schemeClr val="lt2"/>
              </a:buClr>
              <a:buSzPts val="1400"/>
              <a:buChar char="●"/>
              <a:defRPr>
                <a:solidFill>
                  <a:schemeClr val="lt2"/>
                </a:solidFill>
              </a:defRPr>
            </a:lvl1pPr>
            <a:lvl2pPr marL="914400" lvl="1" indent="-317500" algn="ctr" rtl="0">
              <a:lnSpc>
                <a:spcPct val="100000"/>
              </a:lnSpc>
              <a:spcBef>
                <a:spcPts val="0"/>
              </a:spcBef>
              <a:spcAft>
                <a:spcPts val="0"/>
              </a:spcAft>
              <a:buClr>
                <a:schemeClr val="lt2"/>
              </a:buClr>
              <a:buSzPts val="1400"/>
              <a:buChar char="○"/>
              <a:defRPr>
                <a:solidFill>
                  <a:schemeClr val="lt2"/>
                </a:solidFill>
              </a:defRPr>
            </a:lvl2pPr>
            <a:lvl3pPr marL="1371600" lvl="2" indent="-317500" algn="ctr" rtl="0">
              <a:lnSpc>
                <a:spcPct val="100000"/>
              </a:lnSpc>
              <a:spcBef>
                <a:spcPts val="0"/>
              </a:spcBef>
              <a:spcAft>
                <a:spcPts val="0"/>
              </a:spcAft>
              <a:buClr>
                <a:schemeClr val="lt2"/>
              </a:buClr>
              <a:buSzPts val="1400"/>
              <a:buChar char="■"/>
              <a:defRPr>
                <a:solidFill>
                  <a:schemeClr val="lt2"/>
                </a:solidFill>
              </a:defRPr>
            </a:lvl3pPr>
            <a:lvl4pPr marL="1828800" lvl="3" indent="-317500" algn="ctr" rtl="0">
              <a:lnSpc>
                <a:spcPct val="100000"/>
              </a:lnSpc>
              <a:spcBef>
                <a:spcPts val="0"/>
              </a:spcBef>
              <a:spcAft>
                <a:spcPts val="0"/>
              </a:spcAft>
              <a:buClr>
                <a:schemeClr val="lt2"/>
              </a:buClr>
              <a:buSzPts val="1400"/>
              <a:buChar char="●"/>
              <a:defRPr>
                <a:solidFill>
                  <a:schemeClr val="lt2"/>
                </a:solidFill>
              </a:defRPr>
            </a:lvl4pPr>
            <a:lvl5pPr marL="2286000" lvl="4" indent="-317500" algn="ctr" rtl="0">
              <a:lnSpc>
                <a:spcPct val="100000"/>
              </a:lnSpc>
              <a:spcBef>
                <a:spcPts val="0"/>
              </a:spcBef>
              <a:spcAft>
                <a:spcPts val="0"/>
              </a:spcAft>
              <a:buClr>
                <a:schemeClr val="lt2"/>
              </a:buClr>
              <a:buSzPts val="1400"/>
              <a:buChar char="○"/>
              <a:defRPr>
                <a:solidFill>
                  <a:schemeClr val="lt2"/>
                </a:solidFill>
              </a:defRPr>
            </a:lvl5pPr>
            <a:lvl6pPr marL="2743200" lvl="5" indent="-317500" algn="ctr" rtl="0">
              <a:lnSpc>
                <a:spcPct val="100000"/>
              </a:lnSpc>
              <a:spcBef>
                <a:spcPts val="0"/>
              </a:spcBef>
              <a:spcAft>
                <a:spcPts val="0"/>
              </a:spcAft>
              <a:buClr>
                <a:schemeClr val="lt2"/>
              </a:buClr>
              <a:buSzPts val="1400"/>
              <a:buChar char="■"/>
              <a:defRPr>
                <a:solidFill>
                  <a:schemeClr val="lt2"/>
                </a:solidFill>
              </a:defRPr>
            </a:lvl6pPr>
            <a:lvl7pPr marL="3200400" lvl="6" indent="-317500" algn="ctr" rtl="0">
              <a:lnSpc>
                <a:spcPct val="100000"/>
              </a:lnSpc>
              <a:spcBef>
                <a:spcPts val="0"/>
              </a:spcBef>
              <a:spcAft>
                <a:spcPts val="0"/>
              </a:spcAft>
              <a:buClr>
                <a:schemeClr val="lt2"/>
              </a:buClr>
              <a:buSzPts val="1400"/>
              <a:buChar char="●"/>
              <a:defRPr>
                <a:solidFill>
                  <a:schemeClr val="lt2"/>
                </a:solidFill>
              </a:defRPr>
            </a:lvl7pPr>
            <a:lvl8pPr marL="3657600" lvl="7" indent="-317500" algn="ctr" rtl="0">
              <a:lnSpc>
                <a:spcPct val="100000"/>
              </a:lnSpc>
              <a:spcBef>
                <a:spcPts val="0"/>
              </a:spcBef>
              <a:spcAft>
                <a:spcPts val="0"/>
              </a:spcAft>
              <a:buClr>
                <a:schemeClr val="lt2"/>
              </a:buClr>
              <a:buSzPts val="1400"/>
              <a:buChar char="○"/>
              <a:defRPr>
                <a:solidFill>
                  <a:schemeClr val="lt2"/>
                </a:solidFill>
              </a:defRPr>
            </a:lvl8pPr>
            <a:lvl9pPr marL="4114800" lvl="8" indent="-317500" algn="ctr" rtl="0">
              <a:lnSpc>
                <a:spcPct val="100000"/>
              </a:lnSpc>
              <a:spcBef>
                <a:spcPts val="0"/>
              </a:spcBef>
              <a:spcAft>
                <a:spcPts val="0"/>
              </a:spcAft>
              <a:buClr>
                <a:schemeClr val="lt2"/>
              </a:buClr>
              <a:buSzPts val="1400"/>
              <a:buChar char="■"/>
              <a:defRPr>
                <a:solidFill>
                  <a:schemeClr val="lt2"/>
                </a:solidFill>
              </a:defRPr>
            </a:lvl9pPr>
          </a:lstStyle>
          <a:p>
            <a:endParaRPr/>
          </a:p>
        </p:txBody>
      </p:sp>
      <p:sp>
        <p:nvSpPr>
          <p:cNvPr id="383" name="Google Shape;383;p23"/>
          <p:cNvSpPr txBox="1">
            <a:spLocks noGrp="1"/>
          </p:cNvSpPr>
          <p:nvPr>
            <p:ph type="title"/>
          </p:nvPr>
        </p:nvSpPr>
        <p:spPr>
          <a:xfrm>
            <a:off x="631700" y="1554000"/>
            <a:ext cx="3314400" cy="429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ection description 4">
  <p:cSld name="CUSTOM_12_1_1">
    <p:spTree>
      <p:nvGrpSpPr>
        <p:cNvPr id="1" name="Shape 384"/>
        <p:cNvGrpSpPr/>
        <p:nvPr/>
      </p:nvGrpSpPr>
      <p:grpSpPr>
        <a:xfrm>
          <a:off x="0" y="0"/>
          <a:ext cx="0" cy="0"/>
          <a:chOff x="0" y="0"/>
          <a:chExt cx="0" cy="0"/>
        </a:xfrm>
      </p:grpSpPr>
      <p:sp>
        <p:nvSpPr>
          <p:cNvPr id="385" name="Google Shape;385;p24"/>
          <p:cNvSpPr/>
          <p:nvPr/>
        </p:nvSpPr>
        <p:spPr>
          <a:xfrm>
            <a:off x="3077100" y="4619068"/>
            <a:ext cx="6143399" cy="51979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flipH="1">
            <a:off x="-794537" y="4126202"/>
            <a:ext cx="6337069" cy="1077894"/>
          </a:xfrm>
          <a:custGeom>
            <a:avLst/>
            <a:gdLst/>
            <a:ahLst/>
            <a:cxnLst/>
            <a:rect l="l" t="t" r="r" b="b"/>
            <a:pathLst>
              <a:path w="190775" h="15616" extrusionOk="0">
                <a:moveTo>
                  <a:pt x="99957" y="1"/>
                </a:moveTo>
                <a:cubicBezTo>
                  <a:pt x="86947" y="1"/>
                  <a:pt x="75981" y="125"/>
                  <a:pt x="70092" y="125"/>
                </a:cubicBezTo>
                <a:cubicBezTo>
                  <a:pt x="17455" y="125"/>
                  <a:pt x="0" y="7626"/>
                  <a:pt x="3001" y="13139"/>
                </a:cubicBezTo>
                <a:cubicBezTo>
                  <a:pt x="3980" y="14934"/>
                  <a:pt x="5704" y="15558"/>
                  <a:pt x="9116" y="15558"/>
                </a:cubicBezTo>
                <a:cubicBezTo>
                  <a:pt x="16904" y="15558"/>
                  <a:pt x="33489" y="12305"/>
                  <a:pt x="70092" y="12305"/>
                </a:cubicBezTo>
                <a:cubicBezTo>
                  <a:pt x="91766" y="12305"/>
                  <a:pt x="116048" y="15110"/>
                  <a:pt x="137112" y="15110"/>
                </a:cubicBezTo>
                <a:cubicBezTo>
                  <a:pt x="138092" y="15110"/>
                  <a:pt x="139064" y="15104"/>
                  <a:pt x="140030" y="15091"/>
                </a:cubicBezTo>
                <a:cubicBezTo>
                  <a:pt x="168724" y="14710"/>
                  <a:pt x="190774" y="15615"/>
                  <a:pt x="190774" y="8805"/>
                </a:cubicBezTo>
                <a:cubicBezTo>
                  <a:pt x="190774" y="1012"/>
                  <a:pt x="137056" y="1"/>
                  <a:pt x="99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4"/>
          <p:cNvGrpSpPr/>
          <p:nvPr/>
        </p:nvGrpSpPr>
        <p:grpSpPr>
          <a:xfrm>
            <a:off x="314229" y="354003"/>
            <a:ext cx="8510763" cy="1392816"/>
            <a:chOff x="314229" y="354003"/>
            <a:chExt cx="8510763" cy="1392816"/>
          </a:xfrm>
        </p:grpSpPr>
        <p:sp>
          <p:nvSpPr>
            <p:cNvPr id="388" name="Google Shape;388;p24"/>
            <p:cNvSpPr/>
            <p:nvPr/>
          </p:nvSpPr>
          <p:spPr>
            <a:xfrm>
              <a:off x="710325" y="846703"/>
              <a:ext cx="1424898" cy="900117"/>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314229" y="426642"/>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7043176" y="619112"/>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146750" y="450724"/>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2135226" y="354003"/>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4"/>
          <p:cNvSpPr/>
          <p:nvPr/>
        </p:nvSpPr>
        <p:spPr>
          <a:xfrm flipH="1">
            <a:off x="-22" y="4851075"/>
            <a:ext cx="6143399"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txBox="1">
            <a:spLocks noGrp="1"/>
          </p:cNvSpPr>
          <p:nvPr>
            <p:ph type="body" idx="1"/>
          </p:nvPr>
        </p:nvSpPr>
        <p:spPr>
          <a:xfrm>
            <a:off x="4202994" y="1944894"/>
            <a:ext cx="3896700" cy="1644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sz="1600">
                <a:solidFill>
                  <a:schemeClr val="lt2"/>
                </a:solidFill>
              </a:defRPr>
            </a:lvl1pPr>
            <a:lvl2pPr marL="914400" lvl="1" indent="-317500" rtl="0">
              <a:lnSpc>
                <a:spcPct val="100000"/>
              </a:lnSpc>
              <a:spcBef>
                <a:spcPts val="0"/>
              </a:spcBef>
              <a:spcAft>
                <a:spcPts val="0"/>
              </a:spcAft>
              <a:buClr>
                <a:schemeClr val="lt2"/>
              </a:buClr>
              <a:buSzPts val="1400"/>
              <a:buChar char="○"/>
              <a:defRPr>
                <a:solidFill>
                  <a:schemeClr val="lt2"/>
                </a:solidFill>
              </a:defRPr>
            </a:lvl2pPr>
            <a:lvl3pPr marL="1371600" lvl="2" indent="-317500" rtl="0">
              <a:lnSpc>
                <a:spcPct val="100000"/>
              </a:lnSpc>
              <a:spcBef>
                <a:spcPts val="0"/>
              </a:spcBef>
              <a:spcAft>
                <a:spcPts val="0"/>
              </a:spcAft>
              <a:buClr>
                <a:schemeClr val="lt2"/>
              </a:buClr>
              <a:buSzPts val="1400"/>
              <a:buChar char="■"/>
              <a:defRPr>
                <a:solidFill>
                  <a:schemeClr val="lt2"/>
                </a:solidFill>
              </a:defRPr>
            </a:lvl3pPr>
            <a:lvl4pPr marL="1828800" lvl="3" indent="-317500" rtl="0">
              <a:lnSpc>
                <a:spcPct val="100000"/>
              </a:lnSpc>
              <a:spcBef>
                <a:spcPts val="0"/>
              </a:spcBef>
              <a:spcAft>
                <a:spcPts val="0"/>
              </a:spcAft>
              <a:buClr>
                <a:schemeClr val="lt2"/>
              </a:buClr>
              <a:buSzPts val="1400"/>
              <a:buChar char="●"/>
              <a:defRPr>
                <a:solidFill>
                  <a:schemeClr val="lt2"/>
                </a:solidFill>
              </a:defRPr>
            </a:lvl4pPr>
            <a:lvl5pPr marL="2286000" lvl="4" indent="-317500" rtl="0">
              <a:lnSpc>
                <a:spcPct val="100000"/>
              </a:lnSpc>
              <a:spcBef>
                <a:spcPts val="0"/>
              </a:spcBef>
              <a:spcAft>
                <a:spcPts val="0"/>
              </a:spcAft>
              <a:buClr>
                <a:schemeClr val="lt2"/>
              </a:buClr>
              <a:buSzPts val="1400"/>
              <a:buChar char="○"/>
              <a:defRPr>
                <a:solidFill>
                  <a:schemeClr val="lt2"/>
                </a:solidFill>
              </a:defRPr>
            </a:lvl5pPr>
            <a:lvl6pPr marL="2743200" lvl="5" indent="-317500" rtl="0">
              <a:lnSpc>
                <a:spcPct val="100000"/>
              </a:lnSpc>
              <a:spcBef>
                <a:spcPts val="0"/>
              </a:spcBef>
              <a:spcAft>
                <a:spcPts val="0"/>
              </a:spcAft>
              <a:buClr>
                <a:schemeClr val="lt2"/>
              </a:buClr>
              <a:buSzPts val="1400"/>
              <a:buChar char="■"/>
              <a:defRPr>
                <a:solidFill>
                  <a:schemeClr val="lt2"/>
                </a:solidFill>
              </a:defRPr>
            </a:lvl6pPr>
            <a:lvl7pPr marL="3200400" lvl="6" indent="-317500" rtl="0">
              <a:lnSpc>
                <a:spcPct val="100000"/>
              </a:lnSpc>
              <a:spcBef>
                <a:spcPts val="0"/>
              </a:spcBef>
              <a:spcAft>
                <a:spcPts val="0"/>
              </a:spcAft>
              <a:buClr>
                <a:schemeClr val="lt2"/>
              </a:buClr>
              <a:buSzPts val="1400"/>
              <a:buChar char="●"/>
              <a:defRPr>
                <a:solidFill>
                  <a:schemeClr val="lt2"/>
                </a:solidFill>
              </a:defRPr>
            </a:lvl7pPr>
            <a:lvl8pPr marL="3657600" lvl="7" indent="-317500" rtl="0">
              <a:lnSpc>
                <a:spcPct val="100000"/>
              </a:lnSpc>
              <a:spcBef>
                <a:spcPts val="0"/>
              </a:spcBef>
              <a:spcAft>
                <a:spcPts val="0"/>
              </a:spcAft>
              <a:buClr>
                <a:schemeClr val="lt2"/>
              </a:buClr>
              <a:buSzPts val="1400"/>
              <a:buChar char="○"/>
              <a:defRPr>
                <a:solidFill>
                  <a:schemeClr val="lt2"/>
                </a:solidFill>
              </a:defRPr>
            </a:lvl8pPr>
            <a:lvl9pPr marL="4114800" lvl="8" indent="-317500" rtl="0">
              <a:lnSpc>
                <a:spcPct val="100000"/>
              </a:lnSpc>
              <a:spcBef>
                <a:spcPts val="0"/>
              </a:spcBef>
              <a:spcAft>
                <a:spcPts val="0"/>
              </a:spcAft>
              <a:buClr>
                <a:schemeClr val="lt2"/>
              </a:buClr>
              <a:buSzPts val="1400"/>
              <a:buChar char="■"/>
              <a:defRPr>
                <a:solidFill>
                  <a:schemeClr val="lt2"/>
                </a:solidFill>
              </a:defRPr>
            </a:lvl9pPr>
          </a:lstStyle>
          <a:p>
            <a:endParaRPr/>
          </a:p>
        </p:txBody>
      </p:sp>
      <p:sp>
        <p:nvSpPr>
          <p:cNvPr id="395" name="Google Shape;395;p24"/>
          <p:cNvSpPr txBox="1">
            <a:spLocks noGrp="1"/>
          </p:cNvSpPr>
          <p:nvPr>
            <p:ph type="title"/>
          </p:nvPr>
        </p:nvSpPr>
        <p:spPr>
          <a:xfrm>
            <a:off x="4200450" y="1554000"/>
            <a:ext cx="3896700" cy="4299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396" name="Google Shape;396;p24"/>
          <p:cNvGrpSpPr/>
          <p:nvPr/>
        </p:nvGrpSpPr>
        <p:grpSpPr>
          <a:xfrm>
            <a:off x="4484305" y="4545530"/>
            <a:ext cx="1619112" cy="593354"/>
            <a:chOff x="5046670" y="3208808"/>
            <a:chExt cx="1120415" cy="410597"/>
          </a:xfrm>
        </p:grpSpPr>
        <p:grpSp>
          <p:nvGrpSpPr>
            <p:cNvPr id="397" name="Google Shape;397;p24"/>
            <p:cNvGrpSpPr/>
            <p:nvPr/>
          </p:nvGrpSpPr>
          <p:grpSpPr>
            <a:xfrm flipH="1">
              <a:off x="5811603" y="3321460"/>
              <a:ext cx="82906" cy="185771"/>
              <a:chOff x="3004175" y="2722350"/>
              <a:chExt cx="195950" cy="439175"/>
            </a:xfrm>
          </p:grpSpPr>
          <p:sp>
            <p:nvSpPr>
              <p:cNvPr id="398" name="Google Shape;398;p24"/>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4"/>
            <p:cNvGrpSpPr/>
            <p:nvPr/>
          </p:nvGrpSpPr>
          <p:grpSpPr>
            <a:xfrm rot="3041596" flipH="1">
              <a:off x="5625845" y="3373209"/>
              <a:ext cx="96168" cy="82240"/>
              <a:chOff x="5928149" y="3267314"/>
              <a:chExt cx="96164" cy="82236"/>
            </a:xfrm>
          </p:grpSpPr>
          <p:sp>
            <p:nvSpPr>
              <p:cNvPr id="406" name="Google Shape;406;p24"/>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4"/>
            <p:cNvGrpSpPr/>
            <p:nvPr/>
          </p:nvGrpSpPr>
          <p:grpSpPr>
            <a:xfrm rot="-2700000">
              <a:off x="5946361" y="3473182"/>
              <a:ext cx="96163" cy="82235"/>
              <a:chOff x="5928149" y="3267314"/>
              <a:chExt cx="96164" cy="82236"/>
            </a:xfrm>
          </p:grpSpPr>
          <p:sp>
            <p:nvSpPr>
              <p:cNvPr id="409" name="Google Shape;409;p24"/>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24"/>
            <p:cNvGrpSpPr/>
            <p:nvPr/>
          </p:nvGrpSpPr>
          <p:grpSpPr>
            <a:xfrm>
              <a:off x="5222364" y="3208808"/>
              <a:ext cx="145434" cy="325956"/>
              <a:chOff x="3004175" y="2722350"/>
              <a:chExt cx="195950" cy="439175"/>
            </a:xfrm>
          </p:grpSpPr>
          <p:sp>
            <p:nvSpPr>
              <p:cNvPr id="412" name="Google Shape;412;p24"/>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4"/>
            <p:cNvGrpSpPr/>
            <p:nvPr/>
          </p:nvGrpSpPr>
          <p:grpSpPr>
            <a:xfrm>
              <a:off x="5462380" y="3302316"/>
              <a:ext cx="96358" cy="191149"/>
              <a:chOff x="3213925" y="2904475"/>
              <a:chExt cx="173650" cy="344475"/>
            </a:xfrm>
          </p:grpSpPr>
          <p:sp>
            <p:nvSpPr>
              <p:cNvPr id="420" name="Google Shape;420;p24"/>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4"/>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ection description 5">
  <p:cSld name="CUSTOM_12_1_1_1">
    <p:spTree>
      <p:nvGrpSpPr>
        <p:cNvPr id="1" name="Shape 428"/>
        <p:cNvGrpSpPr/>
        <p:nvPr/>
      </p:nvGrpSpPr>
      <p:grpSpPr>
        <a:xfrm>
          <a:off x="0" y="0"/>
          <a:ext cx="0" cy="0"/>
          <a:chOff x="0" y="0"/>
          <a:chExt cx="0" cy="0"/>
        </a:xfrm>
      </p:grpSpPr>
      <p:sp>
        <p:nvSpPr>
          <p:cNvPr id="429" name="Google Shape;429;p25"/>
          <p:cNvSpPr txBox="1">
            <a:spLocks noGrp="1"/>
          </p:cNvSpPr>
          <p:nvPr>
            <p:ph type="body" idx="1"/>
          </p:nvPr>
        </p:nvSpPr>
        <p:spPr>
          <a:xfrm>
            <a:off x="5294884" y="2783100"/>
            <a:ext cx="3065400" cy="9828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Clr>
                <a:schemeClr val="lt2"/>
              </a:buClr>
              <a:buSzPts val="1400"/>
              <a:buChar char="●"/>
              <a:defRPr>
                <a:solidFill>
                  <a:schemeClr val="lt2"/>
                </a:solidFill>
              </a:defRPr>
            </a:lvl1pPr>
            <a:lvl2pPr marL="914400" lvl="1" indent="-317500" rtl="0">
              <a:lnSpc>
                <a:spcPct val="100000"/>
              </a:lnSpc>
              <a:spcBef>
                <a:spcPts val="1600"/>
              </a:spcBef>
              <a:spcAft>
                <a:spcPts val="0"/>
              </a:spcAft>
              <a:buClr>
                <a:schemeClr val="lt2"/>
              </a:buClr>
              <a:buSzPts val="1400"/>
              <a:buChar char="○"/>
              <a:defRPr>
                <a:solidFill>
                  <a:schemeClr val="lt2"/>
                </a:solidFill>
              </a:defRPr>
            </a:lvl2pPr>
            <a:lvl3pPr marL="1371600" lvl="2" indent="-317500" rtl="0">
              <a:lnSpc>
                <a:spcPct val="100000"/>
              </a:lnSpc>
              <a:spcBef>
                <a:spcPts val="0"/>
              </a:spcBef>
              <a:spcAft>
                <a:spcPts val="0"/>
              </a:spcAft>
              <a:buClr>
                <a:schemeClr val="lt2"/>
              </a:buClr>
              <a:buSzPts val="1400"/>
              <a:buChar char="■"/>
              <a:defRPr>
                <a:solidFill>
                  <a:schemeClr val="lt2"/>
                </a:solidFill>
              </a:defRPr>
            </a:lvl3pPr>
            <a:lvl4pPr marL="1828800" lvl="3" indent="-317500" rtl="0">
              <a:lnSpc>
                <a:spcPct val="100000"/>
              </a:lnSpc>
              <a:spcBef>
                <a:spcPts val="0"/>
              </a:spcBef>
              <a:spcAft>
                <a:spcPts val="0"/>
              </a:spcAft>
              <a:buClr>
                <a:schemeClr val="lt2"/>
              </a:buClr>
              <a:buSzPts val="1400"/>
              <a:buChar char="●"/>
              <a:defRPr>
                <a:solidFill>
                  <a:schemeClr val="lt2"/>
                </a:solidFill>
              </a:defRPr>
            </a:lvl4pPr>
            <a:lvl5pPr marL="2286000" lvl="4" indent="-317500" rtl="0">
              <a:lnSpc>
                <a:spcPct val="100000"/>
              </a:lnSpc>
              <a:spcBef>
                <a:spcPts val="0"/>
              </a:spcBef>
              <a:spcAft>
                <a:spcPts val="0"/>
              </a:spcAft>
              <a:buClr>
                <a:schemeClr val="lt2"/>
              </a:buClr>
              <a:buSzPts val="1400"/>
              <a:buChar char="○"/>
              <a:defRPr>
                <a:solidFill>
                  <a:schemeClr val="lt2"/>
                </a:solidFill>
              </a:defRPr>
            </a:lvl5pPr>
            <a:lvl6pPr marL="2743200" lvl="5" indent="-317500" rtl="0">
              <a:lnSpc>
                <a:spcPct val="100000"/>
              </a:lnSpc>
              <a:spcBef>
                <a:spcPts val="0"/>
              </a:spcBef>
              <a:spcAft>
                <a:spcPts val="0"/>
              </a:spcAft>
              <a:buClr>
                <a:schemeClr val="lt2"/>
              </a:buClr>
              <a:buSzPts val="1400"/>
              <a:buChar char="■"/>
              <a:defRPr>
                <a:solidFill>
                  <a:schemeClr val="lt2"/>
                </a:solidFill>
              </a:defRPr>
            </a:lvl6pPr>
            <a:lvl7pPr marL="3200400" lvl="6" indent="-317500" rtl="0">
              <a:lnSpc>
                <a:spcPct val="100000"/>
              </a:lnSpc>
              <a:spcBef>
                <a:spcPts val="0"/>
              </a:spcBef>
              <a:spcAft>
                <a:spcPts val="0"/>
              </a:spcAft>
              <a:buClr>
                <a:schemeClr val="lt2"/>
              </a:buClr>
              <a:buSzPts val="1400"/>
              <a:buChar char="●"/>
              <a:defRPr>
                <a:solidFill>
                  <a:schemeClr val="lt2"/>
                </a:solidFill>
              </a:defRPr>
            </a:lvl7pPr>
            <a:lvl8pPr marL="3657600" lvl="7" indent="-317500" rtl="0">
              <a:lnSpc>
                <a:spcPct val="100000"/>
              </a:lnSpc>
              <a:spcBef>
                <a:spcPts val="0"/>
              </a:spcBef>
              <a:spcAft>
                <a:spcPts val="0"/>
              </a:spcAft>
              <a:buClr>
                <a:schemeClr val="lt2"/>
              </a:buClr>
              <a:buSzPts val="1400"/>
              <a:buChar char="○"/>
              <a:defRPr>
                <a:solidFill>
                  <a:schemeClr val="lt2"/>
                </a:solidFill>
              </a:defRPr>
            </a:lvl8pPr>
            <a:lvl9pPr marL="4114800" lvl="8" indent="-317500" rtl="0">
              <a:lnSpc>
                <a:spcPct val="100000"/>
              </a:lnSpc>
              <a:spcBef>
                <a:spcPts val="0"/>
              </a:spcBef>
              <a:spcAft>
                <a:spcPts val="0"/>
              </a:spcAft>
              <a:buClr>
                <a:schemeClr val="lt2"/>
              </a:buClr>
              <a:buSzPts val="1400"/>
              <a:buChar char="■"/>
              <a:defRPr>
                <a:solidFill>
                  <a:schemeClr val="lt2"/>
                </a:solidFill>
              </a:defRPr>
            </a:lvl9pPr>
          </a:lstStyle>
          <a:p>
            <a:endParaRPr/>
          </a:p>
        </p:txBody>
      </p:sp>
      <p:sp>
        <p:nvSpPr>
          <p:cNvPr id="430" name="Google Shape;430;p25"/>
          <p:cNvSpPr txBox="1">
            <a:spLocks noGrp="1"/>
          </p:cNvSpPr>
          <p:nvPr>
            <p:ph type="title"/>
          </p:nvPr>
        </p:nvSpPr>
        <p:spPr>
          <a:xfrm>
            <a:off x="5292875" y="1323075"/>
            <a:ext cx="3065400" cy="150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32" name="Google Shape;32;p3"/>
          <p:cNvGrpSpPr/>
          <p:nvPr/>
        </p:nvGrpSpPr>
        <p:grpSpPr>
          <a:xfrm>
            <a:off x="785612" y="3481272"/>
            <a:ext cx="4309167" cy="1669408"/>
            <a:chOff x="2189450" y="2220300"/>
            <a:chExt cx="3202175" cy="1240550"/>
          </a:xfrm>
        </p:grpSpPr>
        <p:sp>
          <p:nvSpPr>
            <p:cNvPr id="33" name="Google Shape;33;p3"/>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a:off x="884606" y="4666716"/>
            <a:ext cx="255429" cy="33250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196730" y="4399918"/>
            <a:ext cx="415135" cy="638067"/>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1668577" y="4718636"/>
            <a:ext cx="177073" cy="230528"/>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3349466" y="3839498"/>
            <a:ext cx="3391103" cy="1313742"/>
            <a:chOff x="2189450" y="2220300"/>
            <a:chExt cx="3202175" cy="1240550"/>
          </a:xfrm>
        </p:grpSpPr>
        <p:sp>
          <p:nvSpPr>
            <p:cNvPr id="39" name="Google Shape;39;p3"/>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txBox="1">
            <a:spLocks noGrp="1"/>
          </p:cNvSpPr>
          <p:nvPr>
            <p:ph type="title"/>
          </p:nvPr>
        </p:nvSpPr>
        <p:spPr>
          <a:xfrm>
            <a:off x="1700950" y="2420475"/>
            <a:ext cx="5742000" cy="55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4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3"/>
          <p:cNvSpPr txBox="1">
            <a:spLocks noGrp="1"/>
          </p:cNvSpPr>
          <p:nvPr>
            <p:ph type="subTitle" idx="1"/>
          </p:nvPr>
        </p:nvSpPr>
        <p:spPr>
          <a:xfrm>
            <a:off x="1701050" y="2947482"/>
            <a:ext cx="5742000" cy="47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Font typeface="Patrick Hand"/>
              <a:buNone/>
              <a:defRPr sz="1600"/>
            </a:lvl1pPr>
            <a:lvl2pPr lvl="1"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2pPr>
            <a:lvl3pPr lvl="2"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3pPr>
            <a:lvl4pPr lvl="3"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4pPr>
            <a:lvl5pPr lvl="4"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5pPr>
            <a:lvl6pPr lvl="5"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6pPr>
            <a:lvl7pPr lvl="6"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7pPr>
            <a:lvl8pPr lvl="7"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8pPr>
            <a:lvl9pPr lvl="8" rtl="0">
              <a:lnSpc>
                <a:spcPct val="100000"/>
              </a:lnSpc>
              <a:spcBef>
                <a:spcPts val="0"/>
              </a:spcBef>
              <a:spcAft>
                <a:spcPts val="0"/>
              </a:spcAft>
              <a:buClr>
                <a:schemeClr val="accent6"/>
              </a:buClr>
              <a:buSzPts val="1600"/>
              <a:buFont typeface="Patrick Hand"/>
              <a:buNone/>
              <a:defRPr sz="1600">
                <a:solidFill>
                  <a:schemeClr val="accent6"/>
                </a:solidFill>
                <a:latin typeface="Patrick Hand"/>
                <a:ea typeface="Patrick Hand"/>
                <a:cs typeface="Patrick Hand"/>
                <a:sym typeface="Patrick Hand"/>
              </a:defRPr>
            </a:lvl9pPr>
          </a:lstStyle>
          <a:p>
            <a:endParaRPr/>
          </a:p>
        </p:txBody>
      </p:sp>
      <p:sp>
        <p:nvSpPr>
          <p:cNvPr id="48" name="Google Shape;48;p3"/>
          <p:cNvSpPr/>
          <p:nvPr/>
        </p:nvSpPr>
        <p:spPr>
          <a:xfrm flipH="1">
            <a:off x="1716703" y="4761096"/>
            <a:ext cx="5710522" cy="40066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0087" y="4932295"/>
            <a:ext cx="3183988" cy="21838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7924902" y="4666716"/>
            <a:ext cx="255429" cy="33250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7453072" y="4399918"/>
            <a:ext cx="415135" cy="638067"/>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219287" y="4718636"/>
            <a:ext cx="177073" cy="230528"/>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530862" y="4932295"/>
            <a:ext cx="3183988" cy="21838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ection description 6">
  <p:cSld name="CUSTOM_12_1_1_1_1">
    <p:spTree>
      <p:nvGrpSpPr>
        <p:cNvPr id="1" name="Shape 431"/>
        <p:cNvGrpSpPr/>
        <p:nvPr/>
      </p:nvGrpSpPr>
      <p:grpSpPr>
        <a:xfrm>
          <a:off x="0" y="0"/>
          <a:ext cx="0" cy="0"/>
          <a:chOff x="0" y="0"/>
          <a:chExt cx="0" cy="0"/>
        </a:xfrm>
      </p:grpSpPr>
      <p:sp>
        <p:nvSpPr>
          <p:cNvPr id="432" name="Google Shape;432;p26"/>
          <p:cNvSpPr txBox="1">
            <a:spLocks noGrp="1"/>
          </p:cNvSpPr>
          <p:nvPr>
            <p:ph type="title"/>
          </p:nvPr>
        </p:nvSpPr>
        <p:spPr>
          <a:xfrm>
            <a:off x="1205950" y="875850"/>
            <a:ext cx="3065400" cy="1501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33" name="Google Shape;433;p26"/>
          <p:cNvSpPr txBox="1">
            <a:spLocks noGrp="1"/>
          </p:cNvSpPr>
          <p:nvPr>
            <p:ph type="subTitle" idx="1"/>
          </p:nvPr>
        </p:nvSpPr>
        <p:spPr>
          <a:xfrm>
            <a:off x="5029650" y="875850"/>
            <a:ext cx="3282000" cy="1501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2">
  <p:cSld name="CUSTOM_15">
    <p:spTree>
      <p:nvGrpSpPr>
        <p:cNvPr id="1" name="Shape 434"/>
        <p:cNvGrpSpPr/>
        <p:nvPr/>
      </p:nvGrpSpPr>
      <p:grpSpPr>
        <a:xfrm>
          <a:off x="0" y="0"/>
          <a:ext cx="0" cy="0"/>
          <a:chOff x="0" y="0"/>
          <a:chExt cx="0" cy="0"/>
        </a:xfrm>
      </p:grpSpPr>
      <p:sp>
        <p:nvSpPr>
          <p:cNvPr id="435" name="Google Shape;435;p27"/>
          <p:cNvSpPr txBox="1">
            <a:spLocks noGrp="1"/>
          </p:cNvSpPr>
          <p:nvPr>
            <p:ph type="title"/>
          </p:nvPr>
        </p:nvSpPr>
        <p:spPr>
          <a:xfrm>
            <a:off x="658497" y="353827"/>
            <a:ext cx="3362100" cy="127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100"/>
              <a:buNone/>
              <a:defRPr sz="3100">
                <a:solidFill>
                  <a:schemeClr val="dk1"/>
                </a:solidFill>
              </a:defRPr>
            </a:lvl1pPr>
            <a:lvl2pPr lvl="1" rtl="0">
              <a:spcBef>
                <a:spcPts val="0"/>
              </a:spcBef>
              <a:spcAft>
                <a:spcPts val="0"/>
              </a:spcAft>
              <a:buSzPts val="2800"/>
              <a:buNone/>
              <a:defRPr>
                <a:latin typeface="Poppins Light"/>
                <a:ea typeface="Poppins Light"/>
                <a:cs typeface="Poppins Light"/>
                <a:sym typeface="Poppins Light"/>
              </a:defRPr>
            </a:lvl2pPr>
            <a:lvl3pPr lvl="2" rtl="0">
              <a:spcBef>
                <a:spcPts val="0"/>
              </a:spcBef>
              <a:spcAft>
                <a:spcPts val="0"/>
              </a:spcAft>
              <a:buSzPts val="2800"/>
              <a:buNone/>
              <a:defRPr>
                <a:latin typeface="Poppins Light"/>
                <a:ea typeface="Poppins Light"/>
                <a:cs typeface="Poppins Light"/>
                <a:sym typeface="Poppins Light"/>
              </a:defRPr>
            </a:lvl3pPr>
            <a:lvl4pPr lvl="3" rtl="0">
              <a:spcBef>
                <a:spcPts val="0"/>
              </a:spcBef>
              <a:spcAft>
                <a:spcPts val="0"/>
              </a:spcAft>
              <a:buSzPts val="2800"/>
              <a:buNone/>
              <a:defRPr>
                <a:latin typeface="Poppins Light"/>
                <a:ea typeface="Poppins Light"/>
                <a:cs typeface="Poppins Light"/>
                <a:sym typeface="Poppins Light"/>
              </a:defRPr>
            </a:lvl4pPr>
            <a:lvl5pPr lvl="4" rtl="0">
              <a:spcBef>
                <a:spcPts val="0"/>
              </a:spcBef>
              <a:spcAft>
                <a:spcPts val="0"/>
              </a:spcAft>
              <a:buSzPts val="2800"/>
              <a:buNone/>
              <a:defRPr>
                <a:latin typeface="Poppins Light"/>
                <a:ea typeface="Poppins Light"/>
                <a:cs typeface="Poppins Light"/>
                <a:sym typeface="Poppins Light"/>
              </a:defRPr>
            </a:lvl5pPr>
            <a:lvl6pPr lvl="5" rtl="0">
              <a:spcBef>
                <a:spcPts val="0"/>
              </a:spcBef>
              <a:spcAft>
                <a:spcPts val="0"/>
              </a:spcAft>
              <a:buSzPts val="2800"/>
              <a:buNone/>
              <a:defRPr>
                <a:latin typeface="Poppins Light"/>
                <a:ea typeface="Poppins Light"/>
                <a:cs typeface="Poppins Light"/>
                <a:sym typeface="Poppins Light"/>
              </a:defRPr>
            </a:lvl6pPr>
            <a:lvl7pPr lvl="6" rtl="0">
              <a:spcBef>
                <a:spcPts val="0"/>
              </a:spcBef>
              <a:spcAft>
                <a:spcPts val="0"/>
              </a:spcAft>
              <a:buSzPts val="2800"/>
              <a:buNone/>
              <a:defRPr>
                <a:latin typeface="Poppins Light"/>
                <a:ea typeface="Poppins Light"/>
                <a:cs typeface="Poppins Light"/>
                <a:sym typeface="Poppins Light"/>
              </a:defRPr>
            </a:lvl7pPr>
            <a:lvl8pPr lvl="7" rtl="0">
              <a:spcBef>
                <a:spcPts val="0"/>
              </a:spcBef>
              <a:spcAft>
                <a:spcPts val="0"/>
              </a:spcAft>
              <a:buSzPts val="2800"/>
              <a:buNone/>
              <a:defRPr>
                <a:latin typeface="Poppins Light"/>
                <a:ea typeface="Poppins Light"/>
                <a:cs typeface="Poppins Light"/>
                <a:sym typeface="Poppins Light"/>
              </a:defRPr>
            </a:lvl8pPr>
            <a:lvl9pPr lvl="8" rtl="0">
              <a:spcBef>
                <a:spcPts val="0"/>
              </a:spcBef>
              <a:spcAft>
                <a:spcPts val="0"/>
              </a:spcAft>
              <a:buSzPts val="2800"/>
              <a:buNone/>
              <a:defRPr>
                <a:latin typeface="Poppins Light"/>
                <a:ea typeface="Poppins Light"/>
                <a:cs typeface="Poppins Light"/>
                <a:sym typeface="Poppins Light"/>
              </a:defRPr>
            </a:lvl9pPr>
          </a:lstStyle>
          <a:p>
            <a:endParaRPr/>
          </a:p>
        </p:txBody>
      </p:sp>
      <p:sp>
        <p:nvSpPr>
          <p:cNvPr id="436" name="Google Shape;436;p27"/>
          <p:cNvSpPr/>
          <p:nvPr/>
        </p:nvSpPr>
        <p:spPr>
          <a:xfrm>
            <a:off x="4676250" y="4821604"/>
            <a:ext cx="4467697" cy="313286"/>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flipH="1">
            <a:off x="-2375" y="4553725"/>
            <a:ext cx="9143996" cy="58976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3">
  <p:cSld name="CUSTOM_15_1">
    <p:spTree>
      <p:nvGrpSpPr>
        <p:cNvPr id="1" name="Shape 438"/>
        <p:cNvGrpSpPr/>
        <p:nvPr/>
      </p:nvGrpSpPr>
      <p:grpSpPr>
        <a:xfrm>
          <a:off x="0" y="0"/>
          <a:ext cx="0" cy="0"/>
          <a:chOff x="0" y="0"/>
          <a:chExt cx="0" cy="0"/>
        </a:xfrm>
      </p:grpSpPr>
      <p:sp>
        <p:nvSpPr>
          <p:cNvPr id="439" name="Google Shape;439;p28"/>
          <p:cNvSpPr txBox="1">
            <a:spLocks noGrp="1"/>
          </p:cNvSpPr>
          <p:nvPr>
            <p:ph type="title"/>
          </p:nvPr>
        </p:nvSpPr>
        <p:spPr>
          <a:xfrm>
            <a:off x="557825" y="2540825"/>
            <a:ext cx="3362100" cy="203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100"/>
              <a:buNone/>
              <a:defRPr sz="3100"/>
            </a:lvl1pPr>
            <a:lvl2pPr lvl="1" rtl="0">
              <a:spcBef>
                <a:spcPts val="0"/>
              </a:spcBef>
              <a:spcAft>
                <a:spcPts val="0"/>
              </a:spcAft>
              <a:buSzPts val="2800"/>
              <a:buNone/>
              <a:defRPr>
                <a:latin typeface="Poppins Light"/>
                <a:ea typeface="Poppins Light"/>
                <a:cs typeface="Poppins Light"/>
                <a:sym typeface="Poppins Light"/>
              </a:defRPr>
            </a:lvl2pPr>
            <a:lvl3pPr lvl="2" rtl="0">
              <a:spcBef>
                <a:spcPts val="0"/>
              </a:spcBef>
              <a:spcAft>
                <a:spcPts val="0"/>
              </a:spcAft>
              <a:buSzPts val="2800"/>
              <a:buNone/>
              <a:defRPr>
                <a:latin typeface="Poppins Light"/>
                <a:ea typeface="Poppins Light"/>
                <a:cs typeface="Poppins Light"/>
                <a:sym typeface="Poppins Light"/>
              </a:defRPr>
            </a:lvl3pPr>
            <a:lvl4pPr lvl="3" rtl="0">
              <a:spcBef>
                <a:spcPts val="0"/>
              </a:spcBef>
              <a:spcAft>
                <a:spcPts val="0"/>
              </a:spcAft>
              <a:buSzPts val="2800"/>
              <a:buNone/>
              <a:defRPr>
                <a:latin typeface="Poppins Light"/>
                <a:ea typeface="Poppins Light"/>
                <a:cs typeface="Poppins Light"/>
                <a:sym typeface="Poppins Light"/>
              </a:defRPr>
            </a:lvl4pPr>
            <a:lvl5pPr lvl="4" rtl="0">
              <a:spcBef>
                <a:spcPts val="0"/>
              </a:spcBef>
              <a:spcAft>
                <a:spcPts val="0"/>
              </a:spcAft>
              <a:buSzPts val="2800"/>
              <a:buNone/>
              <a:defRPr>
                <a:latin typeface="Poppins Light"/>
                <a:ea typeface="Poppins Light"/>
                <a:cs typeface="Poppins Light"/>
                <a:sym typeface="Poppins Light"/>
              </a:defRPr>
            </a:lvl5pPr>
            <a:lvl6pPr lvl="5" rtl="0">
              <a:spcBef>
                <a:spcPts val="0"/>
              </a:spcBef>
              <a:spcAft>
                <a:spcPts val="0"/>
              </a:spcAft>
              <a:buSzPts val="2800"/>
              <a:buNone/>
              <a:defRPr>
                <a:latin typeface="Poppins Light"/>
                <a:ea typeface="Poppins Light"/>
                <a:cs typeface="Poppins Light"/>
                <a:sym typeface="Poppins Light"/>
              </a:defRPr>
            </a:lvl6pPr>
            <a:lvl7pPr lvl="6" rtl="0">
              <a:spcBef>
                <a:spcPts val="0"/>
              </a:spcBef>
              <a:spcAft>
                <a:spcPts val="0"/>
              </a:spcAft>
              <a:buSzPts val="2800"/>
              <a:buNone/>
              <a:defRPr>
                <a:latin typeface="Poppins Light"/>
                <a:ea typeface="Poppins Light"/>
                <a:cs typeface="Poppins Light"/>
                <a:sym typeface="Poppins Light"/>
              </a:defRPr>
            </a:lvl7pPr>
            <a:lvl8pPr lvl="7" rtl="0">
              <a:spcBef>
                <a:spcPts val="0"/>
              </a:spcBef>
              <a:spcAft>
                <a:spcPts val="0"/>
              </a:spcAft>
              <a:buSzPts val="2800"/>
              <a:buNone/>
              <a:defRPr>
                <a:latin typeface="Poppins Light"/>
                <a:ea typeface="Poppins Light"/>
                <a:cs typeface="Poppins Light"/>
                <a:sym typeface="Poppins Light"/>
              </a:defRPr>
            </a:lvl8pPr>
            <a:lvl9pPr lvl="8" rtl="0">
              <a:spcBef>
                <a:spcPts val="0"/>
              </a:spcBef>
              <a:spcAft>
                <a:spcPts val="0"/>
              </a:spcAft>
              <a:buSzPts val="2800"/>
              <a:buNone/>
              <a:defRPr>
                <a:latin typeface="Poppins Light"/>
                <a:ea typeface="Poppins Light"/>
                <a:cs typeface="Poppins Light"/>
                <a:sym typeface="Poppins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470"/>
        <p:cNvGrpSpPr/>
        <p:nvPr/>
      </p:nvGrpSpPr>
      <p:grpSpPr>
        <a:xfrm>
          <a:off x="0" y="0"/>
          <a:ext cx="0" cy="0"/>
          <a:chOff x="0" y="0"/>
          <a:chExt cx="0" cy="0"/>
        </a:xfrm>
      </p:grpSpPr>
      <p:sp>
        <p:nvSpPr>
          <p:cNvPr id="471" name="Google Shape;471;p32"/>
          <p:cNvSpPr/>
          <p:nvPr/>
        </p:nvSpPr>
        <p:spPr>
          <a:xfrm flipH="1">
            <a:off x="-24" y="4870300"/>
            <a:ext cx="5234823" cy="273189"/>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flipH="1">
            <a:off x="6316932" y="4943972"/>
            <a:ext cx="2827068" cy="199526"/>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txBox="1">
            <a:spLocks noGrp="1"/>
          </p:cNvSpPr>
          <p:nvPr>
            <p:ph type="subTitle" idx="1"/>
          </p:nvPr>
        </p:nvSpPr>
        <p:spPr>
          <a:xfrm>
            <a:off x="5063168" y="2215832"/>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74" name="Google Shape;474;p32"/>
          <p:cNvSpPr txBox="1">
            <a:spLocks noGrp="1"/>
          </p:cNvSpPr>
          <p:nvPr>
            <p:ph type="subTitle" idx="2"/>
          </p:nvPr>
        </p:nvSpPr>
        <p:spPr>
          <a:xfrm>
            <a:off x="5063175" y="2508800"/>
            <a:ext cx="2412000" cy="11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5" name="Google Shape;475;p32"/>
          <p:cNvSpPr txBox="1">
            <a:spLocks noGrp="1"/>
          </p:cNvSpPr>
          <p:nvPr>
            <p:ph type="subTitle" idx="3"/>
          </p:nvPr>
        </p:nvSpPr>
        <p:spPr>
          <a:xfrm>
            <a:off x="1662525" y="2215832"/>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476" name="Google Shape;476;p32"/>
          <p:cNvSpPr txBox="1">
            <a:spLocks noGrp="1"/>
          </p:cNvSpPr>
          <p:nvPr>
            <p:ph type="subTitle" idx="4"/>
          </p:nvPr>
        </p:nvSpPr>
        <p:spPr>
          <a:xfrm>
            <a:off x="1662525" y="2508800"/>
            <a:ext cx="2412000" cy="115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7" name="Google Shape;477;p32"/>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CUSTOM_14_1">
    <p:spTree>
      <p:nvGrpSpPr>
        <p:cNvPr id="1" name="Shape 478"/>
        <p:cNvGrpSpPr/>
        <p:nvPr/>
      </p:nvGrpSpPr>
      <p:grpSpPr>
        <a:xfrm>
          <a:off x="0" y="0"/>
          <a:ext cx="0" cy="0"/>
          <a:chOff x="0" y="0"/>
          <a:chExt cx="0" cy="0"/>
        </a:xfrm>
      </p:grpSpPr>
      <p:sp>
        <p:nvSpPr>
          <p:cNvPr id="479" name="Google Shape;479;p33"/>
          <p:cNvSpPr txBox="1">
            <a:spLocks noGrp="1"/>
          </p:cNvSpPr>
          <p:nvPr>
            <p:ph type="subTitle" idx="1"/>
          </p:nvPr>
        </p:nvSpPr>
        <p:spPr>
          <a:xfrm>
            <a:off x="1312625" y="1909225"/>
            <a:ext cx="4191000" cy="8145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a:endParaRPr/>
          </a:p>
        </p:txBody>
      </p:sp>
      <p:sp>
        <p:nvSpPr>
          <p:cNvPr id="480" name="Google Shape;480;p33"/>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81" name="Google Shape;481;p33"/>
          <p:cNvSpPr txBox="1">
            <a:spLocks noGrp="1"/>
          </p:cNvSpPr>
          <p:nvPr>
            <p:ph type="subTitle" idx="2"/>
          </p:nvPr>
        </p:nvSpPr>
        <p:spPr>
          <a:xfrm>
            <a:off x="1309476" y="1671325"/>
            <a:ext cx="4191000" cy="237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600"/>
              <a:buFont typeface="Montserrat"/>
              <a:buNone/>
              <a:defRPr sz="2200">
                <a:solidFill>
                  <a:schemeClr val="accent2"/>
                </a:solidFill>
                <a:latin typeface="Patrick Hand"/>
                <a:ea typeface="Patrick Hand"/>
                <a:cs typeface="Patrick Hand"/>
                <a:sym typeface="Patrick Han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82" name="Google Shape;482;p33"/>
          <p:cNvSpPr txBox="1">
            <a:spLocks noGrp="1"/>
          </p:cNvSpPr>
          <p:nvPr>
            <p:ph type="subTitle" idx="3"/>
          </p:nvPr>
        </p:nvSpPr>
        <p:spPr>
          <a:xfrm>
            <a:off x="3640425" y="3099025"/>
            <a:ext cx="4194000" cy="23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600"/>
              <a:buFont typeface="Montserrat"/>
              <a:buNone/>
              <a:defRPr sz="2200">
                <a:solidFill>
                  <a:schemeClr val="dk2"/>
                </a:solidFill>
                <a:latin typeface="Patrick Hand"/>
                <a:ea typeface="Patrick Hand"/>
                <a:cs typeface="Patrick Hand"/>
                <a:sym typeface="Patrick Han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3" name="Google Shape;483;p33"/>
          <p:cNvSpPr txBox="1">
            <a:spLocks noGrp="1"/>
          </p:cNvSpPr>
          <p:nvPr>
            <p:ph type="subTitle" idx="4"/>
          </p:nvPr>
        </p:nvSpPr>
        <p:spPr>
          <a:xfrm>
            <a:off x="3643576" y="3336925"/>
            <a:ext cx="4194000" cy="91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2">
  <p:cSld name="CUSTOM_1_1">
    <p:bg>
      <p:bgPr>
        <a:solidFill>
          <a:schemeClr val="dk1"/>
        </a:solidFill>
        <a:effectLst/>
      </p:bgPr>
    </p:bg>
    <p:spTree>
      <p:nvGrpSpPr>
        <p:cNvPr id="1" name="Shape 552"/>
        <p:cNvGrpSpPr/>
        <p:nvPr/>
      </p:nvGrpSpPr>
      <p:grpSpPr>
        <a:xfrm>
          <a:off x="0" y="0"/>
          <a:ext cx="0" cy="0"/>
          <a:chOff x="0" y="0"/>
          <a:chExt cx="0" cy="0"/>
        </a:xfrm>
      </p:grpSpPr>
      <p:sp>
        <p:nvSpPr>
          <p:cNvPr id="553" name="Google Shape;553;p35"/>
          <p:cNvSpPr/>
          <p:nvPr/>
        </p:nvSpPr>
        <p:spPr>
          <a:xfrm>
            <a:off x="-691525" y="4566595"/>
            <a:ext cx="6337069" cy="772406"/>
          </a:xfrm>
          <a:custGeom>
            <a:avLst/>
            <a:gdLst/>
            <a:ahLst/>
            <a:cxnLst/>
            <a:rect l="l" t="t" r="r" b="b"/>
            <a:pathLst>
              <a:path w="190775" h="15616" extrusionOk="0">
                <a:moveTo>
                  <a:pt x="99957" y="1"/>
                </a:moveTo>
                <a:cubicBezTo>
                  <a:pt x="86947" y="1"/>
                  <a:pt x="75981" y="125"/>
                  <a:pt x="70092" y="125"/>
                </a:cubicBezTo>
                <a:cubicBezTo>
                  <a:pt x="17455" y="125"/>
                  <a:pt x="0" y="7626"/>
                  <a:pt x="3001" y="13139"/>
                </a:cubicBezTo>
                <a:cubicBezTo>
                  <a:pt x="3980" y="14934"/>
                  <a:pt x="5704" y="15558"/>
                  <a:pt x="9116" y="15558"/>
                </a:cubicBezTo>
                <a:cubicBezTo>
                  <a:pt x="16904" y="15558"/>
                  <a:pt x="33489" y="12305"/>
                  <a:pt x="70092" y="12305"/>
                </a:cubicBezTo>
                <a:cubicBezTo>
                  <a:pt x="91766" y="12305"/>
                  <a:pt x="116048" y="15110"/>
                  <a:pt x="137112" y="15110"/>
                </a:cubicBezTo>
                <a:cubicBezTo>
                  <a:pt x="138092" y="15110"/>
                  <a:pt x="139064" y="15104"/>
                  <a:pt x="140030" y="15091"/>
                </a:cubicBezTo>
                <a:cubicBezTo>
                  <a:pt x="168724" y="14710"/>
                  <a:pt x="190774" y="15615"/>
                  <a:pt x="190774" y="8805"/>
                </a:cubicBezTo>
                <a:cubicBezTo>
                  <a:pt x="190774" y="1012"/>
                  <a:pt x="137056" y="1"/>
                  <a:pt x="99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20975" y="913051"/>
            <a:ext cx="2114646" cy="1335833"/>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2435634" y="4731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7168126" y="15232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6538450" y="10267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txBox="1">
            <a:spLocks noGrp="1"/>
          </p:cNvSpPr>
          <p:nvPr>
            <p:ph type="subTitle" idx="1"/>
          </p:nvPr>
        </p:nvSpPr>
        <p:spPr>
          <a:xfrm>
            <a:off x="5051300" y="2365318"/>
            <a:ext cx="3244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559" name="Google Shape;559;p35"/>
          <p:cNvSpPr txBox="1">
            <a:spLocks noGrp="1"/>
          </p:cNvSpPr>
          <p:nvPr>
            <p:ph type="subTitle" idx="2"/>
          </p:nvPr>
        </p:nvSpPr>
        <p:spPr>
          <a:xfrm>
            <a:off x="5051300" y="2624363"/>
            <a:ext cx="3242400" cy="69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0" name="Google Shape;560;p35"/>
          <p:cNvSpPr txBox="1">
            <a:spLocks noGrp="1"/>
          </p:cNvSpPr>
          <p:nvPr>
            <p:ph type="subTitle" idx="3"/>
          </p:nvPr>
        </p:nvSpPr>
        <p:spPr>
          <a:xfrm>
            <a:off x="5051300" y="1307964"/>
            <a:ext cx="3244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561" name="Google Shape;561;p35"/>
          <p:cNvSpPr txBox="1">
            <a:spLocks noGrp="1"/>
          </p:cNvSpPr>
          <p:nvPr>
            <p:ph type="subTitle" idx="4"/>
          </p:nvPr>
        </p:nvSpPr>
        <p:spPr>
          <a:xfrm>
            <a:off x="5051300" y="1567012"/>
            <a:ext cx="32424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35"/>
          <p:cNvSpPr txBox="1">
            <a:spLocks noGrp="1"/>
          </p:cNvSpPr>
          <p:nvPr>
            <p:ph type="subTitle" idx="5"/>
          </p:nvPr>
        </p:nvSpPr>
        <p:spPr>
          <a:xfrm>
            <a:off x="5051300" y="3422663"/>
            <a:ext cx="32424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563" name="Google Shape;563;p35"/>
          <p:cNvSpPr txBox="1">
            <a:spLocks noGrp="1"/>
          </p:cNvSpPr>
          <p:nvPr>
            <p:ph type="subTitle" idx="6"/>
          </p:nvPr>
        </p:nvSpPr>
        <p:spPr>
          <a:xfrm>
            <a:off x="5051300" y="3681714"/>
            <a:ext cx="3242400" cy="69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35"/>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3">
  <p:cSld name="CUSTOM_1_1_1">
    <p:bg>
      <p:bgPr>
        <a:solidFill>
          <a:schemeClr val="dk1"/>
        </a:solidFill>
        <a:effectLst/>
      </p:bgPr>
    </p:bg>
    <p:spTree>
      <p:nvGrpSpPr>
        <p:cNvPr id="1" name="Shape 565"/>
        <p:cNvGrpSpPr/>
        <p:nvPr/>
      </p:nvGrpSpPr>
      <p:grpSpPr>
        <a:xfrm>
          <a:off x="0" y="0"/>
          <a:ext cx="0" cy="0"/>
          <a:chOff x="0" y="0"/>
          <a:chExt cx="0" cy="0"/>
        </a:xfrm>
      </p:grpSpPr>
      <p:sp>
        <p:nvSpPr>
          <p:cNvPr id="566" name="Google Shape;566;p36"/>
          <p:cNvSpPr/>
          <p:nvPr/>
        </p:nvSpPr>
        <p:spPr>
          <a:xfrm>
            <a:off x="320975" y="913051"/>
            <a:ext cx="2114646" cy="1335833"/>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2435634" y="4731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7168126" y="15232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538450" y="10267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flipH="1">
            <a:off x="4164950" y="4624622"/>
            <a:ext cx="4979050" cy="51298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flipH="1">
            <a:off x="-2323" y="4773207"/>
            <a:ext cx="4467697" cy="36441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2375" y="4553725"/>
            <a:ext cx="9143996" cy="58976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txBox="1">
            <a:spLocks noGrp="1"/>
          </p:cNvSpPr>
          <p:nvPr>
            <p:ph type="subTitle" idx="1"/>
          </p:nvPr>
        </p:nvSpPr>
        <p:spPr>
          <a:xfrm>
            <a:off x="1880788" y="2795080"/>
            <a:ext cx="24021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574" name="Google Shape;574;p36"/>
          <p:cNvSpPr txBox="1">
            <a:spLocks noGrp="1"/>
          </p:cNvSpPr>
          <p:nvPr>
            <p:ph type="subTitle" idx="2"/>
          </p:nvPr>
        </p:nvSpPr>
        <p:spPr>
          <a:xfrm>
            <a:off x="1880788" y="3054125"/>
            <a:ext cx="2400300" cy="8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36"/>
          <p:cNvSpPr txBox="1">
            <a:spLocks noGrp="1"/>
          </p:cNvSpPr>
          <p:nvPr>
            <p:ph type="subTitle" idx="3"/>
          </p:nvPr>
        </p:nvSpPr>
        <p:spPr>
          <a:xfrm>
            <a:off x="1880788" y="1458650"/>
            <a:ext cx="24021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576" name="Google Shape;576;p36"/>
          <p:cNvSpPr txBox="1">
            <a:spLocks noGrp="1"/>
          </p:cNvSpPr>
          <p:nvPr>
            <p:ph type="subTitle" idx="4"/>
          </p:nvPr>
        </p:nvSpPr>
        <p:spPr>
          <a:xfrm>
            <a:off x="1880788" y="1717700"/>
            <a:ext cx="2400300" cy="8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36"/>
          <p:cNvSpPr txBox="1">
            <a:spLocks noGrp="1"/>
          </p:cNvSpPr>
          <p:nvPr>
            <p:ph type="subTitle" idx="5"/>
          </p:nvPr>
        </p:nvSpPr>
        <p:spPr>
          <a:xfrm>
            <a:off x="5364138" y="1458650"/>
            <a:ext cx="24021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578" name="Google Shape;578;p36"/>
          <p:cNvSpPr txBox="1">
            <a:spLocks noGrp="1"/>
          </p:cNvSpPr>
          <p:nvPr>
            <p:ph type="subTitle" idx="6"/>
          </p:nvPr>
        </p:nvSpPr>
        <p:spPr>
          <a:xfrm>
            <a:off x="5364138" y="1717700"/>
            <a:ext cx="2402100" cy="17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36"/>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580" name="Google Shape;580;p36"/>
          <p:cNvGrpSpPr/>
          <p:nvPr/>
        </p:nvGrpSpPr>
        <p:grpSpPr>
          <a:xfrm>
            <a:off x="1975380" y="4374305"/>
            <a:ext cx="1619112" cy="593354"/>
            <a:chOff x="5046670" y="3208808"/>
            <a:chExt cx="1120415" cy="410597"/>
          </a:xfrm>
        </p:grpSpPr>
        <p:grpSp>
          <p:nvGrpSpPr>
            <p:cNvPr id="581" name="Google Shape;581;p36"/>
            <p:cNvGrpSpPr/>
            <p:nvPr/>
          </p:nvGrpSpPr>
          <p:grpSpPr>
            <a:xfrm flipH="1">
              <a:off x="5811603" y="3321460"/>
              <a:ext cx="82906" cy="185771"/>
              <a:chOff x="3004175" y="2722350"/>
              <a:chExt cx="195950" cy="439175"/>
            </a:xfrm>
          </p:grpSpPr>
          <p:sp>
            <p:nvSpPr>
              <p:cNvPr id="582" name="Google Shape;582;p36"/>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6"/>
            <p:cNvGrpSpPr/>
            <p:nvPr/>
          </p:nvGrpSpPr>
          <p:grpSpPr>
            <a:xfrm rot="3041596" flipH="1">
              <a:off x="5625845" y="3373209"/>
              <a:ext cx="96168" cy="82240"/>
              <a:chOff x="5928149" y="3267314"/>
              <a:chExt cx="96164" cy="82236"/>
            </a:xfrm>
          </p:grpSpPr>
          <p:sp>
            <p:nvSpPr>
              <p:cNvPr id="590" name="Google Shape;590;p36"/>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6"/>
            <p:cNvGrpSpPr/>
            <p:nvPr/>
          </p:nvGrpSpPr>
          <p:grpSpPr>
            <a:xfrm rot="-2700000">
              <a:off x="5946361" y="3473182"/>
              <a:ext cx="96163" cy="82235"/>
              <a:chOff x="5928149" y="3267314"/>
              <a:chExt cx="96164" cy="82236"/>
            </a:xfrm>
          </p:grpSpPr>
          <p:sp>
            <p:nvSpPr>
              <p:cNvPr id="593" name="Google Shape;593;p36"/>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6"/>
            <p:cNvGrpSpPr/>
            <p:nvPr/>
          </p:nvGrpSpPr>
          <p:grpSpPr>
            <a:xfrm>
              <a:off x="5222364" y="3208808"/>
              <a:ext cx="145434" cy="325956"/>
              <a:chOff x="3004175" y="2722350"/>
              <a:chExt cx="195950" cy="439175"/>
            </a:xfrm>
          </p:grpSpPr>
          <p:sp>
            <p:nvSpPr>
              <p:cNvPr id="596" name="Google Shape;596;p36"/>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36"/>
            <p:cNvGrpSpPr/>
            <p:nvPr/>
          </p:nvGrpSpPr>
          <p:grpSpPr>
            <a:xfrm>
              <a:off x="5462380" y="3302316"/>
              <a:ext cx="96358" cy="191149"/>
              <a:chOff x="3213925" y="2904475"/>
              <a:chExt cx="173650" cy="344475"/>
            </a:xfrm>
          </p:grpSpPr>
          <p:sp>
            <p:nvSpPr>
              <p:cNvPr id="604" name="Google Shape;604;p36"/>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36"/>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4">
  <p:cSld name="CUSTOM_1_1_1_1">
    <p:bg>
      <p:bgPr>
        <a:solidFill>
          <a:schemeClr val="dk1"/>
        </a:solidFill>
        <a:effectLst/>
      </p:bgPr>
    </p:bg>
    <p:spTree>
      <p:nvGrpSpPr>
        <p:cNvPr id="1" name="Shape 612"/>
        <p:cNvGrpSpPr/>
        <p:nvPr/>
      </p:nvGrpSpPr>
      <p:grpSpPr>
        <a:xfrm>
          <a:off x="0" y="0"/>
          <a:ext cx="0" cy="0"/>
          <a:chOff x="0" y="0"/>
          <a:chExt cx="0" cy="0"/>
        </a:xfrm>
      </p:grpSpPr>
      <p:sp>
        <p:nvSpPr>
          <p:cNvPr id="613" name="Google Shape;613;p37"/>
          <p:cNvSpPr/>
          <p:nvPr/>
        </p:nvSpPr>
        <p:spPr>
          <a:xfrm>
            <a:off x="320975" y="913051"/>
            <a:ext cx="2114646" cy="1335833"/>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2435634" y="4731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7168126" y="15232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6538450" y="10267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flipH="1">
            <a:off x="5223890" y="4817871"/>
            <a:ext cx="3920110" cy="31973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flipH="1">
            <a:off x="-2323" y="4773207"/>
            <a:ext cx="4467697" cy="36441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2375" y="4553725"/>
            <a:ext cx="9143996" cy="58976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txBox="1">
            <a:spLocks noGrp="1"/>
          </p:cNvSpPr>
          <p:nvPr>
            <p:ph type="subTitle" idx="1"/>
          </p:nvPr>
        </p:nvSpPr>
        <p:spPr>
          <a:xfrm>
            <a:off x="1006718" y="2781804"/>
            <a:ext cx="23667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621" name="Google Shape;621;p37"/>
          <p:cNvSpPr txBox="1">
            <a:spLocks noGrp="1"/>
          </p:cNvSpPr>
          <p:nvPr>
            <p:ph type="subTitle" idx="2"/>
          </p:nvPr>
        </p:nvSpPr>
        <p:spPr>
          <a:xfrm>
            <a:off x="1006718" y="3071312"/>
            <a:ext cx="2364900" cy="6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2" name="Google Shape;622;p37"/>
          <p:cNvSpPr txBox="1">
            <a:spLocks noGrp="1"/>
          </p:cNvSpPr>
          <p:nvPr>
            <p:ph type="subTitle" idx="3"/>
          </p:nvPr>
        </p:nvSpPr>
        <p:spPr>
          <a:xfrm>
            <a:off x="3388650" y="1867400"/>
            <a:ext cx="23667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623" name="Google Shape;623;p37"/>
          <p:cNvSpPr txBox="1">
            <a:spLocks noGrp="1"/>
          </p:cNvSpPr>
          <p:nvPr>
            <p:ph type="subTitle" idx="4"/>
          </p:nvPr>
        </p:nvSpPr>
        <p:spPr>
          <a:xfrm>
            <a:off x="3388650" y="2156912"/>
            <a:ext cx="2364900" cy="6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37"/>
          <p:cNvSpPr txBox="1">
            <a:spLocks noGrp="1"/>
          </p:cNvSpPr>
          <p:nvPr>
            <p:ph type="subTitle" idx="5"/>
          </p:nvPr>
        </p:nvSpPr>
        <p:spPr>
          <a:xfrm>
            <a:off x="5768782" y="2781799"/>
            <a:ext cx="23649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625" name="Google Shape;625;p37"/>
          <p:cNvSpPr txBox="1">
            <a:spLocks noGrp="1"/>
          </p:cNvSpPr>
          <p:nvPr>
            <p:ph type="subTitle" idx="6"/>
          </p:nvPr>
        </p:nvSpPr>
        <p:spPr>
          <a:xfrm>
            <a:off x="5768782" y="3071313"/>
            <a:ext cx="2364900" cy="6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Patrick Hand"/>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37"/>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627" name="Google Shape;627;p37"/>
          <p:cNvGrpSpPr/>
          <p:nvPr/>
        </p:nvGrpSpPr>
        <p:grpSpPr>
          <a:xfrm>
            <a:off x="1975380" y="4374305"/>
            <a:ext cx="1619112" cy="593354"/>
            <a:chOff x="5046670" y="3208808"/>
            <a:chExt cx="1120415" cy="410597"/>
          </a:xfrm>
        </p:grpSpPr>
        <p:grpSp>
          <p:nvGrpSpPr>
            <p:cNvPr id="628" name="Google Shape;628;p37"/>
            <p:cNvGrpSpPr/>
            <p:nvPr/>
          </p:nvGrpSpPr>
          <p:grpSpPr>
            <a:xfrm flipH="1">
              <a:off x="5811603" y="3321460"/>
              <a:ext cx="82906" cy="185771"/>
              <a:chOff x="3004175" y="2722350"/>
              <a:chExt cx="195950" cy="439175"/>
            </a:xfrm>
          </p:grpSpPr>
          <p:sp>
            <p:nvSpPr>
              <p:cNvPr id="629" name="Google Shape;629;p37"/>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7"/>
            <p:cNvGrpSpPr/>
            <p:nvPr/>
          </p:nvGrpSpPr>
          <p:grpSpPr>
            <a:xfrm rot="3041596" flipH="1">
              <a:off x="5625845" y="3373209"/>
              <a:ext cx="96168" cy="82240"/>
              <a:chOff x="5928149" y="3267314"/>
              <a:chExt cx="96164" cy="82236"/>
            </a:xfrm>
          </p:grpSpPr>
          <p:sp>
            <p:nvSpPr>
              <p:cNvPr id="637" name="Google Shape;637;p37"/>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7"/>
            <p:cNvGrpSpPr/>
            <p:nvPr/>
          </p:nvGrpSpPr>
          <p:grpSpPr>
            <a:xfrm rot="-2700000">
              <a:off x="5946361" y="3473182"/>
              <a:ext cx="96163" cy="82235"/>
              <a:chOff x="5928149" y="3267314"/>
              <a:chExt cx="96164" cy="82236"/>
            </a:xfrm>
          </p:grpSpPr>
          <p:sp>
            <p:nvSpPr>
              <p:cNvPr id="640" name="Google Shape;640;p37"/>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7"/>
            <p:cNvGrpSpPr/>
            <p:nvPr/>
          </p:nvGrpSpPr>
          <p:grpSpPr>
            <a:xfrm>
              <a:off x="5222364" y="3208808"/>
              <a:ext cx="145434" cy="325956"/>
              <a:chOff x="3004175" y="2722350"/>
              <a:chExt cx="195950" cy="439175"/>
            </a:xfrm>
          </p:grpSpPr>
          <p:sp>
            <p:nvSpPr>
              <p:cNvPr id="643" name="Google Shape;643;p37"/>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7"/>
            <p:cNvGrpSpPr/>
            <p:nvPr/>
          </p:nvGrpSpPr>
          <p:grpSpPr>
            <a:xfrm>
              <a:off x="5462380" y="3302316"/>
              <a:ext cx="96358" cy="191149"/>
              <a:chOff x="3213925" y="2904475"/>
              <a:chExt cx="173650" cy="344475"/>
            </a:xfrm>
          </p:grpSpPr>
          <p:sp>
            <p:nvSpPr>
              <p:cNvPr id="651" name="Google Shape;651;p37"/>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37"/>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7"/>
          <p:cNvGrpSpPr/>
          <p:nvPr/>
        </p:nvGrpSpPr>
        <p:grpSpPr>
          <a:xfrm>
            <a:off x="6396343" y="4374305"/>
            <a:ext cx="1511773" cy="573354"/>
            <a:chOff x="6396343" y="4374305"/>
            <a:chExt cx="1511773" cy="573354"/>
          </a:xfrm>
        </p:grpSpPr>
        <p:grpSp>
          <p:nvGrpSpPr>
            <p:cNvPr id="660" name="Google Shape;660;p37"/>
            <p:cNvGrpSpPr/>
            <p:nvPr/>
          </p:nvGrpSpPr>
          <p:grpSpPr>
            <a:xfrm rot="4001758">
              <a:off x="7633951" y="4773240"/>
              <a:ext cx="111770" cy="119099"/>
              <a:chOff x="3004175" y="2950750"/>
              <a:chExt cx="195825" cy="208700"/>
            </a:xfrm>
          </p:grpSpPr>
          <p:sp>
            <p:nvSpPr>
              <p:cNvPr id="661" name="Google Shape;661;p37"/>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37"/>
            <p:cNvGrpSpPr/>
            <p:nvPr/>
          </p:nvGrpSpPr>
          <p:grpSpPr>
            <a:xfrm>
              <a:off x="6980311" y="4374305"/>
              <a:ext cx="196224" cy="439790"/>
              <a:chOff x="3004175" y="2722350"/>
              <a:chExt cx="195950" cy="439175"/>
            </a:xfrm>
          </p:grpSpPr>
          <p:sp>
            <p:nvSpPr>
              <p:cNvPr id="664" name="Google Shape;664;p37"/>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7"/>
            <p:cNvGrpSpPr/>
            <p:nvPr/>
          </p:nvGrpSpPr>
          <p:grpSpPr>
            <a:xfrm>
              <a:off x="7363411" y="4508535"/>
              <a:ext cx="130012" cy="257908"/>
              <a:chOff x="3213925" y="2904475"/>
              <a:chExt cx="173650" cy="344475"/>
            </a:xfrm>
          </p:grpSpPr>
          <p:sp>
            <p:nvSpPr>
              <p:cNvPr id="672" name="Google Shape;672;p37"/>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7"/>
            <p:cNvSpPr/>
            <p:nvPr/>
          </p:nvSpPr>
          <p:spPr>
            <a:xfrm>
              <a:off x="6396343" y="4717923"/>
              <a:ext cx="1511773" cy="229736"/>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7"/>
          <p:cNvSpPr txBox="1">
            <a:spLocks noGrp="1"/>
          </p:cNvSpPr>
          <p:nvPr>
            <p:ph type="title" idx="7" hasCustomPrompt="1"/>
          </p:nvPr>
        </p:nvSpPr>
        <p:spPr>
          <a:xfrm>
            <a:off x="1849869" y="235965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81" name="Google Shape;681;p37"/>
          <p:cNvSpPr txBox="1">
            <a:spLocks noGrp="1"/>
          </p:cNvSpPr>
          <p:nvPr>
            <p:ph type="title" idx="8" hasCustomPrompt="1"/>
          </p:nvPr>
        </p:nvSpPr>
        <p:spPr>
          <a:xfrm>
            <a:off x="4231794" y="1445265"/>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82" name="Google Shape;682;p37"/>
          <p:cNvSpPr txBox="1">
            <a:spLocks noGrp="1"/>
          </p:cNvSpPr>
          <p:nvPr>
            <p:ph type="title" idx="9" hasCustomPrompt="1"/>
          </p:nvPr>
        </p:nvSpPr>
        <p:spPr>
          <a:xfrm>
            <a:off x="6611919" y="235965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
    <p:bg>
      <p:bgPr>
        <a:solidFill>
          <a:schemeClr val="dk1"/>
        </a:solidFill>
        <a:effectLst/>
      </p:bgPr>
    </p:bg>
    <p:spTree>
      <p:nvGrpSpPr>
        <p:cNvPr id="1" name="Shape 683"/>
        <p:cNvGrpSpPr/>
        <p:nvPr/>
      </p:nvGrpSpPr>
      <p:grpSpPr>
        <a:xfrm>
          <a:off x="0" y="0"/>
          <a:ext cx="0" cy="0"/>
          <a:chOff x="0" y="0"/>
          <a:chExt cx="0" cy="0"/>
        </a:xfrm>
      </p:grpSpPr>
      <p:sp>
        <p:nvSpPr>
          <p:cNvPr id="684" name="Google Shape;684;p38"/>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flipH="1">
            <a:off x="370291" y="4764649"/>
            <a:ext cx="4343105" cy="37886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flipH="1">
            <a:off x="7" y="4764649"/>
            <a:ext cx="6150118" cy="37883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flipH="1">
            <a:off x="530846" y="476463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692" name="Google Shape;692;p38"/>
          <p:cNvGrpSpPr/>
          <p:nvPr/>
        </p:nvGrpSpPr>
        <p:grpSpPr>
          <a:xfrm>
            <a:off x="6987447" y="3914134"/>
            <a:ext cx="1722627" cy="1245030"/>
            <a:chOff x="3217149" y="3242033"/>
            <a:chExt cx="1735994" cy="1253933"/>
          </a:xfrm>
        </p:grpSpPr>
        <p:sp>
          <p:nvSpPr>
            <p:cNvPr id="693" name="Google Shape;693;p38"/>
            <p:cNvSpPr/>
            <p:nvPr/>
          </p:nvSpPr>
          <p:spPr>
            <a:xfrm>
              <a:off x="4629306" y="4242614"/>
              <a:ext cx="61260" cy="172170"/>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4673843" y="4210250"/>
              <a:ext cx="154036" cy="212879"/>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4283224" y="3779879"/>
              <a:ext cx="597537" cy="537014"/>
            </a:xfrm>
            <a:custGeom>
              <a:avLst/>
              <a:gdLst/>
              <a:ahLst/>
              <a:cxnLst/>
              <a:rect l="l" t="t" r="r" b="b"/>
              <a:pathLst>
                <a:path w="38090" h="34232" extrusionOk="0">
                  <a:moveTo>
                    <a:pt x="26522" y="1"/>
                  </a:moveTo>
                  <a:cubicBezTo>
                    <a:pt x="21511" y="1"/>
                    <a:pt x="16406" y="2528"/>
                    <a:pt x="12539" y="5931"/>
                  </a:cubicBezTo>
                  <a:cubicBezTo>
                    <a:pt x="4555" y="12910"/>
                    <a:pt x="1" y="23615"/>
                    <a:pt x="503" y="34232"/>
                  </a:cubicBezTo>
                  <a:lnTo>
                    <a:pt x="1125" y="33906"/>
                  </a:lnTo>
                  <a:cubicBezTo>
                    <a:pt x="1598" y="28495"/>
                    <a:pt x="4939" y="23615"/>
                    <a:pt x="9375" y="20481"/>
                  </a:cubicBezTo>
                  <a:cubicBezTo>
                    <a:pt x="13811" y="17375"/>
                    <a:pt x="19193" y="15867"/>
                    <a:pt x="24605" y="15394"/>
                  </a:cubicBezTo>
                  <a:cubicBezTo>
                    <a:pt x="26971" y="15158"/>
                    <a:pt x="29396" y="15128"/>
                    <a:pt x="31673" y="14418"/>
                  </a:cubicBezTo>
                  <a:cubicBezTo>
                    <a:pt x="33950" y="13679"/>
                    <a:pt x="36138" y="12171"/>
                    <a:pt x="36878" y="9923"/>
                  </a:cubicBezTo>
                  <a:cubicBezTo>
                    <a:pt x="38090" y="6256"/>
                    <a:pt x="35074" y="2382"/>
                    <a:pt x="31525" y="933"/>
                  </a:cubicBezTo>
                  <a:cubicBezTo>
                    <a:pt x="29902" y="290"/>
                    <a:pt x="28217" y="1"/>
                    <a:pt x="26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4292040" y="3871228"/>
              <a:ext cx="505138" cy="458200"/>
            </a:xfrm>
            <a:custGeom>
              <a:avLst/>
              <a:gdLst/>
              <a:ahLst/>
              <a:cxnLst/>
              <a:rect l="l" t="t" r="r" b="b"/>
              <a:pathLst>
                <a:path w="32200" h="29208" extrusionOk="0">
                  <a:moveTo>
                    <a:pt x="27880" y="1"/>
                  </a:moveTo>
                  <a:cubicBezTo>
                    <a:pt x="23012" y="1"/>
                    <a:pt x="18145" y="2029"/>
                    <a:pt x="14107" y="4573"/>
                  </a:cubicBezTo>
                  <a:cubicBezTo>
                    <a:pt x="12421" y="5608"/>
                    <a:pt x="10795" y="6732"/>
                    <a:pt x="9464" y="8181"/>
                  </a:cubicBezTo>
                  <a:cubicBezTo>
                    <a:pt x="7009" y="10872"/>
                    <a:pt x="4821" y="13918"/>
                    <a:pt x="3165" y="17201"/>
                  </a:cubicBezTo>
                  <a:cubicBezTo>
                    <a:pt x="1331" y="20838"/>
                    <a:pt x="208" y="24771"/>
                    <a:pt x="1" y="28882"/>
                  </a:cubicBezTo>
                  <a:cubicBezTo>
                    <a:pt x="1" y="29097"/>
                    <a:pt x="188" y="29208"/>
                    <a:pt x="384" y="29208"/>
                  </a:cubicBezTo>
                  <a:cubicBezTo>
                    <a:pt x="594" y="29208"/>
                    <a:pt x="813" y="29082"/>
                    <a:pt x="829" y="28823"/>
                  </a:cubicBezTo>
                  <a:cubicBezTo>
                    <a:pt x="1154" y="21696"/>
                    <a:pt x="4555" y="14983"/>
                    <a:pt x="9168" y="9660"/>
                  </a:cubicBezTo>
                  <a:cubicBezTo>
                    <a:pt x="9848" y="8891"/>
                    <a:pt x="10528" y="8122"/>
                    <a:pt x="11327" y="7501"/>
                  </a:cubicBezTo>
                  <a:cubicBezTo>
                    <a:pt x="12066" y="6850"/>
                    <a:pt x="12865" y="6259"/>
                    <a:pt x="13693" y="5756"/>
                  </a:cubicBezTo>
                  <a:cubicBezTo>
                    <a:pt x="16029" y="4189"/>
                    <a:pt x="18543" y="2917"/>
                    <a:pt x="21145" y="2001"/>
                  </a:cubicBezTo>
                  <a:cubicBezTo>
                    <a:pt x="23324" y="1268"/>
                    <a:pt x="25617" y="786"/>
                    <a:pt x="27908" y="786"/>
                  </a:cubicBezTo>
                  <a:cubicBezTo>
                    <a:pt x="29130" y="786"/>
                    <a:pt x="30351" y="923"/>
                    <a:pt x="31554" y="1232"/>
                  </a:cubicBezTo>
                  <a:cubicBezTo>
                    <a:pt x="31591" y="1240"/>
                    <a:pt x="31627" y="1244"/>
                    <a:pt x="31660" y="1244"/>
                  </a:cubicBezTo>
                  <a:cubicBezTo>
                    <a:pt x="32080" y="1244"/>
                    <a:pt x="32200" y="600"/>
                    <a:pt x="31761" y="463"/>
                  </a:cubicBezTo>
                  <a:cubicBezTo>
                    <a:pt x="30478" y="145"/>
                    <a:pt x="29179" y="1"/>
                    <a:pt x="278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3860132" y="3973181"/>
              <a:ext cx="316856" cy="343713"/>
            </a:xfrm>
            <a:custGeom>
              <a:avLst/>
              <a:gdLst/>
              <a:ahLst/>
              <a:cxnLst/>
              <a:rect l="l" t="t" r="r" b="b"/>
              <a:pathLst>
                <a:path w="20198" h="21910" extrusionOk="0">
                  <a:moveTo>
                    <a:pt x="4028" y="0"/>
                  </a:moveTo>
                  <a:cubicBezTo>
                    <a:pt x="3206" y="0"/>
                    <a:pt x="2396" y="100"/>
                    <a:pt x="1686" y="499"/>
                  </a:cubicBezTo>
                  <a:cubicBezTo>
                    <a:pt x="474" y="1239"/>
                    <a:pt x="1" y="2865"/>
                    <a:pt x="296" y="4255"/>
                  </a:cubicBezTo>
                  <a:cubicBezTo>
                    <a:pt x="563" y="5645"/>
                    <a:pt x="1450" y="6828"/>
                    <a:pt x="2426" y="7833"/>
                  </a:cubicBezTo>
                  <a:cubicBezTo>
                    <a:pt x="6122" y="11530"/>
                    <a:pt x="11504" y="12920"/>
                    <a:pt x="15792" y="15995"/>
                  </a:cubicBezTo>
                  <a:cubicBezTo>
                    <a:pt x="17243" y="17056"/>
                    <a:pt x="18647" y="18403"/>
                    <a:pt x="19376" y="20024"/>
                  </a:cubicBezTo>
                  <a:lnTo>
                    <a:pt x="19376" y="20024"/>
                  </a:lnTo>
                  <a:cubicBezTo>
                    <a:pt x="20198" y="14601"/>
                    <a:pt x="18663" y="10213"/>
                    <a:pt x="14964" y="5852"/>
                  </a:cubicBezTo>
                  <a:cubicBezTo>
                    <a:pt x="13663" y="4314"/>
                    <a:pt x="11386" y="1978"/>
                    <a:pt x="8725" y="736"/>
                  </a:cubicBezTo>
                  <a:cubicBezTo>
                    <a:pt x="7542" y="174"/>
                    <a:pt x="6122" y="115"/>
                    <a:pt x="4851" y="26"/>
                  </a:cubicBezTo>
                  <a:cubicBezTo>
                    <a:pt x="4577" y="11"/>
                    <a:pt x="4302" y="0"/>
                    <a:pt x="4028" y="0"/>
                  </a:cubicBezTo>
                  <a:close/>
                  <a:moveTo>
                    <a:pt x="19376" y="20024"/>
                  </a:moveTo>
                  <a:cubicBezTo>
                    <a:pt x="19317" y="20410"/>
                    <a:pt x="19246" y="20802"/>
                    <a:pt x="19164" y="21200"/>
                  </a:cubicBezTo>
                  <a:lnTo>
                    <a:pt x="19873" y="21910"/>
                  </a:lnTo>
                  <a:cubicBezTo>
                    <a:pt x="19818" y="21245"/>
                    <a:pt x="19642" y="20616"/>
                    <a:pt x="19376" y="200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3929973" y="4040904"/>
              <a:ext cx="235438" cy="281387"/>
            </a:xfrm>
            <a:custGeom>
              <a:avLst/>
              <a:gdLst/>
              <a:ahLst/>
              <a:cxnLst/>
              <a:rect l="l" t="t" r="r" b="b"/>
              <a:pathLst>
                <a:path w="15008" h="17937" extrusionOk="0">
                  <a:moveTo>
                    <a:pt x="470" y="0"/>
                  </a:moveTo>
                  <a:cubicBezTo>
                    <a:pt x="103" y="0"/>
                    <a:pt x="0" y="639"/>
                    <a:pt x="399" y="825"/>
                  </a:cubicBezTo>
                  <a:cubicBezTo>
                    <a:pt x="5633" y="2984"/>
                    <a:pt x="10128" y="7095"/>
                    <a:pt x="12701" y="12151"/>
                  </a:cubicBezTo>
                  <a:cubicBezTo>
                    <a:pt x="13558" y="13837"/>
                    <a:pt x="14150" y="15641"/>
                    <a:pt x="14061" y="17534"/>
                  </a:cubicBezTo>
                  <a:cubicBezTo>
                    <a:pt x="14046" y="17804"/>
                    <a:pt x="14252" y="17937"/>
                    <a:pt x="14462" y="17937"/>
                  </a:cubicBezTo>
                  <a:cubicBezTo>
                    <a:pt x="14666" y="17937"/>
                    <a:pt x="14875" y="17811"/>
                    <a:pt x="14889" y="17563"/>
                  </a:cubicBezTo>
                  <a:cubicBezTo>
                    <a:pt x="15007" y="14310"/>
                    <a:pt x="13292" y="11176"/>
                    <a:pt x="11429" y="8573"/>
                  </a:cubicBezTo>
                  <a:cubicBezTo>
                    <a:pt x="9714" y="6178"/>
                    <a:pt x="7555" y="4108"/>
                    <a:pt x="5101" y="2452"/>
                  </a:cubicBezTo>
                  <a:cubicBezTo>
                    <a:pt x="3681" y="1476"/>
                    <a:pt x="2173" y="707"/>
                    <a:pt x="606" y="27"/>
                  </a:cubicBezTo>
                  <a:cubicBezTo>
                    <a:pt x="557" y="9"/>
                    <a:pt x="512"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4121313" y="3667416"/>
              <a:ext cx="160546" cy="593348"/>
            </a:xfrm>
            <a:custGeom>
              <a:avLst/>
              <a:gdLst/>
              <a:ahLst/>
              <a:cxnLst/>
              <a:rect l="l" t="t" r="r" b="b"/>
              <a:pathLst>
                <a:path w="10234" h="37823" extrusionOk="0">
                  <a:moveTo>
                    <a:pt x="3892" y="0"/>
                  </a:moveTo>
                  <a:cubicBezTo>
                    <a:pt x="3635" y="0"/>
                    <a:pt x="3372" y="46"/>
                    <a:pt x="3106" y="147"/>
                  </a:cubicBezTo>
                  <a:cubicBezTo>
                    <a:pt x="2248" y="473"/>
                    <a:pt x="1687" y="1271"/>
                    <a:pt x="1332" y="2040"/>
                  </a:cubicBezTo>
                  <a:cubicBezTo>
                    <a:pt x="1" y="4761"/>
                    <a:pt x="238" y="8013"/>
                    <a:pt x="740" y="11059"/>
                  </a:cubicBezTo>
                  <a:cubicBezTo>
                    <a:pt x="2248" y="20256"/>
                    <a:pt x="5679" y="29010"/>
                    <a:pt x="9080" y="37704"/>
                  </a:cubicBezTo>
                  <a:lnTo>
                    <a:pt x="10233" y="37822"/>
                  </a:lnTo>
                  <a:cubicBezTo>
                    <a:pt x="8754" y="32174"/>
                    <a:pt x="8222" y="26260"/>
                    <a:pt x="8784" y="20404"/>
                  </a:cubicBezTo>
                  <a:cubicBezTo>
                    <a:pt x="9021" y="18216"/>
                    <a:pt x="9346" y="16057"/>
                    <a:pt x="9405" y="13869"/>
                  </a:cubicBezTo>
                  <a:cubicBezTo>
                    <a:pt x="9523" y="10350"/>
                    <a:pt x="8902" y="6801"/>
                    <a:pt x="7601" y="3548"/>
                  </a:cubicBezTo>
                  <a:cubicBezTo>
                    <a:pt x="6937" y="1862"/>
                    <a:pt x="5523" y="0"/>
                    <a:pt x="3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4264211" y="3618063"/>
              <a:ext cx="237995" cy="390336"/>
            </a:xfrm>
            <a:custGeom>
              <a:avLst/>
              <a:gdLst/>
              <a:ahLst/>
              <a:cxnLst/>
              <a:rect l="l" t="t" r="r" b="b"/>
              <a:pathLst>
                <a:path w="15171" h="24882" extrusionOk="0">
                  <a:moveTo>
                    <a:pt x="13128" y="1"/>
                  </a:moveTo>
                  <a:cubicBezTo>
                    <a:pt x="13059" y="1"/>
                    <a:pt x="12991" y="4"/>
                    <a:pt x="12923" y="11"/>
                  </a:cubicBezTo>
                  <a:cubicBezTo>
                    <a:pt x="12066" y="40"/>
                    <a:pt x="11238" y="484"/>
                    <a:pt x="10558" y="957"/>
                  </a:cubicBezTo>
                  <a:cubicBezTo>
                    <a:pt x="7305" y="3175"/>
                    <a:pt x="4968" y="6546"/>
                    <a:pt x="3372" y="10184"/>
                  </a:cubicBezTo>
                  <a:cubicBezTo>
                    <a:pt x="1775" y="13791"/>
                    <a:pt x="887" y="17636"/>
                    <a:pt x="0" y="21480"/>
                  </a:cubicBezTo>
                  <a:lnTo>
                    <a:pt x="355" y="24881"/>
                  </a:lnTo>
                  <a:cubicBezTo>
                    <a:pt x="1982" y="20120"/>
                    <a:pt x="4643" y="15684"/>
                    <a:pt x="8103" y="11988"/>
                  </a:cubicBezTo>
                  <a:cubicBezTo>
                    <a:pt x="10794" y="9149"/>
                    <a:pt x="14106" y="6487"/>
                    <a:pt x="14993" y="2643"/>
                  </a:cubicBezTo>
                  <a:cubicBezTo>
                    <a:pt x="15082" y="2140"/>
                    <a:pt x="15171" y="1667"/>
                    <a:pt x="15023" y="1223"/>
                  </a:cubicBezTo>
                  <a:cubicBezTo>
                    <a:pt x="14777" y="486"/>
                    <a:pt x="13951" y="1"/>
                    <a:pt x="1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4320811" y="3332848"/>
              <a:ext cx="117374" cy="386054"/>
            </a:xfrm>
            <a:custGeom>
              <a:avLst/>
              <a:gdLst/>
              <a:ahLst/>
              <a:cxnLst/>
              <a:rect l="l" t="t" r="r" b="b"/>
              <a:pathLst>
                <a:path w="7482" h="24609" extrusionOk="0">
                  <a:moveTo>
                    <a:pt x="5334" y="1"/>
                  </a:moveTo>
                  <a:cubicBezTo>
                    <a:pt x="5311" y="1"/>
                    <a:pt x="5287" y="2"/>
                    <a:pt x="5264" y="5"/>
                  </a:cubicBezTo>
                  <a:cubicBezTo>
                    <a:pt x="4968" y="34"/>
                    <a:pt x="4732" y="212"/>
                    <a:pt x="4495" y="448"/>
                  </a:cubicBezTo>
                  <a:cubicBezTo>
                    <a:pt x="1213" y="3465"/>
                    <a:pt x="385" y="8315"/>
                    <a:pt x="178" y="12780"/>
                  </a:cubicBezTo>
                  <a:cubicBezTo>
                    <a:pt x="0" y="16743"/>
                    <a:pt x="59" y="20705"/>
                    <a:pt x="444" y="24609"/>
                  </a:cubicBezTo>
                  <a:lnTo>
                    <a:pt x="1834" y="20291"/>
                  </a:lnTo>
                  <a:cubicBezTo>
                    <a:pt x="4022" y="15441"/>
                    <a:pt x="5708" y="10414"/>
                    <a:pt x="6890" y="5239"/>
                  </a:cubicBezTo>
                  <a:cubicBezTo>
                    <a:pt x="7305" y="3524"/>
                    <a:pt x="7482" y="1335"/>
                    <a:pt x="6062" y="271"/>
                  </a:cubicBezTo>
                  <a:cubicBezTo>
                    <a:pt x="5846" y="136"/>
                    <a:pt x="5581" y="1"/>
                    <a:pt x="5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4407093" y="3242033"/>
              <a:ext cx="295537" cy="332136"/>
            </a:xfrm>
            <a:custGeom>
              <a:avLst/>
              <a:gdLst/>
              <a:ahLst/>
              <a:cxnLst/>
              <a:rect l="l" t="t" r="r" b="b"/>
              <a:pathLst>
                <a:path w="18839" h="21172" extrusionOk="0">
                  <a:moveTo>
                    <a:pt x="14971" y="0"/>
                  </a:moveTo>
                  <a:cubicBezTo>
                    <a:pt x="13258" y="0"/>
                    <a:pt x="11543" y="1266"/>
                    <a:pt x="10262" y="2570"/>
                  </a:cubicBezTo>
                  <a:cubicBezTo>
                    <a:pt x="5627" y="7316"/>
                    <a:pt x="2289" y="13231"/>
                    <a:pt x="602" y="19656"/>
                  </a:cubicBezTo>
                  <a:lnTo>
                    <a:pt x="602" y="19656"/>
                  </a:lnTo>
                  <a:cubicBezTo>
                    <a:pt x="4191" y="16472"/>
                    <a:pt x="8067" y="13609"/>
                    <a:pt x="12155" y="11117"/>
                  </a:cubicBezTo>
                  <a:cubicBezTo>
                    <a:pt x="14225" y="9845"/>
                    <a:pt x="16472" y="8603"/>
                    <a:pt x="17655" y="6444"/>
                  </a:cubicBezTo>
                  <a:cubicBezTo>
                    <a:pt x="18838" y="4345"/>
                    <a:pt x="18395" y="1062"/>
                    <a:pt x="16118" y="204"/>
                  </a:cubicBezTo>
                  <a:cubicBezTo>
                    <a:pt x="15739" y="64"/>
                    <a:pt x="15355" y="0"/>
                    <a:pt x="14971" y="0"/>
                  </a:cubicBezTo>
                  <a:close/>
                  <a:moveTo>
                    <a:pt x="602" y="19656"/>
                  </a:moveTo>
                  <a:cubicBezTo>
                    <a:pt x="401" y="19835"/>
                    <a:pt x="200" y="20015"/>
                    <a:pt x="1" y="20195"/>
                  </a:cubicBezTo>
                  <a:lnTo>
                    <a:pt x="237" y="21171"/>
                  </a:lnTo>
                  <a:cubicBezTo>
                    <a:pt x="349" y="20663"/>
                    <a:pt x="470" y="20158"/>
                    <a:pt x="602" y="196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4247974" y="3317396"/>
              <a:ext cx="377065" cy="987214"/>
            </a:xfrm>
            <a:custGeom>
              <a:avLst/>
              <a:gdLst/>
              <a:ahLst/>
              <a:cxnLst/>
              <a:rect l="l" t="t" r="r" b="b"/>
              <a:pathLst>
                <a:path w="24036" h="62930" extrusionOk="0">
                  <a:moveTo>
                    <a:pt x="23521" y="0"/>
                  </a:moveTo>
                  <a:cubicBezTo>
                    <a:pt x="23453" y="0"/>
                    <a:pt x="23380" y="22"/>
                    <a:pt x="23303" y="73"/>
                  </a:cubicBezTo>
                  <a:cubicBezTo>
                    <a:pt x="16472" y="4864"/>
                    <a:pt x="11090" y="11547"/>
                    <a:pt x="7364" y="19029"/>
                  </a:cubicBezTo>
                  <a:cubicBezTo>
                    <a:pt x="3224" y="27368"/>
                    <a:pt x="1124" y="36595"/>
                    <a:pt x="414" y="45821"/>
                  </a:cubicBezTo>
                  <a:cubicBezTo>
                    <a:pt x="0" y="51381"/>
                    <a:pt x="59" y="56941"/>
                    <a:pt x="414" y="62530"/>
                  </a:cubicBezTo>
                  <a:cubicBezTo>
                    <a:pt x="459" y="62796"/>
                    <a:pt x="673" y="62929"/>
                    <a:pt x="876" y="62929"/>
                  </a:cubicBezTo>
                  <a:cubicBezTo>
                    <a:pt x="1080" y="62929"/>
                    <a:pt x="1272" y="62796"/>
                    <a:pt x="1272" y="62530"/>
                  </a:cubicBezTo>
                  <a:cubicBezTo>
                    <a:pt x="592" y="52801"/>
                    <a:pt x="887" y="42953"/>
                    <a:pt x="3105" y="33401"/>
                  </a:cubicBezTo>
                  <a:cubicBezTo>
                    <a:pt x="5028" y="25121"/>
                    <a:pt x="8488" y="17136"/>
                    <a:pt x="13692" y="10423"/>
                  </a:cubicBezTo>
                  <a:cubicBezTo>
                    <a:pt x="16531" y="6727"/>
                    <a:pt x="19902" y="3415"/>
                    <a:pt x="23717" y="753"/>
                  </a:cubicBezTo>
                  <a:cubicBezTo>
                    <a:pt x="24036" y="508"/>
                    <a:pt x="23847" y="0"/>
                    <a:pt x="235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3581318" y="4116486"/>
              <a:ext cx="196721" cy="310816"/>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3334052" y="4008838"/>
              <a:ext cx="266311" cy="407797"/>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3436962" y="4094806"/>
              <a:ext cx="173363" cy="338066"/>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3595939" y="4203928"/>
              <a:ext cx="105702" cy="21711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3217149" y="4232228"/>
              <a:ext cx="1735524" cy="263738"/>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4226624" y="4231601"/>
              <a:ext cx="726520" cy="263911"/>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38"/>
          <p:cNvSpPr txBox="1">
            <a:spLocks noGrp="1"/>
          </p:cNvSpPr>
          <p:nvPr>
            <p:ph type="ctrTitle" idx="2"/>
          </p:nvPr>
        </p:nvSpPr>
        <p:spPr>
          <a:xfrm>
            <a:off x="1511840" y="3362825"/>
            <a:ext cx="24156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11" name="Google Shape;711;p38"/>
          <p:cNvSpPr txBox="1">
            <a:spLocks noGrp="1"/>
          </p:cNvSpPr>
          <p:nvPr>
            <p:ph type="subTitle" idx="1"/>
          </p:nvPr>
        </p:nvSpPr>
        <p:spPr>
          <a:xfrm>
            <a:off x="1442540" y="3641026"/>
            <a:ext cx="2554200" cy="8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12" name="Google Shape;712;p38"/>
          <p:cNvSpPr txBox="1">
            <a:spLocks noGrp="1"/>
          </p:cNvSpPr>
          <p:nvPr>
            <p:ph type="ctrTitle" idx="3"/>
          </p:nvPr>
        </p:nvSpPr>
        <p:spPr>
          <a:xfrm>
            <a:off x="5210405" y="1844501"/>
            <a:ext cx="24216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13" name="Google Shape;713;p38"/>
          <p:cNvSpPr txBox="1">
            <a:spLocks noGrp="1"/>
          </p:cNvSpPr>
          <p:nvPr>
            <p:ph type="subTitle" idx="4"/>
          </p:nvPr>
        </p:nvSpPr>
        <p:spPr>
          <a:xfrm>
            <a:off x="5140955" y="2122701"/>
            <a:ext cx="2560500" cy="8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14" name="Google Shape;714;p38"/>
          <p:cNvSpPr txBox="1">
            <a:spLocks noGrp="1"/>
          </p:cNvSpPr>
          <p:nvPr>
            <p:ph type="ctrTitle" idx="5"/>
          </p:nvPr>
        </p:nvSpPr>
        <p:spPr>
          <a:xfrm>
            <a:off x="1511840" y="1844501"/>
            <a:ext cx="24156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15" name="Google Shape;715;p38"/>
          <p:cNvSpPr txBox="1">
            <a:spLocks noGrp="1"/>
          </p:cNvSpPr>
          <p:nvPr>
            <p:ph type="subTitle" idx="6"/>
          </p:nvPr>
        </p:nvSpPr>
        <p:spPr>
          <a:xfrm>
            <a:off x="1442540" y="2122701"/>
            <a:ext cx="2554200" cy="8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16" name="Google Shape;716;p38"/>
          <p:cNvSpPr txBox="1">
            <a:spLocks noGrp="1"/>
          </p:cNvSpPr>
          <p:nvPr>
            <p:ph type="ctrTitle" idx="7"/>
          </p:nvPr>
        </p:nvSpPr>
        <p:spPr>
          <a:xfrm>
            <a:off x="5210405" y="3362826"/>
            <a:ext cx="24216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17" name="Google Shape;717;p38"/>
          <p:cNvSpPr txBox="1">
            <a:spLocks noGrp="1"/>
          </p:cNvSpPr>
          <p:nvPr>
            <p:ph type="subTitle" idx="8"/>
          </p:nvPr>
        </p:nvSpPr>
        <p:spPr>
          <a:xfrm>
            <a:off x="5140955" y="3641026"/>
            <a:ext cx="2560500" cy="81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CUSTOM_16">
    <p:bg>
      <p:bgPr>
        <a:solidFill>
          <a:schemeClr val="dk1"/>
        </a:solidFill>
        <a:effectLst/>
      </p:bgPr>
    </p:bg>
    <p:spTree>
      <p:nvGrpSpPr>
        <p:cNvPr id="1" name="Shape 718"/>
        <p:cNvGrpSpPr/>
        <p:nvPr/>
      </p:nvGrpSpPr>
      <p:grpSpPr>
        <a:xfrm>
          <a:off x="0" y="0"/>
          <a:ext cx="0" cy="0"/>
          <a:chOff x="0" y="0"/>
          <a:chExt cx="0" cy="0"/>
        </a:xfrm>
      </p:grpSpPr>
      <p:sp>
        <p:nvSpPr>
          <p:cNvPr id="719" name="Google Shape;719;p39"/>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flipH="1">
            <a:off x="2360239" y="4312975"/>
            <a:ext cx="4695762" cy="84620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25" name="Google Shape;725;p39"/>
          <p:cNvSpPr txBox="1">
            <a:spLocks noGrp="1"/>
          </p:cNvSpPr>
          <p:nvPr>
            <p:ph type="ctrTitle" idx="2"/>
          </p:nvPr>
        </p:nvSpPr>
        <p:spPr>
          <a:xfrm>
            <a:off x="1047740" y="3181725"/>
            <a:ext cx="2415600" cy="32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26" name="Google Shape;726;p39"/>
          <p:cNvSpPr txBox="1">
            <a:spLocks noGrp="1"/>
          </p:cNvSpPr>
          <p:nvPr>
            <p:ph type="subTitle" idx="1"/>
          </p:nvPr>
        </p:nvSpPr>
        <p:spPr>
          <a:xfrm>
            <a:off x="909140" y="3459925"/>
            <a:ext cx="2554200" cy="81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27" name="Google Shape;727;p39"/>
          <p:cNvSpPr txBox="1">
            <a:spLocks noGrp="1"/>
          </p:cNvSpPr>
          <p:nvPr>
            <p:ph type="ctrTitle" idx="3"/>
          </p:nvPr>
        </p:nvSpPr>
        <p:spPr>
          <a:xfrm>
            <a:off x="5674355" y="1739600"/>
            <a:ext cx="2421600" cy="32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28" name="Google Shape;728;p39"/>
          <p:cNvSpPr txBox="1">
            <a:spLocks noGrp="1"/>
          </p:cNvSpPr>
          <p:nvPr>
            <p:ph type="subTitle" idx="4"/>
          </p:nvPr>
        </p:nvSpPr>
        <p:spPr>
          <a:xfrm>
            <a:off x="5674355" y="2017800"/>
            <a:ext cx="2560500" cy="81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29" name="Google Shape;729;p39"/>
          <p:cNvSpPr txBox="1">
            <a:spLocks noGrp="1"/>
          </p:cNvSpPr>
          <p:nvPr>
            <p:ph type="ctrTitle" idx="5"/>
          </p:nvPr>
        </p:nvSpPr>
        <p:spPr>
          <a:xfrm>
            <a:off x="1047740" y="1739600"/>
            <a:ext cx="2415600" cy="32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30" name="Google Shape;730;p39"/>
          <p:cNvSpPr txBox="1">
            <a:spLocks noGrp="1"/>
          </p:cNvSpPr>
          <p:nvPr>
            <p:ph type="subTitle" idx="6"/>
          </p:nvPr>
        </p:nvSpPr>
        <p:spPr>
          <a:xfrm>
            <a:off x="909140" y="2017800"/>
            <a:ext cx="2554200" cy="81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31" name="Google Shape;731;p39"/>
          <p:cNvSpPr txBox="1">
            <a:spLocks noGrp="1"/>
          </p:cNvSpPr>
          <p:nvPr>
            <p:ph type="ctrTitle" idx="7"/>
          </p:nvPr>
        </p:nvSpPr>
        <p:spPr>
          <a:xfrm>
            <a:off x="5674355" y="3181725"/>
            <a:ext cx="2421600" cy="32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200"/>
              <a:buNone/>
              <a:defRPr sz="2200" b="0"/>
            </a:lvl1pPr>
            <a:lvl2pPr lvl="1" algn="ctr" rtl="0">
              <a:spcBef>
                <a:spcPts val="0"/>
              </a:spcBef>
              <a:spcAft>
                <a:spcPts val="0"/>
              </a:spcAft>
              <a:buSzPts val="2200"/>
              <a:buFont typeface="Patrick Hand"/>
              <a:buNone/>
              <a:defRPr sz="2200" b="0">
                <a:latin typeface="Patrick Hand"/>
                <a:ea typeface="Patrick Hand"/>
                <a:cs typeface="Patrick Hand"/>
                <a:sym typeface="Patrick Hand"/>
              </a:defRPr>
            </a:lvl2pPr>
            <a:lvl3pPr lvl="2" algn="ctr" rtl="0">
              <a:spcBef>
                <a:spcPts val="0"/>
              </a:spcBef>
              <a:spcAft>
                <a:spcPts val="0"/>
              </a:spcAft>
              <a:buSzPts val="2200"/>
              <a:buFont typeface="Patrick Hand"/>
              <a:buNone/>
              <a:defRPr sz="2200" b="0">
                <a:latin typeface="Patrick Hand"/>
                <a:ea typeface="Patrick Hand"/>
                <a:cs typeface="Patrick Hand"/>
                <a:sym typeface="Patrick Hand"/>
              </a:defRPr>
            </a:lvl3pPr>
            <a:lvl4pPr lvl="3" algn="ctr" rtl="0">
              <a:spcBef>
                <a:spcPts val="0"/>
              </a:spcBef>
              <a:spcAft>
                <a:spcPts val="0"/>
              </a:spcAft>
              <a:buSzPts val="2200"/>
              <a:buFont typeface="Patrick Hand"/>
              <a:buNone/>
              <a:defRPr sz="2200" b="0">
                <a:latin typeface="Patrick Hand"/>
                <a:ea typeface="Patrick Hand"/>
                <a:cs typeface="Patrick Hand"/>
                <a:sym typeface="Patrick Hand"/>
              </a:defRPr>
            </a:lvl4pPr>
            <a:lvl5pPr lvl="4" algn="ctr" rtl="0">
              <a:spcBef>
                <a:spcPts val="0"/>
              </a:spcBef>
              <a:spcAft>
                <a:spcPts val="0"/>
              </a:spcAft>
              <a:buSzPts val="2200"/>
              <a:buFont typeface="Patrick Hand"/>
              <a:buNone/>
              <a:defRPr sz="2200" b="0">
                <a:latin typeface="Patrick Hand"/>
                <a:ea typeface="Patrick Hand"/>
                <a:cs typeface="Patrick Hand"/>
                <a:sym typeface="Patrick Hand"/>
              </a:defRPr>
            </a:lvl5pPr>
            <a:lvl6pPr lvl="5" algn="ctr" rtl="0">
              <a:spcBef>
                <a:spcPts val="0"/>
              </a:spcBef>
              <a:spcAft>
                <a:spcPts val="0"/>
              </a:spcAft>
              <a:buSzPts val="2200"/>
              <a:buFont typeface="Patrick Hand"/>
              <a:buNone/>
              <a:defRPr sz="2200" b="0">
                <a:latin typeface="Patrick Hand"/>
                <a:ea typeface="Patrick Hand"/>
                <a:cs typeface="Patrick Hand"/>
                <a:sym typeface="Patrick Hand"/>
              </a:defRPr>
            </a:lvl6pPr>
            <a:lvl7pPr lvl="6" algn="ctr" rtl="0">
              <a:spcBef>
                <a:spcPts val="0"/>
              </a:spcBef>
              <a:spcAft>
                <a:spcPts val="0"/>
              </a:spcAft>
              <a:buSzPts val="2200"/>
              <a:buFont typeface="Patrick Hand"/>
              <a:buNone/>
              <a:defRPr sz="2200" b="0">
                <a:latin typeface="Patrick Hand"/>
                <a:ea typeface="Patrick Hand"/>
                <a:cs typeface="Patrick Hand"/>
                <a:sym typeface="Patrick Hand"/>
              </a:defRPr>
            </a:lvl7pPr>
            <a:lvl8pPr lvl="7" algn="ctr" rtl="0">
              <a:spcBef>
                <a:spcPts val="0"/>
              </a:spcBef>
              <a:spcAft>
                <a:spcPts val="0"/>
              </a:spcAft>
              <a:buSzPts val="2200"/>
              <a:buFont typeface="Patrick Hand"/>
              <a:buNone/>
              <a:defRPr sz="2200" b="0">
                <a:latin typeface="Patrick Hand"/>
                <a:ea typeface="Patrick Hand"/>
                <a:cs typeface="Patrick Hand"/>
                <a:sym typeface="Patrick Hand"/>
              </a:defRPr>
            </a:lvl8pPr>
            <a:lvl9pPr lvl="8" algn="ctr" rtl="0">
              <a:spcBef>
                <a:spcPts val="0"/>
              </a:spcBef>
              <a:spcAft>
                <a:spcPts val="0"/>
              </a:spcAft>
              <a:buSzPts val="2200"/>
              <a:buFont typeface="Patrick Hand"/>
              <a:buNone/>
              <a:defRPr sz="2200" b="0">
                <a:latin typeface="Patrick Hand"/>
                <a:ea typeface="Patrick Hand"/>
                <a:cs typeface="Patrick Hand"/>
                <a:sym typeface="Patrick Hand"/>
              </a:defRPr>
            </a:lvl9pPr>
          </a:lstStyle>
          <a:p>
            <a:endParaRPr/>
          </a:p>
        </p:txBody>
      </p:sp>
      <p:sp>
        <p:nvSpPr>
          <p:cNvPr id="732" name="Google Shape;732;p39"/>
          <p:cNvSpPr txBox="1">
            <a:spLocks noGrp="1"/>
          </p:cNvSpPr>
          <p:nvPr>
            <p:ph type="subTitle" idx="8"/>
          </p:nvPr>
        </p:nvSpPr>
        <p:spPr>
          <a:xfrm>
            <a:off x="5674355" y="3459925"/>
            <a:ext cx="2560500" cy="81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oppins"/>
              <a:buNone/>
              <a:defRPr>
                <a:latin typeface="Poppins"/>
                <a:ea typeface="Poppins"/>
                <a:cs typeface="Poppins"/>
                <a:sym typeface="Poppins"/>
              </a:defRPr>
            </a:lvl1pPr>
            <a:lvl2pPr lvl="1" algn="ctr" rtl="0">
              <a:lnSpc>
                <a:spcPct val="100000"/>
              </a:lnSpc>
              <a:spcBef>
                <a:spcPts val="0"/>
              </a:spcBef>
              <a:spcAft>
                <a:spcPts val="0"/>
              </a:spcAft>
              <a:buSzPts val="1400"/>
              <a:buFont typeface="Poppins"/>
              <a:buNone/>
              <a:defRPr>
                <a:latin typeface="Poppins"/>
                <a:ea typeface="Poppins"/>
                <a:cs typeface="Poppins"/>
                <a:sym typeface="Poppins"/>
              </a:defRPr>
            </a:lvl2pPr>
            <a:lvl3pPr lvl="2" algn="ctr" rtl="0">
              <a:lnSpc>
                <a:spcPct val="100000"/>
              </a:lnSpc>
              <a:spcBef>
                <a:spcPts val="0"/>
              </a:spcBef>
              <a:spcAft>
                <a:spcPts val="0"/>
              </a:spcAft>
              <a:buSzPts val="1400"/>
              <a:buFont typeface="Poppins"/>
              <a:buNone/>
              <a:defRPr>
                <a:latin typeface="Poppins"/>
                <a:ea typeface="Poppins"/>
                <a:cs typeface="Poppins"/>
                <a:sym typeface="Poppins"/>
              </a:defRPr>
            </a:lvl3pPr>
            <a:lvl4pPr lvl="3" algn="ctr" rtl="0">
              <a:lnSpc>
                <a:spcPct val="100000"/>
              </a:lnSpc>
              <a:spcBef>
                <a:spcPts val="0"/>
              </a:spcBef>
              <a:spcAft>
                <a:spcPts val="0"/>
              </a:spcAft>
              <a:buSzPts val="1400"/>
              <a:buFont typeface="Poppins"/>
              <a:buNone/>
              <a:defRPr>
                <a:latin typeface="Poppins"/>
                <a:ea typeface="Poppins"/>
                <a:cs typeface="Poppins"/>
                <a:sym typeface="Poppins"/>
              </a:defRPr>
            </a:lvl4pPr>
            <a:lvl5pPr lvl="4" algn="ctr" rtl="0">
              <a:lnSpc>
                <a:spcPct val="100000"/>
              </a:lnSpc>
              <a:spcBef>
                <a:spcPts val="0"/>
              </a:spcBef>
              <a:spcAft>
                <a:spcPts val="0"/>
              </a:spcAft>
              <a:buSzPts val="1400"/>
              <a:buFont typeface="Poppins"/>
              <a:buNone/>
              <a:defRPr>
                <a:latin typeface="Poppins"/>
                <a:ea typeface="Poppins"/>
                <a:cs typeface="Poppins"/>
                <a:sym typeface="Poppins"/>
              </a:defRPr>
            </a:lvl5pPr>
            <a:lvl6pPr lvl="5" algn="ctr" rtl="0">
              <a:lnSpc>
                <a:spcPct val="100000"/>
              </a:lnSpc>
              <a:spcBef>
                <a:spcPts val="0"/>
              </a:spcBef>
              <a:spcAft>
                <a:spcPts val="0"/>
              </a:spcAft>
              <a:buSzPts val="1400"/>
              <a:buFont typeface="Poppins"/>
              <a:buNone/>
              <a:defRPr>
                <a:latin typeface="Poppins"/>
                <a:ea typeface="Poppins"/>
                <a:cs typeface="Poppins"/>
                <a:sym typeface="Poppins"/>
              </a:defRPr>
            </a:lvl6pPr>
            <a:lvl7pPr lvl="6" algn="ctr" rtl="0">
              <a:lnSpc>
                <a:spcPct val="100000"/>
              </a:lnSpc>
              <a:spcBef>
                <a:spcPts val="0"/>
              </a:spcBef>
              <a:spcAft>
                <a:spcPts val="0"/>
              </a:spcAft>
              <a:buSzPts val="1400"/>
              <a:buFont typeface="Poppins"/>
              <a:buNone/>
              <a:defRPr>
                <a:latin typeface="Poppins"/>
                <a:ea typeface="Poppins"/>
                <a:cs typeface="Poppins"/>
                <a:sym typeface="Poppins"/>
              </a:defRPr>
            </a:lvl7pPr>
            <a:lvl8pPr lvl="7" algn="ctr" rtl="0">
              <a:lnSpc>
                <a:spcPct val="100000"/>
              </a:lnSpc>
              <a:spcBef>
                <a:spcPts val="0"/>
              </a:spcBef>
              <a:spcAft>
                <a:spcPts val="0"/>
              </a:spcAft>
              <a:buSzPts val="1400"/>
              <a:buFont typeface="Poppins"/>
              <a:buNone/>
              <a:defRPr>
                <a:latin typeface="Poppins"/>
                <a:ea typeface="Poppins"/>
                <a:cs typeface="Poppins"/>
                <a:sym typeface="Poppins"/>
              </a:defRPr>
            </a:lvl8pPr>
            <a:lvl9pPr lvl="8" algn="ctr" rtl="0">
              <a:lnSpc>
                <a:spcPct val="100000"/>
              </a:lnSpc>
              <a:spcBef>
                <a:spcPts val="0"/>
              </a:spcBef>
              <a:spcAft>
                <a:spcPts val="0"/>
              </a:spcAft>
              <a:buSzPts val="1400"/>
              <a:buFont typeface="Poppins"/>
              <a:buNone/>
              <a:defRPr>
                <a:latin typeface="Poppins"/>
                <a:ea typeface="Poppins"/>
                <a:cs typeface="Poppins"/>
                <a:sym typeface="Poppins"/>
              </a:defRPr>
            </a:lvl9pPr>
          </a:lstStyle>
          <a:p>
            <a:endParaRPr/>
          </a:p>
        </p:txBody>
      </p:sp>
      <p:sp>
        <p:nvSpPr>
          <p:cNvPr id="733" name="Google Shape;733;p39"/>
          <p:cNvSpPr/>
          <p:nvPr/>
        </p:nvSpPr>
        <p:spPr>
          <a:xfrm>
            <a:off x="0" y="4729277"/>
            <a:ext cx="4695762" cy="429903"/>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0" y="4458449"/>
            <a:ext cx="9143996" cy="685092"/>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54"/>
        <p:cNvGrpSpPr/>
        <p:nvPr/>
      </p:nvGrpSpPr>
      <p:grpSpPr>
        <a:xfrm>
          <a:off x="0" y="0"/>
          <a:ext cx="0" cy="0"/>
          <a:chOff x="0" y="0"/>
          <a:chExt cx="0" cy="0"/>
        </a:xfrm>
      </p:grpSpPr>
      <p:sp>
        <p:nvSpPr>
          <p:cNvPr id="55" name="Google Shape;55;p4"/>
          <p:cNvSpPr/>
          <p:nvPr/>
        </p:nvSpPr>
        <p:spPr>
          <a:xfrm>
            <a:off x="1116425" y="28654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17059" y="43356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7021900" y="243101"/>
            <a:ext cx="1281282" cy="80950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151912" y="1158576"/>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602950" y="1052590"/>
            <a:ext cx="376439" cy="23783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61" name="Google Shape;61;p4"/>
          <p:cNvGrpSpPr/>
          <p:nvPr/>
        </p:nvGrpSpPr>
        <p:grpSpPr>
          <a:xfrm>
            <a:off x="313566" y="3695318"/>
            <a:ext cx="3349475" cy="1297615"/>
            <a:chOff x="2189450" y="2220300"/>
            <a:chExt cx="3202175" cy="1240550"/>
          </a:xfrm>
        </p:grpSpPr>
        <p:sp>
          <p:nvSpPr>
            <p:cNvPr id="62" name="Google Shape;62;p4"/>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4"/>
          <p:cNvGrpSpPr/>
          <p:nvPr/>
        </p:nvGrpSpPr>
        <p:grpSpPr>
          <a:xfrm>
            <a:off x="2306553" y="3973883"/>
            <a:ext cx="2636030" cy="1021221"/>
            <a:chOff x="2189450" y="2220300"/>
            <a:chExt cx="3202175" cy="1240550"/>
          </a:xfrm>
        </p:grpSpPr>
        <p:sp>
          <p:nvSpPr>
            <p:cNvPr id="65" name="Google Shape;65;p4"/>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p:nvPr/>
        </p:nvSpPr>
        <p:spPr>
          <a:xfrm>
            <a:off x="4676248" y="4603180"/>
            <a:ext cx="4467697" cy="5317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4042575"/>
            <a:ext cx="9143996" cy="1100928"/>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txBox="1">
            <a:spLocks noGrp="1"/>
          </p:cNvSpPr>
          <p:nvPr>
            <p:ph type="subTitle" idx="1"/>
          </p:nvPr>
        </p:nvSpPr>
        <p:spPr>
          <a:xfrm>
            <a:off x="536850" y="967277"/>
            <a:ext cx="8070300" cy="3381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1200"/>
              <a:buFont typeface="Livvic"/>
              <a:buAutoNum type="arabicPeriod"/>
              <a:defRPr sz="1200"/>
            </a:lvl1pPr>
            <a:lvl2pPr lvl="1" rtl="0">
              <a:spcBef>
                <a:spcPts val="1600"/>
              </a:spcBef>
              <a:spcAft>
                <a:spcPts val="0"/>
              </a:spcAft>
              <a:buClr>
                <a:srgbClr val="434343"/>
              </a:buClr>
              <a:buSzPts val="1200"/>
              <a:buFont typeface="Roboto Condensed Light"/>
              <a:buAutoNum type="alphaLcPeriod"/>
              <a:defRPr/>
            </a:lvl2pPr>
            <a:lvl3pPr lvl="2" rtl="0">
              <a:spcBef>
                <a:spcPts val="1600"/>
              </a:spcBef>
              <a:spcAft>
                <a:spcPts val="0"/>
              </a:spcAft>
              <a:buClr>
                <a:srgbClr val="434343"/>
              </a:buClr>
              <a:buSzPts val="1200"/>
              <a:buFont typeface="Roboto Condensed Light"/>
              <a:buAutoNum type="romanLcPeriod"/>
              <a:defRPr/>
            </a:lvl3pPr>
            <a:lvl4pPr lvl="3" rtl="0">
              <a:spcBef>
                <a:spcPts val="1600"/>
              </a:spcBef>
              <a:spcAft>
                <a:spcPts val="0"/>
              </a:spcAft>
              <a:buClr>
                <a:srgbClr val="434343"/>
              </a:buClr>
              <a:buSzPts val="1200"/>
              <a:buFont typeface="Roboto Condensed Light"/>
              <a:buAutoNum type="arabicPeriod"/>
              <a:defRPr/>
            </a:lvl4pPr>
            <a:lvl5pPr lvl="4" rtl="0">
              <a:spcBef>
                <a:spcPts val="1600"/>
              </a:spcBef>
              <a:spcAft>
                <a:spcPts val="0"/>
              </a:spcAft>
              <a:buClr>
                <a:srgbClr val="434343"/>
              </a:buClr>
              <a:buSzPts val="1200"/>
              <a:buFont typeface="Roboto Condensed Light"/>
              <a:buAutoNum type="alphaLcPeriod"/>
              <a:defRPr/>
            </a:lvl5pPr>
            <a:lvl6pPr lvl="5" rtl="0">
              <a:spcBef>
                <a:spcPts val="1600"/>
              </a:spcBef>
              <a:spcAft>
                <a:spcPts val="0"/>
              </a:spcAft>
              <a:buClr>
                <a:srgbClr val="434343"/>
              </a:buClr>
              <a:buSzPts val="1200"/>
              <a:buFont typeface="Roboto Condensed Light"/>
              <a:buAutoNum type="romanLcPeriod"/>
              <a:defRPr/>
            </a:lvl6pPr>
            <a:lvl7pPr lvl="6" rtl="0">
              <a:spcBef>
                <a:spcPts val="1600"/>
              </a:spcBef>
              <a:spcAft>
                <a:spcPts val="0"/>
              </a:spcAft>
              <a:buClr>
                <a:srgbClr val="434343"/>
              </a:buClr>
              <a:buSzPts val="1200"/>
              <a:buFont typeface="Roboto Condensed Light"/>
              <a:buAutoNum type="arabicPeriod"/>
              <a:defRPr/>
            </a:lvl7pPr>
            <a:lvl8pPr lvl="7" rtl="0">
              <a:spcBef>
                <a:spcPts val="1600"/>
              </a:spcBef>
              <a:spcAft>
                <a:spcPts val="0"/>
              </a:spcAft>
              <a:buClr>
                <a:srgbClr val="434343"/>
              </a:buClr>
              <a:buSzPts val="1200"/>
              <a:buFont typeface="Roboto Condensed Light"/>
              <a:buAutoNum type="alphaLcPeriod"/>
              <a:defRPr/>
            </a:lvl8pPr>
            <a:lvl9pPr lvl="8" rtl="0">
              <a:spcBef>
                <a:spcPts val="1600"/>
              </a:spcBef>
              <a:spcAft>
                <a:spcPts val="1600"/>
              </a:spcAft>
              <a:buClr>
                <a:srgbClr val="434343"/>
              </a:buClr>
              <a:buSzPts val="1200"/>
              <a:buFont typeface="Roboto Condensed Light"/>
              <a:buAutoNum type="romanLcPeriod"/>
              <a:defRPr/>
            </a:lvl9pPr>
          </a:lstStyle>
          <a:p>
            <a:endParaRPr/>
          </a:p>
        </p:txBody>
      </p:sp>
      <p:grpSp>
        <p:nvGrpSpPr>
          <p:cNvPr id="70" name="Google Shape;70;p4"/>
          <p:cNvGrpSpPr/>
          <p:nvPr/>
        </p:nvGrpSpPr>
        <p:grpSpPr>
          <a:xfrm>
            <a:off x="6460945" y="4224285"/>
            <a:ext cx="1779618" cy="680752"/>
            <a:chOff x="6460945" y="4155274"/>
            <a:chExt cx="1779618" cy="680752"/>
          </a:xfrm>
        </p:grpSpPr>
        <p:grpSp>
          <p:nvGrpSpPr>
            <p:cNvPr id="71" name="Google Shape;71;p4"/>
            <p:cNvGrpSpPr/>
            <p:nvPr/>
          </p:nvGrpSpPr>
          <p:grpSpPr>
            <a:xfrm>
              <a:off x="6826943" y="4258421"/>
              <a:ext cx="189425" cy="557741"/>
              <a:chOff x="1538085" y="1915884"/>
              <a:chExt cx="119927" cy="353269"/>
            </a:xfrm>
          </p:grpSpPr>
          <p:sp>
            <p:nvSpPr>
              <p:cNvPr id="72" name="Google Shape;72;p4"/>
              <p:cNvSpPr/>
              <p:nvPr/>
            </p:nvSpPr>
            <p:spPr>
              <a:xfrm>
                <a:off x="1594300" y="1938906"/>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565921" y="1918020"/>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538085" y="1941584"/>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578771" y="1915884"/>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550410" y="2014829"/>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7908012" y="4319937"/>
              <a:ext cx="172995" cy="509414"/>
              <a:chOff x="1538085" y="1915884"/>
              <a:chExt cx="119927" cy="353269"/>
            </a:xfrm>
          </p:grpSpPr>
          <p:sp>
            <p:nvSpPr>
              <p:cNvPr id="78" name="Google Shape;78;p4"/>
              <p:cNvSpPr/>
              <p:nvPr/>
            </p:nvSpPr>
            <p:spPr>
              <a:xfrm>
                <a:off x="1594300" y="1938906"/>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565921" y="1918020"/>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538085" y="1941584"/>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1578771" y="1915884"/>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550410" y="2014829"/>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4"/>
            <p:cNvGrpSpPr/>
            <p:nvPr/>
          </p:nvGrpSpPr>
          <p:grpSpPr>
            <a:xfrm>
              <a:off x="6460945" y="4155274"/>
              <a:ext cx="1779618" cy="680752"/>
              <a:chOff x="1158083" y="1875109"/>
              <a:chExt cx="1096770" cy="419622"/>
            </a:xfrm>
          </p:grpSpPr>
          <p:sp>
            <p:nvSpPr>
              <p:cNvPr id="84" name="Google Shape;84;p4"/>
              <p:cNvSpPr/>
              <p:nvPr/>
            </p:nvSpPr>
            <p:spPr>
              <a:xfrm>
                <a:off x="1594300" y="1938906"/>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65921" y="1918020"/>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538085" y="1941584"/>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578771" y="1915884"/>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1550410" y="2014829"/>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1923995" y="1945766"/>
                <a:ext cx="63712" cy="119896"/>
              </a:xfrm>
              <a:custGeom>
                <a:avLst/>
                <a:gdLst/>
                <a:ahLst/>
                <a:cxnLst/>
                <a:rect l="l" t="t" r="r" b="b"/>
                <a:pathLst>
                  <a:path w="3520" h="6625" extrusionOk="0">
                    <a:moveTo>
                      <a:pt x="3520" y="0"/>
                    </a:moveTo>
                    <a:cubicBezTo>
                      <a:pt x="1302" y="1094"/>
                      <a:pt x="1" y="3667"/>
                      <a:pt x="385" y="6240"/>
                    </a:cubicBezTo>
                    <a:lnTo>
                      <a:pt x="563" y="6624"/>
                    </a:lnTo>
                    <a:cubicBezTo>
                      <a:pt x="2071" y="4761"/>
                      <a:pt x="3106" y="2455"/>
                      <a:pt x="3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1886005" y="1914184"/>
                <a:ext cx="46046" cy="152544"/>
              </a:xfrm>
              <a:custGeom>
                <a:avLst/>
                <a:gdLst/>
                <a:ahLst/>
                <a:cxnLst/>
                <a:rect l="l" t="t" r="r" b="b"/>
                <a:pathLst>
                  <a:path w="2544" h="8429" extrusionOk="0">
                    <a:moveTo>
                      <a:pt x="1449" y="0"/>
                    </a:moveTo>
                    <a:cubicBezTo>
                      <a:pt x="0" y="2455"/>
                      <a:pt x="148" y="5826"/>
                      <a:pt x="1774" y="8428"/>
                    </a:cubicBezTo>
                    <a:lnTo>
                      <a:pt x="2425" y="7985"/>
                    </a:lnTo>
                    <a:cubicBezTo>
                      <a:pt x="2543" y="5323"/>
                      <a:pt x="2218" y="2603"/>
                      <a:pt x="1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873155" y="1981619"/>
                <a:ext cx="63712" cy="78688"/>
              </a:xfrm>
              <a:custGeom>
                <a:avLst/>
                <a:gdLst/>
                <a:ahLst/>
                <a:cxnLst/>
                <a:rect l="l" t="t" r="r" b="b"/>
                <a:pathLst>
                  <a:path w="3520" h="4348" extrusionOk="0">
                    <a:moveTo>
                      <a:pt x="89" y="0"/>
                    </a:moveTo>
                    <a:lnTo>
                      <a:pt x="89" y="0"/>
                    </a:lnTo>
                    <a:cubicBezTo>
                      <a:pt x="0" y="1597"/>
                      <a:pt x="917" y="3283"/>
                      <a:pt x="2337" y="4111"/>
                    </a:cubicBezTo>
                    <a:lnTo>
                      <a:pt x="3519" y="4348"/>
                    </a:lnTo>
                    <a:cubicBezTo>
                      <a:pt x="2898" y="2573"/>
                      <a:pt x="1656" y="1035"/>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912231" y="1958073"/>
                <a:ext cx="39078" cy="108657"/>
              </a:xfrm>
              <a:custGeom>
                <a:avLst/>
                <a:gdLst/>
                <a:ahLst/>
                <a:cxnLst/>
                <a:rect l="l" t="t" r="r" b="b"/>
                <a:pathLst>
                  <a:path w="2159" h="6004" extrusionOk="0">
                    <a:moveTo>
                      <a:pt x="1508" y="0"/>
                    </a:moveTo>
                    <a:lnTo>
                      <a:pt x="1508" y="0"/>
                    </a:lnTo>
                    <a:cubicBezTo>
                      <a:pt x="296" y="1627"/>
                      <a:pt x="0" y="3963"/>
                      <a:pt x="739" y="6003"/>
                    </a:cubicBezTo>
                    <a:lnTo>
                      <a:pt x="1420" y="5501"/>
                    </a:lnTo>
                    <a:cubicBezTo>
                      <a:pt x="2129" y="3845"/>
                      <a:pt x="2159" y="1804"/>
                      <a:pt x="1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888141" y="2051842"/>
                <a:ext cx="70138" cy="238815"/>
              </a:xfrm>
              <a:custGeom>
                <a:avLst/>
                <a:gdLst/>
                <a:ahLst/>
                <a:cxnLst/>
                <a:rect l="l" t="t" r="r" b="b"/>
                <a:pathLst>
                  <a:path w="3875" h="13196" extrusionOk="0">
                    <a:moveTo>
                      <a:pt x="1515" y="1"/>
                    </a:moveTo>
                    <a:cubicBezTo>
                      <a:pt x="1066" y="1"/>
                      <a:pt x="595" y="268"/>
                      <a:pt x="355" y="675"/>
                    </a:cubicBezTo>
                    <a:cubicBezTo>
                      <a:pt x="0" y="1296"/>
                      <a:pt x="89" y="2153"/>
                      <a:pt x="207" y="2893"/>
                    </a:cubicBezTo>
                    <a:cubicBezTo>
                      <a:pt x="740" y="6323"/>
                      <a:pt x="1479" y="9753"/>
                      <a:pt x="2248" y="13184"/>
                    </a:cubicBezTo>
                    <a:cubicBezTo>
                      <a:pt x="2279" y="13192"/>
                      <a:pt x="2309" y="13195"/>
                      <a:pt x="2338" y="13195"/>
                    </a:cubicBezTo>
                    <a:cubicBezTo>
                      <a:pt x="2638" y="13195"/>
                      <a:pt x="2815" y="12795"/>
                      <a:pt x="2869" y="12444"/>
                    </a:cubicBezTo>
                    <a:cubicBezTo>
                      <a:pt x="3490" y="8955"/>
                      <a:pt x="3815" y="5347"/>
                      <a:pt x="3874" y="1739"/>
                    </a:cubicBezTo>
                    <a:cubicBezTo>
                      <a:pt x="3874" y="1414"/>
                      <a:pt x="3874" y="1029"/>
                      <a:pt x="3667" y="704"/>
                    </a:cubicBezTo>
                    <a:cubicBezTo>
                      <a:pt x="3537" y="486"/>
                      <a:pt x="3278" y="301"/>
                      <a:pt x="3032" y="301"/>
                    </a:cubicBezTo>
                    <a:cubicBezTo>
                      <a:pt x="2944" y="301"/>
                      <a:pt x="2858" y="324"/>
                      <a:pt x="2780" y="379"/>
                    </a:cubicBezTo>
                    <a:lnTo>
                      <a:pt x="2248" y="320"/>
                    </a:lnTo>
                    <a:cubicBezTo>
                      <a:pt x="2048" y="98"/>
                      <a:pt x="1785" y="1"/>
                      <a:pt x="1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899381" y="2153429"/>
                <a:ext cx="22498" cy="10714"/>
              </a:xfrm>
              <a:custGeom>
                <a:avLst/>
                <a:gdLst/>
                <a:ahLst/>
                <a:cxnLst/>
                <a:rect l="l" t="t" r="r" b="b"/>
                <a:pathLst>
                  <a:path w="1243" h="592" extrusionOk="0">
                    <a:moveTo>
                      <a:pt x="266" y="0"/>
                    </a:moveTo>
                    <a:cubicBezTo>
                      <a:pt x="178" y="0"/>
                      <a:pt x="119" y="30"/>
                      <a:pt x="59" y="89"/>
                    </a:cubicBezTo>
                    <a:cubicBezTo>
                      <a:pt x="30" y="118"/>
                      <a:pt x="0" y="178"/>
                      <a:pt x="0" y="266"/>
                    </a:cubicBezTo>
                    <a:cubicBezTo>
                      <a:pt x="0" y="325"/>
                      <a:pt x="30" y="414"/>
                      <a:pt x="59" y="444"/>
                    </a:cubicBezTo>
                    <a:lnTo>
                      <a:pt x="119" y="473"/>
                    </a:lnTo>
                    <a:cubicBezTo>
                      <a:pt x="178" y="532"/>
                      <a:pt x="207" y="532"/>
                      <a:pt x="266" y="532"/>
                    </a:cubicBezTo>
                    <a:cubicBezTo>
                      <a:pt x="503" y="562"/>
                      <a:pt x="740" y="592"/>
                      <a:pt x="1006" y="592"/>
                    </a:cubicBezTo>
                    <a:cubicBezTo>
                      <a:pt x="1065" y="592"/>
                      <a:pt x="1154" y="562"/>
                      <a:pt x="1183" y="532"/>
                    </a:cubicBezTo>
                    <a:cubicBezTo>
                      <a:pt x="1213" y="473"/>
                      <a:pt x="1242" y="414"/>
                      <a:pt x="1242" y="325"/>
                    </a:cubicBezTo>
                    <a:cubicBezTo>
                      <a:pt x="1242" y="266"/>
                      <a:pt x="1213" y="178"/>
                      <a:pt x="1183" y="148"/>
                    </a:cubicBezTo>
                    <a:lnTo>
                      <a:pt x="1154" y="118"/>
                    </a:lnTo>
                    <a:cubicBezTo>
                      <a:pt x="1095" y="89"/>
                      <a:pt x="1065" y="89"/>
                      <a:pt x="1006" y="89"/>
                    </a:cubicBezTo>
                    <a:cubicBezTo>
                      <a:pt x="740" y="30"/>
                      <a:pt x="503" y="0"/>
                      <a:pt x="266" y="0"/>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934710" y="2185535"/>
                <a:ext cx="18752" cy="9646"/>
              </a:xfrm>
              <a:custGeom>
                <a:avLst/>
                <a:gdLst/>
                <a:ahLst/>
                <a:cxnLst/>
                <a:rect l="l" t="t" r="r" b="b"/>
                <a:pathLst>
                  <a:path w="1036" h="533" extrusionOk="0">
                    <a:moveTo>
                      <a:pt x="266" y="1"/>
                    </a:moveTo>
                    <a:cubicBezTo>
                      <a:pt x="178" y="1"/>
                      <a:pt x="118" y="30"/>
                      <a:pt x="59" y="89"/>
                    </a:cubicBezTo>
                    <a:cubicBezTo>
                      <a:pt x="30" y="119"/>
                      <a:pt x="0" y="178"/>
                      <a:pt x="0" y="267"/>
                    </a:cubicBezTo>
                    <a:cubicBezTo>
                      <a:pt x="0" y="326"/>
                      <a:pt x="30" y="415"/>
                      <a:pt x="59" y="444"/>
                    </a:cubicBezTo>
                    <a:cubicBezTo>
                      <a:pt x="148" y="474"/>
                      <a:pt x="178" y="533"/>
                      <a:pt x="266" y="533"/>
                    </a:cubicBezTo>
                    <a:lnTo>
                      <a:pt x="769" y="533"/>
                    </a:lnTo>
                    <a:cubicBezTo>
                      <a:pt x="858" y="533"/>
                      <a:pt x="917" y="474"/>
                      <a:pt x="976" y="444"/>
                    </a:cubicBezTo>
                    <a:cubicBezTo>
                      <a:pt x="1006" y="415"/>
                      <a:pt x="1035" y="326"/>
                      <a:pt x="1035" y="267"/>
                    </a:cubicBezTo>
                    <a:cubicBezTo>
                      <a:pt x="1035" y="178"/>
                      <a:pt x="1006" y="119"/>
                      <a:pt x="976" y="89"/>
                    </a:cubicBezTo>
                    <a:cubicBezTo>
                      <a:pt x="917" y="30"/>
                      <a:pt x="858" y="1"/>
                      <a:pt x="769" y="1"/>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910620" y="2208557"/>
                <a:ext cx="18209" cy="9103"/>
              </a:xfrm>
              <a:custGeom>
                <a:avLst/>
                <a:gdLst/>
                <a:ahLst/>
                <a:cxnLst/>
                <a:rect l="l" t="t" r="r" b="b"/>
                <a:pathLst>
                  <a:path w="1006" h="503" extrusionOk="0">
                    <a:moveTo>
                      <a:pt x="296" y="0"/>
                    </a:moveTo>
                    <a:cubicBezTo>
                      <a:pt x="237" y="0"/>
                      <a:pt x="148" y="0"/>
                      <a:pt x="119" y="30"/>
                    </a:cubicBezTo>
                    <a:cubicBezTo>
                      <a:pt x="89" y="59"/>
                      <a:pt x="0" y="148"/>
                      <a:pt x="0" y="178"/>
                    </a:cubicBezTo>
                    <a:cubicBezTo>
                      <a:pt x="0" y="237"/>
                      <a:pt x="0" y="325"/>
                      <a:pt x="30" y="355"/>
                    </a:cubicBezTo>
                    <a:cubicBezTo>
                      <a:pt x="30" y="444"/>
                      <a:pt x="89" y="473"/>
                      <a:pt x="148" y="473"/>
                    </a:cubicBezTo>
                    <a:cubicBezTo>
                      <a:pt x="326" y="503"/>
                      <a:pt x="562" y="503"/>
                      <a:pt x="740" y="503"/>
                    </a:cubicBezTo>
                    <a:cubicBezTo>
                      <a:pt x="828" y="503"/>
                      <a:pt x="888" y="473"/>
                      <a:pt x="917" y="444"/>
                    </a:cubicBezTo>
                    <a:cubicBezTo>
                      <a:pt x="976" y="385"/>
                      <a:pt x="1006" y="325"/>
                      <a:pt x="1006" y="237"/>
                    </a:cubicBezTo>
                    <a:cubicBezTo>
                      <a:pt x="1006" y="178"/>
                      <a:pt x="976" y="89"/>
                      <a:pt x="917" y="59"/>
                    </a:cubicBezTo>
                    <a:cubicBezTo>
                      <a:pt x="888" y="30"/>
                      <a:pt x="828" y="0"/>
                      <a:pt x="740" y="0"/>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72000" y="1898131"/>
                <a:ext cx="63712" cy="90994"/>
              </a:xfrm>
              <a:custGeom>
                <a:avLst/>
                <a:gdLst/>
                <a:ahLst/>
                <a:cxnLst/>
                <a:rect l="l" t="t" r="r" b="b"/>
                <a:pathLst>
                  <a:path w="3520" h="5028" extrusionOk="0">
                    <a:moveTo>
                      <a:pt x="3519" y="0"/>
                    </a:moveTo>
                    <a:lnTo>
                      <a:pt x="3519" y="0"/>
                    </a:lnTo>
                    <a:cubicBezTo>
                      <a:pt x="1420" y="828"/>
                      <a:pt x="0" y="2810"/>
                      <a:pt x="178" y="4732"/>
                    </a:cubicBezTo>
                    <a:lnTo>
                      <a:pt x="355" y="5027"/>
                    </a:lnTo>
                    <a:cubicBezTo>
                      <a:pt x="1893" y="3578"/>
                      <a:pt x="2987" y="1834"/>
                      <a:pt x="3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743621" y="1877245"/>
                <a:ext cx="41232" cy="110811"/>
              </a:xfrm>
              <a:custGeom>
                <a:avLst/>
                <a:gdLst/>
                <a:ahLst/>
                <a:cxnLst/>
                <a:rect l="l" t="t" r="r" b="b"/>
                <a:pathLst>
                  <a:path w="2278" h="6123" extrusionOk="0">
                    <a:moveTo>
                      <a:pt x="829" y="1"/>
                    </a:moveTo>
                    <a:cubicBezTo>
                      <a:pt x="1" y="1982"/>
                      <a:pt x="385" y="4466"/>
                      <a:pt x="1834" y="6122"/>
                    </a:cubicBezTo>
                    <a:lnTo>
                      <a:pt x="2278" y="5738"/>
                    </a:lnTo>
                    <a:cubicBezTo>
                      <a:pt x="2130" y="3757"/>
                      <a:pt x="1657" y="1805"/>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1715785" y="1900809"/>
                <a:ext cx="65866" cy="82959"/>
              </a:xfrm>
              <a:custGeom>
                <a:avLst/>
                <a:gdLst/>
                <a:ahLst/>
                <a:cxnLst/>
                <a:rect l="l" t="t" r="r" b="b"/>
                <a:pathLst>
                  <a:path w="3639" h="4584" extrusionOk="0">
                    <a:moveTo>
                      <a:pt x="178" y="0"/>
                    </a:moveTo>
                    <a:lnTo>
                      <a:pt x="178" y="0"/>
                    </a:lnTo>
                    <a:cubicBezTo>
                      <a:pt x="1" y="1686"/>
                      <a:pt x="888" y="3460"/>
                      <a:pt x="2367" y="4318"/>
                    </a:cubicBezTo>
                    <a:lnTo>
                      <a:pt x="3638" y="4584"/>
                    </a:lnTo>
                    <a:cubicBezTo>
                      <a:pt x="3077" y="2691"/>
                      <a:pt x="1805" y="1035"/>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1756471" y="1875109"/>
                <a:ext cx="44978" cy="115082"/>
              </a:xfrm>
              <a:custGeom>
                <a:avLst/>
                <a:gdLst/>
                <a:ahLst/>
                <a:cxnLst/>
                <a:rect l="l" t="t" r="r" b="b"/>
                <a:pathLst>
                  <a:path w="2485" h="6359" extrusionOk="0">
                    <a:moveTo>
                      <a:pt x="1893" y="1"/>
                    </a:moveTo>
                    <a:lnTo>
                      <a:pt x="1893" y="1"/>
                    </a:lnTo>
                    <a:cubicBezTo>
                      <a:pt x="503" y="1745"/>
                      <a:pt x="0" y="4229"/>
                      <a:pt x="681" y="6359"/>
                    </a:cubicBezTo>
                    <a:lnTo>
                      <a:pt x="1450" y="5885"/>
                    </a:lnTo>
                    <a:cubicBezTo>
                      <a:pt x="2337" y="4082"/>
                      <a:pt x="2485" y="1923"/>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1728110" y="1974054"/>
                <a:ext cx="74952" cy="254324"/>
              </a:xfrm>
              <a:custGeom>
                <a:avLst/>
                <a:gdLst/>
                <a:ahLst/>
                <a:cxnLst/>
                <a:rect l="l" t="t" r="r" b="b"/>
                <a:pathLst>
                  <a:path w="4141" h="14053" extrusionOk="0">
                    <a:moveTo>
                      <a:pt x="1744" y="1"/>
                    </a:moveTo>
                    <a:cubicBezTo>
                      <a:pt x="1252" y="1"/>
                      <a:pt x="724" y="295"/>
                      <a:pt x="444" y="744"/>
                    </a:cubicBezTo>
                    <a:cubicBezTo>
                      <a:pt x="0" y="1453"/>
                      <a:pt x="59" y="2311"/>
                      <a:pt x="148" y="3110"/>
                    </a:cubicBezTo>
                    <a:cubicBezTo>
                      <a:pt x="473" y="6777"/>
                      <a:pt x="1065" y="10384"/>
                      <a:pt x="1656" y="14051"/>
                    </a:cubicBezTo>
                    <a:cubicBezTo>
                      <a:pt x="1669" y="14052"/>
                      <a:pt x="1682" y="14053"/>
                      <a:pt x="1695" y="14053"/>
                    </a:cubicBezTo>
                    <a:cubicBezTo>
                      <a:pt x="2083" y="14053"/>
                      <a:pt x="2280" y="13625"/>
                      <a:pt x="2366" y="13253"/>
                    </a:cubicBezTo>
                    <a:cubicBezTo>
                      <a:pt x="3283" y="9497"/>
                      <a:pt x="3874" y="5653"/>
                      <a:pt x="4081" y="1808"/>
                    </a:cubicBezTo>
                    <a:cubicBezTo>
                      <a:pt x="4140" y="1453"/>
                      <a:pt x="4140" y="1039"/>
                      <a:pt x="3933" y="714"/>
                    </a:cubicBezTo>
                    <a:cubicBezTo>
                      <a:pt x="3805" y="479"/>
                      <a:pt x="3538" y="306"/>
                      <a:pt x="3288" y="306"/>
                    </a:cubicBezTo>
                    <a:cubicBezTo>
                      <a:pt x="3192" y="306"/>
                      <a:pt x="3099" y="331"/>
                      <a:pt x="3017" y="389"/>
                    </a:cubicBezTo>
                    <a:lnTo>
                      <a:pt x="2514" y="330"/>
                    </a:lnTo>
                    <a:cubicBezTo>
                      <a:pt x="2307" y="101"/>
                      <a:pt x="2032"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71457" y="2115965"/>
                <a:ext cx="19295" cy="10171"/>
              </a:xfrm>
              <a:custGeom>
                <a:avLst/>
                <a:gdLst/>
                <a:ahLst/>
                <a:cxnLst/>
                <a:rect l="l" t="t" r="r" b="b"/>
                <a:pathLst>
                  <a:path w="1066" h="562" extrusionOk="0">
                    <a:moveTo>
                      <a:pt x="829" y="0"/>
                    </a:moveTo>
                    <a:cubicBezTo>
                      <a:pt x="622" y="0"/>
                      <a:pt x="444" y="0"/>
                      <a:pt x="267" y="30"/>
                    </a:cubicBezTo>
                    <a:cubicBezTo>
                      <a:pt x="178" y="30"/>
                      <a:pt x="119" y="89"/>
                      <a:pt x="89" y="118"/>
                    </a:cubicBezTo>
                    <a:cubicBezTo>
                      <a:pt x="30" y="148"/>
                      <a:pt x="1" y="237"/>
                      <a:pt x="1" y="296"/>
                    </a:cubicBezTo>
                    <a:cubicBezTo>
                      <a:pt x="1" y="385"/>
                      <a:pt x="30" y="444"/>
                      <a:pt x="89" y="473"/>
                    </a:cubicBezTo>
                    <a:cubicBezTo>
                      <a:pt x="148" y="532"/>
                      <a:pt x="178" y="562"/>
                      <a:pt x="267" y="562"/>
                    </a:cubicBezTo>
                    <a:cubicBezTo>
                      <a:pt x="444" y="562"/>
                      <a:pt x="622" y="562"/>
                      <a:pt x="829" y="532"/>
                    </a:cubicBezTo>
                    <a:cubicBezTo>
                      <a:pt x="888" y="532"/>
                      <a:pt x="976" y="473"/>
                      <a:pt x="1006" y="444"/>
                    </a:cubicBezTo>
                    <a:cubicBezTo>
                      <a:pt x="1036" y="414"/>
                      <a:pt x="1065" y="325"/>
                      <a:pt x="1065" y="266"/>
                    </a:cubicBezTo>
                    <a:cubicBezTo>
                      <a:pt x="1065" y="178"/>
                      <a:pt x="1036" y="118"/>
                      <a:pt x="1006" y="89"/>
                    </a:cubicBezTo>
                    <a:cubicBezTo>
                      <a:pt x="976" y="30"/>
                      <a:pt x="888" y="0"/>
                      <a:pt x="829" y="0"/>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1743096" y="2141646"/>
                <a:ext cx="20344" cy="9121"/>
              </a:xfrm>
              <a:custGeom>
                <a:avLst/>
                <a:gdLst/>
                <a:ahLst/>
                <a:cxnLst/>
                <a:rect l="l" t="t" r="r" b="b"/>
                <a:pathLst>
                  <a:path w="1124" h="504" extrusionOk="0">
                    <a:moveTo>
                      <a:pt x="237" y="1"/>
                    </a:moveTo>
                    <a:cubicBezTo>
                      <a:pt x="207" y="1"/>
                      <a:pt x="178" y="1"/>
                      <a:pt x="118" y="30"/>
                    </a:cubicBezTo>
                    <a:cubicBezTo>
                      <a:pt x="89" y="60"/>
                      <a:pt x="0" y="148"/>
                      <a:pt x="0" y="178"/>
                    </a:cubicBezTo>
                    <a:cubicBezTo>
                      <a:pt x="0" y="237"/>
                      <a:pt x="0" y="326"/>
                      <a:pt x="59" y="355"/>
                    </a:cubicBezTo>
                    <a:cubicBezTo>
                      <a:pt x="59" y="385"/>
                      <a:pt x="118" y="474"/>
                      <a:pt x="207" y="474"/>
                    </a:cubicBezTo>
                    <a:cubicBezTo>
                      <a:pt x="414" y="503"/>
                      <a:pt x="651" y="503"/>
                      <a:pt x="858" y="503"/>
                    </a:cubicBezTo>
                    <a:cubicBezTo>
                      <a:pt x="917" y="503"/>
                      <a:pt x="947" y="503"/>
                      <a:pt x="976" y="474"/>
                    </a:cubicBezTo>
                    <a:cubicBezTo>
                      <a:pt x="1006" y="474"/>
                      <a:pt x="1065" y="444"/>
                      <a:pt x="1065" y="444"/>
                    </a:cubicBezTo>
                    <a:cubicBezTo>
                      <a:pt x="1094" y="385"/>
                      <a:pt x="1124" y="326"/>
                      <a:pt x="1124" y="237"/>
                    </a:cubicBezTo>
                    <a:cubicBezTo>
                      <a:pt x="1124" y="178"/>
                      <a:pt x="1094" y="89"/>
                      <a:pt x="1065" y="60"/>
                    </a:cubicBezTo>
                    <a:cubicBezTo>
                      <a:pt x="1006" y="30"/>
                      <a:pt x="947" y="1"/>
                      <a:pt x="858" y="1"/>
                    </a:cubicBezTo>
                    <a:cubicBezTo>
                      <a:pt x="769" y="15"/>
                      <a:pt x="680" y="23"/>
                      <a:pt x="592" y="23"/>
                    </a:cubicBezTo>
                    <a:cubicBezTo>
                      <a:pt x="503" y="23"/>
                      <a:pt x="414" y="15"/>
                      <a:pt x="325" y="1"/>
                    </a:cubicBezTo>
                    <a:close/>
                  </a:path>
                </a:pathLst>
              </a:custGeom>
              <a:solidFill>
                <a:srgbClr val="E08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158083" y="2102789"/>
                <a:ext cx="1096770" cy="191942"/>
              </a:xfrm>
              <a:custGeom>
                <a:avLst/>
                <a:gdLst/>
                <a:ahLst/>
                <a:cxnLst/>
                <a:rect l="l" t="t" r="r" b="b"/>
                <a:pathLst>
                  <a:path w="60595" h="10606" extrusionOk="0">
                    <a:moveTo>
                      <a:pt x="36111" y="0"/>
                    </a:moveTo>
                    <a:cubicBezTo>
                      <a:pt x="33705" y="0"/>
                      <a:pt x="31266" y="1121"/>
                      <a:pt x="29750" y="3242"/>
                    </a:cubicBezTo>
                    <a:cubicBezTo>
                      <a:pt x="29168" y="2808"/>
                      <a:pt x="28465" y="2597"/>
                      <a:pt x="27755" y="2597"/>
                    </a:cubicBezTo>
                    <a:cubicBezTo>
                      <a:pt x="26770" y="2597"/>
                      <a:pt x="25770" y="3001"/>
                      <a:pt x="25048" y="3774"/>
                    </a:cubicBezTo>
                    <a:cubicBezTo>
                      <a:pt x="24342" y="2432"/>
                      <a:pt x="22962" y="1784"/>
                      <a:pt x="21592" y="1784"/>
                    </a:cubicBezTo>
                    <a:cubicBezTo>
                      <a:pt x="21242" y="1784"/>
                      <a:pt x="20891" y="1827"/>
                      <a:pt x="20553" y="1911"/>
                    </a:cubicBezTo>
                    <a:cubicBezTo>
                      <a:pt x="18897" y="2325"/>
                      <a:pt x="17448" y="3508"/>
                      <a:pt x="16118" y="4720"/>
                    </a:cubicBezTo>
                    <a:cubicBezTo>
                      <a:pt x="15496" y="5312"/>
                      <a:pt x="14787" y="5933"/>
                      <a:pt x="13959" y="5933"/>
                    </a:cubicBezTo>
                    <a:cubicBezTo>
                      <a:pt x="13190" y="5933"/>
                      <a:pt x="12539" y="5401"/>
                      <a:pt x="11800" y="5253"/>
                    </a:cubicBezTo>
                    <a:cubicBezTo>
                      <a:pt x="11661" y="5225"/>
                      <a:pt x="11525" y="5212"/>
                      <a:pt x="11390" y="5212"/>
                    </a:cubicBezTo>
                    <a:cubicBezTo>
                      <a:pt x="9521" y="5212"/>
                      <a:pt x="8053" y="7725"/>
                      <a:pt x="6122" y="7973"/>
                    </a:cubicBezTo>
                    <a:cubicBezTo>
                      <a:pt x="5993" y="7998"/>
                      <a:pt x="5862" y="8006"/>
                      <a:pt x="5728" y="8006"/>
                    </a:cubicBezTo>
                    <a:cubicBezTo>
                      <a:pt x="5372" y="8006"/>
                      <a:pt x="5001" y="7944"/>
                      <a:pt x="4614" y="7944"/>
                    </a:cubicBezTo>
                    <a:cubicBezTo>
                      <a:pt x="4541" y="7940"/>
                      <a:pt x="4467" y="7938"/>
                      <a:pt x="4394" y="7938"/>
                    </a:cubicBezTo>
                    <a:cubicBezTo>
                      <a:pt x="2721" y="7938"/>
                      <a:pt x="1049" y="8898"/>
                      <a:pt x="1" y="10428"/>
                    </a:cubicBezTo>
                    <a:lnTo>
                      <a:pt x="60594" y="10605"/>
                    </a:lnTo>
                    <a:cubicBezTo>
                      <a:pt x="59855" y="9600"/>
                      <a:pt x="58761" y="8890"/>
                      <a:pt x="57637" y="8742"/>
                    </a:cubicBezTo>
                    <a:cubicBezTo>
                      <a:pt x="56987" y="8654"/>
                      <a:pt x="56306" y="8713"/>
                      <a:pt x="55774" y="8269"/>
                    </a:cubicBezTo>
                    <a:cubicBezTo>
                      <a:pt x="55153" y="7796"/>
                      <a:pt x="54976" y="6731"/>
                      <a:pt x="54266" y="6347"/>
                    </a:cubicBezTo>
                    <a:cubicBezTo>
                      <a:pt x="54080" y="6251"/>
                      <a:pt x="53893" y="6212"/>
                      <a:pt x="53704" y="6212"/>
                    </a:cubicBezTo>
                    <a:cubicBezTo>
                      <a:pt x="52897" y="6212"/>
                      <a:pt x="52058" y="6920"/>
                      <a:pt x="51220" y="6968"/>
                    </a:cubicBezTo>
                    <a:cubicBezTo>
                      <a:pt x="51188" y="6970"/>
                      <a:pt x="51156" y="6971"/>
                      <a:pt x="51124" y="6971"/>
                    </a:cubicBezTo>
                    <a:cubicBezTo>
                      <a:pt x="49273" y="6971"/>
                      <a:pt x="48057" y="3905"/>
                      <a:pt x="46359" y="3905"/>
                    </a:cubicBezTo>
                    <a:cubicBezTo>
                      <a:pt x="46209" y="3905"/>
                      <a:pt x="46055" y="3929"/>
                      <a:pt x="45897" y="3981"/>
                    </a:cubicBezTo>
                    <a:cubicBezTo>
                      <a:pt x="45485" y="4119"/>
                      <a:pt x="45123" y="4460"/>
                      <a:pt x="44718" y="4460"/>
                    </a:cubicBezTo>
                    <a:cubicBezTo>
                      <a:pt x="44688" y="4460"/>
                      <a:pt x="44657" y="4458"/>
                      <a:pt x="44625" y="4454"/>
                    </a:cubicBezTo>
                    <a:cubicBezTo>
                      <a:pt x="44182" y="4425"/>
                      <a:pt x="43827" y="4011"/>
                      <a:pt x="43502" y="3685"/>
                    </a:cubicBezTo>
                    <a:cubicBezTo>
                      <a:pt x="41609" y="1645"/>
                      <a:pt x="39184" y="225"/>
                      <a:pt x="36641" y="18"/>
                    </a:cubicBezTo>
                    <a:cubicBezTo>
                      <a:pt x="36465" y="6"/>
                      <a:pt x="36288" y="0"/>
                      <a:pt x="36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795547" y="2102789"/>
                <a:ext cx="458201" cy="191942"/>
              </a:xfrm>
              <a:custGeom>
                <a:avLst/>
                <a:gdLst/>
                <a:ahLst/>
                <a:cxnLst/>
                <a:rect l="l" t="t" r="r" b="b"/>
                <a:pathLst>
                  <a:path w="25315" h="10606" extrusionOk="0">
                    <a:moveTo>
                      <a:pt x="880" y="1"/>
                    </a:moveTo>
                    <a:cubicBezTo>
                      <a:pt x="575" y="1"/>
                      <a:pt x="282" y="21"/>
                      <a:pt x="0" y="78"/>
                    </a:cubicBezTo>
                    <a:cubicBezTo>
                      <a:pt x="2455" y="1142"/>
                      <a:pt x="4525" y="3271"/>
                      <a:pt x="5589" y="5992"/>
                    </a:cubicBezTo>
                    <a:cubicBezTo>
                      <a:pt x="6053" y="5799"/>
                      <a:pt x="6537" y="5708"/>
                      <a:pt x="7021" y="5708"/>
                    </a:cubicBezTo>
                    <a:cubicBezTo>
                      <a:pt x="8543" y="5708"/>
                      <a:pt x="10060" y="6611"/>
                      <a:pt x="10912" y="8092"/>
                    </a:cubicBezTo>
                    <a:cubicBezTo>
                      <a:pt x="11291" y="7919"/>
                      <a:pt x="11699" y="7835"/>
                      <a:pt x="12110" y="7835"/>
                    </a:cubicBezTo>
                    <a:cubicBezTo>
                      <a:pt x="13177" y="7835"/>
                      <a:pt x="14264" y="8398"/>
                      <a:pt x="14905" y="9422"/>
                    </a:cubicBezTo>
                    <a:cubicBezTo>
                      <a:pt x="15171" y="9807"/>
                      <a:pt x="15378" y="10310"/>
                      <a:pt x="15762" y="10517"/>
                    </a:cubicBezTo>
                    <a:cubicBezTo>
                      <a:pt x="15792" y="10517"/>
                      <a:pt x="15792" y="10546"/>
                      <a:pt x="15822" y="10546"/>
                    </a:cubicBezTo>
                    <a:lnTo>
                      <a:pt x="25314" y="10605"/>
                    </a:lnTo>
                    <a:cubicBezTo>
                      <a:pt x="24634" y="9600"/>
                      <a:pt x="23540" y="8949"/>
                      <a:pt x="22416" y="8742"/>
                    </a:cubicBezTo>
                    <a:cubicBezTo>
                      <a:pt x="21766" y="8683"/>
                      <a:pt x="21085" y="8713"/>
                      <a:pt x="20553" y="8269"/>
                    </a:cubicBezTo>
                    <a:cubicBezTo>
                      <a:pt x="19932" y="7766"/>
                      <a:pt x="19755" y="6731"/>
                      <a:pt x="19045" y="6347"/>
                    </a:cubicBezTo>
                    <a:cubicBezTo>
                      <a:pt x="18859" y="6251"/>
                      <a:pt x="18674" y="6212"/>
                      <a:pt x="18488" y="6212"/>
                    </a:cubicBezTo>
                    <a:cubicBezTo>
                      <a:pt x="17694" y="6212"/>
                      <a:pt x="16885" y="6920"/>
                      <a:pt x="15999" y="6968"/>
                    </a:cubicBezTo>
                    <a:cubicBezTo>
                      <a:pt x="15967" y="6970"/>
                      <a:pt x="15935" y="6971"/>
                      <a:pt x="15903" y="6971"/>
                    </a:cubicBezTo>
                    <a:cubicBezTo>
                      <a:pt x="14052" y="6971"/>
                      <a:pt x="12836" y="3905"/>
                      <a:pt x="11138" y="3905"/>
                    </a:cubicBezTo>
                    <a:cubicBezTo>
                      <a:pt x="10988" y="3905"/>
                      <a:pt x="10834" y="3929"/>
                      <a:pt x="10676" y="3981"/>
                    </a:cubicBezTo>
                    <a:cubicBezTo>
                      <a:pt x="10264" y="4119"/>
                      <a:pt x="9902" y="4460"/>
                      <a:pt x="9497" y="4460"/>
                    </a:cubicBezTo>
                    <a:cubicBezTo>
                      <a:pt x="9467" y="4460"/>
                      <a:pt x="9436" y="4458"/>
                      <a:pt x="9404" y="4454"/>
                    </a:cubicBezTo>
                    <a:cubicBezTo>
                      <a:pt x="8961" y="4425"/>
                      <a:pt x="8606" y="4070"/>
                      <a:pt x="8281" y="3685"/>
                    </a:cubicBezTo>
                    <a:cubicBezTo>
                      <a:pt x="6388" y="1645"/>
                      <a:pt x="3993" y="225"/>
                      <a:pt x="1420" y="18"/>
                    </a:cubicBezTo>
                    <a:cubicBezTo>
                      <a:pt x="1236" y="8"/>
                      <a:pt x="105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8">
    <p:bg>
      <p:bgPr>
        <a:solidFill>
          <a:schemeClr val="dk1"/>
        </a:solidFill>
        <a:effectLst/>
      </p:bgPr>
    </p:bg>
    <p:spTree>
      <p:nvGrpSpPr>
        <p:cNvPr id="1" name="Shape 735"/>
        <p:cNvGrpSpPr/>
        <p:nvPr/>
      </p:nvGrpSpPr>
      <p:grpSpPr>
        <a:xfrm>
          <a:off x="0" y="0"/>
          <a:ext cx="0" cy="0"/>
          <a:chOff x="0" y="0"/>
          <a:chExt cx="0" cy="0"/>
        </a:xfrm>
      </p:grpSpPr>
      <p:grpSp>
        <p:nvGrpSpPr>
          <p:cNvPr id="736" name="Google Shape;736;p40"/>
          <p:cNvGrpSpPr/>
          <p:nvPr/>
        </p:nvGrpSpPr>
        <p:grpSpPr>
          <a:xfrm>
            <a:off x="313566" y="3695318"/>
            <a:ext cx="3349475" cy="1297615"/>
            <a:chOff x="2189450" y="2220300"/>
            <a:chExt cx="3202175" cy="1240550"/>
          </a:xfrm>
        </p:grpSpPr>
        <p:sp>
          <p:nvSpPr>
            <p:cNvPr id="737" name="Google Shape;737;p40"/>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0"/>
          <p:cNvGrpSpPr/>
          <p:nvPr/>
        </p:nvGrpSpPr>
        <p:grpSpPr>
          <a:xfrm>
            <a:off x="2306553" y="3973883"/>
            <a:ext cx="2636030" cy="1021221"/>
            <a:chOff x="2189450" y="2220300"/>
            <a:chExt cx="3202175" cy="1240550"/>
          </a:xfrm>
        </p:grpSpPr>
        <p:sp>
          <p:nvSpPr>
            <p:cNvPr id="740" name="Google Shape;740;p40"/>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40"/>
          <p:cNvSpPr/>
          <p:nvPr/>
        </p:nvSpPr>
        <p:spPr>
          <a:xfrm>
            <a:off x="1116425" y="28654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17059" y="43356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7021900" y="243101"/>
            <a:ext cx="1281282" cy="80950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8151912" y="1158576"/>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6602950" y="1052590"/>
            <a:ext cx="376439" cy="23783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4676248" y="4603180"/>
            <a:ext cx="4467697" cy="53173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0" y="4042575"/>
            <a:ext cx="9143996" cy="1100928"/>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0" name="Google Shape;750;p40"/>
          <p:cNvSpPr txBox="1">
            <a:spLocks noGrp="1"/>
          </p:cNvSpPr>
          <p:nvPr>
            <p:ph type="subTitle" idx="1"/>
          </p:nvPr>
        </p:nvSpPr>
        <p:spPr>
          <a:xfrm>
            <a:off x="788850" y="2662350"/>
            <a:ext cx="1856100" cy="343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751" name="Google Shape;751;p40"/>
          <p:cNvSpPr txBox="1">
            <a:spLocks noGrp="1"/>
          </p:cNvSpPr>
          <p:nvPr>
            <p:ph type="subTitle" idx="2"/>
          </p:nvPr>
        </p:nvSpPr>
        <p:spPr>
          <a:xfrm>
            <a:off x="788850" y="2933743"/>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52" name="Google Shape;752;p40"/>
          <p:cNvSpPr txBox="1">
            <a:spLocks noGrp="1"/>
          </p:cNvSpPr>
          <p:nvPr>
            <p:ph type="subTitle" idx="3"/>
          </p:nvPr>
        </p:nvSpPr>
        <p:spPr>
          <a:xfrm>
            <a:off x="2696513" y="2662350"/>
            <a:ext cx="1856100" cy="34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rtl="0">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753" name="Google Shape;753;p40"/>
          <p:cNvSpPr txBox="1">
            <a:spLocks noGrp="1"/>
          </p:cNvSpPr>
          <p:nvPr>
            <p:ph type="subTitle" idx="4"/>
          </p:nvPr>
        </p:nvSpPr>
        <p:spPr>
          <a:xfrm>
            <a:off x="2696513" y="2933750"/>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54" name="Google Shape;754;p40"/>
          <p:cNvSpPr txBox="1">
            <a:spLocks noGrp="1"/>
          </p:cNvSpPr>
          <p:nvPr>
            <p:ph type="subTitle" idx="5"/>
          </p:nvPr>
        </p:nvSpPr>
        <p:spPr>
          <a:xfrm>
            <a:off x="4648888" y="2662350"/>
            <a:ext cx="1856100" cy="34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rtl="0">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755" name="Google Shape;755;p40"/>
          <p:cNvSpPr txBox="1">
            <a:spLocks noGrp="1"/>
          </p:cNvSpPr>
          <p:nvPr>
            <p:ph type="subTitle" idx="6"/>
          </p:nvPr>
        </p:nvSpPr>
        <p:spPr>
          <a:xfrm>
            <a:off x="4648888" y="2933750"/>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56" name="Google Shape;756;p40"/>
          <p:cNvSpPr txBox="1">
            <a:spLocks noGrp="1"/>
          </p:cNvSpPr>
          <p:nvPr>
            <p:ph type="subTitle" idx="7"/>
          </p:nvPr>
        </p:nvSpPr>
        <p:spPr>
          <a:xfrm>
            <a:off x="6601263" y="2662350"/>
            <a:ext cx="1856100" cy="34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Font typeface="Patrick Hand"/>
              <a:buNone/>
              <a:defRPr sz="2200">
                <a:solidFill>
                  <a:schemeClr val="dk2"/>
                </a:solidFill>
                <a:latin typeface="Patrick Hand"/>
                <a:ea typeface="Patrick Hand"/>
                <a:cs typeface="Patrick Hand"/>
                <a:sym typeface="Patrick Hand"/>
              </a:defRPr>
            </a:lvl1pPr>
            <a:lvl2pPr lvl="1"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2pPr>
            <a:lvl3pPr lvl="2"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3pPr>
            <a:lvl4pPr lvl="3"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4pPr>
            <a:lvl5pPr lvl="4"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5pPr>
            <a:lvl6pPr lvl="5"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6pPr>
            <a:lvl7pPr lvl="6"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7pPr>
            <a:lvl8pPr lvl="7" rtl="0">
              <a:spcBef>
                <a:spcPts val="1600"/>
              </a:spcBef>
              <a:spcAft>
                <a:spcPts val="0"/>
              </a:spcAft>
              <a:buClr>
                <a:schemeClr val="dk2"/>
              </a:buClr>
              <a:buSzPts val="1400"/>
              <a:buFont typeface="Patrick Hand"/>
              <a:buNone/>
              <a:defRPr>
                <a:solidFill>
                  <a:schemeClr val="dk2"/>
                </a:solidFill>
                <a:latin typeface="Patrick Hand"/>
                <a:ea typeface="Patrick Hand"/>
                <a:cs typeface="Patrick Hand"/>
                <a:sym typeface="Patrick Hand"/>
              </a:defRPr>
            </a:lvl8pPr>
            <a:lvl9pPr lvl="8" rtl="0">
              <a:spcBef>
                <a:spcPts val="1600"/>
              </a:spcBef>
              <a:spcAft>
                <a:spcPts val="1600"/>
              </a:spcAft>
              <a:buClr>
                <a:schemeClr val="dk2"/>
              </a:buClr>
              <a:buSzPts val="1400"/>
              <a:buFont typeface="Patrick Hand"/>
              <a:buNone/>
              <a:defRPr>
                <a:solidFill>
                  <a:schemeClr val="dk2"/>
                </a:solidFill>
                <a:latin typeface="Patrick Hand"/>
                <a:ea typeface="Patrick Hand"/>
                <a:cs typeface="Patrick Hand"/>
                <a:sym typeface="Patrick Hand"/>
              </a:defRPr>
            </a:lvl9pPr>
          </a:lstStyle>
          <a:p>
            <a:endParaRPr/>
          </a:p>
        </p:txBody>
      </p:sp>
      <p:sp>
        <p:nvSpPr>
          <p:cNvPr id="757" name="Google Shape;757;p40"/>
          <p:cNvSpPr txBox="1">
            <a:spLocks noGrp="1"/>
          </p:cNvSpPr>
          <p:nvPr>
            <p:ph type="subTitle" idx="8"/>
          </p:nvPr>
        </p:nvSpPr>
        <p:spPr>
          <a:xfrm>
            <a:off x="6601263" y="2933750"/>
            <a:ext cx="1856100" cy="12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solidFill>
          <a:schemeClr val="dk1"/>
        </a:solidFill>
        <a:effectLst/>
      </p:bgPr>
    </p:bg>
    <p:spTree>
      <p:nvGrpSpPr>
        <p:cNvPr id="1" name="Shape 758"/>
        <p:cNvGrpSpPr/>
        <p:nvPr/>
      </p:nvGrpSpPr>
      <p:grpSpPr>
        <a:xfrm>
          <a:off x="0" y="0"/>
          <a:ext cx="0" cy="0"/>
          <a:chOff x="0" y="0"/>
          <a:chExt cx="0" cy="0"/>
        </a:xfrm>
      </p:grpSpPr>
      <p:sp>
        <p:nvSpPr>
          <p:cNvPr id="759" name="Google Shape;759;p41"/>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193900" y="4844250"/>
            <a:ext cx="4266954" cy="24740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64" name="Google Shape;764;p41"/>
          <p:cNvSpPr/>
          <p:nvPr/>
        </p:nvSpPr>
        <p:spPr>
          <a:xfrm flipH="1">
            <a:off x="68" y="4925097"/>
            <a:ext cx="9143932"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txBox="1">
            <a:spLocks noGrp="1"/>
          </p:cNvSpPr>
          <p:nvPr>
            <p:ph type="subTitle" idx="1"/>
          </p:nvPr>
        </p:nvSpPr>
        <p:spPr>
          <a:xfrm>
            <a:off x="3435725" y="1549275"/>
            <a:ext cx="22725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766" name="Google Shape;766;p41"/>
          <p:cNvSpPr txBox="1">
            <a:spLocks noGrp="1"/>
          </p:cNvSpPr>
          <p:nvPr>
            <p:ph type="subTitle" idx="2"/>
          </p:nvPr>
        </p:nvSpPr>
        <p:spPr>
          <a:xfrm>
            <a:off x="3436726" y="1819725"/>
            <a:ext cx="227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7" name="Google Shape;767;p41"/>
          <p:cNvSpPr txBox="1">
            <a:spLocks noGrp="1"/>
          </p:cNvSpPr>
          <p:nvPr>
            <p:ph type="subTitle" idx="3"/>
          </p:nvPr>
        </p:nvSpPr>
        <p:spPr>
          <a:xfrm>
            <a:off x="3435725" y="2877025"/>
            <a:ext cx="22725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768" name="Google Shape;768;p41"/>
          <p:cNvSpPr txBox="1">
            <a:spLocks noGrp="1"/>
          </p:cNvSpPr>
          <p:nvPr>
            <p:ph type="subTitle" idx="4"/>
          </p:nvPr>
        </p:nvSpPr>
        <p:spPr>
          <a:xfrm>
            <a:off x="3436726" y="3147375"/>
            <a:ext cx="227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9" name="Google Shape;769;p41"/>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70" name="Google Shape;770;p41"/>
          <p:cNvSpPr txBox="1">
            <a:spLocks noGrp="1"/>
          </p:cNvSpPr>
          <p:nvPr>
            <p:ph type="subTitle" idx="5"/>
          </p:nvPr>
        </p:nvSpPr>
        <p:spPr>
          <a:xfrm>
            <a:off x="6153450" y="1549275"/>
            <a:ext cx="22707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771" name="Google Shape;771;p41"/>
          <p:cNvSpPr txBox="1">
            <a:spLocks noGrp="1"/>
          </p:cNvSpPr>
          <p:nvPr>
            <p:ph type="subTitle" idx="6"/>
          </p:nvPr>
        </p:nvSpPr>
        <p:spPr>
          <a:xfrm>
            <a:off x="6154450" y="1819725"/>
            <a:ext cx="22686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2" name="Google Shape;772;p41"/>
          <p:cNvSpPr txBox="1">
            <a:spLocks noGrp="1"/>
          </p:cNvSpPr>
          <p:nvPr>
            <p:ph type="subTitle" idx="7"/>
          </p:nvPr>
        </p:nvSpPr>
        <p:spPr>
          <a:xfrm>
            <a:off x="6153450" y="2877025"/>
            <a:ext cx="22707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773" name="Google Shape;773;p41"/>
          <p:cNvSpPr txBox="1">
            <a:spLocks noGrp="1"/>
          </p:cNvSpPr>
          <p:nvPr>
            <p:ph type="subTitle" idx="8"/>
          </p:nvPr>
        </p:nvSpPr>
        <p:spPr>
          <a:xfrm>
            <a:off x="6154450" y="3147375"/>
            <a:ext cx="22686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4" name="Google Shape;774;p41"/>
          <p:cNvSpPr txBox="1">
            <a:spLocks noGrp="1"/>
          </p:cNvSpPr>
          <p:nvPr>
            <p:ph type="subTitle" idx="9"/>
          </p:nvPr>
        </p:nvSpPr>
        <p:spPr>
          <a:xfrm>
            <a:off x="722000" y="1549275"/>
            <a:ext cx="22686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775" name="Google Shape;775;p41"/>
          <p:cNvSpPr txBox="1">
            <a:spLocks noGrp="1"/>
          </p:cNvSpPr>
          <p:nvPr>
            <p:ph type="subTitle" idx="13"/>
          </p:nvPr>
        </p:nvSpPr>
        <p:spPr>
          <a:xfrm>
            <a:off x="723000" y="1819725"/>
            <a:ext cx="22665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6" name="Google Shape;776;p41"/>
          <p:cNvSpPr txBox="1">
            <a:spLocks noGrp="1"/>
          </p:cNvSpPr>
          <p:nvPr>
            <p:ph type="subTitle" idx="14"/>
          </p:nvPr>
        </p:nvSpPr>
        <p:spPr>
          <a:xfrm>
            <a:off x="722000" y="2877025"/>
            <a:ext cx="22686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algn="ctr"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777" name="Google Shape;777;p41"/>
          <p:cNvSpPr txBox="1">
            <a:spLocks noGrp="1"/>
          </p:cNvSpPr>
          <p:nvPr>
            <p:ph type="subTitle" idx="15"/>
          </p:nvPr>
        </p:nvSpPr>
        <p:spPr>
          <a:xfrm>
            <a:off x="723000" y="3147375"/>
            <a:ext cx="22665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2">
  <p:cSld name="CUSTOM_3_1">
    <p:bg>
      <p:bgPr>
        <a:solidFill>
          <a:schemeClr val="dk1"/>
        </a:solidFill>
        <a:effectLst/>
      </p:bgPr>
    </p:bg>
    <p:spTree>
      <p:nvGrpSpPr>
        <p:cNvPr id="1" name="Shape 778"/>
        <p:cNvGrpSpPr/>
        <p:nvPr/>
      </p:nvGrpSpPr>
      <p:grpSpPr>
        <a:xfrm>
          <a:off x="0" y="0"/>
          <a:ext cx="0" cy="0"/>
          <a:chOff x="0" y="0"/>
          <a:chExt cx="0" cy="0"/>
        </a:xfrm>
      </p:grpSpPr>
      <p:sp>
        <p:nvSpPr>
          <p:cNvPr id="779" name="Google Shape;779;p42"/>
          <p:cNvSpPr/>
          <p:nvPr/>
        </p:nvSpPr>
        <p:spPr>
          <a:xfrm>
            <a:off x="1193900" y="4844250"/>
            <a:ext cx="4266954" cy="247400"/>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80" name="Google Shape;780;p42"/>
          <p:cNvSpPr/>
          <p:nvPr/>
        </p:nvSpPr>
        <p:spPr>
          <a:xfrm flipH="1">
            <a:off x="68" y="4925097"/>
            <a:ext cx="9143932"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txBox="1">
            <a:spLocks noGrp="1"/>
          </p:cNvSpPr>
          <p:nvPr>
            <p:ph type="title" hasCustomPrompt="1"/>
          </p:nvPr>
        </p:nvSpPr>
        <p:spPr>
          <a:xfrm>
            <a:off x="740775" y="1761875"/>
            <a:ext cx="5610900" cy="14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82" name="Google Shape;782;p42"/>
          <p:cNvSpPr txBox="1">
            <a:spLocks noGrp="1"/>
          </p:cNvSpPr>
          <p:nvPr>
            <p:ph type="subTitle" idx="1"/>
          </p:nvPr>
        </p:nvSpPr>
        <p:spPr>
          <a:xfrm>
            <a:off x="2253025" y="3398250"/>
            <a:ext cx="2586300" cy="683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83" name="Google Shape;783;p42"/>
          <p:cNvSpPr txBox="1">
            <a:spLocks noGrp="1"/>
          </p:cNvSpPr>
          <p:nvPr>
            <p:ph type="subTitle" idx="2"/>
          </p:nvPr>
        </p:nvSpPr>
        <p:spPr>
          <a:xfrm>
            <a:off x="2252975" y="971236"/>
            <a:ext cx="25863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1">
  <p:cSld name="CUSTOM_6">
    <p:bg>
      <p:bgPr>
        <a:solidFill>
          <a:schemeClr val="dk1"/>
        </a:solidFill>
        <a:effectLst/>
      </p:bgPr>
    </p:bg>
    <p:spTree>
      <p:nvGrpSpPr>
        <p:cNvPr id="1" name="Shape 784"/>
        <p:cNvGrpSpPr/>
        <p:nvPr/>
      </p:nvGrpSpPr>
      <p:grpSpPr>
        <a:xfrm>
          <a:off x="0" y="0"/>
          <a:ext cx="0" cy="0"/>
          <a:chOff x="0" y="0"/>
          <a:chExt cx="0" cy="0"/>
        </a:xfrm>
      </p:grpSpPr>
      <p:sp>
        <p:nvSpPr>
          <p:cNvPr id="785" name="Google Shape;785;p43"/>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txBox="1">
            <a:spLocks noGrp="1"/>
          </p:cNvSpPr>
          <p:nvPr>
            <p:ph type="subTitle" idx="1"/>
          </p:nvPr>
        </p:nvSpPr>
        <p:spPr>
          <a:xfrm>
            <a:off x="1646415" y="1412641"/>
            <a:ext cx="5877300" cy="390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3" name="Google Shape;793;p43"/>
          <p:cNvSpPr txBox="1">
            <a:spLocks noGrp="1"/>
          </p:cNvSpPr>
          <p:nvPr>
            <p:ph type="title" hasCustomPrompt="1"/>
          </p:nvPr>
        </p:nvSpPr>
        <p:spPr>
          <a:xfrm>
            <a:off x="1635775" y="564500"/>
            <a:ext cx="58773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9600"/>
              <a:buNone/>
              <a:defRPr sz="63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794" name="Google Shape;794;p43"/>
          <p:cNvSpPr txBox="1">
            <a:spLocks noGrp="1"/>
          </p:cNvSpPr>
          <p:nvPr>
            <p:ph type="subTitle" idx="2"/>
          </p:nvPr>
        </p:nvSpPr>
        <p:spPr>
          <a:xfrm>
            <a:off x="1646415" y="2778694"/>
            <a:ext cx="58773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5" name="Google Shape;795;p43"/>
          <p:cNvSpPr txBox="1">
            <a:spLocks noGrp="1"/>
          </p:cNvSpPr>
          <p:nvPr>
            <p:ph type="title" idx="3" hasCustomPrompt="1"/>
          </p:nvPr>
        </p:nvSpPr>
        <p:spPr>
          <a:xfrm>
            <a:off x="1635775" y="1930553"/>
            <a:ext cx="58773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9600"/>
              <a:buNone/>
              <a:defRPr sz="6300">
                <a:solidFill>
                  <a:schemeClr val="accent4"/>
                </a:solidFill>
              </a:defRPr>
            </a:lvl1pPr>
            <a:lvl2pPr lvl="1" algn="ctr" rtl="0">
              <a:lnSpc>
                <a:spcPct val="100000"/>
              </a:lnSpc>
              <a:spcBef>
                <a:spcPts val="0"/>
              </a:spcBef>
              <a:spcAft>
                <a:spcPts val="0"/>
              </a:spcAft>
              <a:buClr>
                <a:schemeClr val="accent2"/>
              </a:buClr>
              <a:buSzPts val="12000"/>
              <a:buNone/>
              <a:defRPr sz="12000">
                <a:solidFill>
                  <a:schemeClr val="accent2"/>
                </a:solidFill>
              </a:defRPr>
            </a:lvl2pPr>
            <a:lvl3pPr lvl="2" algn="ctr" rtl="0">
              <a:lnSpc>
                <a:spcPct val="100000"/>
              </a:lnSpc>
              <a:spcBef>
                <a:spcPts val="0"/>
              </a:spcBef>
              <a:spcAft>
                <a:spcPts val="0"/>
              </a:spcAft>
              <a:buClr>
                <a:schemeClr val="accent2"/>
              </a:buClr>
              <a:buSzPts val="12000"/>
              <a:buNone/>
              <a:defRPr sz="12000">
                <a:solidFill>
                  <a:schemeClr val="accent2"/>
                </a:solidFill>
              </a:defRPr>
            </a:lvl3pPr>
            <a:lvl4pPr lvl="3" algn="ctr" rtl="0">
              <a:lnSpc>
                <a:spcPct val="100000"/>
              </a:lnSpc>
              <a:spcBef>
                <a:spcPts val="0"/>
              </a:spcBef>
              <a:spcAft>
                <a:spcPts val="0"/>
              </a:spcAft>
              <a:buClr>
                <a:schemeClr val="accent2"/>
              </a:buClr>
              <a:buSzPts val="12000"/>
              <a:buNone/>
              <a:defRPr sz="12000">
                <a:solidFill>
                  <a:schemeClr val="accent2"/>
                </a:solidFill>
              </a:defRPr>
            </a:lvl4pPr>
            <a:lvl5pPr lvl="4" algn="ctr" rtl="0">
              <a:lnSpc>
                <a:spcPct val="100000"/>
              </a:lnSpc>
              <a:spcBef>
                <a:spcPts val="0"/>
              </a:spcBef>
              <a:spcAft>
                <a:spcPts val="0"/>
              </a:spcAft>
              <a:buClr>
                <a:schemeClr val="accent2"/>
              </a:buClr>
              <a:buSzPts val="12000"/>
              <a:buNone/>
              <a:defRPr sz="12000">
                <a:solidFill>
                  <a:schemeClr val="accent2"/>
                </a:solidFill>
              </a:defRPr>
            </a:lvl5pPr>
            <a:lvl6pPr lvl="5" algn="ctr" rtl="0">
              <a:lnSpc>
                <a:spcPct val="100000"/>
              </a:lnSpc>
              <a:spcBef>
                <a:spcPts val="0"/>
              </a:spcBef>
              <a:spcAft>
                <a:spcPts val="0"/>
              </a:spcAft>
              <a:buClr>
                <a:schemeClr val="accent2"/>
              </a:buClr>
              <a:buSzPts val="12000"/>
              <a:buNone/>
              <a:defRPr sz="12000">
                <a:solidFill>
                  <a:schemeClr val="accent2"/>
                </a:solidFill>
              </a:defRPr>
            </a:lvl6pPr>
            <a:lvl7pPr lvl="6" algn="ctr" rtl="0">
              <a:lnSpc>
                <a:spcPct val="100000"/>
              </a:lnSpc>
              <a:spcBef>
                <a:spcPts val="0"/>
              </a:spcBef>
              <a:spcAft>
                <a:spcPts val="0"/>
              </a:spcAft>
              <a:buClr>
                <a:schemeClr val="accent2"/>
              </a:buClr>
              <a:buSzPts val="12000"/>
              <a:buNone/>
              <a:defRPr sz="12000">
                <a:solidFill>
                  <a:schemeClr val="accent2"/>
                </a:solidFill>
              </a:defRPr>
            </a:lvl7pPr>
            <a:lvl8pPr lvl="7" algn="ctr" rtl="0">
              <a:lnSpc>
                <a:spcPct val="100000"/>
              </a:lnSpc>
              <a:spcBef>
                <a:spcPts val="0"/>
              </a:spcBef>
              <a:spcAft>
                <a:spcPts val="0"/>
              </a:spcAft>
              <a:buClr>
                <a:schemeClr val="accent2"/>
              </a:buClr>
              <a:buSzPts val="12000"/>
              <a:buNone/>
              <a:defRPr sz="12000">
                <a:solidFill>
                  <a:schemeClr val="accent2"/>
                </a:solidFill>
              </a:defRPr>
            </a:lvl8pPr>
            <a:lvl9pPr lvl="8" algn="ctr" rtl="0">
              <a:lnSpc>
                <a:spcPct val="100000"/>
              </a:lnSpc>
              <a:spcBef>
                <a:spcPts val="0"/>
              </a:spcBef>
              <a:spcAft>
                <a:spcPts val="0"/>
              </a:spcAft>
              <a:buClr>
                <a:schemeClr val="accent2"/>
              </a:buClr>
              <a:buSzPts val="12000"/>
              <a:buNone/>
              <a:defRPr sz="12000">
                <a:solidFill>
                  <a:schemeClr val="accent2"/>
                </a:solidFill>
              </a:defRPr>
            </a:lvl9pPr>
          </a:lstStyle>
          <a:p>
            <a:r>
              <a:t>xx%</a:t>
            </a:r>
          </a:p>
        </p:txBody>
      </p:sp>
      <p:sp>
        <p:nvSpPr>
          <p:cNvPr id="796" name="Google Shape;796;p43"/>
          <p:cNvSpPr txBox="1">
            <a:spLocks noGrp="1"/>
          </p:cNvSpPr>
          <p:nvPr>
            <p:ph type="subTitle" idx="4"/>
          </p:nvPr>
        </p:nvSpPr>
        <p:spPr>
          <a:xfrm>
            <a:off x="1646415" y="4145084"/>
            <a:ext cx="58773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7" name="Google Shape;797;p43"/>
          <p:cNvSpPr txBox="1">
            <a:spLocks noGrp="1"/>
          </p:cNvSpPr>
          <p:nvPr>
            <p:ph type="title" idx="5" hasCustomPrompt="1"/>
          </p:nvPr>
        </p:nvSpPr>
        <p:spPr>
          <a:xfrm>
            <a:off x="1635775" y="3296943"/>
            <a:ext cx="58773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9600"/>
              <a:buNone/>
              <a:defRPr sz="6300">
                <a:solidFill>
                  <a:schemeClr val="accent1"/>
                </a:solidFill>
              </a:defRPr>
            </a:lvl1pPr>
            <a:lvl2pPr lvl="1" algn="ctr" rtl="0">
              <a:lnSpc>
                <a:spcPct val="100000"/>
              </a:lnSpc>
              <a:spcBef>
                <a:spcPts val="0"/>
              </a:spcBef>
              <a:spcAft>
                <a:spcPts val="0"/>
              </a:spcAft>
              <a:buClr>
                <a:schemeClr val="accent1"/>
              </a:buClr>
              <a:buSzPts val="12000"/>
              <a:buNone/>
              <a:defRPr sz="12000">
                <a:solidFill>
                  <a:schemeClr val="accent1"/>
                </a:solidFill>
              </a:defRPr>
            </a:lvl2pPr>
            <a:lvl3pPr lvl="2" algn="ctr" rtl="0">
              <a:lnSpc>
                <a:spcPct val="100000"/>
              </a:lnSpc>
              <a:spcBef>
                <a:spcPts val="0"/>
              </a:spcBef>
              <a:spcAft>
                <a:spcPts val="0"/>
              </a:spcAft>
              <a:buClr>
                <a:schemeClr val="accent1"/>
              </a:buClr>
              <a:buSzPts val="12000"/>
              <a:buNone/>
              <a:defRPr sz="12000">
                <a:solidFill>
                  <a:schemeClr val="accent1"/>
                </a:solidFill>
              </a:defRPr>
            </a:lvl3pPr>
            <a:lvl4pPr lvl="3" algn="ctr" rtl="0">
              <a:lnSpc>
                <a:spcPct val="100000"/>
              </a:lnSpc>
              <a:spcBef>
                <a:spcPts val="0"/>
              </a:spcBef>
              <a:spcAft>
                <a:spcPts val="0"/>
              </a:spcAft>
              <a:buClr>
                <a:schemeClr val="accent1"/>
              </a:buClr>
              <a:buSzPts val="12000"/>
              <a:buNone/>
              <a:defRPr sz="12000">
                <a:solidFill>
                  <a:schemeClr val="accent1"/>
                </a:solidFill>
              </a:defRPr>
            </a:lvl4pPr>
            <a:lvl5pPr lvl="4" algn="ctr" rtl="0">
              <a:lnSpc>
                <a:spcPct val="100000"/>
              </a:lnSpc>
              <a:spcBef>
                <a:spcPts val="0"/>
              </a:spcBef>
              <a:spcAft>
                <a:spcPts val="0"/>
              </a:spcAft>
              <a:buClr>
                <a:schemeClr val="accent1"/>
              </a:buClr>
              <a:buSzPts val="12000"/>
              <a:buNone/>
              <a:defRPr sz="12000">
                <a:solidFill>
                  <a:schemeClr val="accent1"/>
                </a:solidFill>
              </a:defRPr>
            </a:lvl5pPr>
            <a:lvl6pPr lvl="5" algn="ctr" rtl="0">
              <a:lnSpc>
                <a:spcPct val="100000"/>
              </a:lnSpc>
              <a:spcBef>
                <a:spcPts val="0"/>
              </a:spcBef>
              <a:spcAft>
                <a:spcPts val="0"/>
              </a:spcAft>
              <a:buClr>
                <a:schemeClr val="accent1"/>
              </a:buClr>
              <a:buSzPts val="12000"/>
              <a:buNone/>
              <a:defRPr sz="12000">
                <a:solidFill>
                  <a:schemeClr val="accent1"/>
                </a:solidFill>
              </a:defRPr>
            </a:lvl6pPr>
            <a:lvl7pPr lvl="6" algn="ctr" rtl="0">
              <a:lnSpc>
                <a:spcPct val="100000"/>
              </a:lnSpc>
              <a:spcBef>
                <a:spcPts val="0"/>
              </a:spcBef>
              <a:spcAft>
                <a:spcPts val="0"/>
              </a:spcAft>
              <a:buClr>
                <a:schemeClr val="accent1"/>
              </a:buClr>
              <a:buSzPts val="12000"/>
              <a:buNone/>
              <a:defRPr sz="12000">
                <a:solidFill>
                  <a:schemeClr val="accent1"/>
                </a:solidFill>
              </a:defRPr>
            </a:lvl7pPr>
            <a:lvl8pPr lvl="7" algn="ctr" rtl="0">
              <a:lnSpc>
                <a:spcPct val="100000"/>
              </a:lnSpc>
              <a:spcBef>
                <a:spcPts val="0"/>
              </a:spcBef>
              <a:spcAft>
                <a:spcPts val="0"/>
              </a:spcAft>
              <a:buClr>
                <a:schemeClr val="accent1"/>
              </a:buClr>
              <a:buSzPts val="12000"/>
              <a:buNone/>
              <a:defRPr sz="12000">
                <a:solidFill>
                  <a:schemeClr val="accent1"/>
                </a:solidFill>
              </a:defRPr>
            </a:lvl8pPr>
            <a:lvl9pPr lvl="8" algn="ctr" rtl="0">
              <a:lnSpc>
                <a:spcPct val="100000"/>
              </a:lnSpc>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2">
  <p:cSld name="CUSTOM_6_1">
    <p:bg>
      <p:bgPr>
        <a:solidFill>
          <a:schemeClr val="dk1"/>
        </a:solidFill>
        <a:effectLst/>
      </p:bgPr>
    </p:bg>
    <p:spTree>
      <p:nvGrpSpPr>
        <p:cNvPr id="1" name="Shape 798"/>
        <p:cNvGrpSpPr/>
        <p:nvPr/>
      </p:nvGrpSpPr>
      <p:grpSpPr>
        <a:xfrm>
          <a:off x="0" y="0"/>
          <a:ext cx="0" cy="0"/>
          <a:chOff x="0" y="0"/>
          <a:chExt cx="0" cy="0"/>
        </a:xfrm>
      </p:grpSpPr>
      <p:sp>
        <p:nvSpPr>
          <p:cNvPr id="799" name="Google Shape;799;p44"/>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txBox="1">
            <a:spLocks noGrp="1"/>
          </p:cNvSpPr>
          <p:nvPr>
            <p:ph type="subTitle" idx="1"/>
          </p:nvPr>
        </p:nvSpPr>
        <p:spPr>
          <a:xfrm>
            <a:off x="2600300" y="2010500"/>
            <a:ext cx="39645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7" name="Google Shape;807;p44"/>
          <p:cNvSpPr txBox="1">
            <a:spLocks noGrp="1"/>
          </p:cNvSpPr>
          <p:nvPr>
            <p:ph type="title" hasCustomPrompt="1"/>
          </p:nvPr>
        </p:nvSpPr>
        <p:spPr>
          <a:xfrm>
            <a:off x="3000775" y="945500"/>
            <a:ext cx="3152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9600"/>
              <a:buNone/>
              <a:defRPr sz="9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808" name="Google Shape;808;p44"/>
          <p:cNvSpPr txBox="1">
            <a:spLocks noGrp="1"/>
          </p:cNvSpPr>
          <p:nvPr>
            <p:ph type="subTitle" idx="2"/>
          </p:nvPr>
        </p:nvSpPr>
        <p:spPr>
          <a:xfrm>
            <a:off x="1153206" y="3630289"/>
            <a:ext cx="31521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9" name="Google Shape;809;p44"/>
          <p:cNvSpPr txBox="1">
            <a:spLocks noGrp="1"/>
          </p:cNvSpPr>
          <p:nvPr>
            <p:ph type="title" idx="3" hasCustomPrompt="1"/>
          </p:nvPr>
        </p:nvSpPr>
        <p:spPr>
          <a:xfrm>
            <a:off x="1147500" y="2717700"/>
            <a:ext cx="3152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9600"/>
              <a:buNone/>
              <a:defRPr sz="6300">
                <a:solidFill>
                  <a:schemeClr val="accent4"/>
                </a:solidFill>
              </a:defRPr>
            </a:lvl1pPr>
            <a:lvl2pPr lvl="1" algn="ctr" rtl="0">
              <a:lnSpc>
                <a:spcPct val="100000"/>
              </a:lnSpc>
              <a:spcBef>
                <a:spcPts val="0"/>
              </a:spcBef>
              <a:spcAft>
                <a:spcPts val="0"/>
              </a:spcAft>
              <a:buClr>
                <a:schemeClr val="accent2"/>
              </a:buClr>
              <a:buSzPts val="12000"/>
              <a:buNone/>
              <a:defRPr sz="12000">
                <a:solidFill>
                  <a:schemeClr val="accent2"/>
                </a:solidFill>
              </a:defRPr>
            </a:lvl2pPr>
            <a:lvl3pPr lvl="2" algn="ctr" rtl="0">
              <a:lnSpc>
                <a:spcPct val="100000"/>
              </a:lnSpc>
              <a:spcBef>
                <a:spcPts val="0"/>
              </a:spcBef>
              <a:spcAft>
                <a:spcPts val="0"/>
              </a:spcAft>
              <a:buClr>
                <a:schemeClr val="accent2"/>
              </a:buClr>
              <a:buSzPts val="12000"/>
              <a:buNone/>
              <a:defRPr sz="12000">
                <a:solidFill>
                  <a:schemeClr val="accent2"/>
                </a:solidFill>
              </a:defRPr>
            </a:lvl3pPr>
            <a:lvl4pPr lvl="3" algn="ctr" rtl="0">
              <a:lnSpc>
                <a:spcPct val="100000"/>
              </a:lnSpc>
              <a:spcBef>
                <a:spcPts val="0"/>
              </a:spcBef>
              <a:spcAft>
                <a:spcPts val="0"/>
              </a:spcAft>
              <a:buClr>
                <a:schemeClr val="accent2"/>
              </a:buClr>
              <a:buSzPts val="12000"/>
              <a:buNone/>
              <a:defRPr sz="12000">
                <a:solidFill>
                  <a:schemeClr val="accent2"/>
                </a:solidFill>
              </a:defRPr>
            </a:lvl4pPr>
            <a:lvl5pPr lvl="4" algn="ctr" rtl="0">
              <a:lnSpc>
                <a:spcPct val="100000"/>
              </a:lnSpc>
              <a:spcBef>
                <a:spcPts val="0"/>
              </a:spcBef>
              <a:spcAft>
                <a:spcPts val="0"/>
              </a:spcAft>
              <a:buClr>
                <a:schemeClr val="accent2"/>
              </a:buClr>
              <a:buSzPts val="12000"/>
              <a:buNone/>
              <a:defRPr sz="12000">
                <a:solidFill>
                  <a:schemeClr val="accent2"/>
                </a:solidFill>
              </a:defRPr>
            </a:lvl5pPr>
            <a:lvl6pPr lvl="5" algn="ctr" rtl="0">
              <a:lnSpc>
                <a:spcPct val="100000"/>
              </a:lnSpc>
              <a:spcBef>
                <a:spcPts val="0"/>
              </a:spcBef>
              <a:spcAft>
                <a:spcPts val="0"/>
              </a:spcAft>
              <a:buClr>
                <a:schemeClr val="accent2"/>
              </a:buClr>
              <a:buSzPts val="12000"/>
              <a:buNone/>
              <a:defRPr sz="12000">
                <a:solidFill>
                  <a:schemeClr val="accent2"/>
                </a:solidFill>
              </a:defRPr>
            </a:lvl6pPr>
            <a:lvl7pPr lvl="6" algn="ctr" rtl="0">
              <a:lnSpc>
                <a:spcPct val="100000"/>
              </a:lnSpc>
              <a:spcBef>
                <a:spcPts val="0"/>
              </a:spcBef>
              <a:spcAft>
                <a:spcPts val="0"/>
              </a:spcAft>
              <a:buClr>
                <a:schemeClr val="accent2"/>
              </a:buClr>
              <a:buSzPts val="12000"/>
              <a:buNone/>
              <a:defRPr sz="12000">
                <a:solidFill>
                  <a:schemeClr val="accent2"/>
                </a:solidFill>
              </a:defRPr>
            </a:lvl7pPr>
            <a:lvl8pPr lvl="7" algn="ctr" rtl="0">
              <a:lnSpc>
                <a:spcPct val="100000"/>
              </a:lnSpc>
              <a:spcBef>
                <a:spcPts val="0"/>
              </a:spcBef>
              <a:spcAft>
                <a:spcPts val="0"/>
              </a:spcAft>
              <a:buClr>
                <a:schemeClr val="accent2"/>
              </a:buClr>
              <a:buSzPts val="12000"/>
              <a:buNone/>
              <a:defRPr sz="12000">
                <a:solidFill>
                  <a:schemeClr val="accent2"/>
                </a:solidFill>
              </a:defRPr>
            </a:lvl8pPr>
            <a:lvl9pPr lvl="8" algn="ctr" rtl="0">
              <a:lnSpc>
                <a:spcPct val="100000"/>
              </a:lnSpc>
              <a:spcBef>
                <a:spcPts val="0"/>
              </a:spcBef>
              <a:spcAft>
                <a:spcPts val="0"/>
              </a:spcAft>
              <a:buClr>
                <a:schemeClr val="accent2"/>
              </a:buClr>
              <a:buSzPts val="12000"/>
              <a:buNone/>
              <a:defRPr sz="12000">
                <a:solidFill>
                  <a:schemeClr val="accent2"/>
                </a:solidFill>
              </a:defRPr>
            </a:lvl9pPr>
          </a:lstStyle>
          <a:p>
            <a:r>
              <a:t>xx%</a:t>
            </a:r>
          </a:p>
        </p:txBody>
      </p:sp>
      <p:sp>
        <p:nvSpPr>
          <p:cNvPr id="810" name="Google Shape;810;p44"/>
          <p:cNvSpPr txBox="1">
            <a:spLocks noGrp="1"/>
          </p:cNvSpPr>
          <p:nvPr>
            <p:ph type="subTitle" idx="4"/>
          </p:nvPr>
        </p:nvSpPr>
        <p:spPr>
          <a:xfrm>
            <a:off x="4844406" y="3630300"/>
            <a:ext cx="31521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1" name="Google Shape;811;p44"/>
          <p:cNvSpPr txBox="1">
            <a:spLocks noGrp="1"/>
          </p:cNvSpPr>
          <p:nvPr>
            <p:ph type="title" idx="5" hasCustomPrompt="1"/>
          </p:nvPr>
        </p:nvSpPr>
        <p:spPr>
          <a:xfrm>
            <a:off x="4838700" y="2717711"/>
            <a:ext cx="3152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9600"/>
              <a:buNone/>
              <a:defRPr sz="6300">
                <a:solidFill>
                  <a:schemeClr val="accent1"/>
                </a:solidFill>
              </a:defRPr>
            </a:lvl1pPr>
            <a:lvl2pPr lvl="1" algn="ctr" rtl="0">
              <a:lnSpc>
                <a:spcPct val="100000"/>
              </a:lnSpc>
              <a:spcBef>
                <a:spcPts val="0"/>
              </a:spcBef>
              <a:spcAft>
                <a:spcPts val="0"/>
              </a:spcAft>
              <a:buClr>
                <a:schemeClr val="accent1"/>
              </a:buClr>
              <a:buSzPts val="12000"/>
              <a:buNone/>
              <a:defRPr sz="12000">
                <a:solidFill>
                  <a:schemeClr val="accent1"/>
                </a:solidFill>
              </a:defRPr>
            </a:lvl2pPr>
            <a:lvl3pPr lvl="2" algn="ctr" rtl="0">
              <a:lnSpc>
                <a:spcPct val="100000"/>
              </a:lnSpc>
              <a:spcBef>
                <a:spcPts val="0"/>
              </a:spcBef>
              <a:spcAft>
                <a:spcPts val="0"/>
              </a:spcAft>
              <a:buClr>
                <a:schemeClr val="accent1"/>
              </a:buClr>
              <a:buSzPts val="12000"/>
              <a:buNone/>
              <a:defRPr sz="12000">
                <a:solidFill>
                  <a:schemeClr val="accent1"/>
                </a:solidFill>
              </a:defRPr>
            </a:lvl3pPr>
            <a:lvl4pPr lvl="3" algn="ctr" rtl="0">
              <a:lnSpc>
                <a:spcPct val="100000"/>
              </a:lnSpc>
              <a:spcBef>
                <a:spcPts val="0"/>
              </a:spcBef>
              <a:spcAft>
                <a:spcPts val="0"/>
              </a:spcAft>
              <a:buClr>
                <a:schemeClr val="accent1"/>
              </a:buClr>
              <a:buSzPts val="12000"/>
              <a:buNone/>
              <a:defRPr sz="12000">
                <a:solidFill>
                  <a:schemeClr val="accent1"/>
                </a:solidFill>
              </a:defRPr>
            </a:lvl4pPr>
            <a:lvl5pPr lvl="4" algn="ctr" rtl="0">
              <a:lnSpc>
                <a:spcPct val="100000"/>
              </a:lnSpc>
              <a:spcBef>
                <a:spcPts val="0"/>
              </a:spcBef>
              <a:spcAft>
                <a:spcPts val="0"/>
              </a:spcAft>
              <a:buClr>
                <a:schemeClr val="accent1"/>
              </a:buClr>
              <a:buSzPts val="12000"/>
              <a:buNone/>
              <a:defRPr sz="12000">
                <a:solidFill>
                  <a:schemeClr val="accent1"/>
                </a:solidFill>
              </a:defRPr>
            </a:lvl5pPr>
            <a:lvl6pPr lvl="5" algn="ctr" rtl="0">
              <a:lnSpc>
                <a:spcPct val="100000"/>
              </a:lnSpc>
              <a:spcBef>
                <a:spcPts val="0"/>
              </a:spcBef>
              <a:spcAft>
                <a:spcPts val="0"/>
              </a:spcAft>
              <a:buClr>
                <a:schemeClr val="accent1"/>
              </a:buClr>
              <a:buSzPts val="12000"/>
              <a:buNone/>
              <a:defRPr sz="12000">
                <a:solidFill>
                  <a:schemeClr val="accent1"/>
                </a:solidFill>
              </a:defRPr>
            </a:lvl6pPr>
            <a:lvl7pPr lvl="6" algn="ctr" rtl="0">
              <a:lnSpc>
                <a:spcPct val="100000"/>
              </a:lnSpc>
              <a:spcBef>
                <a:spcPts val="0"/>
              </a:spcBef>
              <a:spcAft>
                <a:spcPts val="0"/>
              </a:spcAft>
              <a:buClr>
                <a:schemeClr val="accent1"/>
              </a:buClr>
              <a:buSzPts val="12000"/>
              <a:buNone/>
              <a:defRPr sz="12000">
                <a:solidFill>
                  <a:schemeClr val="accent1"/>
                </a:solidFill>
              </a:defRPr>
            </a:lvl7pPr>
            <a:lvl8pPr lvl="7" algn="ctr" rtl="0">
              <a:lnSpc>
                <a:spcPct val="100000"/>
              </a:lnSpc>
              <a:spcBef>
                <a:spcPts val="0"/>
              </a:spcBef>
              <a:spcAft>
                <a:spcPts val="0"/>
              </a:spcAft>
              <a:buClr>
                <a:schemeClr val="accent1"/>
              </a:buClr>
              <a:buSzPts val="12000"/>
              <a:buNone/>
              <a:defRPr sz="12000">
                <a:solidFill>
                  <a:schemeClr val="accent1"/>
                </a:solidFill>
              </a:defRPr>
            </a:lvl8pPr>
            <a:lvl9pPr lvl="8" algn="ctr" rtl="0">
              <a:lnSpc>
                <a:spcPct val="100000"/>
              </a:lnSpc>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3">
  <p:cSld name="CUSTOM_6_1_1">
    <p:bg>
      <p:bgPr>
        <a:solidFill>
          <a:schemeClr val="dk1"/>
        </a:solidFill>
        <a:effectLst/>
      </p:bgPr>
    </p:bg>
    <p:spTree>
      <p:nvGrpSpPr>
        <p:cNvPr id="1" name="Shape 812"/>
        <p:cNvGrpSpPr/>
        <p:nvPr/>
      </p:nvGrpSpPr>
      <p:grpSpPr>
        <a:xfrm>
          <a:off x="0" y="0"/>
          <a:ext cx="0" cy="0"/>
          <a:chOff x="0" y="0"/>
          <a:chExt cx="0" cy="0"/>
        </a:xfrm>
      </p:grpSpPr>
      <p:sp>
        <p:nvSpPr>
          <p:cNvPr id="813" name="Google Shape;813;p45"/>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3971453" y="1283906"/>
            <a:ext cx="26171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txBox="1">
            <a:spLocks noGrp="1"/>
          </p:cNvSpPr>
          <p:nvPr>
            <p:ph type="subTitle" idx="1"/>
          </p:nvPr>
        </p:nvSpPr>
        <p:spPr>
          <a:xfrm>
            <a:off x="872222" y="1949707"/>
            <a:ext cx="35061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1" name="Google Shape;821;p45"/>
          <p:cNvSpPr txBox="1">
            <a:spLocks noGrp="1"/>
          </p:cNvSpPr>
          <p:nvPr>
            <p:ph type="title" hasCustomPrompt="1"/>
          </p:nvPr>
        </p:nvSpPr>
        <p:spPr>
          <a:xfrm>
            <a:off x="872222" y="1101568"/>
            <a:ext cx="3506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9600"/>
              <a:buNone/>
              <a:defRPr sz="63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822" name="Google Shape;822;p45"/>
          <p:cNvSpPr txBox="1">
            <a:spLocks noGrp="1"/>
          </p:cNvSpPr>
          <p:nvPr>
            <p:ph type="subTitle" idx="2"/>
          </p:nvPr>
        </p:nvSpPr>
        <p:spPr>
          <a:xfrm>
            <a:off x="872222" y="3620557"/>
            <a:ext cx="35061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3" name="Google Shape;823;p45"/>
          <p:cNvSpPr txBox="1">
            <a:spLocks noGrp="1"/>
          </p:cNvSpPr>
          <p:nvPr>
            <p:ph type="title" idx="3" hasCustomPrompt="1"/>
          </p:nvPr>
        </p:nvSpPr>
        <p:spPr>
          <a:xfrm>
            <a:off x="872222" y="2772419"/>
            <a:ext cx="3506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9600"/>
              <a:buNone/>
              <a:defRPr sz="6300">
                <a:solidFill>
                  <a:schemeClr val="accent4"/>
                </a:solidFill>
              </a:defRPr>
            </a:lvl1pPr>
            <a:lvl2pPr lvl="1" algn="ctr" rtl="0">
              <a:lnSpc>
                <a:spcPct val="100000"/>
              </a:lnSpc>
              <a:spcBef>
                <a:spcPts val="0"/>
              </a:spcBef>
              <a:spcAft>
                <a:spcPts val="0"/>
              </a:spcAft>
              <a:buClr>
                <a:schemeClr val="accent2"/>
              </a:buClr>
              <a:buSzPts val="12000"/>
              <a:buNone/>
              <a:defRPr sz="12000">
                <a:solidFill>
                  <a:schemeClr val="accent2"/>
                </a:solidFill>
              </a:defRPr>
            </a:lvl2pPr>
            <a:lvl3pPr lvl="2" algn="ctr" rtl="0">
              <a:lnSpc>
                <a:spcPct val="100000"/>
              </a:lnSpc>
              <a:spcBef>
                <a:spcPts val="0"/>
              </a:spcBef>
              <a:spcAft>
                <a:spcPts val="0"/>
              </a:spcAft>
              <a:buClr>
                <a:schemeClr val="accent2"/>
              </a:buClr>
              <a:buSzPts val="12000"/>
              <a:buNone/>
              <a:defRPr sz="12000">
                <a:solidFill>
                  <a:schemeClr val="accent2"/>
                </a:solidFill>
              </a:defRPr>
            </a:lvl3pPr>
            <a:lvl4pPr lvl="3" algn="ctr" rtl="0">
              <a:lnSpc>
                <a:spcPct val="100000"/>
              </a:lnSpc>
              <a:spcBef>
                <a:spcPts val="0"/>
              </a:spcBef>
              <a:spcAft>
                <a:spcPts val="0"/>
              </a:spcAft>
              <a:buClr>
                <a:schemeClr val="accent2"/>
              </a:buClr>
              <a:buSzPts val="12000"/>
              <a:buNone/>
              <a:defRPr sz="12000">
                <a:solidFill>
                  <a:schemeClr val="accent2"/>
                </a:solidFill>
              </a:defRPr>
            </a:lvl4pPr>
            <a:lvl5pPr lvl="4" algn="ctr" rtl="0">
              <a:lnSpc>
                <a:spcPct val="100000"/>
              </a:lnSpc>
              <a:spcBef>
                <a:spcPts val="0"/>
              </a:spcBef>
              <a:spcAft>
                <a:spcPts val="0"/>
              </a:spcAft>
              <a:buClr>
                <a:schemeClr val="accent2"/>
              </a:buClr>
              <a:buSzPts val="12000"/>
              <a:buNone/>
              <a:defRPr sz="12000">
                <a:solidFill>
                  <a:schemeClr val="accent2"/>
                </a:solidFill>
              </a:defRPr>
            </a:lvl5pPr>
            <a:lvl6pPr lvl="5" algn="ctr" rtl="0">
              <a:lnSpc>
                <a:spcPct val="100000"/>
              </a:lnSpc>
              <a:spcBef>
                <a:spcPts val="0"/>
              </a:spcBef>
              <a:spcAft>
                <a:spcPts val="0"/>
              </a:spcAft>
              <a:buClr>
                <a:schemeClr val="accent2"/>
              </a:buClr>
              <a:buSzPts val="12000"/>
              <a:buNone/>
              <a:defRPr sz="12000">
                <a:solidFill>
                  <a:schemeClr val="accent2"/>
                </a:solidFill>
              </a:defRPr>
            </a:lvl6pPr>
            <a:lvl7pPr lvl="6" algn="ctr" rtl="0">
              <a:lnSpc>
                <a:spcPct val="100000"/>
              </a:lnSpc>
              <a:spcBef>
                <a:spcPts val="0"/>
              </a:spcBef>
              <a:spcAft>
                <a:spcPts val="0"/>
              </a:spcAft>
              <a:buClr>
                <a:schemeClr val="accent2"/>
              </a:buClr>
              <a:buSzPts val="12000"/>
              <a:buNone/>
              <a:defRPr sz="12000">
                <a:solidFill>
                  <a:schemeClr val="accent2"/>
                </a:solidFill>
              </a:defRPr>
            </a:lvl7pPr>
            <a:lvl8pPr lvl="7" algn="ctr" rtl="0">
              <a:lnSpc>
                <a:spcPct val="100000"/>
              </a:lnSpc>
              <a:spcBef>
                <a:spcPts val="0"/>
              </a:spcBef>
              <a:spcAft>
                <a:spcPts val="0"/>
              </a:spcAft>
              <a:buClr>
                <a:schemeClr val="accent2"/>
              </a:buClr>
              <a:buSzPts val="12000"/>
              <a:buNone/>
              <a:defRPr sz="12000">
                <a:solidFill>
                  <a:schemeClr val="accent2"/>
                </a:solidFill>
              </a:defRPr>
            </a:lvl8pPr>
            <a:lvl9pPr lvl="8" algn="ctr" rtl="0">
              <a:lnSpc>
                <a:spcPct val="100000"/>
              </a:lnSpc>
              <a:spcBef>
                <a:spcPts val="0"/>
              </a:spcBef>
              <a:spcAft>
                <a:spcPts val="0"/>
              </a:spcAft>
              <a:buClr>
                <a:schemeClr val="accent2"/>
              </a:buClr>
              <a:buSzPts val="12000"/>
              <a:buNone/>
              <a:defRPr sz="12000">
                <a:solidFill>
                  <a:schemeClr val="accent2"/>
                </a:solidFill>
              </a:defRPr>
            </a:lvl9pPr>
          </a:lstStyle>
          <a:p>
            <a:r>
              <a:t>xx%</a:t>
            </a:r>
          </a:p>
        </p:txBody>
      </p:sp>
      <p:sp>
        <p:nvSpPr>
          <p:cNvPr id="824" name="Google Shape;824;p45"/>
          <p:cNvSpPr txBox="1">
            <a:spLocks noGrp="1"/>
          </p:cNvSpPr>
          <p:nvPr>
            <p:ph type="subTitle" idx="4"/>
          </p:nvPr>
        </p:nvSpPr>
        <p:spPr>
          <a:xfrm>
            <a:off x="4765672" y="3620569"/>
            <a:ext cx="35061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5" name="Google Shape;825;p45"/>
          <p:cNvSpPr txBox="1">
            <a:spLocks noGrp="1"/>
          </p:cNvSpPr>
          <p:nvPr>
            <p:ph type="title" idx="5" hasCustomPrompt="1"/>
          </p:nvPr>
        </p:nvSpPr>
        <p:spPr>
          <a:xfrm>
            <a:off x="4765672" y="2773506"/>
            <a:ext cx="3506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9600"/>
              <a:buNone/>
              <a:defRPr sz="6300">
                <a:solidFill>
                  <a:schemeClr val="accent3"/>
                </a:solidFill>
              </a:defRPr>
            </a:lvl1pPr>
            <a:lvl2pPr lvl="1" algn="ctr" rtl="0">
              <a:lnSpc>
                <a:spcPct val="100000"/>
              </a:lnSpc>
              <a:spcBef>
                <a:spcPts val="0"/>
              </a:spcBef>
              <a:spcAft>
                <a:spcPts val="0"/>
              </a:spcAft>
              <a:buClr>
                <a:schemeClr val="accent1"/>
              </a:buClr>
              <a:buSzPts val="12000"/>
              <a:buNone/>
              <a:defRPr sz="12000">
                <a:solidFill>
                  <a:schemeClr val="accent1"/>
                </a:solidFill>
              </a:defRPr>
            </a:lvl2pPr>
            <a:lvl3pPr lvl="2" algn="ctr" rtl="0">
              <a:lnSpc>
                <a:spcPct val="100000"/>
              </a:lnSpc>
              <a:spcBef>
                <a:spcPts val="0"/>
              </a:spcBef>
              <a:spcAft>
                <a:spcPts val="0"/>
              </a:spcAft>
              <a:buClr>
                <a:schemeClr val="accent1"/>
              </a:buClr>
              <a:buSzPts val="12000"/>
              <a:buNone/>
              <a:defRPr sz="12000">
                <a:solidFill>
                  <a:schemeClr val="accent1"/>
                </a:solidFill>
              </a:defRPr>
            </a:lvl3pPr>
            <a:lvl4pPr lvl="3" algn="ctr" rtl="0">
              <a:lnSpc>
                <a:spcPct val="100000"/>
              </a:lnSpc>
              <a:spcBef>
                <a:spcPts val="0"/>
              </a:spcBef>
              <a:spcAft>
                <a:spcPts val="0"/>
              </a:spcAft>
              <a:buClr>
                <a:schemeClr val="accent1"/>
              </a:buClr>
              <a:buSzPts val="12000"/>
              <a:buNone/>
              <a:defRPr sz="12000">
                <a:solidFill>
                  <a:schemeClr val="accent1"/>
                </a:solidFill>
              </a:defRPr>
            </a:lvl4pPr>
            <a:lvl5pPr lvl="4" algn="ctr" rtl="0">
              <a:lnSpc>
                <a:spcPct val="100000"/>
              </a:lnSpc>
              <a:spcBef>
                <a:spcPts val="0"/>
              </a:spcBef>
              <a:spcAft>
                <a:spcPts val="0"/>
              </a:spcAft>
              <a:buClr>
                <a:schemeClr val="accent1"/>
              </a:buClr>
              <a:buSzPts val="12000"/>
              <a:buNone/>
              <a:defRPr sz="12000">
                <a:solidFill>
                  <a:schemeClr val="accent1"/>
                </a:solidFill>
              </a:defRPr>
            </a:lvl5pPr>
            <a:lvl6pPr lvl="5" algn="ctr" rtl="0">
              <a:lnSpc>
                <a:spcPct val="100000"/>
              </a:lnSpc>
              <a:spcBef>
                <a:spcPts val="0"/>
              </a:spcBef>
              <a:spcAft>
                <a:spcPts val="0"/>
              </a:spcAft>
              <a:buClr>
                <a:schemeClr val="accent1"/>
              </a:buClr>
              <a:buSzPts val="12000"/>
              <a:buNone/>
              <a:defRPr sz="12000">
                <a:solidFill>
                  <a:schemeClr val="accent1"/>
                </a:solidFill>
              </a:defRPr>
            </a:lvl6pPr>
            <a:lvl7pPr lvl="6" algn="ctr" rtl="0">
              <a:lnSpc>
                <a:spcPct val="100000"/>
              </a:lnSpc>
              <a:spcBef>
                <a:spcPts val="0"/>
              </a:spcBef>
              <a:spcAft>
                <a:spcPts val="0"/>
              </a:spcAft>
              <a:buClr>
                <a:schemeClr val="accent1"/>
              </a:buClr>
              <a:buSzPts val="12000"/>
              <a:buNone/>
              <a:defRPr sz="12000">
                <a:solidFill>
                  <a:schemeClr val="accent1"/>
                </a:solidFill>
              </a:defRPr>
            </a:lvl7pPr>
            <a:lvl8pPr lvl="7" algn="ctr" rtl="0">
              <a:lnSpc>
                <a:spcPct val="100000"/>
              </a:lnSpc>
              <a:spcBef>
                <a:spcPts val="0"/>
              </a:spcBef>
              <a:spcAft>
                <a:spcPts val="0"/>
              </a:spcAft>
              <a:buClr>
                <a:schemeClr val="accent1"/>
              </a:buClr>
              <a:buSzPts val="12000"/>
              <a:buNone/>
              <a:defRPr sz="12000">
                <a:solidFill>
                  <a:schemeClr val="accent1"/>
                </a:solidFill>
              </a:defRPr>
            </a:lvl8pPr>
            <a:lvl9pPr lvl="8" algn="ctr" rtl="0">
              <a:lnSpc>
                <a:spcPct val="100000"/>
              </a:lnSpc>
              <a:spcBef>
                <a:spcPts val="0"/>
              </a:spcBef>
              <a:spcAft>
                <a:spcPts val="0"/>
              </a:spcAft>
              <a:buClr>
                <a:schemeClr val="accent1"/>
              </a:buClr>
              <a:buSzPts val="12000"/>
              <a:buNone/>
              <a:defRPr sz="12000">
                <a:solidFill>
                  <a:schemeClr val="accent1"/>
                </a:solidFill>
              </a:defRPr>
            </a:lvl9pPr>
          </a:lstStyle>
          <a:p>
            <a:r>
              <a:t>xx%</a:t>
            </a:r>
          </a:p>
        </p:txBody>
      </p:sp>
      <p:sp>
        <p:nvSpPr>
          <p:cNvPr id="826" name="Google Shape;826;p45"/>
          <p:cNvSpPr txBox="1">
            <a:spLocks noGrp="1"/>
          </p:cNvSpPr>
          <p:nvPr>
            <p:ph type="subTitle" idx="6"/>
          </p:nvPr>
        </p:nvSpPr>
        <p:spPr>
          <a:xfrm>
            <a:off x="4765672" y="1948644"/>
            <a:ext cx="35061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7" name="Google Shape;827;p45"/>
          <p:cNvSpPr txBox="1">
            <a:spLocks noGrp="1"/>
          </p:cNvSpPr>
          <p:nvPr>
            <p:ph type="title" idx="7" hasCustomPrompt="1"/>
          </p:nvPr>
        </p:nvSpPr>
        <p:spPr>
          <a:xfrm>
            <a:off x="4765672" y="1101581"/>
            <a:ext cx="3506100" cy="98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9600"/>
              <a:buNone/>
              <a:defRPr sz="6300">
                <a:solidFill>
                  <a:schemeClr val="accent1"/>
                </a:solidFill>
              </a:defRPr>
            </a:lvl1pPr>
            <a:lvl2pPr lvl="1" algn="ctr" rtl="0">
              <a:lnSpc>
                <a:spcPct val="100000"/>
              </a:lnSpc>
              <a:spcBef>
                <a:spcPts val="0"/>
              </a:spcBef>
              <a:spcAft>
                <a:spcPts val="0"/>
              </a:spcAft>
              <a:buClr>
                <a:schemeClr val="accent1"/>
              </a:buClr>
              <a:buSzPts val="12000"/>
              <a:buNone/>
              <a:defRPr sz="12000">
                <a:solidFill>
                  <a:schemeClr val="accent1"/>
                </a:solidFill>
              </a:defRPr>
            </a:lvl2pPr>
            <a:lvl3pPr lvl="2" algn="ctr" rtl="0">
              <a:lnSpc>
                <a:spcPct val="100000"/>
              </a:lnSpc>
              <a:spcBef>
                <a:spcPts val="0"/>
              </a:spcBef>
              <a:spcAft>
                <a:spcPts val="0"/>
              </a:spcAft>
              <a:buClr>
                <a:schemeClr val="accent1"/>
              </a:buClr>
              <a:buSzPts val="12000"/>
              <a:buNone/>
              <a:defRPr sz="12000">
                <a:solidFill>
                  <a:schemeClr val="accent1"/>
                </a:solidFill>
              </a:defRPr>
            </a:lvl3pPr>
            <a:lvl4pPr lvl="3" algn="ctr" rtl="0">
              <a:lnSpc>
                <a:spcPct val="100000"/>
              </a:lnSpc>
              <a:spcBef>
                <a:spcPts val="0"/>
              </a:spcBef>
              <a:spcAft>
                <a:spcPts val="0"/>
              </a:spcAft>
              <a:buClr>
                <a:schemeClr val="accent1"/>
              </a:buClr>
              <a:buSzPts val="12000"/>
              <a:buNone/>
              <a:defRPr sz="12000">
                <a:solidFill>
                  <a:schemeClr val="accent1"/>
                </a:solidFill>
              </a:defRPr>
            </a:lvl4pPr>
            <a:lvl5pPr lvl="4" algn="ctr" rtl="0">
              <a:lnSpc>
                <a:spcPct val="100000"/>
              </a:lnSpc>
              <a:spcBef>
                <a:spcPts val="0"/>
              </a:spcBef>
              <a:spcAft>
                <a:spcPts val="0"/>
              </a:spcAft>
              <a:buClr>
                <a:schemeClr val="accent1"/>
              </a:buClr>
              <a:buSzPts val="12000"/>
              <a:buNone/>
              <a:defRPr sz="12000">
                <a:solidFill>
                  <a:schemeClr val="accent1"/>
                </a:solidFill>
              </a:defRPr>
            </a:lvl5pPr>
            <a:lvl6pPr lvl="5" algn="ctr" rtl="0">
              <a:lnSpc>
                <a:spcPct val="100000"/>
              </a:lnSpc>
              <a:spcBef>
                <a:spcPts val="0"/>
              </a:spcBef>
              <a:spcAft>
                <a:spcPts val="0"/>
              </a:spcAft>
              <a:buClr>
                <a:schemeClr val="accent1"/>
              </a:buClr>
              <a:buSzPts val="12000"/>
              <a:buNone/>
              <a:defRPr sz="12000">
                <a:solidFill>
                  <a:schemeClr val="accent1"/>
                </a:solidFill>
              </a:defRPr>
            </a:lvl6pPr>
            <a:lvl7pPr lvl="6" algn="ctr" rtl="0">
              <a:lnSpc>
                <a:spcPct val="100000"/>
              </a:lnSpc>
              <a:spcBef>
                <a:spcPts val="0"/>
              </a:spcBef>
              <a:spcAft>
                <a:spcPts val="0"/>
              </a:spcAft>
              <a:buClr>
                <a:schemeClr val="accent1"/>
              </a:buClr>
              <a:buSzPts val="12000"/>
              <a:buNone/>
              <a:defRPr sz="12000">
                <a:solidFill>
                  <a:schemeClr val="accent1"/>
                </a:solidFill>
              </a:defRPr>
            </a:lvl7pPr>
            <a:lvl8pPr lvl="7" algn="ctr" rtl="0">
              <a:lnSpc>
                <a:spcPct val="100000"/>
              </a:lnSpc>
              <a:spcBef>
                <a:spcPts val="0"/>
              </a:spcBef>
              <a:spcAft>
                <a:spcPts val="0"/>
              </a:spcAft>
              <a:buClr>
                <a:schemeClr val="accent1"/>
              </a:buClr>
              <a:buSzPts val="12000"/>
              <a:buNone/>
              <a:defRPr sz="12000">
                <a:solidFill>
                  <a:schemeClr val="accent1"/>
                </a:solidFill>
              </a:defRPr>
            </a:lvl8pPr>
            <a:lvl9pPr lvl="8" algn="ctr" rtl="0">
              <a:lnSpc>
                <a:spcPct val="100000"/>
              </a:lnSpc>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tle and text 2">
  <p:cSld name="CUSTOM_7">
    <p:bg>
      <p:bgPr>
        <a:solidFill>
          <a:schemeClr val="dk1"/>
        </a:solidFill>
        <a:effectLst/>
      </p:bgPr>
    </p:bg>
    <p:spTree>
      <p:nvGrpSpPr>
        <p:cNvPr id="1" name="Shape 828"/>
        <p:cNvGrpSpPr/>
        <p:nvPr/>
      </p:nvGrpSpPr>
      <p:grpSpPr>
        <a:xfrm>
          <a:off x="0" y="0"/>
          <a:ext cx="0" cy="0"/>
          <a:chOff x="0" y="0"/>
          <a:chExt cx="0" cy="0"/>
        </a:xfrm>
      </p:grpSpPr>
      <p:sp>
        <p:nvSpPr>
          <p:cNvPr id="829" name="Google Shape;829;p46"/>
          <p:cNvSpPr/>
          <p:nvPr/>
        </p:nvSpPr>
        <p:spPr>
          <a:xfrm>
            <a:off x="0" y="4961627"/>
            <a:ext cx="3397132" cy="181881"/>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2465525" y="4925099"/>
            <a:ext cx="6678206"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5939226" y="750825"/>
            <a:ext cx="2026432" cy="1282519"/>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8007579" y="883498"/>
            <a:ext cx="783319" cy="49489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37" name="Google Shape;837;p46"/>
          <p:cNvSpPr txBox="1">
            <a:spLocks noGrp="1"/>
          </p:cNvSpPr>
          <p:nvPr>
            <p:ph type="subTitle" idx="1"/>
          </p:nvPr>
        </p:nvSpPr>
        <p:spPr>
          <a:xfrm>
            <a:off x="899050" y="1908625"/>
            <a:ext cx="2141100" cy="1554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38" name="Google Shape;838;p46"/>
          <p:cNvSpPr/>
          <p:nvPr/>
        </p:nvSpPr>
        <p:spPr>
          <a:xfrm>
            <a:off x="7940602" y="329108"/>
            <a:ext cx="443885" cy="28044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tle and text 3">
  <p:cSld name="CUSTOM_7_1">
    <p:bg>
      <p:bgPr>
        <a:solidFill>
          <a:schemeClr val="dk1"/>
        </a:solidFill>
        <a:effectLst/>
      </p:bgPr>
    </p:bg>
    <p:spTree>
      <p:nvGrpSpPr>
        <p:cNvPr id="1" name="Shape 850"/>
        <p:cNvGrpSpPr/>
        <p:nvPr/>
      </p:nvGrpSpPr>
      <p:grpSpPr>
        <a:xfrm>
          <a:off x="0" y="0"/>
          <a:ext cx="0" cy="0"/>
          <a:chOff x="0" y="0"/>
          <a:chExt cx="0" cy="0"/>
        </a:xfrm>
      </p:grpSpPr>
      <p:sp>
        <p:nvSpPr>
          <p:cNvPr id="851" name="Google Shape;851;p48"/>
          <p:cNvSpPr/>
          <p:nvPr/>
        </p:nvSpPr>
        <p:spPr>
          <a:xfrm>
            <a:off x="0" y="4961627"/>
            <a:ext cx="3397132" cy="181881"/>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2465525" y="4925099"/>
            <a:ext cx="6678206"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939226" y="750825"/>
            <a:ext cx="2026432" cy="1282519"/>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8007579" y="883498"/>
            <a:ext cx="783319" cy="49489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59" name="Google Shape;859;p48"/>
          <p:cNvSpPr txBox="1">
            <a:spLocks noGrp="1"/>
          </p:cNvSpPr>
          <p:nvPr>
            <p:ph type="subTitle" idx="1"/>
          </p:nvPr>
        </p:nvSpPr>
        <p:spPr>
          <a:xfrm>
            <a:off x="899050" y="1532825"/>
            <a:ext cx="5254500" cy="252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860" name="Google Shape;860;p48"/>
          <p:cNvSpPr/>
          <p:nvPr/>
        </p:nvSpPr>
        <p:spPr>
          <a:xfrm>
            <a:off x="7940602" y="329108"/>
            <a:ext cx="443885" cy="28044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CUSTOM_4">
    <p:bg>
      <p:bgPr>
        <a:solidFill>
          <a:schemeClr val="dk1"/>
        </a:solidFill>
        <a:effectLst/>
      </p:bgPr>
    </p:bg>
    <p:spTree>
      <p:nvGrpSpPr>
        <p:cNvPr id="1" name="Shape 861"/>
        <p:cNvGrpSpPr/>
        <p:nvPr/>
      </p:nvGrpSpPr>
      <p:grpSpPr>
        <a:xfrm>
          <a:off x="0" y="0"/>
          <a:ext cx="0" cy="0"/>
          <a:chOff x="0" y="0"/>
          <a:chExt cx="0" cy="0"/>
        </a:xfrm>
      </p:grpSpPr>
      <p:sp>
        <p:nvSpPr>
          <p:cNvPr id="862" name="Google Shape;862;p49"/>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7154851" y="93157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txBox="1">
            <a:spLocks noGrp="1"/>
          </p:cNvSpPr>
          <p:nvPr>
            <p:ph type="subTitle" idx="1"/>
          </p:nvPr>
        </p:nvSpPr>
        <p:spPr>
          <a:xfrm>
            <a:off x="2849125" y="1493050"/>
            <a:ext cx="34458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7" name="Google Shape;867;p49"/>
          <p:cNvSpPr txBox="1">
            <a:spLocks noGrp="1"/>
          </p:cNvSpPr>
          <p:nvPr>
            <p:ph type="title"/>
          </p:nvPr>
        </p:nvSpPr>
        <p:spPr>
          <a:xfrm>
            <a:off x="1229700" y="650500"/>
            <a:ext cx="6678300" cy="576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Patrick Hand"/>
              <a:buNone/>
              <a:defRPr sz="5000">
                <a:solidFill>
                  <a:schemeClr val="accent2"/>
                </a:solidFill>
                <a:latin typeface="Patrick Hand"/>
                <a:ea typeface="Patrick Hand"/>
                <a:cs typeface="Patrick Hand"/>
                <a:sym typeface="Patrick Han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68" name="Google Shape;868;p49"/>
          <p:cNvSpPr txBox="1"/>
          <p:nvPr/>
        </p:nvSpPr>
        <p:spPr>
          <a:xfrm>
            <a:off x="2881950" y="3178050"/>
            <a:ext cx="3373800" cy="941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lt2"/>
                </a:solidFill>
                <a:latin typeface="Poppins"/>
                <a:ea typeface="Poppins"/>
                <a:cs typeface="Poppins"/>
                <a:sym typeface="Poppins"/>
              </a:rPr>
              <a:t>CREDITS: This presentation template was created by </a:t>
            </a:r>
            <a:r>
              <a:rPr lang="en" sz="1000">
                <a:solidFill>
                  <a:schemeClr val="dk2"/>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000">
                <a:solidFill>
                  <a:schemeClr val="lt2"/>
                </a:solidFill>
                <a:latin typeface="Poppins"/>
                <a:ea typeface="Poppins"/>
                <a:cs typeface="Poppins"/>
                <a:sym typeface="Poppins"/>
              </a:rPr>
              <a:t>, including icons by </a:t>
            </a:r>
            <a:r>
              <a:rPr lang="en" sz="1000">
                <a:solidFill>
                  <a:schemeClr val="dk2"/>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000">
                <a:solidFill>
                  <a:schemeClr val="lt2"/>
                </a:solidFill>
                <a:latin typeface="Poppins"/>
                <a:ea typeface="Poppins"/>
                <a:cs typeface="Poppins"/>
                <a:sym typeface="Poppins"/>
              </a:rPr>
              <a:t>, and infographics &amp; images by </a:t>
            </a:r>
            <a:r>
              <a:rPr lang="en" sz="1000">
                <a:solidFill>
                  <a:schemeClr val="dk2"/>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900">
              <a:solidFill>
                <a:schemeClr val="dk2"/>
              </a:solidFill>
              <a:latin typeface="Poppins"/>
              <a:ea typeface="Poppins"/>
              <a:cs typeface="Poppins"/>
              <a:sym typeface="Poppins"/>
            </a:endParaRPr>
          </a:p>
        </p:txBody>
      </p:sp>
      <p:sp>
        <p:nvSpPr>
          <p:cNvPr id="869" name="Google Shape;869;p49"/>
          <p:cNvSpPr/>
          <p:nvPr/>
        </p:nvSpPr>
        <p:spPr>
          <a:xfrm>
            <a:off x="8104801" y="312303"/>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flipH="1">
            <a:off x="-24" y="4799700"/>
            <a:ext cx="5308648" cy="34379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71" name="Google Shape;871;p49"/>
          <p:cNvSpPr/>
          <p:nvPr/>
        </p:nvSpPr>
        <p:spPr>
          <a:xfrm flipH="1">
            <a:off x="68" y="4925097"/>
            <a:ext cx="9143932"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flipH="1">
            <a:off x="427371" y="479968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873"/>
        <p:cNvGrpSpPr/>
        <p:nvPr/>
      </p:nvGrpSpPr>
      <p:grpSpPr>
        <a:xfrm>
          <a:off x="0" y="0"/>
          <a:ext cx="0" cy="0"/>
          <a:chOff x="0" y="0"/>
          <a:chExt cx="0" cy="0"/>
        </a:xfrm>
      </p:grpSpPr>
      <p:sp>
        <p:nvSpPr>
          <p:cNvPr id="874" name="Google Shape;874;p50"/>
          <p:cNvSpPr/>
          <p:nvPr/>
        </p:nvSpPr>
        <p:spPr>
          <a:xfrm>
            <a:off x="1860025" y="4608523"/>
            <a:ext cx="7283884" cy="534998"/>
          </a:xfrm>
          <a:custGeom>
            <a:avLst/>
            <a:gdLst/>
            <a:ahLst/>
            <a:cxnLst/>
            <a:rect l="l" t="t" r="r" b="b"/>
            <a:pathLst>
              <a:path w="129451" h="32597" extrusionOk="0">
                <a:moveTo>
                  <a:pt x="124299" y="0"/>
                </a:moveTo>
                <a:cubicBezTo>
                  <a:pt x="114383" y="0"/>
                  <a:pt x="105380" y="3761"/>
                  <a:pt x="99313" y="3761"/>
                </a:cubicBezTo>
                <a:cubicBezTo>
                  <a:pt x="98215" y="3761"/>
                  <a:pt x="97214" y="3638"/>
                  <a:pt x="96320" y="3347"/>
                </a:cubicBezTo>
                <a:cubicBezTo>
                  <a:pt x="92990" y="2269"/>
                  <a:pt x="90357" y="2158"/>
                  <a:pt x="87783" y="2158"/>
                </a:cubicBezTo>
                <a:cubicBezTo>
                  <a:pt x="87116" y="2158"/>
                  <a:pt x="86453" y="2166"/>
                  <a:pt x="85783" y="2166"/>
                </a:cubicBezTo>
                <a:cubicBezTo>
                  <a:pt x="83387" y="2166"/>
                  <a:pt x="80899" y="2070"/>
                  <a:pt x="77814" y="1199"/>
                </a:cubicBezTo>
                <a:cubicBezTo>
                  <a:pt x="75060" y="408"/>
                  <a:pt x="72628" y="83"/>
                  <a:pt x="70423" y="83"/>
                </a:cubicBezTo>
                <a:cubicBezTo>
                  <a:pt x="60378" y="83"/>
                  <a:pt x="55051" y="6819"/>
                  <a:pt x="45442" y="6819"/>
                </a:cubicBezTo>
                <a:cubicBezTo>
                  <a:pt x="43982" y="6819"/>
                  <a:pt x="42422" y="6663"/>
                  <a:pt x="40733" y="6305"/>
                </a:cubicBezTo>
                <a:cubicBezTo>
                  <a:pt x="37210" y="5551"/>
                  <a:pt x="34230" y="5157"/>
                  <a:pt x="31699" y="5157"/>
                </a:cubicBezTo>
                <a:cubicBezTo>
                  <a:pt x="28485" y="5157"/>
                  <a:pt x="25993" y="5792"/>
                  <a:pt x="24029" y="7136"/>
                </a:cubicBezTo>
                <a:cubicBezTo>
                  <a:pt x="23382" y="7598"/>
                  <a:pt x="22527" y="7691"/>
                  <a:pt x="21949" y="8199"/>
                </a:cubicBezTo>
                <a:cubicBezTo>
                  <a:pt x="20147" y="9816"/>
                  <a:pt x="19131" y="12312"/>
                  <a:pt x="18715" y="14645"/>
                </a:cubicBezTo>
                <a:cubicBezTo>
                  <a:pt x="18325" y="17070"/>
                  <a:pt x="16191" y="18804"/>
                  <a:pt x="13757" y="18804"/>
                </a:cubicBezTo>
                <a:cubicBezTo>
                  <a:pt x="13593" y="18804"/>
                  <a:pt x="13428" y="18797"/>
                  <a:pt x="13262" y="18781"/>
                </a:cubicBezTo>
                <a:cubicBezTo>
                  <a:pt x="12087" y="18665"/>
                  <a:pt x="10945" y="18596"/>
                  <a:pt x="9855" y="18596"/>
                </a:cubicBezTo>
                <a:cubicBezTo>
                  <a:pt x="4219" y="18596"/>
                  <a:pt x="1" y="20420"/>
                  <a:pt x="1" y="26867"/>
                </a:cubicBezTo>
                <a:cubicBezTo>
                  <a:pt x="1" y="28992"/>
                  <a:pt x="347" y="30933"/>
                  <a:pt x="1017" y="32597"/>
                </a:cubicBezTo>
                <a:lnTo>
                  <a:pt x="129451" y="32597"/>
                </a:lnTo>
                <a:lnTo>
                  <a:pt x="129451" y="367"/>
                </a:lnTo>
                <a:cubicBezTo>
                  <a:pt x="127713" y="110"/>
                  <a:pt x="125993" y="0"/>
                  <a:pt x="12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0"/>
          <p:cNvSpPr/>
          <p:nvPr/>
        </p:nvSpPr>
        <p:spPr>
          <a:xfrm>
            <a:off x="1860025" y="4657223"/>
            <a:ext cx="3292737" cy="261170"/>
          </a:xfrm>
          <a:custGeom>
            <a:avLst/>
            <a:gdLst/>
            <a:ahLst/>
            <a:cxnLst/>
            <a:rect l="l" t="t" r="r" b="b"/>
            <a:pathLst>
              <a:path w="92240" h="25852" extrusionOk="0">
                <a:moveTo>
                  <a:pt x="47662" y="0"/>
                </a:moveTo>
                <a:cubicBezTo>
                  <a:pt x="46167" y="0"/>
                  <a:pt x="44671" y="161"/>
                  <a:pt x="43176" y="500"/>
                </a:cubicBezTo>
                <a:cubicBezTo>
                  <a:pt x="33014" y="2704"/>
                  <a:pt x="23443" y="10608"/>
                  <a:pt x="13388" y="13861"/>
                </a:cubicBezTo>
                <a:cubicBezTo>
                  <a:pt x="2984" y="17221"/>
                  <a:pt x="0" y="25851"/>
                  <a:pt x="0" y="25851"/>
                </a:cubicBezTo>
                <a:lnTo>
                  <a:pt x="92239" y="25851"/>
                </a:lnTo>
                <a:cubicBezTo>
                  <a:pt x="92239" y="25851"/>
                  <a:pt x="78340" y="10366"/>
                  <a:pt x="66699" y="5661"/>
                </a:cubicBezTo>
                <a:cubicBezTo>
                  <a:pt x="63769" y="4478"/>
                  <a:pt x="56940" y="1790"/>
                  <a:pt x="54225" y="984"/>
                </a:cubicBezTo>
                <a:cubicBezTo>
                  <a:pt x="52037" y="345"/>
                  <a:pt x="49850" y="0"/>
                  <a:pt x="47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0"/>
          <p:cNvSpPr/>
          <p:nvPr/>
        </p:nvSpPr>
        <p:spPr>
          <a:xfrm flipH="1">
            <a:off x="942" y="4781059"/>
            <a:ext cx="7642384" cy="362404"/>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50"/>
          <p:cNvGrpSpPr/>
          <p:nvPr/>
        </p:nvGrpSpPr>
        <p:grpSpPr>
          <a:xfrm>
            <a:off x="456492" y="4397710"/>
            <a:ext cx="1802074" cy="757915"/>
            <a:chOff x="456506" y="4454146"/>
            <a:chExt cx="1639143" cy="689390"/>
          </a:xfrm>
        </p:grpSpPr>
        <p:sp>
          <p:nvSpPr>
            <p:cNvPr id="878" name="Google Shape;878;p50"/>
            <p:cNvSpPr/>
            <p:nvPr/>
          </p:nvSpPr>
          <p:spPr>
            <a:xfrm>
              <a:off x="1789865" y="4904274"/>
              <a:ext cx="57843" cy="162595"/>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0"/>
            <p:cNvSpPr/>
            <p:nvPr/>
          </p:nvSpPr>
          <p:spPr>
            <a:xfrm>
              <a:off x="1831917" y="4873710"/>
              <a:ext cx="145444" cy="201040"/>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0"/>
            <p:cNvSpPr/>
            <p:nvPr/>
          </p:nvSpPr>
          <p:spPr>
            <a:xfrm>
              <a:off x="800355" y="4785159"/>
              <a:ext cx="185749" cy="293530"/>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0"/>
            <p:cNvSpPr/>
            <p:nvPr/>
          </p:nvSpPr>
          <p:spPr>
            <a:xfrm>
              <a:off x="566886" y="4683497"/>
              <a:ext cx="251457" cy="385116"/>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0"/>
            <p:cNvSpPr/>
            <p:nvPr/>
          </p:nvSpPr>
          <p:spPr>
            <a:xfrm>
              <a:off x="664054" y="4764684"/>
              <a:ext cx="163693" cy="319263"/>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0"/>
            <p:cNvSpPr/>
            <p:nvPr/>
          </p:nvSpPr>
          <p:spPr>
            <a:xfrm>
              <a:off x="814160" y="4867739"/>
              <a:ext cx="99807" cy="205040"/>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0"/>
            <p:cNvSpPr/>
            <p:nvPr/>
          </p:nvSpPr>
          <p:spPr>
            <a:xfrm flipH="1">
              <a:off x="1172920" y="4592234"/>
              <a:ext cx="252305" cy="398687"/>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0"/>
            <p:cNvSpPr/>
            <p:nvPr/>
          </p:nvSpPr>
          <p:spPr>
            <a:xfrm flipH="1">
              <a:off x="1400804" y="4454146"/>
              <a:ext cx="341557" cy="523084"/>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0"/>
            <p:cNvSpPr/>
            <p:nvPr/>
          </p:nvSpPr>
          <p:spPr>
            <a:xfrm flipH="1">
              <a:off x="1388026" y="4564423"/>
              <a:ext cx="222346" cy="433640"/>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0"/>
            <p:cNvSpPr/>
            <p:nvPr/>
          </p:nvSpPr>
          <p:spPr>
            <a:xfrm flipH="1">
              <a:off x="1270904" y="4704402"/>
              <a:ext cx="135569" cy="27849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0"/>
            <p:cNvSpPr/>
            <p:nvPr/>
          </p:nvSpPr>
          <p:spPr>
            <a:xfrm>
              <a:off x="456506" y="4894466"/>
              <a:ext cx="1638722" cy="249070"/>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0"/>
            <p:cNvSpPr/>
            <p:nvPr/>
          </p:nvSpPr>
          <p:spPr>
            <a:xfrm>
              <a:off x="1409652" y="4893874"/>
              <a:ext cx="685996" cy="249233"/>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32"/>
        <p:cNvGrpSpPr/>
        <p:nvPr/>
      </p:nvGrpSpPr>
      <p:grpSpPr>
        <a:xfrm>
          <a:off x="0" y="0"/>
          <a:ext cx="0" cy="0"/>
          <a:chOff x="0" y="0"/>
          <a:chExt cx="0" cy="0"/>
        </a:xfrm>
      </p:grpSpPr>
      <p:sp>
        <p:nvSpPr>
          <p:cNvPr id="133" name="Google Shape;133;p7"/>
          <p:cNvSpPr/>
          <p:nvPr/>
        </p:nvSpPr>
        <p:spPr>
          <a:xfrm>
            <a:off x="578325" y="845623"/>
            <a:ext cx="1860950" cy="117558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53304" y="406317"/>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7002651" y="545750"/>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073301" y="227078"/>
            <a:ext cx="504436" cy="31866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7"/>
          <p:cNvGrpSpPr/>
          <p:nvPr/>
        </p:nvGrpSpPr>
        <p:grpSpPr>
          <a:xfrm>
            <a:off x="706465" y="3977886"/>
            <a:ext cx="3004281" cy="1163884"/>
            <a:chOff x="2189450" y="2220300"/>
            <a:chExt cx="3202175" cy="1240550"/>
          </a:xfrm>
        </p:grpSpPr>
        <p:sp>
          <p:nvSpPr>
            <p:cNvPr id="138" name="Google Shape;138;p7"/>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2493892" y="4227600"/>
            <a:ext cx="2364166" cy="915898"/>
            <a:chOff x="2189450" y="2220300"/>
            <a:chExt cx="3202175" cy="1240550"/>
          </a:xfrm>
        </p:grpSpPr>
        <p:sp>
          <p:nvSpPr>
            <p:cNvPr id="141" name="Google Shape;141;p7"/>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7"/>
          <p:cNvSpPr/>
          <p:nvPr/>
        </p:nvSpPr>
        <p:spPr>
          <a:xfrm>
            <a:off x="0" y="4961627"/>
            <a:ext cx="3397132" cy="181881"/>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2465525" y="4931186"/>
            <a:ext cx="6678206" cy="21840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7" name="Google Shape;147;p7"/>
          <p:cNvSpPr txBox="1">
            <a:spLocks noGrp="1"/>
          </p:cNvSpPr>
          <p:nvPr>
            <p:ph type="body" idx="1"/>
          </p:nvPr>
        </p:nvSpPr>
        <p:spPr>
          <a:xfrm>
            <a:off x="750025" y="1900325"/>
            <a:ext cx="5200800" cy="2407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890"/>
        <p:cNvGrpSpPr/>
        <p:nvPr/>
      </p:nvGrpSpPr>
      <p:grpSpPr>
        <a:xfrm>
          <a:off x="0" y="0"/>
          <a:ext cx="0" cy="0"/>
          <a:chOff x="0" y="0"/>
          <a:chExt cx="0" cy="0"/>
        </a:xfrm>
      </p:grpSpPr>
      <p:grpSp>
        <p:nvGrpSpPr>
          <p:cNvPr id="891" name="Google Shape;891;p51"/>
          <p:cNvGrpSpPr/>
          <p:nvPr/>
        </p:nvGrpSpPr>
        <p:grpSpPr>
          <a:xfrm flipH="1">
            <a:off x="3062687" y="3829748"/>
            <a:ext cx="3391103" cy="1313742"/>
            <a:chOff x="2189450" y="2220300"/>
            <a:chExt cx="3202175" cy="1240550"/>
          </a:xfrm>
        </p:grpSpPr>
        <p:sp>
          <p:nvSpPr>
            <p:cNvPr id="892" name="Google Shape;892;p5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51"/>
          <p:cNvGrpSpPr/>
          <p:nvPr/>
        </p:nvGrpSpPr>
        <p:grpSpPr>
          <a:xfrm flipH="1">
            <a:off x="4708478" y="3471522"/>
            <a:ext cx="4309167" cy="1669408"/>
            <a:chOff x="2189450" y="2220300"/>
            <a:chExt cx="3202175" cy="1240550"/>
          </a:xfrm>
        </p:grpSpPr>
        <p:sp>
          <p:nvSpPr>
            <p:cNvPr id="895" name="Google Shape;895;p51"/>
            <p:cNvSpPr/>
            <p:nvPr/>
          </p:nvSpPr>
          <p:spPr>
            <a:xfrm>
              <a:off x="2189450" y="2220300"/>
              <a:ext cx="3202175" cy="1240550"/>
            </a:xfrm>
            <a:custGeom>
              <a:avLst/>
              <a:gdLst/>
              <a:ahLst/>
              <a:cxnLst/>
              <a:rect l="l" t="t" r="r" b="b"/>
              <a:pathLst>
                <a:path w="128087" h="49622" extrusionOk="0">
                  <a:moveTo>
                    <a:pt x="63421" y="0"/>
                  </a:moveTo>
                  <a:cubicBezTo>
                    <a:pt x="63373" y="0"/>
                    <a:pt x="63326" y="1"/>
                    <a:pt x="63280" y="3"/>
                  </a:cubicBezTo>
                  <a:cubicBezTo>
                    <a:pt x="51881" y="414"/>
                    <a:pt x="0" y="49622"/>
                    <a:pt x="0" y="49622"/>
                  </a:cubicBezTo>
                  <a:lnTo>
                    <a:pt x="128087" y="49622"/>
                  </a:lnTo>
                  <a:cubicBezTo>
                    <a:pt x="128087" y="49622"/>
                    <a:pt x="75085" y="0"/>
                    <a:pt x="6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1"/>
            <p:cNvSpPr/>
            <p:nvPr/>
          </p:nvSpPr>
          <p:spPr>
            <a:xfrm>
              <a:off x="2189450" y="2220350"/>
              <a:ext cx="3202175" cy="1240500"/>
            </a:xfrm>
            <a:custGeom>
              <a:avLst/>
              <a:gdLst/>
              <a:ahLst/>
              <a:cxnLst/>
              <a:rect l="l" t="t" r="r" b="b"/>
              <a:pathLst>
                <a:path w="128087" h="49620" extrusionOk="0">
                  <a:moveTo>
                    <a:pt x="63291" y="1"/>
                  </a:moveTo>
                  <a:cubicBezTo>
                    <a:pt x="63287" y="1"/>
                    <a:pt x="63284" y="1"/>
                    <a:pt x="63280" y="1"/>
                  </a:cubicBezTo>
                  <a:cubicBezTo>
                    <a:pt x="51881" y="1"/>
                    <a:pt x="0" y="49620"/>
                    <a:pt x="0" y="49620"/>
                  </a:cubicBezTo>
                  <a:lnTo>
                    <a:pt x="128087" y="49620"/>
                  </a:lnTo>
                  <a:cubicBezTo>
                    <a:pt x="128087" y="49620"/>
                    <a:pt x="76354" y="1"/>
                    <a:pt x="63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51"/>
          <p:cNvSpPr/>
          <p:nvPr/>
        </p:nvSpPr>
        <p:spPr>
          <a:xfrm flipH="1">
            <a:off x="46" y="4851064"/>
            <a:ext cx="4467697" cy="28780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1"/>
          <p:cNvSpPr/>
          <p:nvPr/>
        </p:nvSpPr>
        <p:spPr>
          <a:xfrm flipH="1">
            <a:off x="0" y="4547649"/>
            <a:ext cx="9143996" cy="595795"/>
          </a:xfrm>
          <a:custGeom>
            <a:avLst/>
            <a:gdLst/>
            <a:ahLst/>
            <a:cxnLst/>
            <a:rect l="l" t="t" r="r" b="b"/>
            <a:pathLst>
              <a:path w="229590" h="28713" extrusionOk="0">
                <a:moveTo>
                  <a:pt x="0" y="0"/>
                </a:moveTo>
                <a:lnTo>
                  <a:pt x="0" y="28712"/>
                </a:lnTo>
                <a:lnTo>
                  <a:pt x="229589" y="28712"/>
                </a:lnTo>
                <a:lnTo>
                  <a:pt x="229589" y="20351"/>
                </a:lnTo>
                <a:cubicBezTo>
                  <a:pt x="229025" y="20540"/>
                  <a:pt x="228487" y="20728"/>
                  <a:pt x="227923" y="20916"/>
                </a:cubicBezTo>
                <a:cubicBezTo>
                  <a:pt x="223836" y="22287"/>
                  <a:pt x="219642" y="23846"/>
                  <a:pt x="215287" y="24438"/>
                </a:cubicBezTo>
                <a:cubicBezTo>
                  <a:pt x="213512" y="24685"/>
                  <a:pt x="211747" y="24787"/>
                  <a:pt x="209988" y="24787"/>
                </a:cubicBezTo>
                <a:cubicBezTo>
                  <a:pt x="206764" y="24787"/>
                  <a:pt x="203557" y="24443"/>
                  <a:pt x="200340" y="24008"/>
                </a:cubicBezTo>
                <a:cubicBezTo>
                  <a:pt x="196556" y="23486"/>
                  <a:pt x="192841" y="23007"/>
                  <a:pt x="189076" y="23007"/>
                </a:cubicBezTo>
                <a:cubicBezTo>
                  <a:pt x="187598" y="23007"/>
                  <a:pt x="186113" y="23081"/>
                  <a:pt x="184613" y="23255"/>
                </a:cubicBezTo>
                <a:cubicBezTo>
                  <a:pt x="179773" y="23793"/>
                  <a:pt x="175042" y="24922"/>
                  <a:pt x="170203" y="25433"/>
                </a:cubicBezTo>
                <a:cubicBezTo>
                  <a:pt x="167571" y="25727"/>
                  <a:pt x="164904" y="25789"/>
                  <a:pt x="162238" y="25789"/>
                </a:cubicBezTo>
                <a:cubicBezTo>
                  <a:pt x="160273" y="25789"/>
                  <a:pt x="158308" y="25755"/>
                  <a:pt x="156357" y="25755"/>
                </a:cubicBezTo>
                <a:cubicBezTo>
                  <a:pt x="151975" y="25755"/>
                  <a:pt x="136759" y="20755"/>
                  <a:pt x="134017" y="19894"/>
                </a:cubicBezTo>
                <a:cubicBezTo>
                  <a:pt x="131409" y="19115"/>
                  <a:pt x="128774" y="18174"/>
                  <a:pt x="126059" y="17824"/>
                </a:cubicBezTo>
                <a:cubicBezTo>
                  <a:pt x="123854" y="17551"/>
                  <a:pt x="121649" y="17402"/>
                  <a:pt x="119444" y="17402"/>
                </a:cubicBezTo>
                <a:cubicBezTo>
                  <a:pt x="117966" y="17402"/>
                  <a:pt x="116488" y="17469"/>
                  <a:pt x="115010" y="17609"/>
                </a:cubicBezTo>
                <a:cubicBezTo>
                  <a:pt x="104848" y="18577"/>
                  <a:pt x="95250" y="22045"/>
                  <a:pt x="85196" y="23470"/>
                </a:cubicBezTo>
                <a:cubicBezTo>
                  <a:pt x="81334" y="24010"/>
                  <a:pt x="77458" y="24253"/>
                  <a:pt x="73581" y="24253"/>
                </a:cubicBezTo>
                <a:cubicBezTo>
                  <a:pt x="67041" y="24253"/>
                  <a:pt x="60502" y="23563"/>
                  <a:pt x="54037" y="22448"/>
                </a:cubicBezTo>
                <a:cubicBezTo>
                  <a:pt x="48821" y="21561"/>
                  <a:pt x="43660" y="20432"/>
                  <a:pt x="38525" y="19249"/>
                </a:cubicBezTo>
                <a:cubicBezTo>
                  <a:pt x="33740" y="18147"/>
                  <a:pt x="28874" y="17287"/>
                  <a:pt x="24196" y="15862"/>
                </a:cubicBezTo>
                <a:cubicBezTo>
                  <a:pt x="19652" y="14491"/>
                  <a:pt x="15324" y="12690"/>
                  <a:pt x="11533" y="10028"/>
                </a:cubicBezTo>
                <a:cubicBezTo>
                  <a:pt x="7716" y="7393"/>
                  <a:pt x="4678" y="3979"/>
                  <a:pt x="1317" y="914"/>
                </a:cubicBezTo>
                <a:cubicBezTo>
                  <a:pt x="995" y="619"/>
                  <a:pt x="834" y="296"/>
                  <a:pt x="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1232100" y="718797"/>
            <a:ext cx="1781826" cy="112559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350084" y="398311"/>
            <a:ext cx="1035607" cy="65428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848433" y="340500"/>
            <a:ext cx="1493235" cy="943410"/>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1"/>
          <p:cNvSpPr/>
          <p:nvPr/>
        </p:nvSpPr>
        <p:spPr>
          <a:xfrm>
            <a:off x="8165389" y="1407427"/>
            <a:ext cx="634169" cy="400661"/>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1"/>
          <p:cNvSpPr/>
          <p:nvPr/>
        </p:nvSpPr>
        <p:spPr>
          <a:xfrm>
            <a:off x="6360175" y="1283907"/>
            <a:ext cx="438726" cy="27718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51"/>
          <p:cNvGrpSpPr/>
          <p:nvPr/>
        </p:nvGrpSpPr>
        <p:grpSpPr>
          <a:xfrm>
            <a:off x="893068" y="3907831"/>
            <a:ext cx="1186803" cy="1014012"/>
            <a:chOff x="6771225" y="2829938"/>
            <a:chExt cx="1528400" cy="1305875"/>
          </a:xfrm>
        </p:grpSpPr>
        <p:sp>
          <p:nvSpPr>
            <p:cNvPr id="905" name="Google Shape;905;p51"/>
            <p:cNvSpPr/>
            <p:nvPr/>
          </p:nvSpPr>
          <p:spPr>
            <a:xfrm>
              <a:off x="6771225" y="3808963"/>
              <a:ext cx="202000" cy="26295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1"/>
            <p:cNvSpPr/>
            <p:nvPr/>
          </p:nvSpPr>
          <p:spPr>
            <a:xfrm>
              <a:off x="7897875" y="3619463"/>
              <a:ext cx="328300" cy="504600"/>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1"/>
            <p:cNvSpPr/>
            <p:nvPr/>
          </p:nvSpPr>
          <p:spPr>
            <a:xfrm>
              <a:off x="7318400" y="2829938"/>
              <a:ext cx="981225" cy="1021650"/>
            </a:xfrm>
            <a:custGeom>
              <a:avLst/>
              <a:gdLst/>
              <a:ahLst/>
              <a:cxnLst/>
              <a:rect l="l" t="t" r="r" b="b"/>
              <a:pathLst>
                <a:path w="39249" h="40866" extrusionOk="0">
                  <a:moveTo>
                    <a:pt x="19624" y="1"/>
                  </a:moveTo>
                  <a:cubicBezTo>
                    <a:pt x="9724" y="1"/>
                    <a:pt x="0" y="13779"/>
                    <a:pt x="0" y="25089"/>
                  </a:cubicBezTo>
                  <a:cubicBezTo>
                    <a:pt x="0" y="36370"/>
                    <a:pt x="9724" y="40865"/>
                    <a:pt x="19624" y="40865"/>
                  </a:cubicBezTo>
                  <a:cubicBezTo>
                    <a:pt x="29525" y="40865"/>
                    <a:pt x="39249" y="36077"/>
                    <a:pt x="39249" y="24796"/>
                  </a:cubicBezTo>
                  <a:cubicBezTo>
                    <a:pt x="39249" y="13485"/>
                    <a:pt x="29495" y="1"/>
                    <a:pt x="19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1"/>
            <p:cNvSpPr/>
            <p:nvPr/>
          </p:nvSpPr>
          <p:spPr>
            <a:xfrm>
              <a:off x="7318400" y="3055413"/>
              <a:ext cx="907775" cy="795425"/>
            </a:xfrm>
            <a:custGeom>
              <a:avLst/>
              <a:gdLst/>
              <a:ahLst/>
              <a:cxnLst/>
              <a:rect l="l" t="t" r="r" b="b"/>
              <a:pathLst>
                <a:path w="36311" h="31817" extrusionOk="0">
                  <a:moveTo>
                    <a:pt x="5582" y="1"/>
                  </a:moveTo>
                  <a:cubicBezTo>
                    <a:pt x="2204" y="4731"/>
                    <a:pt x="0" y="10665"/>
                    <a:pt x="0" y="16041"/>
                  </a:cubicBezTo>
                  <a:cubicBezTo>
                    <a:pt x="0" y="27322"/>
                    <a:pt x="9724" y="31817"/>
                    <a:pt x="19624" y="31817"/>
                  </a:cubicBezTo>
                  <a:cubicBezTo>
                    <a:pt x="26176" y="31817"/>
                    <a:pt x="32668" y="29731"/>
                    <a:pt x="36311" y="25001"/>
                  </a:cubicBezTo>
                  <a:lnTo>
                    <a:pt x="36311" y="25001"/>
                  </a:lnTo>
                  <a:cubicBezTo>
                    <a:pt x="35800" y="25025"/>
                    <a:pt x="35288" y="25036"/>
                    <a:pt x="34778" y="25036"/>
                  </a:cubicBezTo>
                  <a:cubicBezTo>
                    <a:pt x="32735" y="25036"/>
                    <a:pt x="30700" y="24848"/>
                    <a:pt x="28702" y="24472"/>
                  </a:cubicBezTo>
                  <a:cubicBezTo>
                    <a:pt x="24354" y="23591"/>
                    <a:pt x="20506" y="21535"/>
                    <a:pt x="16980" y="18861"/>
                  </a:cubicBezTo>
                  <a:cubicBezTo>
                    <a:pt x="13631" y="16364"/>
                    <a:pt x="9754" y="13632"/>
                    <a:pt x="7580" y="9930"/>
                  </a:cubicBezTo>
                  <a:cubicBezTo>
                    <a:pt x="5729" y="6787"/>
                    <a:pt x="5611" y="3438"/>
                    <a:pt x="5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1"/>
            <p:cNvSpPr/>
            <p:nvPr/>
          </p:nvSpPr>
          <p:spPr>
            <a:xfrm>
              <a:off x="7438850" y="2901188"/>
              <a:ext cx="740325" cy="1211125"/>
            </a:xfrm>
            <a:custGeom>
              <a:avLst/>
              <a:gdLst/>
              <a:ahLst/>
              <a:cxnLst/>
              <a:rect l="l" t="t" r="r" b="b"/>
              <a:pathLst>
                <a:path w="29613" h="48445" extrusionOk="0">
                  <a:moveTo>
                    <a:pt x="14748" y="1"/>
                  </a:moveTo>
                  <a:lnTo>
                    <a:pt x="13954" y="882"/>
                  </a:lnTo>
                  <a:lnTo>
                    <a:pt x="13367" y="16305"/>
                  </a:lnTo>
                  <a:lnTo>
                    <a:pt x="9078" y="12515"/>
                  </a:lnTo>
                  <a:lnTo>
                    <a:pt x="8813" y="5024"/>
                  </a:lnTo>
                  <a:lnTo>
                    <a:pt x="8520" y="5024"/>
                  </a:lnTo>
                  <a:lnTo>
                    <a:pt x="8167" y="11663"/>
                  </a:lnTo>
                  <a:lnTo>
                    <a:pt x="1616" y="7786"/>
                  </a:lnTo>
                  <a:lnTo>
                    <a:pt x="1616" y="8285"/>
                  </a:lnTo>
                  <a:lnTo>
                    <a:pt x="7462" y="12750"/>
                  </a:lnTo>
                  <a:lnTo>
                    <a:pt x="1293" y="13984"/>
                  </a:lnTo>
                  <a:lnTo>
                    <a:pt x="1263" y="14572"/>
                  </a:lnTo>
                  <a:lnTo>
                    <a:pt x="8549" y="13426"/>
                  </a:lnTo>
                  <a:lnTo>
                    <a:pt x="13367" y="17745"/>
                  </a:lnTo>
                  <a:lnTo>
                    <a:pt x="13132" y="30348"/>
                  </a:lnTo>
                  <a:lnTo>
                    <a:pt x="6581" y="26734"/>
                  </a:lnTo>
                  <a:lnTo>
                    <a:pt x="5934" y="20624"/>
                  </a:lnTo>
                  <a:lnTo>
                    <a:pt x="5582" y="20624"/>
                  </a:lnTo>
                  <a:lnTo>
                    <a:pt x="5758" y="26029"/>
                  </a:lnTo>
                  <a:lnTo>
                    <a:pt x="1087" y="23033"/>
                  </a:lnTo>
                  <a:lnTo>
                    <a:pt x="1528" y="24120"/>
                  </a:lnTo>
                  <a:lnTo>
                    <a:pt x="5024" y="26999"/>
                  </a:lnTo>
                  <a:lnTo>
                    <a:pt x="0" y="29349"/>
                  </a:lnTo>
                  <a:lnTo>
                    <a:pt x="0" y="29878"/>
                  </a:lnTo>
                  <a:lnTo>
                    <a:pt x="5846" y="27733"/>
                  </a:lnTo>
                  <a:lnTo>
                    <a:pt x="13132" y="32580"/>
                  </a:lnTo>
                  <a:lnTo>
                    <a:pt x="13132" y="48444"/>
                  </a:lnTo>
                  <a:lnTo>
                    <a:pt x="15835" y="48444"/>
                  </a:lnTo>
                  <a:lnTo>
                    <a:pt x="14806" y="31699"/>
                  </a:lnTo>
                  <a:lnTo>
                    <a:pt x="20535" y="28350"/>
                  </a:lnTo>
                  <a:lnTo>
                    <a:pt x="28614" y="30906"/>
                  </a:lnTo>
                  <a:lnTo>
                    <a:pt x="28819" y="30612"/>
                  </a:lnTo>
                  <a:lnTo>
                    <a:pt x="21593" y="27469"/>
                  </a:lnTo>
                  <a:lnTo>
                    <a:pt x="27821" y="22944"/>
                  </a:lnTo>
                  <a:lnTo>
                    <a:pt x="26910" y="22944"/>
                  </a:lnTo>
                  <a:lnTo>
                    <a:pt x="20799" y="26999"/>
                  </a:lnTo>
                  <a:lnTo>
                    <a:pt x="20153" y="21505"/>
                  </a:lnTo>
                  <a:lnTo>
                    <a:pt x="19712" y="22239"/>
                  </a:lnTo>
                  <a:lnTo>
                    <a:pt x="19801" y="27557"/>
                  </a:lnTo>
                  <a:lnTo>
                    <a:pt x="14806" y="30083"/>
                  </a:lnTo>
                  <a:lnTo>
                    <a:pt x="14395" y="21799"/>
                  </a:lnTo>
                  <a:lnTo>
                    <a:pt x="21416" y="17275"/>
                  </a:lnTo>
                  <a:lnTo>
                    <a:pt x="29613" y="17803"/>
                  </a:lnTo>
                  <a:lnTo>
                    <a:pt x="29613" y="17363"/>
                  </a:lnTo>
                  <a:lnTo>
                    <a:pt x="22768" y="16217"/>
                  </a:lnTo>
                  <a:lnTo>
                    <a:pt x="29084" y="11517"/>
                  </a:lnTo>
                  <a:lnTo>
                    <a:pt x="29084" y="10606"/>
                  </a:lnTo>
                  <a:lnTo>
                    <a:pt x="22239" y="15747"/>
                  </a:lnTo>
                  <a:lnTo>
                    <a:pt x="23502" y="8902"/>
                  </a:lnTo>
                  <a:lnTo>
                    <a:pt x="22826" y="9196"/>
                  </a:lnTo>
                  <a:lnTo>
                    <a:pt x="20887" y="16393"/>
                  </a:lnTo>
                  <a:lnTo>
                    <a:pt x="14307" y="20154"/>
                  </a:lnTo>
                  <a:lnTo>
                    <a:pt x="14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1"/>
            <p:cNvSpPr/>
            <p:nvPr/>
          </p:nvSpPr>
          <p:spPr>
            <a:xfrm>
              <a:off x="7779625" y="2901188"/>
              <a:ext cx="399550" cy="1211125"/>
            </a:xfrm>
            <a:custGeom>
              <a:avLst/>
              <a:gdLst/>
              <a:ahLst/>
              <a:cxnLst/>
              <a:rect l="l" t="t" r="r" b="b"/>
              <a:pathLst>
                <a:path w="15982" h="48445" extrusionOk="0">
                  <a:moveTo>
                    <a:pt x="1117" y="1"/>
                  </a:moveTo>
                  <a:lnTo>
                    <a:pt x="882" y="265"/>
                  </a:lnTo>
                  <a:lnTo>
                    <a:pt x="882" y="412"/>
                  </a:lnTo>
                  <a:cubicBezTo>
                    <a:pt x="882" y="3732"/>
                    <a:pt x="852" y="7110"/>
                    <a:pt x="705" y="10459"/>
                  </a:cubicBezTo>
                  <a:cubicBezTo>
                    <a:pt x="529" y="13691"/>
                    <a:pt x="558" y="17010"/>
                    <a:pt x="206" y="20242"/>
                  </a:cubicBezTo>
                  <a:cubicBezTo>
                    <a:pt x="0" y="22181"/>
                    <a:pt x="265" y="48444"/>
                    <a:pt x="265" y="48444"/>
                  </a:cubicBezTo>
                  <a:lnTo>
                    <a:pt x="2204" y="48444"/>
                  </a:lnTo>
                  <a:lnTo>
                    <a:pt x="1175" y="31699"/>
                  </a:lnTo>
                  <a:lnTo>
                    <a:pt x="6875" y="28350"/>
                  </a:lnTo>
                  <a:lnTo>
                    <a:pt x="14953" y="30935"/>
                  </a:lnTo>
                  <a:lnTo>
                    <a:pt x="15159" y="30641"/>
                  </a:lnTo>
                  <a:lnTo>
                    <a:pt x="7962" y="27469"/>
                  </a:lnTo>
                  <a:lnTo>
                    <a:pt x="14160" y="22974"/>
                  </a:lnTo>
                  <a:lnTo>
                    <a:pt x="13250" y="22974"/>
                  </a:lnTo>
                  <a:lnTo>
                    <a:pt x="7139" y="27028"/>
                  </a:lnTo>
                  <a:lnTo>
                    <a:pt x="6493" y="21505"/>
                  </a:lnTo>
                  <a:lnTo>
                    <a:pt x="6052" y="22239"/>
                  </a:lnTo>
                  <a:lnTo>
                    <a:pt x="6140" y="27557"/>
                  </a:lnTo>
                  <a:lnTo>
                    <a:pt x="1175" y="30054"/>
                  </a:lnTo>
                  <a:lnTo>
                    <a:pt x="764" y="21769"/>
                  </a:lnTo>
                  <a:lnTo>
                    <a:pt x="7785" y="17275"/>
                  </a:lnTo>
                  <a:lnTo>
                    <a:pt x="15982" y="17803"/>
                  </a:lnTo>
                  <a:lnTo>
                    <a:pt x="15982" y="17363"/>
                  </a:lnTo>
                  <a:lnTo>
                    <a:pt x="9137" y="16217"/>
                  </a:lnTo>
                  <a:lnTo>
                    <a:pt x="15453" y="11517"/>
                  </a:lnTo>
                  <a:lnTo>
                    <a:pt x="15453" y="10606"/>
                  </a:lnTo>
                  <a:lnTo>
                    <a:pt x="8608" y="15747"/>
                  </a:lnTo>
                  <a:lnTo>
                    <a:pt x="9871" y="8931"/>
                  </a:lnTo>
                  <a:lnTo>
                    <a:pt x="9195" y="9196"/>
                  </a:lnTo>
                  <a:lnTo>
                    <a:pt x="7256" y="16393"/>
                  </a:lnTo>
                  <a:lnTo>
                    <a:pt x="676" y="20183"/>
                  </a:lnTo>
                  <a:lnTo>
                    <a:pt x="11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1"/>
            <p:cNvSpPr/>
            <p:nvPr/>
          </p:nvSpPr>
          <p:spPr>
            <a:xfrm>
              <a:off x="6847625" y="3176613"/>
              <a:ext cx="734450" cy="764575"/>
            </a:xfrm>
            <a:custGeom>
              <a:avLst/>
              <a:gdLst/>
              <a:ahLst/>
              <a:cxnLst/>
              <a:rect l="l" t="t" r="r" b="b"/>
              <a:pathLst>
                <a:path w="29378" h="30583" extrusionOk="0">
                  <a:moveTo>
                    <a:pt x="14689" y="0"/>
                  </a:moveTo>
                  <a:cubicBezTo>
                    <a:pt x="7286" y="0"/>
                    <a:pt x="0" y="10106"/>
                    <a:pt x="0" y="18537"/>
                  </a:cubicBezTo>
                  <a:cubicBezTo>
                    <a:pt x="0" y="26969"/>
                    <a:pt x="7286" y="30582"/>
                    <a:pt x="14689" y="30582"/>
                  </a:cubicBezTo>
                  <a:cubicBezTo>
                    <a:pt x="22092" y="30582"/>
                    <a:pt x="29378" y="27204"/>
                    <a:pt x="29378" y="18743"/>
                  </a:cubicBezTo>
                  <a:cubicBezTo>
                    <a:pt x="29378" y="10312"/>
                    <a:pt x="22092" y="0"/>
                    <a:pt x="14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1"/>
            <p:cNvSpPr/>
            <p:nvPr/>
          </p:nvSpPr>
          <p:spPr>
            <a:xfrm>
              <a:off x="6901975" y="3345513"/>
              <a:ext cx="679375" cy="595675"/>
            </a:xfrm>
            <a:custGeom>
              <a:avLst/>
              <a:gdLst/>
              <a:ahLst/>
              <a:cxnLst/>
              <a:rect l="l" t="t" r="r" b="b"/>
              <a:pathLst>
                <a:path w="27175" h="23827" extrusionOk="0">
                  <a:moveTo>
                    <a:pt x="23032" y="1"/>
                  </a:moveTo>
                  <a:cubicBezTo>
                    <a:pt x="23003" y="2557"/>
                    <a:pt x="22885" y="5083"/>
                    <a:pt x="21534" y="7434"/>
                  </a:cubicBezTo>
                  <a:cubicBezTo>
                    <a:pt x="19918" y="10195"/>
                    <a:pt x="16980" y="12222"/>
                    <a:pt x="14483" y="14102"/>
                  </a:cubicBezTo>
                  <a:cubicBezTo>
                    <a:pt x="11869" y="16100"/>
                    <a:pt x="8990" y="17628"/>
                    <a:pt x="5729" y="18303"/>
                  </a:cubicBezTo>
                  <a:cubicBezTo>
                    <a:pt x="4205" y="18589"/>
                    <a:pt x="2643" y="18739"/>
                    <a:pt x="1090" y="18739"/>
                  </a:cubicBezTo>
                  <a:cubicBezTo>
                    <a:pt x="726" y="18739"/>
                    <a:pt x="363" y="18731"/>
                    <a:pt x="0" y="18714"/>
                  </a:cubicBezTo>
                  <a:lnTo>
                    <a:pt x="0" y="18714"/>
                  </a:lnTo>
                  <a:cubicBezTo>
                    <a:pt x="2732" y="22240"/>
                    <a:pt x="7580" y="23826"/>
                    <a:pt x="12486" y="23826"/>
                  </a:cubicBezTo>
                  <a:cubicBezTo>
                    <a:pt x="19918" y="23826"/>
                    <a:pt x="27174" y="20448"/>
                    <a:pt x="27174" y="11987"/>
                  </a:cubicBezTo>
                  <a:cubicBezTo>
                    <a:pt x="27174" y="7992"/>
                    <a:pt x="25529" y="3556"/>
                    <a:pt x="230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1"/>
            <p:cNvSpPr/>
            <p:nvPr/>
          </p:nvSpPr>
          <p:spPr>
            <a:xfrm>
              <a:off x="6937950" y="3229488"/>
              <a:ext cx="553800" cy="906325"/>
            </a:xfrm>
            <a:custGeom>
              <a:avLst/>
              <a:gdLst/>
              <a:ahLst/>
              <a:cxnLst/>
              <a:rect l="l" t="t" r="r" b="b"/>
              <a:pathLst>
                <a:path w="22152" h="36253" extrusionOk="0">
                  <a:moveTo>
                    <a:pt x="11105" y="0"/>
                  </a:moveTo>
                  <a:lnTo>
                    <a:pt x="11458" y="15100"/>
                  </a:lnTo>
                  <a:lnTo>
                    <a:pt x="6522" y="12280"/>
                  </a:lnTo>
                  <a:lnTo>
                    <a:pt x="5083" y="6875"/>
                  </a:lnTo>
                  <a:lnTo>
                    <a:pt x="4584" y="6669"/>
                  </a:lnTo>
                  <a:lnTo>
                    <a:pt x="4584" y="6669"/>
                  </a:lnTo>
                  <a:lnTo>
                    <a:pt x="5524" y="11781"/>
                  </a:lnTo>
                  <a:lnTo>
                    <a:pt x="383" y="7962"/>
                  </a:lnTo>
                  <a:lnTo>
                    <a:pt x="383" y="8637"/>
                  </a:lnTo>
                  <a:lnTo>
                    <a:pt x="5112" y="12133"/>
                  </a:lnTo>
                  <a:lnTo>
                    <a:pt x="1" y="13015"/>
                  </a:lnTo>
                  <a:lnTo>
                    <a:pt x="1" y="13338"/>
                  </a:lnTo>
                  <a:lnTo>
                    <a:pt x="6111" y="12956"/>
                  </a:lnTo>
                  <a:lnTo>
                    <a:pt x="11370" y="16305"/>
                  </a:lnTo>
                  <a:lnTo>
                    <a:pt x="11076" y="22504"/>
                  </a:lnTo>
                  <a:lnTo>
                    <a:pt x="7345" y="20623"/>
                  </a:lnTo>
                  <a:lnTo>
                    <a:pt x="7404" y="16657"/>
                  </a:lnTo>
                  <a:lnTo>
                    <a:pt x="7051" y="16099"/>
                  </a:lnTo>
                  <a:lnTo>
                    <a:pt x="6581" y="20212"/>
                  </a:lnTo>
                  <a:lnTo>
                    <a:pt x="1998" y="17186"/>
                  </a:lnTo>
                  <a:lnTo>
                    <a:pt x="1323" y="17186"/>
                  </a:lnTo>
                  <a:lnTo>
                    <a:pt x="5994" y="20565"/>
                  </a:lnTo>
                  <a:lnTo>
                    <a:pt x="588" y="22915"/>
                  </a:lnTo>
                  <a:lnTo>
                    <a:pt x="735" y="23120"/>
                  </a:lnTo>
                  <a:lnTo>
                    <a:pt x="6787" y="21240"/>
                  </a:lnTo>
                  <a:lnTo>
                    <a:pt x="11076" y="23708"/>
                  </a:lnTo>
                  <a:lnTo>
                    <a:pt x="10312" y="36252"/>
                  </a:lnTo>
                  <a:lnTo>
                    <a:pt x="12310" y="36252"/>
                  </a:lnTo>
                  <a:lnTo>
                    <a:pt x="12310" y="24384"/>
                  </a:lnTo>
                  <a:lnTo>
                    <a:pt x="17774" y="20741"/>
                  </a:lnTo>
                  <a:lnTo>
                    <a:pt x="22151" y="22357"/>
                  </a:lnTo>
                  <a:lnTo>
                    <a:pt x="22151" y="21975"/>
                  </a:lnTo>
                  <a:lnTo>
                    <a:pt x="18391" y="20212"/>
                  </a:lnTo>
                  <a:lnTo>
                    <a:pt x="21006" y="18068"/>
                  </a:lnTo>
                  <a:lnTo>
                    <a:pt x="21329" y="17245"/>
                  </a:lnTo>
                  <a:lnTo>
                    <a:pt x="17833" y="19478"/>
                  </a:lnTo>
                  <a:lnTo>
                    <a:pt x="17980" y="15424"/>
                  </a:lnTo>
                  <a:lnTo>
                    <a:pt x="17686" y="15424"/>
                  </a:lnTo>
                  <a:lnTo>
                    <a:pt x="17245" y="20006"/>
                  </a:lnTo>
                  <a:lnTo>
                    <a:pt x="12310" y="22709"/>
                  </a:lnTo>
                  <a:lnTo>
                    <a:pt x="12134" y="13279"/>
                  </a:lnTo>
                  <a:lnTo>
                    <a:pt x="15747" y="10047"/>
                  </a:lnTo>
                  <a:lnTo>
                    <a:pt x="21211" y="10929"/>
                  </a:lnTo>
                  <a:lnTo>
                    <a:pt x="21182" y="10488"/>
                  </a:lnTo>
                  <a:lnTo>
                    <a:pt x="16570" y="9548"/>
                  </a:lnTo>
                  <a:lnTo>
                    <a:pt x="20947" y="6199"/>
                  </a:lnTo>
                  <a:lnTo>
                    <a:pt x="20947" y="5817"/>
                  </a:lnTo>
                  <a:lnTo>
                    <a:pt x="16041" y="8725"/>
                  </a:lnTo>
                  <a:lnTo>
                    <a:pt x="15776" y="3790"/>
                  </a:lnTo>
                  <a:lnTo>
                    <a:pt x="15541" y="3790"/>
                  </a:lnTo>
                  <a:lnTo>
                    <a:pt x="15336" y="9372"/>
                  </a:lnTo>
                  <a:lnTo>
                    <a:pt x="12134" y="12221"/>
                  </a:lnTo>
                  <a:lnTo>
                    <a:pt x="11722" y="676"/>
                  </a:lnTo>
                  <a:lnTo>
                    <a:pt x="111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1"/>
            <p:cNvSpPr/>
            <p:nvPr/>
          </p:nvSpPr>
          <p:spPr>
            <a:xfrm>
              <a:off x="6937950" y="3229488"/>
              <a:ext cx="298950" cy="906325"/>
            </a:xfrm>
            <a:custGeom>
              <a:avLst/>
              <a:gdLst/>
              <a:ahLst/>
              <a:cxnLst/>
              <a:rect l="l" t="t" r="r" b="b"/>
              <a:pathLst>
                <a:path w="11958" h="36253" extrusionOk="0">
                  <a:moveTo>
                    <a:pt x="11105" y="0"/>
                  </a:moveTo>
                  <a:lnTo>
                    <a:pt x="11458" y="15100"/>
                  </a:lnTo>
                  <a:lnTo>
                    <a:pt x="11458" y="15100"/>
                  </a:lnTo>
                  <a:lnTo>
                    <a:pt x="6552" y="12280"/>
                  </a:lnTo>
                  <a:lnTo>
                    <a:pt x="5083" y="6875"/>
                  </a:lnTo>
                  <a:lnTo>
                    <a:pt x="4584" y="6669"/>
                  </a:lnTo>
                  <a:lnTo>
                    <a:pt x="4584" y="6669"/>
                  </a:lnTo>
                  <a:lnTo>
                    <a:pt x="5524" y="11781"/>
                  </a:lnTo>
                  <a:lnTo>
                    <a:pt x="412" y="7962"/>
                  </a:lnTo>
                  <a:lnTo>
                    <a:pt x="412" y="8637"/>
                  </a:lnTo>
                  <a:lnTo>
                    <a:pt x="5142" y="12163"/>
                  </a:lnTo>
                  <a:lnTo>
                    <a:pt x="1" y="13015"/>
                  </a:lnTo>
                  <a:lnTo>
                    <a:pt x="1" y="13338"/>
                  </a:lnTo>
                  <a:lnTo>
                    <a:pt x="6111" y="12956"/>
                  </a:lnTo>
                  <a:lnTo>
                    <a:pt x="11370" y="16305"/>
                  </a:lnTo>
                  <a:lnTo>
                    <a:pt x="11076" y="22504"/>
                  </a:lnTo>
                  <a:lnTo>
                    <a:pt x="7345" y="20623"/>
                  </a:lnTo>
                  <a:lnTo>
                    <a:pt x="7404" y="16657"/>
                  </a:lnTo>
                  <a:lnTo>
                    <a:pt x="7081" y="16129"/>
                  </a:lnTo>
                  <a:lnTo>
                    <a:pt x="6611" y="20241"/>
                  </a:lnTo>
                  <a:lnTo>
                    <a:pt x="2028" y="17186"/>
                  </a:lnTo>
                  <a:lnTo>
                    <a:pt x="1352" y="17186"/>
                  </a:lnTo>
                  <a:lnTo>
                    <a:pt x="5994" y="20565"/>
                  </a:lnTo>
                  <a:lnTo>
                    <a:pt x="588" y="22915"/>
                  </a:lnTo>
                  <a:lnTo>
                    <a:pt x="735" y="23150"/>
                  </a:lnTo>
                  <a:lnTo>
                    <a:pt x="6787" y="21240"/>
                  </a:lnTo>
                  <a:lnTo>
                    <a:pt x="11076" y="23737"/>
                  </a:lnTo>
                  <a:lnTo>
                    <a:pt x="10312" y="36252"/>
                  </a:lnTo>
                  <a:lnTo>
                    <a:pt x="11752" y="36252"/>
                  </a:lnTo>
                  <a:cubicBezTo>
                    <a:pt x="11752" y="36252"/>
                    <a:pt x="11957" y="16599"/>
                    <a:pt x="11810" y="15159"/>
                  </a:cubicBezTo>
                  <a:cubicBezTo>
                    <a:pt x="11517" y="12721"/>
                    <a:pt x="11546" y="10253"/>
                    <a:pt x="11429" y="7815"/>
                  </a:cubicBezTo>
                  <a:cubicBezTo>
                    <a:pt x="11282" y="5318"/>
                    <a:pt x="11282" y="2791"/>
                    <a:pt x="11282" y="294"/>
                  </a:cubicBezTo>
                  <a:cubicBezTo>
                    <a:pt x="11282" y="265"/>
                    <a:pt x="11282" y="235"/>
                    <a:pt x="11282" y="206"/>
                  </a:cubicBezTo>
                  <a:lnTo>
                    <a:pt x="11105" y="0"/>
                  </a:lnTo>
                  <a:close/>
                </a:path>
              </a:pathLst>
            </a:custGeom>
            <a:solidFill>
              <a:srgbClr val="442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915"/>
        <p:cNvGrpSpPr/>
        <p:nvPr/>
      </p:nvGrpSpPr>
      <p:grpSpPr>
        <a:xfrm>
          <a:off x="0" y="0"/>
          <a:ext cx="0" cy="0"/>
          <a:chOff x="0" y="0"/>
          <a:chExt cx="0" cy="0"/>
        </a:xfrm>
      </p:grpSpPr>
      <p:sp>
        <p:nvSpPr>
          <p:cNvPr id="916" name="Google Shape;916;p52"/>
          <p:cNvSpPr/>
          <p:nvPr/>
        </p:nvSpPr>
        <p:spPr>
          <a:xfrm flipH="1">
            <a:off x="7443034" y="382628"/>
            <a:ext cx="1458433" cy="92130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2"/>
          <p:cNvSpPr/>
          <p:nvPr/>
        </p:nvSpPr>
        <p:spPr>
          <a:xfrm flipH="1">
            <a:off x="6497828" y="270474"/>
            <a:ext cx="815025" cy="514924"/>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2"/>
          <p:cNvSpPr/>
          <p:nvPr/>
        </p:nvSpPr>
        <p:spPr>
          <a:xfrm flipH="1">
            <a:off x="242538" y="428275"/>
            <a:ext cx="1781817" cy="1127703"/>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2"/>
          <p:cNvSpPr/>
          <p:nvPr/>
        </p:nvSpPr>
        <p:spPr>
          <a:xfrm flipH="1">
            <a:off x="1853279" y="356038"/>
            <a:ext cx="544163" cy="343796"/>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2"/>
          <p:cNvSpPr/>
          <p:nvPr/>
        </p:nvSpPr>
        <p:spPr>
          <a:xfrm flipH="1">
            <a:off x="3830701" y="4753075"/>
            <a:ext cx="5313299" cy="390427"/>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2"/>
          <p:cNvSpPr/>
          <p:nvPr/>
        </p:nvSpPr>
        <p:spPr>
          <a:xfrm>
            <a:off x="8238773" y="4753076"/>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2"/>
          <p:cNvSpPr/>
          <p:nvPr/>
        </p:nvSpPr>
        <p:spPr>
          <a:xfrm>
            <a:off x="-100" y="4699500"/>
            <a:ext cx="9143932" cy="443997"/>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2"/>
          <p:cNvSpPr/>
          <p:nvPr/>
        </p:nvSpPr>
        <p:spPr>
          <a:xfrm flipH="1">
            <a:off x="8419535" y="1555974"/>
            <a:ext cx="544116" cy="343767"/>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260150" y="926950"/>
            <a:ext cx="4685400" cy="2218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7200"/>
            </a:lvl1pPr>
            <a:lvl2pPr lvl="1" algn="ctr">
              <a:spcBef>
                <a:spcPts val="0"/>
              </a:spcBef>
              <a:spcAft>
                <a:spcPts val="0"/>
              </a:spcAft>
              <a:buSzPts val="2800"/>
              <a:buNone/>
              <a:defRPr>
                <a:latin typeface="Poppins Light"/>
                <a:ea typeface="Poppins Light"/>
                <a:cs typeface="Poppins Light"/>
                <a:sym typeface="Poppins Light"/>
              </a:defRPr>
            </a:lvl2pPr>
            <a:lvl3pPr lvl="2" algn="ctr">
              <a:spcBef>
                <a:spcPts val="0"/>
              </a:spcBef>
              <a:spcAft>
                <a:spcPts val="0"/>
              </a:spcAft>
              <a:buSzPts val="2800"/>
              <a:buNone/>
              <a:defRPr>
                <a:latin typeface="Poppins Light"/>
                <a:ea typeface="Poppins Light"/>
                <a:cs typeface="Poppins Light"/>
                <a:sym typeface="Poppins Light"/>
              </a:defRPr>
            </a:lvl3pPr>
            <a:lvl4pPr lvl="3" algn="ctr">
              <a:spcBef>
                <a:spcPts val="0"/>
              </a:spcBef>
              <a:spcAft>
                <a:spcPts val="0"/>
              </a:spcAft>
              <a:buSzPts val="2800"/>
              <a:buNone/>
              <a:defRPr>
                <a:latin typeface="Poppins Light"/>
                <a:ea typeface="Poppins Light"/>
                <a:cs typeface="Poppins Light"/>
                <a:sym typeface="Poppins Light"/>
              </a:defRPr>
            </a:lvl4pPr>
            <a:lvl5pPr lvl="4" algn="ctr">
              <a:spcBef>
                <a:spcPts val="0"/>
              </a:spcBef>
              <a:spcAft>
                <a:spcPts val="0"/>
              </a:spcAft>
              <a:buSzPts val="2800"/>
              <a:buNone/>
              <a:defRPr>
                <a:latin typeface="Poppins Light"/>
                <a:ea typeface="Poppins Light"/>
                <a:cs typeface="Poppins Light"/>
                <a:sym typeface="Poppins Light"/>
              </a:defRPr>
            </a:lvl5pPr>
            <a:lvl6pPr lvl="5" algn="ctr">
              <a:spcBef>
                <a:spcPts val="0"/>
              </a:spcBef>
              <a:spcAft>
                <a:spcPts val="0"/>
              </a:spcAft>
              <a:buSzPts val="2800"/>
              <a:buNone/>
              <a:defRPr>
                <a:latin typeface="Poppins Light"/>
                <a:ea typeface="Poppins Light"/>
                <a:cs typeface="Poppins Light"/>
                <a:sym typeface="Poppins Light"/>
              </a:defRPr>
            </a:lvl6pPr>
            <a:lvl7pPr lvl="6" algn="ctr">
              <a:spcBef>
                <a:spcPts val="0"/>
              </a:spcBef>
              <a:spcAft>
                <a:spcPts val="0"/>
              </a:spcAft>
              <a:buSzPts val="2800"/>
              <a:buNone/>
              <a:defRPr>
                <a:latin typeface="Poppins Light"/>
                <a:ea typeface="Poppins Light"/>
                <a:cs typeface="Poppins Light"/>
                <a:sym typeface="Poppins Light"/>
              </a:defRPr>
            </a:lvl7pPr>
            <a:lvl8pPr lvl="7" algn="ctr">
              <a:spcBef>
                <a:spcPts val="0"/>
              </a:spcBef>
              <a:spcAft>
                <a:spcPts val="0"/>
              </a:spcAft>
              <a:buSzPts val="2800"/>
              <a:buNone/>
              <a:defRPr>
                <a:latin typeface="Poppins Light"/>
                <a:ea typeface="Poppins Light"/>
                <a:cs typeface="Poppins Light"/>
                <a:sym typeface="Poppins Light"/>
              </a:defRPr>
            </a:lvl8pPr>
            <a:lvl9pPr lvl="8" algn="ctr">
              <a:spcBef>
                <a:spcPts val="0"/>
              </a:spcBef>
              <a:spcAft>
                <a:spcPts val="0"/>
              </a:spcAft>
              <a:buSzPts val="2800"/>
              <a:buNone/>
              <a:defRPr>
                <a:latin typeface="Poppins Light"/>
                <a:ea typeface="Poppins Light"/>
                <a:cs typeface="Poppins Light"/>
                <a:sym typeface="Poppins Light"/>
              </a:defRPr>
            </a:lvl9pPr>
          </a:lstStyle>
          <a:p>
            <a:endParaRPr/>
          </a:p>
        </p:txBody>
      </p:sp>
      <p:sp>
        <p:nvSpPr>
          <p:cNvPr id="150" name="Google Shape;150;p8"/>
          <p:cNvSpPr txBox="1">
            <a:spLocks noGrp="1"/>
          </p:cNvSpPr>
          <p:nvPr>
            <p:ph type="subTitle" idx="1"/>
          </p:nvPr>
        </p:nvSpPr>
        <p:spPr>
          <a:xfrm>
            <a:off x="2548675" y="3085925"/>
            <a:ext cx="4046700" cy="60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atin typeface="Poppins"/>
                <a:ea typeface="Poppins"/>
                <a:cs typeface="Poppins"/>
                <a:sym typeface="Poppins"/>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198"/>
        <p:cNvGrpSpPr/>
        <p:nvPr/>
      </p:nvGrpSpPr>
      <p:grpSpPr>
        <a:xfrm>
          <a:off x="0" y="0"/>
          <a:ext cx="0" cy="0"/>
          <a:chOff x="0" y="0"/>
          <a:chExt cx="0" cy="0"/>
        </a:xfrm>
      </p:grpSpPr>
      <p:sp>
        <p:nvSpPr>
          <p:cNvPr id="199" name="Google Shape;199;p13"/>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flipH="1">
            <a:off x="370291" y="4764649"/>
            <a:ext cx="4343105" cy="37886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flipH="1">
            <a:off x="7" y="4764649"/>
            <a:ext cx="6150118" cy="37883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flipH="1">
            <a:off x="530846" y="476463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txBox="1">
            <a:spLocks noGrp="1"/>
          </p:cNvSpPr>
          <p:nvPr>
            <p:ph type="subTitle" idx="1"/>
          </p:nvPr>
        </p:nvSpPr>
        <p:spPr>
          <a:xfrm>
            <a:off x="5603200" y="162547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07" name="Google Shape;207;p13"/>
          <p:cNvSpPr txBox="1">
            <a:spLocks noGrp="1"/>
          </p:cNvSpPr>
          <p:nvPr>
            <p:ph type="subTitle" idx="2"/>
          </p:nvPr>
        </p:nvSpPr>
        <p:spPr>
          <a:xfrm>
            <a:off x="5597125" y="189712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subTitle" idx="3"/>
          </p:nvPr>
        </p:nvSpPr>
        <p:spPr>
          <a:xfrm>
            <a:off x="1753300" y="162667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09" name="Google Shape;209;p13"/>
          <p:cNvSpPr txBox="1">
            <a:spLocks noGrp="1"/>
          </p:cNvSpPr>
          <p:nvPr>
            <p:ph type="subTitle" idx="4"/>
          </p:nvPr>
        </p:nvSpPr>
        <p:spPr>
          <a:xfrm>
            <a:off x="1747225" y="189712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0" name="Google Shape;210;p13"/>
          <p:cNvSpPr txBox="1">
            <a:spLocks noGrp="1"/>
          </p:cNvSpPr>
          <p:nvPr>
            <p:ph type="subTitle" idx="5"/>
          </p:nvPr>
        </p:nvSpPr>
        <p:spPr>
          <a:xfrm>
            <a:off x="5603200" y="289762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11" name="Google Shape;211;p13"/>
          <p:cNvSpPr txBox="1">
            <a:spLocks noGrp="1"/>
          </p:cNvSpPr>
          <p:nvPr>
            <p:ph type="subTitle" idx="6"/>
          </p:nvPr>
        </p:nvSpPr>
        <p:spPr>
          <a:xfrm>
            <a:off x="5597125" y="316927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13"/>
          <p:cNvSpPr txBox="1">
            <a:spLocks noGrp="1"/>
          </p:cNvSpPr>
          <p:nvPr>
            <p:ph type="subTitle" idx="7"/>
          </p:nvPr>
        </p:nvSpPr>
        <p:spPr>
          <a:xfrm>
            <a:off x="1753300" y="2897625"/>
            <a:ext cx="24120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13" name="Google Shape;213;p13"/>
          <p:cNvSpPr txBox="1">
            <a:spLocks noGrp="1"/>
          </p:cNvSpPr>
          <p:nvPr>
            <p:ph type="subTitle" idx="8"/>
          </p:nvPr>
        </p:nvSpPr>
        <p:spPr>
          <a:xfrm>
            <a:off x="1747225" y="3169275"/>
            <a:ext cx="2409900" cy="115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215" name="Google Shape;215;p13"/>
          <p:cNvGrpSpPr/>
          <p:nvPr/>
        </p:nvGrpSpPr>
        <p:grpSpPr>
          <a:xfrm>
            <a:off x="6987447" y="3914134"/>
            <a:ext cx="1722627" cy="1245030"/>
            <a:chOff x="3217149" y="3242033"/>
            <a:chExt cx="1735994" cy="1253933"/>
          </a:xfrm>
        </p:grpSpPr>
        <p:sp>
          <p:nvSpPr>
            <p:cNvPr id="216" name="Google Shape;216;p13"/>
            <p:cNvSpPr/>
            <p:nvPr/>
          </p:nvSpPr>
          <p:spPr>
            <a:xfrm>
              <a:off x="4629306" y="4242614"/>
              <a:ext cx="61260" cy="172170"/>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4673843" y="4210250"/>
              <a:ext cx="154036" cy="212879"/>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4283224" y="3779879"/>
              <a:ext cx="597537" cy="537014"/>
            </a:xfrm>
            <a:custGeom>
              <a:avLst/>
              <a:gdLst/>
              <a:ahLst/>
              <a:cxnLst/>
              <a:rect l="l" t="t" r="r" b="b"/>
              <a:pathLst>
                <a:path w="38090" h="34232" extrusionOk="0">
                  <a:moveTo>
                    <a:pt x="26522" y="1"/>
                  </a:moveTo>
                  <a:cubicBezTo>
                    <a:pt x="21511" y="1"/>
                    <a:pt x="16406" y="2528"/>
                    <a:pt x="12539" y="5931"/>
                  </a:cubicBezTo>
                  <a:cubicBezTo>
                    <a:pt x="4555" y="12910"/>
                    <a:pt x="1" y="23615"/>
                    <a:pt x="503" y="34232"/>
                  </a:cubicBezTo>
                  <a:lnTo>
                    <a:pt x="1125" y="33906"/>
                  </a:lnTo>
                  <a:cubicBezTo>
                    <a:pt x="1598" y="28495"/>
                    <a:pt x="4939" y="23615"/>
                    <a:pt x="9375" y="20481"/>
                  </a:cubicBezTo>
                  <a:cubicBezTo>
                    <a:pt x="13811" y="17375"/>
                    <a:pt x="19193" y="15867"/>
                    <a:pt x="24605" y="15394"/>
                  </a:cubicBezTo>
                  <a:cubicBezTo>
                    <a:pt x="26971" y="15158"/>
                    <a:pt x="29396" y="15128"/>
                    <a:pt x="31673" y="14418"/>
                  </a:cubicBezTo>
                  <a:cubicBezTo>
                    <a:pt x="33950" y="13679"/>
                    <a:pt x="36138" y="12171"/>
                    <a:pt x="36878" y="9923"/>
                  </a:cubicBezTo>
                  <a:cubicBezTo>
                    <a:pt x="38090" y="6256"/>
                    <a:pt x="35074" y="2382"/>
                    <a:pt x="31525" y="933"/>
                  </a:cubicBezTo>
                  <a:cubicBezTo>
                    <a:pt x="29902" y="290"/>
                    <a:pt x="28217" y="1"/>
                    <a:pt x="26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4292040" y="3871228"/>
              <a:ext cx="505138" cy="458200"/>
            </a:xfrm>
            <a:custGeom>
              <a:avLst/>
              <a:gdLst/>
              <a:ahLst/>
              <a:cxnLst/>
              <a:rect l="l" t="t" r="r" b="b"/>
              <a:pathLst>
                <a:path w="32200" h="29208" extrusionOk="0">
                  <a:moveTo>
                    <a:pt x="27880" y="1"/>
                  </a:moveTo>
                  <a:cubicBezTo>
                    <a:pt x="23012" y="1"/>
                    <a:pt x="18145" y="2029"/>
                    <a:pt x="14107" y="4573"/>
                  </a:cubicBezTo>
                  <a:cubicBezTo>
                    <a:pt x="12421" y="5608"/>
                    <a:pt x="10795" y="6732"/>
                    <a:pt x="9464" y="8181"/>
                  </a:cubicBezTo>
                  <a:cubicBezTo>
                    <a:pt x="7009" y="10872"/>
                    <a:pt x="4821" y="13918"/>
                    <a:pt x="3165" y="17201"/>
                  </a:cubicBezTo>
                  <a:cubicBezTo>
                    <a:pt x="1331" y="20838"/>
                    <a:pt x="208" y="24771"/>
                    <a:pt x="1" y="28882"/>
                  </a:cubicBezTo>
                  <a:cubicBezTo>
                    <a:pt x="1" y="29097"/>
                    <a:pt x="188" y="29208"/>
                    <a:pt x="384" y="29208"/>
                  </a:cubicBezTo>
                  <a:cubicBezTo>
                    <a:pt x="594" y="29208"/>
                    <a:pt x="813" y="29082"/>
                    <a:pt x="829" y="28823"/>
                  </a:cubicBezTo>
                  <a:cubicBezTo>
                    <a:pt x="1154" y="21696"/>
                    <a:pt x="4555" y="14983"/>
                    <a:pt x="9168" y="9660"/>
                  </a:cubicBezTo>
                  <a:cubicBezTo>
                    <a:pt x="9848" y="8891"/>
                    <a:pt x="10528" y="8122"/>
                    <a:pt x="11327" y="7501"/>
                  </a:cubicBezTo>
                  <a:cubicBezTo>
                    <a:pt x="12066" y="6850"/>
                    <a:pt x="12865" y="6259"/>
                    <a:pt x="13693" y="5756"/>
                  </a:cubicBezTo>
                  <a:cubicBezTo>
                    <a:pt x="16029" y="4189"/>
                    <a:pt x="18543" y="2917"/>
                    <a:pt x="21145" y="2001"/>
                  </a:cubicBezTo>
                  <a:cubicBezTo>
                    <a:pt x="23324" y="1268"/>
                    <a:pt x="25617" y="786"/>
                    <a:pt x="27908" y="786"/>
                  </a:cubicBezTo>
                  <a:cubicBezTo>
                    <a:pt x="29130" y="786"/>
                    <a:pt x="30351" y="923"/>
                    <a:pt x="31554" y="1232"/>
                  </a:cubicBezTo>
                  <a:cubicBezTo>
                    <a:pt x="31591" y="1240"/>
                    <a:pt x="31627" y="1244"/>
                    <a:pt x="31660" y="1244"/>
                  </a:cubicBezTo>
                  <a:cubicBezTo>
                    <a:pt x="32080" y="1244"/>
                    <a:pt x="32200" y="600"/>
                    <a:pt x="31761" y="463"/>
                  </a:cubicBezTo>
                  <a:cubicBezTo>
                    <a:pt x="30478" y="145"/>
                    <a:pt x="29179" y="1"/>
                    <a:pt x="278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3860132" y="3973181"/>
              <a:ext cx="316856" cy="343713"/>
            </a:xfrm>
            <a:custGeom>
              <a:avLst/>
              <a:gdLst/>
              <a:ahLst/>
              <a:cxnLst/>
              <a:rect l="l" t="t" r="r" b="b"/>
              <a:pathLst>
                <a:path w="20198" h="21910" extrusionOk="0">
                  <a:moveTo>
                    <a:pt x="4028" y="0"/>
                  </a:moveTo>
                  <a:cubicBezTo>
                    <a:pt x="3206" y="0"/>
                    <a:pt x="2396" y="100"/>
                    <a:pt x="1686" y="499"/>
                  </a:cubicBezTo>
                  <a:cubicBezTo>
                    <a:pt x="474" y="1239"/>
                    <a:pt x="1" y="2865"/>
                    <a:pt x="296" y="4255"/>
                  </a:cubicBezTo>
                  <a:cubicBezTo>
                    <a:pt x="563" y="5645"/>
                    <a:pt x="1450" y="6828"/>
                    <a:pt x="2426" y="7833"/>
                  </a:cubicBezTo>
                  <a:cubicBezTo>
                    <a:pt x="6122" y="11530"/>
                    <a:pt x="11504" y="12920"/>
                    <a:pt x="15792" y="15995"/>
                  </a:cubicBezTo>
                  <a:cubicBezTo>
                    <a:pt x="17243" y="17056"/>
                    <a:pt x="18647" y="18403"/>
                    <a:pt x="19376" y="20024"/>
                  </a:cubicBezTo>
                  <a:lnTo>
                    <a:pt x="19376" y="20024"/>
                  </a:lnTo>
                  <a:cubicBezTo>
                    <a:pt x="20198" y="14601"/>
                    <a:pt x="18663" y="10213"/>
                    <a:pt x="14964" y="5852"/>
                  </a:cubicBezTo>
                  <a:cubicBezTo>
                    <a:pt x="13663" y="4314"/>
                    <a:pt x="11386" y="1978"/>
                    <a:pt x="8725" y="736"/>
                  </a:cubicBezTo>
                  <a:cubicBezTo>
                    <a:pt x="7542" y="174"/>
                    <a:pt x="6122" y="115"/>
                    <a:pt x="4851" y="26"/>
                  </a:cubicBezTo>
                  <a:cubicBezTo>
                    <a:pt x="4577" y="11"/>
                    <a:pt x="4302" y="0"/>
                    <a:pt x="4028" y="0"/>
                  </a:cubicBezTo>
                  <a:close/>
                  <a:moveTo>
                    <a:pt x="19376" y="20024"/>
                  </a:moveTo>
                  <a:cubicBezTo>
                    <a:pt x="19317" y="20410"/>
                    <a:pt x="19246" y="20802"/>
                    <a:pt x="19164" y="21200"/>
                  </a:cubicBezTo>
                  <a:lnTo>
                    <a:pt x="19873" y="21910"/>
                  </a:lnTo>
                  <a:cubicBezTo>
                    <a:pt x="19818" y="21245"/>
                    <a:pt x="19642" y="20616"/>
                    <a:pt x="19376" y="200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3929973" y="4040904"/>
              <a:ext cx="235438" cy="281387"/>
            </a:xfrm>
            <a:custGeom>
              <a:avLst/>
              <a:gdLst/>
              <a:ahLst/>
              <a:cxnLst/>
              <a:rect l="l" t="t" r="r" b="b"/>
              <a:pathLst>
                <a:path w="15008" h="17937" extrusionOk="0">
                  <a:moveTo>
                    <a:pt x="470" y="0"/>
                  </a:moveTo>
                  <a:cubicBezTo>
                    <a:pt x="103" y="0"/>
                    <a:pt x="0" y="639"/>
                    <a:pt x="399" y="825"/>
                  </a:cubicBezTo>
                  <a:cubicBezTo>
                    <a:pt x="5633" y="2984"/>
                    <a:pt x="10128" y="7095"/>
                    <a:pt x="12701" y="12151"/>
                  </a:cubicBezTo>
                  <a:cubicBezTo>
                    <a:pt x="13558" y="13837"/>
                    <a:pt x="14150" y="15641"/>
                    <a:pt x="14061" y="17534"/>
                  </a:cubicBezTo>
                  <a:cubicBezTo>
                    <a:pt x="14046" y="17804"/>
                    <a:pt x="14252" y="17937"/>
                    <a:pt x="14462" y="17937"/>
                  </a:cubicBezTo>
                  <a:cubicBezTo>
                    <a:pt x="14666" y="17937"/>
                    <a:pt x="14875" y="17811"/>
                    <a:pt x="14889" y="17563"/>
                  </a:cubicBezTo>
                  <a:cubicBezTo>
                    <a:pt x="15007" y="14310"/>
                    <a:pt x="13292" y="11176"/>
                    <a:pt x="11429" y="8573"/>
                  </a:cubicBezTo>
                  <a:cubicBezTo>
                    <a:pt x="9714" y="6178"/>
                    <a:pt x="7555" y="4108"/>
                    <a:pt x="5101" y="2452"/>
                  </a:cubicBezTo>
                  <a:cubicBezTo>
                    <a:pt x="3681" y="1476"/>
                    <a:pt x="2173" y="707"/>
                    <a:pt x="606" y="27"/>
                  </a:cubicBezTo>
                  <a:cubicBezTo>
                    <a:pt x="557" y="9"/>
                    <a:pt x="512" y="0"/>
                    <a:pt x="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4121313" y="3667416"/>
              <a:ext cx="160546" cy="593348"/>
            </a:xfrm>
            <a:custGeom>
              <a:avLst/>
              <a:gdLst/>
              <a:ahLst/>
              <a:cxnLst/>
              <a:rect l="l" t="t" r="r" b="b"/>
              <a:pathLst>
                <a:path w="10234" h="37823" extrusionOk="0">
                  <a:moveTo>
                    <a:pt x="3892" y="0"/>
                  </a:moveTo>
                  <a:cubicBezTo>
                    <a:pt x="3635" y="0"/>
                    <a:pt x="3372" y="46"/>
                    <a:pt x="3106" y="147"/>
                  </a:cubicBezTo>
                  <a:cubicBezTo>
                    <a:pt x="2248" y="473"/>
                    <a:pt x="1687" y="1271"/>
                    <a:pt x="1332" y="2040"/>
                  </a:cubicBezTo>
                  <a:cubicBezTo>
                    <a:pt x="1" y="4761"/>
                    <a:pt x="238" y="8013"/>
                    <a:pt x="740" y="11059"/>
                  </a:cubicBezTo>
                  <a:cubicBezTo>
                    <a:pt x="2248" y="20256"/>
                    <a:pt x="5679" y="29010"/>
                    <a:pt x="9080" y="37704"/>
                  </a:cubicBezTo>
                  <a:lnTo>
                    <a:pt x="10233" y="37822"/>
                  </a:lnTo>
                  <a:cubicBezTo>
                    <a:pt x="8754" y="32174"/>
                    <a:pt x="8222" y="26260"/>
                    <a:pt x="8784" y="20404"/>
                  </a:cubicBezTo>
                  <a:cubicBezTo>
                    <a:pt x="9021" y="18216"/>
                    <a:pt x="9346" y="16057"/>
                    <a:pt x="9405" y="13869"/>
                  </a:cubicBezTo>
                  <a:cubicBezTo>
                    <a:pt x="9523" y="10350"/>
                    <a:pt x="8902" y="6801"/>
                    <a:pt x="7601" y="3548"/>
                  </a:cubicBezTo>
                  <a:cubicBezTo>
                    <a:pt x="6937" y="1862"/>
                    <a:pt x="5523" y="0"/>
                    <a:pt x="3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4264211" y="3618063"/>
              <a:ext cx="237995" cy="390336"/>
            </a:xfrm>
            <a:custGeom>
              <a:avLst/>
              <a:gdLst/>
              <a:ahLst/>
              <a:cxnLst/>
              <a:rect l="l" t="t" r="r" b="b"/>
              <a:pathLst>
                <a:path w="15171" h="24882" extrusionOk="0">
                  <a:moveTo>
                    <a:pt x="13128" y="1"/>
                  </a:moveTo>
                  <a:cubicBezTo>
                    <a:pt x="13059" y="1"/>
                    <a:pt x="12991" y="4"/>
                    <a:pt x="12923" y="11"/>
                  </a:cubicBezTo>
                  <a:cubicBezTo>
                    <a:pt x="12066" y="40"/>
                    <a:pt x="11238" y="484"/>
                    <a:pt x="10558" y="957"/>
                  </a:cubicBezTo>
                  <a:cubicBezTo>
                    <a:pt x="7305" y="3175"/>
                    <a:pt x="4968" y="6546"/>
                    <a:pt x="3372" y="10184"/>
                  </a:cubicBezTo>
                  <a:cubicBezTo>
                    <a:pt x="1775" y="13791"/>
                    <a:pt x="887" y="17636"/>
                    <a:pt x="0" y="21480"/>
                  </a:cubicBezTo>
                  <a:lnTo>
                    <a:pt x="355" y="24881"/>
                  </a:lnTo>
                  <a:cubicBezTo>
                    <a:pt x="1982" y="20120"/>
                    <a:pt x="4643" y="15684"/>
                    <a:pt x="8103" y="11988"/>
                  </a:cubicBezTo>
                  <a:cubicBezTo>
                    <a:pt x="10794" y="9149"/>
                    <a:pt x="14106" y="6487"/>
                    <a:pt x="14993" y="2643"/>
                  </a:cubicBezTo>
                  <a:cubicBezTo>
                    <a:pt x="15082" y="2140"/>
                    <a:pt x="15171" y="1667"/>
                    <a:pt x="15023" y="1223"/>
                  </a:cubicBezTo>
                  <a:cubicBezTo>
                    <a:pt x="14777" y="486"/>
                    <a:pt x="13951" y="1"/>
                    <a:pt x="1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320811" y="3332848"/>
              <a:ext cx="117374" cy="386054"/>
            </a:xfrm>
            <a:custGeom>
              <a:avLst/>
              <a:gdLst/>
              <a:ahLst/>
              <a:cxnLst/>
              <a:rect l="l" t="t" r="r" b="b"/>
              <a:pathLst>
                <a:path w="7482" h="24609" extrusionOk="0">
                  <a:moveTo>
                    <a:pt x="5334" y="1"/>
                  </a:moveTo>
                  <a:cubicBezTo>
                    <a:pt x="5311" y="1"/>
                    <a:pt x="5287" y="2"/>
                    <a:pt x="5264" y="5"/>
                  </a:cubicBezTo>
                  <a:cubicBezTo>
                    <a:pt x="4968" y="34"/>
                    <a:pt x="4732" y="212"/>
                    <a:pt x="4495" y="448"/>
                  </a:cubicBezTo>
                  <a:cubicBezTo>
                    <a:pt x="1213" y="3465"/>
                    <a:pt x="385" y="8315"/>
                    <a:pt x="178" y="12780"/>
                  </a:cubicBezTo>
                  <a:cubicBezTo>
                    <a:pt x="0" y="16743"/>
                    <a:pt x="59" y="20705"/>
                    <a:pt x="444" y="24609"/>
                  </a:cubicBezTo>
                  <a:lnTo>
                    <a:pt x="1834" y="20291"/>
                  </a:lnTo>
                  <a:cubicBezTo>
                    <a:pt x="4022" y="15441"/>
                    <a:pt x="5708" y="10414"/>
                    <a:pt x="6890" y="5239"/>
                  </a:cubicBezTo>
                  <a:cubicBezTo>
                    <a:pt x="7305" y="3524"/>
                    <a:pt x="7482" y="1335"/>
                    <a:pt x="6062" y="271"/>
                  </a:cubicBezTo>
                  <a:cubicBezTo>
                    <a:pt x="5846" y="136"/>
                    <a:pt x="5581" y="1"/>
                    <a:pt x="5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407093" y="3242033"/>
              <a:ext cx="295537" cy="332136"/>
            </a:xfrm>
            <a:custGeom>
              <a:avLst/>
              <a:gdLst/>
              <a:ahLst/>
              <a:cxnLst/>
              <a:rect l="l" t="t" r="r" b="b"/>
              <a:pathLst>
                <a:path w="18839" h="21172" extrusionOk="0">
                  <a:moveTo>
                    <a:pt x="14971" y="0"/>
                  </a:moveTo>
                  <a:cubicBezTo>
                    <a:pt x="13258" y="0"/>
                    <a:pt x="11543" y="1266"/>
                    <a:pt x="10262" y="2570"/>
                  </a:cubicBezTo>
                  <a:cubicBezTo>
                    <a:pt x="5627" y="7316"/>
                    <a:pt x="2289" y="13231"/>
                    <a:pt x="602" y="19656"/>
                  </a:cubicBezTo>
                  <a:lnTo>
                    <a:pt x="602" y="19656"/>
                  </a:lnTo>
                  <a:cubicBezTo>
                    <a:pt x="4191" y="16472"/>
                    <a:pt x="8067" y="13609"/>
                    <a:pt x="12155" y="11117"/>
                  </a:cubicBezTo>
                  <a:cubicBezTo>
                    <a:pt x="14225" y="9845"/>
                    <a:pt x="16472" y="8603"/>
                    <a:pt x="17655" y="6444"/>
                  </a:cubicBezTo>
                  <a:cubicBezTo>
                    <a:pt x="18838" y="4345"/>
                    <a:pt x="18395" y="1062"/>
                    <a:pt x="16118" y="204"/>
                  </a:cubicBezTo>
                  <a:cubicBezTo>
                    <a:pt x="15739" y="64"/>
                    <a:pt x="15355" y="0"/>
                    <a:pt x="14971" y="0"/>
                  </a:cubicBezTo>
                  <a:close/>
                  <a:moveTo>
                    <a:pt x="602" y="19656"/>
                  </a:moveTo>
                  <a:cubicBezTo>
                    <a:pt x="401" y="19835"/>
                    <a:pt x="200" y="20015"/>
                    <a:pt x="1" y="20195"/>
                  </a:cubicBezTo>
                  <a:lnTo>
                    <a:pt x="237" y="21171"/>
                  </a:lnTo>
                  <a:cubicBezTo>
                    <a:pt x="349" y="20663"/>
                    <a:pt x="470" y="20158"/>
                    <a:pt x="602" y="196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4247974" y="3317396"/>
              <a:ext cx="377065" cy="987214"/>
            </a:xfrm>
            <a:custGeom>
              <a:avLst/>
              <a:gdLst/>
              <a:ahLst/>
              <a:cxnLst/>
              <a:rect l="l" t="t" r="r" b="b"/>
              <a:pathLst>
                <a:path w="24036" h="62930" extrusionOk="0">
                  <a:moveTo>
                    <a:pt x="23521" y="0"/>
                  </a:moveTo>
                  <a:cubicBezTo>
                    <a:pt x="23453" y="0"/>
                    <a:pt x="23380" y="22"/>
                    <a:pt x="23303" y="73"/>
                  </a:cubicBezTo>
                  <a:cubicBezTo>
                    <a:pt x="16472" y="4864"/>
                    <a:pt x="11090" y="11547"/>
                    <a:pt x="7364" y="19029"/>
                  </a:cubicBezTo>
                  <a:cubicBezTo>
                    <a:pt x="3224" y="27368"/>
                    <a:pt x="1124" y="36595"/>
                    <a:pt x="414" y="45821"/>
                  </a:cubicBezTo>
                  <a:cubicBezTo>
                    <a:pt x="0" y="51381"/>
                    <a:pt x="59" y="56941"/>
                    <a:pt x="414" y="62530"/>
                  </a:cubicBezTo>
                  <a:cubicBezTo>
                    <a:pt x="459" y="62796"/>
                    <a:pt x="673" y="62929"/>
                    <a:pt x="876" y="62929"/>
                  </a:cubicBezTo>
                  <a:cubicBezTo>
                    <a:pt x="1080" y="62929"/>
                    <a:pt x="1272" y="62796"/>
                    <a:pt x="1272" y="62530"/>
                  </a:cubicBezTo>
                  <a:cubicBezTo>
                    <a:pt x="592" y="52801"/>
                    <a:pt x="887" y="42953"/>
                    <a:pt x="3105" y="33401"/>
                  </a:cubicBezTo>
                  <a:cubicBezTo>
                    <a:pt x="5028" y="25121"/>
                    <a:pt x="8488" y="17136"/>
                    <a:pt x="13692" y="10423"/>
                  </a:cubicBezTo>
                  <a:cubicBezTo>
                    <a:pt x="16531" y="6727"/>
                    <a:pt x="19902" y="3415"/>
                    <a:pt x="23717" y="753"/>
                  </a:cubicBezTo>
                  <a:cubicBezTo>
                    <a:pt x="24036" y="508"/>
                    <a:pt x="23847" y="0"/>
                    <a:pt x="235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3581318" y="4116486"/>
              <a:ext cx="196721" cy="310816"/>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3334052" y="4008838"/>
              <a:ext cx="266311" cy="407797"/>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3436962" y="4094806"/>
              <a:ext cx="173363" cy="338066"/>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3595939" y="4203928"/>
              <a:ext cx="105702" cy="21711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3217149" y="4232228"/>
              <a:ext cx="1735524" cy="263738"/>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4226624" y="4231601"/>
              <a:ext cx="726520" cy="263911"/>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3"/>
          <p:cNvSpPr txBox="1">
            <a:spLocks noGrp="1"/>
          </p:cNvSpPr>
          <p:nvPr>
            <p:ph type="title" idx="9" hasCustomPrompt="1"/>
          </p:nvPr>
        </p:nvSpPr>
        <p:spPr>
          <a:xfrm>
            <a:off x="969694" y="1613088"/>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34" name="Google Shape;234;p13"/>
          <p:cNvSpPr txBox="1">
            <a:spLocks noGrp="1"/>
          </p:cNvSpPr>
          <p:nvPr>
            <p:ph type="title" idx="13" hasCustomPrompt="1"/>
          </p:nvPr>
        </p:nvSpPr>
        <p:spPr>
          <a:xfrm>
            <a:off x="969694" y="2897425"/>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35" name="Google Shape;235;p13"/>
          <p:cNvSpPr txBox="1">
            <a:spLocks noGrp="1"/>
          </p:cNvSpPr>
          <p:nvPr>
            <p:ph type="title" idx="14" hasCustomPrompt="1"/>
          </p:nvPr>
        </p:nvSpPr>
        <p:spPr>
          <a:xfrm>
            <a:off x="4829594" y="1613088"/>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36" name="Google Shape;236;p13"/>
          <p:cNvSpPr txBox="1">
            <a:spLocks noGrp="1"/>
          </p:cNvSpPr>
          <p:nvPr>
            <p:ph type="title" idx="15" hasCustomPrompt="1"/>
          </p:nvPr>
        </p:nvSpPr>
        <p:spPr>
          <a:xfrm>
            <a:off x="4829594" y="2897425"/>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2">
  <p:cSld name="CUSTOM_11_1">
    <p:spTree>
      <p:nvGrpSpPr>
        <p:cNvPr id="1" name="Shape 237"/>
        <p:cNvGrpSpPr/>
        <p:nvPr/>
      </p:nvGrpSpPr>
      <p:grpSpPr>
        <a:xfrm>
          <a:off x="0" y="0"/>
          <a:ext cx="0" cy="0"/>
          <a:chOff x="0" y="0"/>
          <a:chExt cx="0" cy="0"/>
        </a:xfrm>
      </p:grpSpPr>
      <p:sp>
        <p:nvSpPr>
          <p:cNvPr id="238" name="Google Shape;238;p14"/>
          <p:cNvSpPr/>
          <p:nvPr/>
        </p:nvSpPr>
        <p:spPr>
          <a:xfrm>
            <a:off x="4800895" y="4973556"/>
            <a:ext cx="4343105" cy="169948"/>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flipH="1">
            <a:off x="370291" y="4764649"/>
            <a:ext cx="4343105" cy="37886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flipH="1">
            <a:off x="-174" y="4764650"/>
            <a:ext cx="7139248" cy="37883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flipH="1">
            <a:off x="530846" y="476463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txBox="1">
            <a:spLocks noGrp="1"/>
          </p:cNvSpPr>
          <p:nvPr>
            <p:ph type="subTitle" idx="1"/>
          </p:nvPr>
        </p:nvSpPr>
        <p:spPr>
          <a:xfrm>
            <a:off x="3359800" y="1742389"/>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47" name="Google Shape;247;p14"/>
          <p:cNvSpPr txBox="1">
            <a:spLocks noGrp="1"/>
          </p:cNvSpPr>
          <p:nvPr>
            <p:ph type="subTitle" idx="2"/>
          </p:nvPr>
        </p:nvSpPr>
        <p:spPr>
          <a:xfrm>
            <a:off x="3360850" y="2034396"/>
            <a:ext cx="2409900" cy="7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8" name="Google Shape;248;p14"/>
          <p:cNvSpPr txBox="1">
            <a:spLocks noGrp="1"/>
          </p:cNvSpPr>
          <p:nvPr>
            <p:ph type="subTitle" idx="3"/>
          </p:nvPr>
        </p:nvSpPr>
        <p:spPr>
          <a:xfrm>
            <a:off x="652900" y="1743589"/>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49" name="Google Shape;249;p14"/>
          <p:cNvSpPr txBox="1">
            <a:spLocks noGrp="1"/>
          </p:cNvSpPr>
          <p:nvPr>
            <p:ph type="subTitle" idx="4"/>
          </p:nvPr>
        </p:nvSpPr>
        <p:spPr>
          <a:xfrm>
            <a:off x="653950" y="2034396"/>
            <a:ext cx="2409900" cy="7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4"/>
          <p:cNvSpPr txBox="1">
            <a:spLocks noGrp="1"/>
          </p:cNvSpPr>
          <p:nvPr>
            <p:ph type="subTitle" idx="5"/>
          </p:nvPr>
        </p:nvSpPr>
        <p:spPr>
          <a:xfrm>
            <a:off x="3359800" y="3395539"/>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51" name="Google Shape;251;p14"/>
          <p:cNvSpPr txBox="1">
            <a:spLocks noGrp="1"/>
          </p:cNvSpPr>
          <p:nvPr>
            <p:ph type="subTitle" idx="6"/>
          </p:nvPr>
        </p:nvSpPr>
        <p:spPr>
          <a:xfrm>
            <a:off x="3360850" y="3687546"/>
            <a:ext cx="2409900" cy="7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4"/>
          <p:cNvSpPr txBox="1">
            <a:spLocks noGrp="1"/>
          </p:cNvSpPr>
          <p:nvPr>
            <p:ph type="subTitle" idx="7"/>
          </p:nvPr>
        </p:nvSpPr>
        <p:spPr>
          <a:xfrm>
            <a:off x="652900" y="3395539"/>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53" name="Google Shape;253;p14"/>
          <p:cNvSpPr txBox="1">
            <a:spLocks noGrp="1"/>
          </p:cNvSpPr>
          <p:nvPr>
            <p:ph type="subTitle" idx="8"/>
          </p:nvPr>
        </p:nvSpPr>
        <p:spPr>
          <a:xfrm>
            <a:off x="653950" y="3687546"/>
            <a:ext cx="2409900" cy="7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4"/>
          <p:cNvSpPr txBox="1">
            <a:spLocks noGrp="1"/>
          </p:cNvSpPr>
          <p:nvPr>
            <p:ph type="title"/>
          </p:nvPr>
        </p:nvSpPr>
        <p:spPr>
          <a:xfrm>
            <a:off x="1229700" y="545750"/>
            <a:ext cx="66783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Font typeface="Patrick Hand"/>
              <a:buNone/>
              <a:defRPr sz="3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55" name="Google Shape;255;p14"/>
          <p:cNvSpPr txBox="1">
            <a:spLocks noGrp="1"/>
          </p:cNvSpPr>
          <p:nvPr>
            <p:ph type="subTitle" idx="9"/>
          </p:nvPr>
        </p:nvSpPr>
        <p:spPr>
          <a:xfrm>
            <a:off x="6072775" y="1742389"/>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56" name="Google Shape;256;p14"/>
          <p:cNvSpPr txBox="1">
            <a:spLocks noGrp="1"/>
          </p:cNvSpPr>
          <p:nvPr>
            <p:ph type="subTitle" idx="13"/>
          </p:nvPr>
        </p:nvSpPr>
        <p:spPr>
          <a:xfrm>
            <a:off x="6073825" y="2034396"/>
            <a:ext cx="2409900" cy="7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7" name="Google Shape;257;p14"/>
          <p:cNvSpPr txBox="1">
            <a:spLocks noGrp="1"/>
          </p:cNvSpPr>
          <p:nvPr>
            <p:ph type="subTitle" idx="14"/>
          </p:nvPr>
        </p:nvSpPr>
        <p:spPr>
          <a:xfrm>
            <a:off x="6078975" y="3395539"/>
            <a:ext cx="2412000" cy="34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atrick Hand"/>
              <a:buNone/>
              <a:defRPr sz="2200">
                <a:solidFill>
                  <a:schemeClr val="accent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58" name="Google Shape;258;p14"/>
          <p:cNvSpPr txBox="1">
            <a:spLocks noGrp="1"/>
          </p:cNvSpPr>
          <p:nvPr>
            <p:ph type="subTitle" idx="15"/>
          </p:nvPr>
        </p:nvSpPr>
        <p:spPr>
          <a:xfrm>
            <a:off x="6080025" y="3687546"/>
            <a:ext cx="2409900" cy="7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4"/>
          <p:cNvSpPr txBox="1">
            <a:spLocks noGrp="1"/>
          </p:cNvSpPr>
          <p:nvPr>
            <p:ph type="title" idx="16" hasCustomPrompt="1"/>
          </p:nvPr>
        </p:nvSpPr>
        <p:spPr>
          <a:xfrm>
            <a:off x="1513713" y="128426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60" name="Google Shape;260;p14"/>
          <p:cNvSpPr txBox="1">
            <a:spLocks noGrp="1"/>
          </p:cNvSpPr>
          <p:nvPr>
            <p:ph type="title" idx="17" hasCustomPrompt="1"/>
          </p:nvPr>
        </p:nvSpPr>
        <p:spPr>
          <a:xfrm>
            <a:off x="1513713" y="295141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61" name="Google Shape;261;p14"/>
          <p:cNvSpPr txBox="1">
            <a:spLocks noGrp="1"/>
          </p:cNvSpPr>
          <p:nvPr>
            <p:ph type="title" idx="18" hasCustomPrompt="1"/>
          </p:nvPr>
        </p:nvSpPr>
        <p:spPr>
          <a:xfrm>
            <a:off x="4231788" y="128426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62" name="Google Shape;262;p14"/>
          <p:cNvSpPr txBox="1">
            <a:spLocks noGrp="1"/>
          </p:cNvSpPr>
          <p:nvPr>
            <p:ph type="title" idx="19" hasCustomPrompt="1"/>
          </p:nvPr>
        </p:nvSpPr>
        <p:spPr>
          <a:xfrm>
            <a:off x="4231788" y="295141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63" name="Google Shape;263;p14"/>
          <p:cNvSpPr txBox="1">
            <a:spLocks noGrp="1"/>
          </p:cNvSpPr>
          <p:nvPr>
            <p:ph type="title" idx="20" hasCustomPrompt="1"/>
          </p:nvPr>
        </p:nvSpPr>
        <p:spPr>
          <a:xfrm>
            <a:off x="6938563" y="128426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64" name="Google Shape;264;p14"/>
          <p:cNvSpPr txBox="1">
            <a:spLocks noGrp="1"/>
          </p:cNvSpPr>
          <p:nvPr>
            <p:ph type="title" idx="21" hasCustomPrompt="1"/>
          </p:nvPr>
        </p:nvSpPr>
        <p:spPr>
          <a:xfrm>
            <a:off x="6938563" y="2951413"/>
            <a:ext cx="680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65" name="Google Shape;265;p14"/>
          <p:cNvSpPr/>
          <p:nvPr/>
        </p:nvSpPr>
        <p:spPr>
          <a:xfrm flipH="1">
            <a:off x="8172024" y="4771911"/>
            <a:ext cx="200202" cy="260610"/>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flipH="1">
            <a:off x="7802211" y="4562802"/>
            <a:ext cx="325378" cy="500109"/>
          </a:xfrm>
          <a:custGeom>
            <a:avLst/>
            <a:gdLst/>
            <a:ahLst/>
            <a:cxnLst/>
            <a:rect l="l" t="t" r="r" b="b"/>
            <a:pathLst>
              <a:path w="13132" h="20184" extrusionOk="0">
                <a:moveTo>
                  <a:pt x="6551" y="1"/>
                </a:moveTo>
                <a:cubicBezTo>
                  <a:pt x="3261" y="1"/>
                  <a:pt x="0" y="4642"/>
                  <a:pt x="0" y="8403"/>
                </a:cubicBezTo>
                <a:cubicBezTo>
                  <a:pt x="0" y="11928"/>
                  <a:pt x="2850" y="13485"/>
                  <a:pt x="5934" y="13661"/>
                </a:cubicBezTo>
                <a:lnTo>
                  <a:pt x="5729" y="20183"/>
                </a:lnTo>
                <a:lnTo>
                  <a:pt x="7227" y="18891"/>
                </a:lnTo>
                <a:lnTo>
                  <a:pt x="6757" y="13661"/>
                </a:lnTo>
                <a:cubicBezTo>
                  <a:pt x="9988" y="13603"/>
                  <a:pt x="13132" y="11987"/>
                  <a:pt x="13132" y="8315"/>
                </a:cubicBezTo>
                <a:cubicBezTo>
                  <a:pt x="13132" y="4525"/>
                  <a:pt x="9871" y="1"/>
                  <a:pt x="6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7618976" y="4812605"/>
            <a:ext cx="138794" cy="180673"/>
          </a:xfrm>
          <a:custGeom>
            <a:avLst/>
            <a:gdLst/>
            <a:ahLst/>
            <a:cxnLst/>
            <a:rect l="l" t="t" r="r" b="b"/>
            <a:pathLst>
              <a:path w="8080" h="10518" extrusionOk="0">
                <a:moveTo>
                  <a:pt x="4055" y="0"/>
                </a:moveTo>
                <a:cubicBezTo>
                  <a:pt x="2028" y="0"/>
                  <a:pt x="1" y="2850"/>
                  <a:pt x="1" y="5141"/>
                </a:cubicBezTo>
                <a:cubicBezTo>
                  <a:pt x="1" y="7345"/>
                  <a:pt x="1793" y="8285"/>
                  <a:pt x="3673" y="8373"/>
                </a:cubicBezTo>
                <a:lnTo>
                  <a:pt x="3673" y="10517"/>
                </a:lnTo>
                <a:lnTo>
                  <a:pt x="4231" y="10517"/>
                </a:lnTo>
                <a:lnTo>
                  <a:pt x="4114" y="8402"/>
                </a:lnTo>
                <a:cubicBezTo>
                  <a:pt x="6141" y="8373"/>
                  <a:pt x="8080" y="7374"/>
                  <a:pt x="8080" y="5083"/>
                </a:cubicBezTo>
                <a:cubicBezTo>
                  <a:pt x="8080" y="2791"/>
                  <a:pt x="6082" y="0"/>
                  <a:pt x="4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3">
  <p:cSld name="CUSTOM_11_1_1">
    <p:spTree>
      <p:nvGrpSpPr>
        <p:cNvPr id="1" name="Shape 268"/>
        <p:cNvGrpSpPr/>
        <p:nvPr/>
      </p:nvGrpSpPr>
      <p:grpSpPr>
        <a:xfrm>
          <a:off x="0" y="0"/>
          <a:ext cx="0" cy="0"/>
          <a:chOff x="0" y="0"/>
          <a:chExt cx="0" cy="0"/>
        </a:xfrm>
      </p:grpSpPr>
      <p:sp>
        <p:nvSpPr>
          <p:cNvPr id="269" name="Google Shape;269;p15"/>
          <p:cNvSpPr/>
          <p:nvPr/>
        </p:nvSpPr>
        <p:spPr>
          <a:xfrm>
            <a:off x="1229700" y="436326"/>
            <a:ext cx="1248451" cy="788639"/>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345078" y="254374"/>
            <a:ext cx="680461" cy="429908"/>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6616450" y="562100"/>
            <a:ext cx="1337049" cy="846212"/>
          </a:xfrm>
          <a:custGeom>
            <a:avLst/>
            <a:gdLst/>
            <a:ahLst/>
            <a:cxnLst/>
            <a:rect l="l" t="t" r="r" b="b"/>
            <a:pathLst>
              <a:path w="25554" h="16173" extrusionOk="0">
                <a:moveTo>
                  <a:pt x="14556" y="0"/>
                </a:moveTo>
                <a:cubicBezTo>
                  <a:pt x="11530" y="0"/>
                  <a:pt x="8988" y="2103"/>
                  <a:pt x="8295" y="4898"/>
                </a:cubicBezTo>
                <a:cubicBezTo>
                  <a:pt x="7856" y="4713"/>
                  <a:pt x="7394" y="4598"/>
                  <a:pt x="6909" y="4598"/>
                </a:cubicBezTo>
                <a:cubicBezTo>
                  <a:pt x="5500" y="4598"/>
                  <a:pt x="4275" y="5522"/>
                  <a:pt x="3836" y="6793"/>
                </a:cubicBezTo>
                <a:cubicBezTo>
                  <a:pt x="1664" y="7232"/>
                  <a:pt x="1" y="9149"/>
                  <a:pt x="1" y="11437"/>
                </a:cubicBezTo>
                <a:cubicBezTo>
                  <a:pt x="1" y="14047"/>
                  <a:pt x="2126" y="16173"/>
                  <a:pt x="4737" y="16173"/>
                </a:cubicBezTo>
                <a:lnTo>
                  <a:pt x="20771" y="16173"/>
                </a:lnTo>
                <a:cubicBezTo>
                  <a:pt x="23359" y="16173"/>
                  <a:pt x="25507" y="14047"/>
                  <a:pt x="25507" y="11437"/>
                </a:cubicBezTo>
                <a:cubicBezTo>
                  <a:pt x="25553" y="8895"/>
                  <a:pt x="23543" y="6816"/>
                  <a:pt x="21025" y="6700"/>
                </a:cubicBezTo>
                <a:lnTo>
                  <a:pt x="21025" y="6469"/>
                </a:lnTo>
                <a:cubicBezTo>
                  <a:pt x="21025" y="2888"/>
                  <a:pt x="18137" y="0"/>
                  <a:pt x="14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8129338" y="311949"/>
            <a:ext cx="589330" cy="372332"/>
          </a:xfrm>
          <a:custGeom>
            <a:avLst/>
            <a:gdLst/>
            <a:ahLst/>
            <a:cxnLst/>
            <a:rect l="l" t="t" r="r" b="b"/>
            <a:pathLst>
              <a:path w="18761" h="11853" extrusionOk="0">
                <a:moveTo>
                  <a:pt x="8803" y="0"/>
                </a:moveTo>
                <a:cubicBezTo>
                  <a:pt x="5892" y="0"/>
                  <a:pt x="3559" y="2334"/>
                  <a:pt x="3559" y="5245"/>
                </a:cubicBezTo>
                <a:lnTo>
                  <a:pt x="3559" y="5337"/>
                </a:lnTo>
                <a:lnTo>
                  <a:pt x="3489" y="5337"/>
                </a:lnTo>
                <a:cubicBezTo>
                  <a:pt x="1595" y="5337"/>
                  <a:pt x="1" y="6816"/>
                  <a:pt x="1" y="8595"/>
                </a:cubicBezTo>
                <a:cubicBezTo>
                  <a:pt x="1" y="10397"/>
                  <a:pt x="1572" y="11853"/>
                  <a:pt x="3489" y="11853"/>
                </a:cubicBezTo>
                <a:lnTo>
                  <a:pt x="15249" y="11853"/>
                </a:lnTo>
                <a:cubicBezTo>
                  <a:pt x="17167" y="11853"/>
                  <a:pt x="18738" y="10397"/>
                  <a:pt x="18738" y="8595"/>
                </a:cubicBezTo>
                <a:cubicBezTo>
                  <a:pt x="18761" y="6816"/>
                  <a:pt x="17190" y="5337"/>
                  <a:pt x="15295" y="5337"/>
                </a:cubicBezTo>
                <a:lnTo>
                  <a:pt x="14071" y="5337"/>
                </a:lnTo>
                <a:lnTo>
                  <a:pt x="14071" y="5245"/>
                </a:lnTo>
                <a:cubicBezTo>
                  <a:pt x="14071" y="2357"/>
                  <a:pt x="11737" y="0"/>
                  <a:pt x="8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flipH="1">
            <a:off x="370291" y="4764649"/>
            <a:ext cx="4343105" cy="378862"/>
          </a:xfrm>
          <a:custGeom>
            <a:avLst/>
            <a:gdLst/>
            <a:ahLst/>
            <a:cxnLst/>
            <a:rect l="l" t="t" r="r" b="b"/>
            <a:pathLst>
              <a:path w="77507" h="11311" extrusionOk="0">
                <a:moveTo>
                  <a:pt x="47622" y="0"/>
                </a:moveTo>
                <a:cubicBezTo>
                  <a:pt x="46145" y="0"/>
                  <a:pt x="44665" y="67"/>
                  <a:pt x="43176" y="207"/>
                </a:cubicBezTo>
                <a:cubicBezTo>
                  <a:pt x="33041" y="1202"/>
                  <a:pt x="23443" y="4643"/>
                  <a:pt x="13389" y="6068"/>
                </a:cubicBezTo>
                <a:cubicBezTo>
                  <a:pt x="3011" y="7547"/>
                  <a:pt x="0" y="11310"/>
                  <a:pt x="0" y="11310"/>
                </a:cubicBezTo>
                <a:lnTo>
                  <a:pt x="77507" y="11310"/>
                </a:lnTo>
                <a:cubicBezTo>
                  <a:pt x="77507" y="11310"/>
                  <a:pt x="64952" y="3353"/>
                  <a:pt x="62183" y="2492"/>
                </a:cubicBezTo>
                <a:cubicBezTo>
                  <a:pt x="59602" y="1713"/>
                  <a:pt x="56968" y="772"/>
                  <a:pt x="54225" y="422"/>
                </a:cubicBezTo>
                <a:cubicBezTo>
                  <a:pt x="52020" y="149"/>
                  <a:pt x="49825" y="0"/>
                  <a:pt x="4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flipH="1">
            <a:off x="7" y="4764649"/>
            <a:ext cx="6150118" cy="378832"/>
          </a:xfrm>
          <a:custGeom>
            <a:avLst/>
            <a:gdLst/>
            <a:ahLst/>
            <a:cxnLst/>
            <a:rect l="l" t="t" r="r" b="b"/>
            <a:pathLst>
              <a:path w="157756" h="11284" extrusionOk="0">
                <a:moveTo>
                  <a:pt x="47603" y="1"/>
                </a:moveTo>
                <a:cubicBezTo>
                  <a:pt x="46122" y="1"/>
                  <a:pt x="44638" y="67"/>
                  <a:pt x="43149" y="207"/>
                </a:cubicBezTo>
                <a:cubicBezTo>
                  <a:pt x="33014" y="1175"/>
                  <a:pt x="23416" y="4616"/>
                  <a:pt x="13362" y="6041"/>
                </a:cubicBezTo>
                <a:cubicBezTo>
                  <a:pt x="2984" y="7520"/>
                  <a:pt x="0" y="11284"/>
                  <a:pt x="0" y="11284"/>
                </a:cubicBezTo>
                <a:lnTo>
                  <a:pt x="157756" y="11284"/>
                </a:lnTo>
                <a:lnTo>
                  <a:pt x="157756" y="2950"/>
                </a:lnTo>
                <a:cubicBezTo>
                  <a:pt x="157191" y="3111"/>
                  <a:pt x="156626" y="3299"/>
                  <a:pt x="156089" y="3487"/>
                </a:cubicBezTo>
                <a:cubicBezTo>
                  <a:pt x="152002" y="4885"/>
                  <a:pt x="147782" y="6418"/>
                  <a:pt x="143453" y="7036"/>
                </a:cubicBezTo>
                <a:cubicBezTo>
                  <a:pt x="141678" y="7283"/>
                  <a:pt x="139914" y="7385"/>
                  <a:pt x="138154" y="7385"/>
                </a:cubicBezTo>
                <a:cubicBezTo>
                  <a:pt x="134930" y="7385"/>
                  <a:pt x="131723" y="7041"/>
                  <a:pt x="128506" y="6606"/>
                </a:cubicBezTo>
                <a:cubicBezTo>
                  <a:pt x="124682" y="6079"/>
                  <a:pt x="120929" y="5595"/>
                  <a:pt x="117123" y="5595"/>
                </a:cubicBezTo>
                <a:cubicBezTo>
                  <a:pt x="115685" y="5595"/>
                  <a:pt x="114239" y="5664"/>
                  <a:pt x="112779" y="5826"/>
                </a:cubicBezTo>
                <a:cubicBezTo>
                  <a:pt x="107940" y="6391"/>
                  <a:pt x="103208" y="7493"/>
                  <a:pt x="98369" y="8031"/>
                </a:cubicBezTo>
                <a:cubicBezTo>
                  <a:pt x="95627" y="8321"/>
                  <a:pt x="92836" y="8379"/>
                  <a:pt x="90049" y="8379"/>
                </a:cubicBezTo>
                <a:cubicBezTo>
                  <a:pt x="88192" y="8379"/>
                  <a:pt x="86336" y="8353"/>
                  <a:pt x="84497" y="8353"/>
                </a:cubicBezTo>
                <a:cubicBezTo>
                  <a:pt x="80142" y="8353"/>
                  <a:pt x="64925" y="3353"/>
                  <a:pt x="62156" y="2493"/>
                </a:cubicBezTo>
                <a:cubicBezTo>
                  <a:pt x="59575" y="1713"/>
                  <a:pt x="56941" y="772"/>
                  <a:pt x="54198" y="422"/>
                </a:cubicBezTo>
                <a:cubicBezTo>
                  <a:pt x="52009" y="149"/>
                  <a:pt x="49811" y="1"/>
                  <a:pt x="47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flipH="1">
            <a:off x="530846" y="4764638"/>
            <a:ext cx="136704" cy="96410"/>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txBox="1">
            <a:spLocks noGrp="1"/>
          </p:cNvSpPr>
          <p:nvPr>
            <p:ph type="subTitle" idx="1"/>
          </p:nvPr>
        </p:nvSpPr>
        <p:spPr>
          <a:xfrm>
            <a:off x="5264125" y="14662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77" name="Google Shape;277;p15"/>
          <p:cNvSpPr txBox="1">
            <a:spLocks noGrp="1"/>
          </p:cNvSpPr>
          <p:nvPr>
            <p:ph type="subTitle" idx="2"/>
          </p:nvPr>
        </p:nvSpPr>
        <p:spPr>
          <a:xfrm>
            <a:off x="5264125" y="17570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8" name="Google Shape;278;p15"/>
          <p:cNvSpPr txBox="1">
            <a:spLocks noGrp="1"/>
          </p:cNvSpPr>
          <p:nvPr>
            <p:ph type="title"/>
          </p:nvPr>
        </p:nvSpPr>
        <p:spPr>
          <a:xfrm>
            <a:off x="940375" y="1653250"/>
            <a:ext cx="2985600" cy="1494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000"/>
              <a:buFont typeface="Patrick Hand"/>
              <a:buNone/>
              <a:defRPr sz="5000">
                <a:solidFill>
                  <a:schemeClr val="accent2"/>
                </a:solidFill>
                <a:latin typeface="Patrick Hand"/>
                <a:ea typeface="Patrick Hand"/>
                <a:cs typeface="Patrick Hand"/>
                <a:sym typeface="Patrick Han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9" name="Google Shape;279;p15"/>
          <p:cNvSpPr txBox="1">
            <a:spLocks noGrp="1"/>
          </p:cNvSpPr>
          <p:nvPr>
            <p:ph type="subTitle" idx="3"/>
          </p:nvPr>
        </p:nvSpPr>
        <p:spPr>
          <a:xfrm>
            <a:off x="5264125" y="22286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80" name="Google Shape;280;p15"/>
          <p:cNvSpPr txBox="1">
            <a:spLocks noGrp="1"/>
          </p:cNvSpPr>
          <p:nvPr>
            <p:ph type="subTitle" idx="4"/>
          </p:nvPr>
        </p:nvSpPr>
        <p:spPr>
          <a:xfrm>
            <a:off x="5264125" y="25194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15"/>
          <p:cNvSpPr txBox="1">
            <a:spLocks noGrp="1"/>
          </p:cNvSpPr>
          <p:nvPr>
            <p:ph type="subTitle" idx="5"/>
          </p:nvPr>
        </p:nvSpPr>
        <p:spPr>
          <a:xfrm>
            <a:off x="5264125" y="29910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82" name="Google Shape;282;p15"/>
          <p:cNvSpPr txBox="1">
            <a:spLocks noGrp="1"/>
          </p:cNvSpPr>
          <p:nvPr>
            <p:ph type="subTitle" idx="6"/>
          </p:nvPr>
        </p:nvSpPr>
        <p:spPr>
          <a:xfrm>
            <a:off x="5264125" y="32818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3" name="Google Shape;283;p15"/>
          <p:cNvSpPr txBox="1">
            <a:spLocks noGrp="1"/>
          </p:cNvSpPr>
          <p:nvPr>
            <p:ph type="subTitle" idx="7"/>
          </p:nvPr>
        </p:nvSpPr>
        <p:spPr>
          <a:xfrm>
            <a:off x="5264125" y="37534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84" name="Google Shape;284;p15"/>
          <p:cNvSpPr txBox="1">
            <a:spLocks noGrp="1"/>
          </p:cNvSpPr>
          <p:nvPr>
            <p:ph type="subTitle" idx="8"/>
          </p:nvPr>
        </p:nvSpPr>
        <p:spPr>
          <a:xfrm>
            <a:off x="5264125" y="40442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5" name="Google Shape;285;p15"/>
          <p:cNvSpPr txBox="1">
            <a:spLocks noGrp="1"/>
          </p:cNvSpPr>
          <p:nvPr>
            <p:ph type="subTitle" idx="9"/>
          </p:nvPr>
        </p:nvSpPr>
        <p:spPr>
          <a:xfrm>
            <a:off x="5264125" y="703850"/>
            <a:ext cx="2875800" cy="34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atrick Hand"/>
              <a:buNone/>
              <a:defRPr sz="2200">
                <a:solidFill>
                  <a:schemeClr val="dk2"/>
                </a:solidFill>
                <a:latin typeface="Patrick Hand"/>
                <a:ea typeface="Patrick Hand"/>
                <a:cs typeface="Patrick Hand"/>
                <a:sym typeface="Patrick Hand"/>
              </a:defRPr>
            </a:lvl1pPr>
            <a:lvl2pPr lvl="1" rtl="0">
              <a:lnSpc>
                <a:spcPct val="100000"/>
              </a:lnSpc>
              <a:spcBef>
                <a:spcPts val="0"/>
              </a:spcBef>
              <a:spcAft>
                <a:spcPts val="0"/>
              </a:spcAft>
              <a:buSzPts val="1400"/>
              <a:buFont typeface="Patrick Hand"/>
              <a:buNone/>
              <a:defRPr>
                <a:latin typeface="Patrick Hand"/>
                <a:ea typeface="Patrick Hand"/>
                <a:cs typeface="Patrick Hand"/>
                <a:sym typeface="Patrick Hand"/>
              </a:defRPr>
            </a:lvl2pPr>
            <a:lvl3pPr lvl="2" rtl="0">
              <a:lnSpc>
                <a:spcPct val="100000"/>
              </a:lnSpc>
              <a:spcBef>
                <a:spcPts val="0"/>
              </a:spcBef>
              <a:spcAft>
                <a:spcPts val="0"/>
              </a:spcAft>
              <a:buSzPts val="1400"/>
              <a:buFont typeface="Patrick Hand"/>
              <a:buNone/>
              <a:defRPr>
                <a:latin typeface="Patrick Hand"/>
                <a:ea typeface="Patrick Hand"/>
                <a:cs typeface="Patrick Hand"/>
                <a:sym typeface="Patrick Hand"/>
              </a:defRPr>
            </a:lvl3pPr>
            <a:lvl4pPr lvl="3" rtl="0">
              <a:lnSpc>
                <a:spcPct val="100000"/>
              </a:lnSpc>
              <a:spcBef>
                <a:spcPts val="0"/>
              </a:spcBef>
              <a:spcAft>
                <a:spcPts val="0"/>
              </a:spcAft>
              <a:buSzPts val="1400"/>
              <a:buFont typeface="Patrick Hand"/>
              <a:buNone/>
              <a:defRPr>
                <a:latin typeface="Patrick Hand"/>
                <a:ea typeface="Patrick Hand"/>
                <a:cs typeface="Patrick Hand"/>
                <a:sym typeface="Patrick Hand"/>
              </a:defRPr>
            </a:lvl4pPr>
            <a:lvl5pPr lvl="4" rtl="0">
              <a:lnSpc>
                <a:spcPct val="100000"/>
              </a:lnSpc>
              <a:spcBef>
                <a:spcPts val="0"/>
              </a:spcBef>
              <a:spcAft>
                <a:spcPts val="0"/>
              </a:spcAft>
              <a:buSzPts val="1400"/>
              <a:buFont typeface="Patrick Hand"/>
              <a:buNone/>
              <a:defRPr>
                <a:latin typeface="Patrick Hand"/>
                <a:ea typeface="Patrick Hand"/>
                <a:cs typeface="Patrick Hand"/>
                <a:sym typeface="Patrick Hand"/>
              </a:defRPr>
            </a:lvl5pPr>
            <a:lvl6pPr lvl="5" rtl="0">
              <a:lnSpc>
                <a:spcPct val="100000"/>
              </a:lnSpc>
              <a:spcBef>
                <a:spcPts val="0"/>
              </a:spcBef>
              <a:spcAft>
                <a:spcPts val="0"/>
              </a:spcAft>
              <a:buSzPts val="1400"/>
              <a:buFont typeface="Patrick Hand"/>
              <a:buNone/>
              <a:defRPr>
                <a:latin typeface="Patrick Hand"/>
                <a:ea typeface="Patrick Hand"/>
                <a:cs typeface="Patrick Hand"/>
                <a:sym typeface="Patrick Hand"/>
              </a:defRPr>
            </a:lvl6pPr>
            <a:lvl7pPr lvl="6" rtl="0">
              <a:lnSpc>
                <a:spcPct val="100000"/>
              </a:lnSpc>
              <a:spcBef>
                <a:spcPts val="0"/>
              </a:spcBef>
              <a:spcAft>
                <a:spcPts val="0"/>
              </a:spcAft>
              <a:buSzPts val="1400"/>
              <a:buFont typeface="Patrick Hand"/>
              <a:buNone/>
              <a:defRPr>
                <a:latin typeface="Patrick Hand"/>
                <a:ea typeface="Patrick Hand"/>
                <a:cs typeface="Patrick Hand"/>
                <a:sym typeface="Patrick Hand"/>
              </a:defRPr>
            </a:lvl7pPr>
            <a:lvl8pPr lvl="7" rtl="0">
              <a:lnSpc>
                <a:spcPct val="100000"/>
              </a:lnSpc>
              <a:spcBef>
                <a:spcPts val="0"/>
              </a:spcBef>
              <a:spcAft>
                <a:spcPts val="0"/>
              </a:spcAft>
              <a:buSzPts val="1400"/>
              <a:buFont typeface="Patrick Hand"/>
              <a:buNone/>
              <a:defRPr>
                <a:latin typeface="Patrick Hand"/>
                <a:ea typeface="Patrick Hand"/>
                <a:cs typeface="Patrick Hand"/>
                <a:sym typeface="Patrick Hand"/>
              </a:defRPr>
            </a:lvl8pPr>
            <a:lvl9pPr lvl="8" rtl="0">
              <a:lnSpc>
                <a:spcPct val="100000"/>
              </a:lnSpc>
              <a:spcBef>
                <a:spcPts val="0"/>
              </a:spcBef>
              <a:spcAft>
                <a:spcPts val="0"/>
              </a:spcAft>
              <a:buSzPts val="1400"/>
              <a:buFont typeface="Patrick Hand"/>
              <a:buNone/>
              <a:defRPr>
                <a:latin typeface="Patrick Hand"/>
                <a:ea typeface="Patrick Hand"/>
                <a:cs typeface="Patrick Hand"/>
                <a:sym typeface="Patrick Hand"/>
              </a:defRPr>
            </a:lvl9pPr>
          </a:lstStyle>
          <a:p>
            <a:endParaRPr/>
          </a:p>
        </p:txBody>
      </p:sp>
      <p:sp>
        <p:nvSpPr>
          <p:cNvPr id="286" name="Google Shape;286;p15"/>
          <p:cNvSpPr txBox="1">
            <a:spLocks noGrp="1"/>
          </p:cNvSpPr>
          <p:nvPr>
            <p:ph type="subTitle" idx="13"/>
          </p:nvPr>
        </p:nvSpPr>
        <p:spPr>
          <a:xfrm>
            <a:off x="5264125" y="994650"/>
            <a:ext cx="2875800" cy="3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None/>
              <a:defRPr sz="1400">
                <a:solidFill>
                  <a:schemeClr val="l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7" name="Google Shape;287;p15"/>
          <p:cNvSpPr txBox="1">
            <a:spLocks noGrp="1"/>
          </p:cNvSpPr>
          <p:nvPr>
            <p:ph type="title" idx="14" hasCustomPrompt="1"/>
          </p:nvPr>
        </p:nvSpPr>
        <p:spPr>
          <a:xfrm>
            <a:off x="4538059" y="703850"/>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88" name="Google Shape;288;p15"/>
          <p:cNvSpPr txBox="1">
            <a:spLocks noGrp="1"/>
          </p:cNvSpPr>
          <p:nvPr>
            <p:ph type="title" idx="15" hasCustomPrompt="1"/>
          </p:nvPr>
        </p:nvSpPr>
        <p:spPr>
          <a:xfrm>
            <a:off x="4538059" y="1457163"/>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89" name="Google Shape;289;p15"/>
          <p:cNvSpPr txBox="1">
            <a:spLocks noGrp="1"/>
          </p:cNvSpPr>
          <p:nvPr>
            <p:ph type="title" idx="16" hasCustomPrompt="1"/>
          </p:nvPr>
        </p:nvSpPr>
        <p:spPr>
          <a:xfrm>
            <a:off x="4538059" y="2210475"/>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90" name="Google Shape;290;p15"/>
          <p:cNvSpPr txBox="1">
            <a:spLocks noGrp="1"/>
          </p:cNvSpPr>
          <p:nvPr>
            <p:ph type="title" idx="17" hasCustomPrompt="1"/>
          </p:nvPr>
        </p:nvSpPr>
        <p:spPr>
          <a:xfrm>
            <a:off x="4538059" y="2963788"/>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91" name="Google Shape;291;p15"/>
          <p:cNvSpPr txBox="1">
            <a:spLocks noGrp="1"/>
          </p:cNvSpPr>
          <p:nvPr>
            <p:ph type="title" idx="18" hasCustomPrompt="1"/>
          </p:nvPr>
        </p:nvSpPr>
        <p:spPr>
          <a:xfrm>
            <a:off x="4538059" y="3717100"/>
            <a:ext cx="680400" cy="34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00" b="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Patrick Hand"/>
              <a:buNone/>
              <a:defRPr sz="3000" b="1">
                <a:solidFill>
                  <a:schemeClr val="dk2"/>
                </a:solidFill>
                <a:latin typeface="Patrick Hand"/>
                <a:ea typeface="Patrick Hand"/>
                <a:cs typeface="Patrick Hand"/>
                <a:sym typeface="Patrick Hand"/>
              </a:defRPr>
            </a:lvl1pPr>
            <a:lvl2pPr lvl="1" rtl="0">
              <a:spcBef>
                <a:spcPts val="0"/>
              </a:spcBef>
              <a:spcAft>
                <a:spcPts val="0"/>
              </a:spcAft>
              <a:buClr>
                <a:schemeClr val="dk1"/>
              </a:buClr>
              <a:buSzPts val="2800"/>
              <a:buNone/>
              <a:defRPr sz="2800" b="1">
                <a:solidFill>
                  <a:schemeClr val="dk1"/>
                </a:solidFill>
              </a:defRPr>
            </a:lvl2pPr>
            <a:lvl3pPr lvl="2" rtl="0">
              <a:spcBef>
                <a:spcPts val="0"/>
              </a:spcBef>
              <a:spcAft>
                <a:spcPts val="0"/>
              </a:spcAft>
              <a:buClr>
                <a:schemeClr val="dk1"/>
              </a:buClr>
              <a:buSzPts val="2800"/>
              <a:buNone/>
              <a:defRPr sz="2800" b="1">
                <a:solidFill>
                  <a:schemeClr val="dk1"/>
                </a:solidFill>
              </a:defRPr>
            </a:lvl3pPr>
            <a:lvl4pPr lvl="3" rtl="0">
              <a:spcBef>
                <a:spcPts val="0"/>
              </a:spcBef>
              <a:spcAft>
                <a:spcPts val="0"/>
              </a:spcAft>
              <a:buClr>
                <a:schemeClr val="dk1"/>
              </a:buClr>
              <a:buSzPts val="2800"/>
              <a:buNone/>
              <a:defRPr sz="2800" b="1">
                <a:solidFill>
                  <a:schemeClr val="dk1"/>
                </a:solidFill>
              </a:defRPr>
            </a:lvl4pPr>
            <a:lvl5pPr lvl="4" rtl="0">
              <a:spcBef>
                <a:spcPts val="0"/>
              </a:spcBef>
              <a:spcAft>
                <a:spcPts val="0"/>
              </a:spcAft>
              <a:buClr>
                <a:schemeClr val="dk1"/>
              </a:buClr>
              <a:buSzPts val="2800"/>
              <a:buNone/>
              <a:defRPr sz="2800" b="1">
                <a:solidFill>
                  <a:schemeClr val="dk1"/>
                </a:solidFill>
              </a:defRPr>
            </a:lvl5pPr>
            <a:lvl6pPr lvl="5" rtl="0">
              <a:spcBef>
                <a:spcPts val="0"/>
              </a:spcBef>
              <a:spcAft>
                <a:spcPts val="0"/>
              </a:spcAft>
              <a:buClr>
                <a:schemeClr val="dk1"/>
              </a:buClr>
              <a:buSzPts val="2800"/>
              <a:buNone/>
              <a:defRPr sz="2800" b="1">
                <a:solidFill>
                  <a:schemeClr val="dk1"/>
                </a:solidFill>
              </a:defRPr>
            </a:lvl6pPr>
            <a:lvl7pPr lvl="6" rtl="0">
              <a:spcBef>
                <a:spcPts val="0"/>
              </a:spcBef>
              <a:spcAft>
                <a:spcPts val="0"/>
              </a:spcAft>
              <a:buClr>
                <a:schemeClr val="dk1"/>
              </a:buClr>
              <a:buSzPts val="2800"/>
              <a:buNone/>
              <a:defRPr sz="2800" b="1">
                <a:solidFill>
                  <a:schemeClr val="dk1"/>
                </a:solidFill>
              </a:defRPr>
            </a:lvl7pPr>
            <a:lvl8pPr lvl="7" rtl="0">
              <a:spcBef>
                <a:spcPts val="0"/>
              </a:spcBef>
              <a:spcAft>
                <a:spcPts val="0"/>
              </a:spcAft>
              <a:buClr>
                <a:schemeClr val="dk1"/>
              </a:buClr>
              <a:buSzPts val="2800"/>
              <a:buNone/>
              <a:defRPr sz="2800" b="1">
                <a:solidFill>
                  <a:schemeClr val="dk1"/>
                </a:solidFill>
              </a:defRPr>
            </a:lvl8pPr>
            <a:lvl9pPr lvl="8" rtl="0">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1pPr>
            <a:lvl2pPr marL="914400" lvl="1"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marL="1371600" lvl="2"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marL="1828800" lvl="3"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marL="2286000" lvl="4"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marL="2743200" lvl="5"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marL="3200400" lvl="6"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marL="3657600" lvl="7" indent="-317500">
              <a:lnSpc>
                <a:spcPct val="115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marL="4114800" lvl="8" indent="-317500">
              <a:lnSpc>
                <a:spcPct val="115000"/>
              </a:lnSpc>
              <a:spcBef>
                <a:spcPts val="1600"/>
              </a:spcBef>
              <a:spcAft>
                <a:spcPts val="1600"/>
              </a:spcAft>
              <a:buClr>
                <a:schemeClr val="lt2"/>
              </a:buClr>
              <a:buSzPts val="1400"/>
              <a:buFont typeface="Poppins"/>
              <a:buChar char="■"/>
              <a:defRPr>
                <a:solidFill>
                  <a:schemeClr val="lt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8" r:id="rId23"/>
    <p:sldLayoutId id="2147483679"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4" r:id="rId37"/>
    <p:sldLayoutId id="2147483695" r:id="rId38"/>
    <p:sldLayoutId id="2147483696" r:id="rId39"/>
    <p:sldLayoutId id="2147483697" r:id="rId40"/>
    <p:sldLayoutId id="2147483698"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bmember003/farmer_companion_bpit" TargetMode="External"/><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hyperlink" Target="https://github.com/Adi-ty/Farmer-Companion-we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grpSp>
        <p:nvGrpSpPr>
          <p:cNvPr id="934" name="Google Shape;934;p55"/>
          <p:cNvGrpSpPr/>
          <p:nvPr/>
        </p:nvGrpSpPr>
        <p:grpSpPr>
          <a:xfrm>
            <a:off x="4815845" y="604088"/>
            <a:ext cx="3557234" cy="4539470"/>
            <a:chOff x="4815845" y="604088"/>
            <a:chExt cx="3557234" cy="4539470"/>
          </a:xfrm>
        </p:grpSpPr>
        <p:grpSp>
          <p:nvGrpSpPr>
            <p:cNvPr id="935" name="Google Shape;935;p55"/>
            <p:cNvGrpSpPr/>
            <p:nvPr/>
          </p:nvGrpSpPr>
          <p:grpSpPr>
            <a:xfrm>
              <a:off x="6231762" y="604088"/>
              <a:ext cx="2141317" cy="4539462"/>
              <a:chOff x="2451049" y="3270244"/>
              <a:chExt cx="598267" cy="1268254"/>
            </a:xfrm>
          </p:grpSpPr>
          <p:sp>
            <p:nvSpPr>
              <p:cNvPr id="936" name="Google Shape;936;p55"/>
              <p:cNvSpPr/>
              <p:nvPr/>
            </p:nvSpPr>
            <p:spPr>
              <a:xfrm>
                <a:off x="2661886" y="3270244"/>
                <a:ext cx="135246" cy="47754"/>
              </a:xfrm>
              <a:custGeom>
                <a:avLst/>
                <a:gdLst/>
                <a:ahLst/>
                <a:cxnLst/>
                <a:rect l="l" t="t" r="r" b="b"/>
                <a:pathLst>
                  <a:path w="9751" h="3443" extrusionOk="0">
                    <a:moveTo>
                      <a:pt x="3767" y="0"/>
                    </a:moveTo>
                    <a:cubicBezTo>
                      <a:pt x="1803" y="0"/>
                      <a:pt x="186" y="1502"/>
                      <a:pt x="1" y="3420"/>
                    </a:cubicBezTo>
                    <a:cubicBezTo>
                      <a:pt x="1479" y="3050"/>
                      <a:pt x="3074" y="2842"/>
                      <a:pt x="4783" y="2842"/>
                    </a:cubicBezTo>
                    <a:cubicBezTo>
                      <a:pt x="4864" y="2841"/>
                      <a:pt x="4944" y="2840"/>
                      <a:pt x="5024" y="2840"/>
                    </a:cubicBezTo>
                    <a:cubicBezTo>
                      <a:pt x="6691" y="2840"/>
                      <a:pt x="8273" y="3068"/>
                      <a:pt x="9750" y="3443"/>
                    </a:cubicBezTo>
                    <a:cubicBezTo>
                      <a:pt x="9681" y="1525"/>
                      <a:pt x="8133" y="0"/>
                      <a:pt x="6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2564803" y="3309327"/>
                <a:ext cx="327193" cy="191323"/>
              </a:xfrm>
              <a:custGeom>
                <a:avLst/>
                <a:gdLst/>
                <a:ahLst/>
                <a:cxnLst/>
                <a:rect l="l" t="t" r="r" b="b"/>
                <a:pathLst>
                  <a:path w="23590" h="13794" extrusionOk="0">
                    <a:moveTo>
                      <a:pt x="11783" y="1"/>
                    </a:moveTo>
                    <a:cubicBezTo>
                      <a:pt x="10074" y="1"/>
                      <a:pt x="8456" y="186"/>
                      <a:pt x="7001" y="579"/>
                    </a:cubicBezTo>
                    <a:cubicBezTo>
                      <a:pt x="2888" y="1664"/>
                      <a:pt x="0" y="4067"/>
                      <a:pt x="0" y="6886"/>
                    </a:cubicBezTo>
                    <a:cubicBezTo>
                      <a:pt x="0" y="10698"/>
                      <a:pt x="5268" y="13794"/>
                      <a:pt x="11783" y="13794"/>
                    </a:cubicBezTo>
                    <a:cubicBezTo>
                      <a:pt x="18298" y="13794"/>
                      <a:pt x="23566" y="10698"/>
                      <a:pt x="23566" y="6886"/>
                    </a:cubicBezTo>
                    <a:cubicBezTo>
                      <a:pt x="23589" y="4113"/>
                      <a:pt x="20747" y="1734"/>
                      <a:pt x="16750" y="625"/>
                    </a:cubicBezTo>
                    <a:cubicBezTo>
                      <a:pt x="15249" y="232"/>
                      <a:pt x="13562" y="1"/>
                      <a:pt x="117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2451049" y="3372653"/>
                <a:ext cx="541887" cy="406585"/>
              </a:xfrm>
              <a:custGeom>
                <a:avLst/>
                <a:gdLst/>
                <a:ahLst/>
                <a:cxnLst/>
                <a:rect l="l" t="t" r="r" b="b"/>
                <a:pathLst>
                  <a:path w="39069" h="29314" extrusionOk="0">
                    <a:moveTo>
                      <a:pt x="11391" y="0"/>
                    </a:moveTo>
                    <a:cubicBezTo>
                      <a:pt x="11263" y="0"/>
                      <a:pt x="11134" y="48"/>
                      <a:pt x="11044" y="148"/>
                    </a:cubicBezTo>
                    <a:lnTo>
                      <a:pt x="2611" y="9921"/>
                    </a:lnTo>
                    <a:cubicBezTo>
                      <a:pt x="1" y="12832"/>
                      <a:pt x="878" y="17476"/>
                      <a:pt x="4413" y="19209"/>
                    </a:cubicBezTo>
                    <a:lnTo>
                      <a:pt x="10767" y="22374"/>
                    </a:lnTo>
                    <a:cubicBezTo>
                      <a:pt x="10975" y="23460"/>
                      <a:pt x="11136" y="24176"/>
                      <a:pt x="11136" y="24176"/>
                    </a:cubicBezTo>
                    <a:lnTo>
                      <a:pt x="28418" y="27387"/>
                    </a:lnTo>
                    <a:lnTo>
                      <a:pt x="28788" y="27226"/>
                    </a:lnTo>
                    <a:lnTo>
                      <a:pt x="28949" y="27364"/>
                    </a:lnTo>
                    <a:lnTo>
                      <a:pt x="29642" y="27965"/>
                    </a:lnTo>
                    <a:cubicBezTo>
                      <a:pt x="29735" y="28057"/>
                      <a:pt x="29827" y="28103"/>
                      <a:pt x="29920" y="28196"/>
                    </a:cubicBezTo>
                    <a:lnTo>
                      <a:pt x="30220" y="28427"/>
                    </a:lnTo>
                    <a:cubicBezTo>
                      <a:pt x="30428" y="28566"/>
                      <a:pt x="30682" y="28727"/>
                      <a:pt x="30913" y="28843"/>
                    </a:cubicBezTo>
                    <a:cubicBezTo>
                      <a:pt x="31445" y="29074"/>
                      <a:pt x="32022" y="29236"/>
                      <a:pt x="32646" y="29305"/>
                    </a:cubicBezTo>
                    <a:cubicBezTo>
                      <a:pt x="32733" y="29311"/>
                      <a:pt x="32819" y="29314"/>
                      <a:pt x="32906" y="29314"/>
                    </a:cubicBezTo>
                    <a:cubicBezTo>
                      <a:pt x="33143" y="29314"/>
                      <a:pt x="33380" y="29292"/>
                      <a:pt x="33616" y="29259"/>
                    </a:cubicBezTo>
                    <a:cubicBezTo>
                      <a:pt x="33917" y="29212"/>
                      <a:pt x="34240" y="29120"/>
                      <a:pt x="34540" y="29004"/>
                    </a:cubicBezTo>
                    <a:cubicBezTo>
                      <a:pt x="35118" y="28773"/>
                      <a:pt x="35603" y="28427"/>
                      <a:pt x="35996" y="28057"/>
                    </a:cubicBezTo>
                    <a:cubicBezTo>
                      <a:pt x="36112" y="27942"/>
                      <a:pt x="36227" y="27826"/>
                      <a:pt x="36319" y="27688"/>
                    </a:cubicBezTo>
                    <a:cubicBezTo>
                      <a:pt x="36389" y="27595"/>
                      <a:pt x="36458" y="27503"/>
                      <a:pt x="36527" y="27410"/>
                    </a:cubicBezTo>
                    <a:cubicBezTo>
                      <a:pt x="36966" y="26810"/>
                      <a:pt x="37220" y="26209"/>
                      <a:pt x="37359" y="25631"/>
                    </a:cubicBezTo>
                    <a:lnTo>
                      <a:pt x="37428" y="25423"/>
                    </a:lnTo>
                    <a:cubicBezTo>
                      <a:pt x="37452" y="25216"/>
                      <a:pt x="38399" y="20433"/>
                      <a:pt x="38514" y="19486"/>
                    </a:cubicBezTo>
                    <a:cubicBezTo>
                      <a:pt x="38699" y="18284"/>
                      <a:pt x="38861" y="18677"/>
                      <a:pt x="39069" y="17591"/>
                    </a:cubicBezTo>
                    <a:lnTo>
                      <a:pt x="38815" y="15489"/>
                    </a:lnTo>
                    <a:cubicBezTo>
                      <a:pt x="38539" y="15429"/>
                      <a:pt x="38262" y="15400"/>
                      <a:pt x="37989" y="15400"/>
                    </a:cubicBezTo>
                    <a:cubicBezTo>
                      <a:pt x="36564" y="15400"/>
                      <a:pt x="35222" y="16185"/>
                      <a:pt x="34564" y="17522"/>
                    </a:cubicBezTo>
                    <a:lnTo>
                      <a:pt x="33408" y="19832"/>
                    </a:lnTo>
                    <a:lnTo>
                      <a:pt x="33062" y="20618"/>
                    </a:lnTo>
                    <a:lnTo>
                      <a:pt x="32346" y="17499"/>
                    </a:lnTo>
                    <a:cubicBezTo>
                      <a:pt x="31999" y="14865"/>
                      <a:pt x="30035" y="13479"/>
                      <a:pt x="27609" y="12393"/>
                    </a:cubicBezTo>
                    <a:lnTo>
                      <a:pt x="24444" y="11307"/>
                    </a:lnTo>
                    <a:lnTo>
                      <a:pt x="24190" y="11307"/>
                    </a:lnTo>
                    <a:cubicBezTo>
                      <a:pt x="23220" y="11307"/>
                      <a:pt x="22249" y="10868"/>
                      <a:pt x="21279" y="10868"/>
                    </a:cubicBezTo>
                    <a:lnTo>
                      <a:pt x="17929" y="10868"/>
                    </a:lnTo>
                    <a:cubicBezTo>
                      <a:pt x="17213" y="10868"/>
                      <a:pt x="16520" y="11053"/>
                      <a:pt x="15827" y="11122"/>
                    </a:cubicBezTo>
                    <a:cubicBezTo>
                      <a:pt x="15133" y="11238"/>
                      <a:pt x="14463" y="11400"/>
                      <a:pt x="13817" y="11631"/>
                    </a:cubicBezTo>
                    <a:cubicBezTo>
                      <a:pt x="13239" y="11815"/>
                      <a:pt x="12731" y="11977"/>
                      <a:pt x="12153" y="12023"/>
                    </a:cubicBezTo>
                    <a:lnTo>
                      <a:pt x="10767" y="12208"/>
                    </a:lnTo>
                    <a:lnTo>
                      <a:pt x="8687" y="12462"/>
                    </a:lnTo>
                    <a:lnTo>
                      <a:pt x="8664" y="12462"/>
                    </a:lnTo>
                    <a:lnTo>
                      <a:pt x="13932" y="5462"/>
                    </a:lnTo>
                    <a:cubicBezTo>
                      <a:pt x="14140" y="5185"/>
                      <a:pt x="14163" y="4815"/>
                      <a:pt x="14024" y="4515"/>
                    </a:cubicBezTo>
                    <a:lnTo>
                      <a:pt x="11806" y="240"/>
                    </a:lnTo>
                    <a:cubicBezTo>
                      <a:pt x="11728" y="83"/>
                      <a:pt x="11560" y="0"/>
                      <a:pt x="11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2603248" y="3371904"/>
                <a:ext cx="43593" cy="76826"/>
              </a:xfrm>
              <a:custGeom>
                <a:avLst/>
                <a:gdLst/>
                <a:ahLst/>
                <a:cxnLst/>
                <a:rect l="l" t="t" r="r" b="b"/>
                <a:pathLst>
                  <a:path w="3143" h="5539" extrusionOk="0">
                    <a:moveTo>
                      <a:pt x="373" y="0"/>
                    </a:moveTo>
                    <a:cubicBezTo>
                      <a:pt x="246" y="0"/>
                      <a:pt x="116" y="53"/>
                      <a:pt x="24" y="156"/>
                    </a:cubicBezTo>
                    <a:lnTo>
                      <a:pt x="1" y="179"/>
                    </a:lnTo>
                    <a:cubicBezTo>
                      <a:pt x="70" y="526"/>
                      <a:pt x="232" y="1011"/>
                      <a:pt x="486" y="1658"/>
                    </a:cubicBezTo>
                    <a:cubicBezTo>
                      <a:pt x="1341" y="3691"/>
                      <a:pt x="2311" y="4915"/>
                      <a:pt x="2889" y="5539"/>
                    </a:cubicBezTo>
                    <a:lnTo>
                      <a:pt x="2912" y="5470"/>
                    </a:lnTo>
                    <a:cubicBezTo>
                      <a:pt x="3120" y="5192"/>
                      <a:pt x="3143" y="4800"/>
                      <a:pt x="3004" y="4522"/>
                    </a:cubicBezTo>
                    <a:lnTo>
                      <a:pt x="763" y="248"/>
                    </a:lnTo>
                    <a:cubicBezTo>
                      <a:pt x="686" y="82"/>
                      <a:pt x="531" y="0"/>
                      <a:pt x="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2678557" y="3509000"/>
                <a:ext cx="93581" cy="69503"/>
              </a:xfrm>
              <a:custGeom>
                <a:avLst/>
                <a:gdLst/>
                <a:ahLst/>
                <a:cxnLst/>
                <a:rect l="l" t="t" r="r" b="b"/>
                <a:pathLst>
                  <a:path w="6747" h="5011" extrusionOk="0">
                    <a:moveTo>
                      <a:pt x="3441" y="0"/>
                    </a:moveTo>
                    <a:cubicBezTo>
                      <a:pt x="1794" y="0"/>
                      <a:pt x="117" y="220"/>
                      <a:pt x="46" y="644"/>
                    </a:cubicBezTo>
                    <a:cubicBezTo>
                      <a:pt x="23" y="875"/>
                      <a:pt x="0" y="1130"/>
                      <a:pt x="0" y="1361"/>
                    </a:cubicBezTo>
                    <a:cubicBezTo>
                      <a:pt x="0" y="3348"/>
                      <a:pt x="1502" y="5011"/>
                      <a:pt x="3373" y="5011"/>
                    </a:cubicBezTo>
                    <a:cubicBezTo>
                      <a:pt x="5245" y="5011"/>
                      <a:pt x="6746" y="3394"/>
                      <a:pt x="6746" y="1361"/>
                    </a:cubicBezTo>
                    <a:cubicBezTo>
                      <a:pt x="6746" y="1106"/>
                      <a:pt x="6723" y="875"/>
                      <a:pt x="6654" y="621"/>
                    </a:cubicBezTo>
                    <a:cubicBezTo>
                      <a:pt x="6575" y="203"/>
                      <a:pt x="5022" y="0"/>
                      <a:pt x="3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2645549" y="3327593"/>
                <a:ext cx="157993" cy="230741"/>
              </a:xfrm>
              <a:custGeom>
                <a:avLst/>
                <a:gdLst/>
                <a:ahLst/>
                <a:cxnLst/>
                <a:rect l="l" t="t" r="r" b="b"/>
                <a:pathLst>
                  <a:path w="11391" h="16636" extrusionOk="0">
                    <a:moveTo>
                      <a:pt x="5314" y="1"/>
                    </a:moveTo>
                    <a:cubicBezTo>
                      <a:pt x="3327" y="1"/>
                      <a:pt x="1710" y="1618"/>
                      <a:pt x="1710" y="3605"/>
                    </a:cubicBezTo>
                    <a:lnTo>
                      <a:pt x="1710" y="5222"/>
                    </a:lnTo>
                    <a:lnTo>
                      <a:pt x="1710" y="5292"/>
                    </a:lnTo>
                    <a:lnTo>
                      <a:pt x="1271" y="5292"/>
                    </a:lnTo>
                    <a:cubicBezTo>
                      <a:pt x="578" y="5292"/>
                      <a:pt x="0" y="5869"/>
                      <a:pt x="0" y="6562"/>
                    </a:cubicBezTo>
                    <a:lnTo>
                      <a:pt x="0" y="6724"/>
                    </a:lnTo>
                    <a:cubicBezTo>
                      <a:pt x="0" y="7417"/>
                      <a:pt x="578" y="7995"/>
                      <a:pt x="1271" y="7995"/>
                    </a:cubicBezTo>
                    <a:lnTo>
                      <a:pt x="1710" y="7995"/>
                    </a:lnTo>
                    <a:lnTo>
                      <a:pt x="1710" y="9196"/>
                    </a:lnTo>
                    <a:cubicBezTo>
                      <a:pt x="1710" y="10421"/>
                      <a:pt x="2311" y="11530"/>
                      <a:pt x="3258" y="12153"/>
                    </a:cubicBezTo>
                    <a:lnTo>
                      <a:pt x="3258" y="14094"/>
                    </a:lnTo>
                    <a:cubicBezTo>
                      <a:pt x="3258" y="15503"/>
                      <a:pt x="4413" y="16635"/>
                      <a:pt x="5799" y="16635"/>
                    </a:cubicBezTo>
                    <a:cubicBezTo>
                      <a:pt x="7209" y="16635"/>
                      <a:pt x="8341" y="15480"/>
                      <a:pt x="8341" y="14094"/>
                    </a:cubicBezTo>
                    <a:lnTo>
                      <a:pt x="8341" y="12107"/>
                    </a:lnTo>
                    <a:cubicBezTo>
                      <a:pt x="9265" y="11437"/>
                      <a:pt x="9889" y="10374"/>
                      <a:pt x="9889" y="9150"/>
                    </a:cubicBezTo>
                    <a:lnTo>
                      <a:pt x="9889" y="8341"/>
                    </a:lnTo>
                    <a:lnTo>
                      <a:pt x="9889" y="7972"/>
                    </a:lnTo>
                    <a:lnTo>
                      <a:pt x="10120" y="7972"/>
                    </a:lnTo>
                    <a:cubicBezTo>
                      <a:pt x="10813" y="7972"/>
                      <a:pt x="11391" y="7394"/>
                      <a:pt x="11391" y="6701"/>
                    </a:cubicBezTo>
                    <a:lnTo>
                      <a:pt x="11391" y="6539"/>
                    </a:lnTo>
                    <a:cubicBezTo>
                      <a:pt x="11391" y="5869"/>
                      <a:pt x="10836" y="5292"/>
                      <a:pt x="10120" y="5292"/>
                    </a:cubicBezTo>
                    <a:lnTo>
                      <a:pt x="9889" y="5292"/>
                    </a:lnTo>
                    <a:lnTo>
                      <a:pt x="9889" y="5222"/>
                    </a:lnTo>
                    <a:lnTo>
                      <a:pt x="9889" y="3605"/>
                    </a:lnTo>
                    <a:cubicBezTo>
                      <a:pt x="9889" y="1618"/>
                      <a:pt x="8248" y="1"/>
                      <a:pt x="6262"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2693938" y="3487808"/>
                <a:ext cx="64093" cy="37823"/>
              </a:xfrm>
              <a:custGeom>
                <a:avLst/>
                <a:gdLst/>
                <a:ahLst/>
                <a:cxnLst/>
                <a:rect l="l" t="t" r="r" b="b"/>
                <a:pathLst>
                  <a:path w="4621" h="2727" extrusionOk="0">
                    <a:moveTo>
                      <a:pt x="4552" y="1"/>
                    </a:moveTo>
                    <a:cubicBezTo>
                      <a:pt x="4020" y="278"/>
                      <a:pt x="3419" y="463"/>
                      <a:pt x="2773" y="463"/>
                    </a:cubicBezTo>
                    <a:lnTo>
                      <a:pt x="1825" y="463"/>
                    </a:lnTo>
                    <a:cubicBezTo>
                      <a:pt x="1201" y="463"/>
                      <a:pt x="624" y="278"/>
                      <a:pt x="92" y="24"/>
                    </a:cubicBezTo>
                    <a:cubicBezTo>
                      <a:pt x="46" y="209"/>
                      <a:pt x="0" y="417"/>
                      <a:pt x="0" y="601"/>
                    </a:cubicBezTo>
                    <a:cubicBezTo>
                      <a:pt x="0" y="1757"/>
                      <a:pt x="1040" y="2727"/>
                      <a:pt x="2310" y="2727"/>
                    </a:cubicBezTo>
                    <a:cubicBezTo>
                      <a:pt x="3581" y="2727"/>
                      <a:pt x="4621" y="1757"/>
                      <a:pt x="4621" y="601"/>
                    </a:cubicBezTo>
                    <a:cubicBezTo>
                      <a:pt x="4621" y="417"/>
                      <a:pt x="4598" y="209"/>
                      <a:pt x="4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2662857" y="3327593"/>
                <a:ext cx="127230" cy="91667"/>
              </a:xfrm>
              <a:custGeom>
                <a:avLst/>
                <a:gdLst/>
                <a:ahLst/>
                <a:cxnLst/>
                <a:rect l="l" t="t" r="r" b="b"/>
                <a:pathLst>
                  <a:path w="9173" h="6609" extrusionOk="0">
                    <a:moveTo>
                      <a:pt x="3604" y="1"/>
                    </a:moveTo>
                    <a:cubicBezTo>
                      <a:pt x="1617" y="1"/>
                      <a:pt x="0" y="1618"/>
                      <a:pt x="0" y="3605"/>
                    </a:cubicBezTo>
                    <a:lnTo>
                      <a:pt x="0" y="4714"/>
                    </a:lnTo>
                    <a:cubicBezTo>
                      <a:pt x="0" y="5384"/>
                      <a:pt x="162" y="5985"/>
                      <a:pt x="485" y="6539"/>
                    </a:cubicBezTo>
                    <a:lnTo>
                      <a:pt x="485" y="5222"/>
                    </a:lnTo>
                    <a:cubicBezTo>
                      <a:pt x="485" y="3235"/>
                      <a:pt x="2102" y="1618"/>
                      <a:pt x="4089" y="1618"/>
                    </a:cubicBezTo>
                    <a:lnTo>
                      <a:pt x="4205" y="1618"/>
                    </a:lnTo>
                    <a:cubicBezTo>
                      <a:pt x="4159" y="1803"/>
                      <a:pt x="4089" y="1965"/>
                      <a:pt x="4089" y="2149"/>
                    </a:cubicBezTo>
                    <a:cubicBezTo>
                      <a:pt x="4089" y="2912"/>
                      <a:pt x="4736" y="3559"/>
                      <a:pt x="5522" y="3559"/>
                    </a:cubicBezTo>
                    <a:cubicBezTo>
                      <a:pt x="5891" y="3559"/>
                      <a:pt x="6261" y="3420"/>
                      <a:pt x="6492" y="3143"/>
                    </a:cubicBezTo>
                    <a:cubicBezTo>
                      <a:pt x="6700" y="3328"/>
                      <a:pt x="6954" y="3420"/>
                      <a:pt x="7208" y="3420"/>
                    </a:cubicBezTo>
                    <a:cubicBezTo>
                      <a:pt x="7509" y="3420"/>
                      <a:pt x="7763" y="3305"/>
                      <a:pt x="7971" y="3120"/>
                    </a:cubicBezTo>
                    <a:cubicBezTo>
                      <a:pt x="8410" y="3721"/>
                      <a:pt x="8664" y="4460"/>
                      <a:pt x="8664" y="5222"/>
                    </a:cubicBezTo>
                    <a:lnTo>
                      <a:pt x="8664" y="6608"/>
                    </a:lnTo>
                    <a:cubicBezTo>
                      <a:pt x="9010" y="6077"/>
                      <a:pt x="9172" y="5430"/>
                      <a:pt x="9172" y="4737"/>
                    </a:cubicBezTo>
                    <a:lnTo>
                      <a:pt x="9172" y="3651"/>
                    </a:lnTo>
                    <a:cubicBezTo>
                      <a:pt x="9172" y="1641"/>
                      <a:pt x="7555" y="1"/>
                      <a:pt x="5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2668946" y="3401612"/>
                <a:ext cx="113762" cy="110253"/>
              </a:xfrm>
              <a:custGeom>
                <a:avLst/>
                <a:gdLst/>
                <a:ahLst/>
                <a:cxnLst/>
                <a:rect l="l" t="t" r="r" b="b"/>
                <a:pathLst>
                  <a:path w="8202" h="7949" extrusionOk="0">
                    <a:moveTo>
                      <a:pt x="8202" y="1"/>
                    </a:moveTo>
                    <a:lnTo>
                      <a:pt x="7532" y="2080"/>
                    </a:lnTo>
                    <a:cubicBezTo>
                      <a:pt x="7393" y="2519"/>
                      <a:pt x="6931" y="2843"/>
                      <a:pt x="6400" y="2843"/>
                    </a:cubicBezTo>
                    <a:lnTo>
                      <a:pt x="2357" y="2819"/>
                    </a:lnTo>
                    <a:cubicBezTo>
                      <a:pt x="1918" y="2819"/>
                      <a:pt x="1502" y="2611"/>
                      <a:pt x="1294" y="2265"/>
                    </a:cubicBezTo>
                    <a:lnTo>
                      <a:pt x="0" y="47"/>
                    </a:lnTo>
                    <a:lnTo>
                      <a:pt x="0" y="1918"/>
                    </a:lnTo>
                    <a:lnTo>
                      <a:pt x="0" y="4945"/>
                    </a:lnTo>
                    <a:cubicBezTo>
                      <a:pt x="0" y="6585"/>
                      <a:pt x="1502" y="7948"/>
                      <a:pt x="3304" y="7948"/>
                    </a:cubicBezTo>
                    <a:lnTo>
                      <a:pt x="5452" y="7948"/>
                    </a:lnTo>
                    <a:cubicBezTo>
                      <a:pt x="6954" y="7948"/>
                      <a:pt x="8202" y="6863"/>
                      <a:pt x="8202" y="5499"/>
                    </a:cubicBezTo>
                    <a:lnTo>
                      <a:pt x="8202" y="3097"/>
                    </a:lnTo>
                    <a:lnTo>
                      <a:pt x="8202" y="1941"/>
                    </a:lnTo>
                    <a:lnTo>
                      <a:pt x="8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2655479" y="3411473"/>
                <a:ext cx="11235" cy="15465"/>
              </a:xfrm>
              <a:custGeom>
                <a:avLst/>
                <a:gdLst/>
                <a:ahLst/>
                <a:cxnLst/>
                <a:rect l="l" t="t" r="r" b="b"/>
                <a:pathLst>
                  <a:path w="810" h="1115" extrusionOk="0">
                    <a:moveTo>
                      <a:pt x="165" y="0"/>
                    </a:moveTo>
                    <a:cubicBezTo>
                      <a:pt x="128" y="0"/>
                      <a:pt x="93" y="18"/>
                      <a:pt x="70" y="52"/>
                    </a:cubicBezTo>
                    <a:cubicBezTo>
                      <a:pt x="1" y="98"/>
                      <a:pt x="1" y="191"/>
                      <a:pt x="70" y="260"/>
                    </a:cubicBezTo>
                    <a:lnTo>
                      <a:pt x="440" y="653"/>
                    </a:lnTo>
                    <a:lnTo>
                      <a:pt x="209" y="861"/>
                    </a:lnTo>
                    <a:cubicBezTo>
                      <a:pt x="162" y="907"/>
                      <a:pt x="162" y="999"/>
                      <a:pt x="209" y="1069"/>
                    </a:cubicBezTo>
                    <a:cubicBezTo>
                      <a:pt x="232" y="1092"/>
                      <a:pt x="301" y="1115"/>
                      <a:pt x="324" y="1115"/>
                    </a:cubicBezTo>
                    <a:cubicBezTo>
                      <a:pt x="393" y="1115"/>
                      <a:pt x="417" y="1092"/>
                      <a:pt x="393" y="1069"/>
                    </a:cubicBezTo>
                    <a:lnTo>
                      <a:pt x="809" y="676"/>
                    </a:lnTo>
                    <a:lnTo>
                      <a:pt x="278" y="52"/>
                    </a:lnTo>
                    <a:cubicBezTo>
                      <a:pt x="243" y="18"/>
                      <a:pt x="203" y="0"/>
                      <a:pt x="1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2784294" y="3412027"/>
                <a:ext cx="11221" cy="14910"/>
              </a:xfrm>
              <a:custGeom>
                <a:avLst/>
                <a:gdLst/>
                <a:ahLst/>
                <a:cxnLst/>
                <a:rect l="l" t="t" r="r" b="b"/>
                <a:pathLst>
                  <a:path w="809" h="1075" extrusionOk="0">
                    <a:moveTo>
                      <a:pt x="644" y="1"/>
                    </a:moveTo>
                    <a:cubicBezTo>
                      <a:pt x="607" y="1"/>
                      <a:pt x="566" y="12"/>
                      <a:pt x="532" y="35"/>
                    </a:cubicBezTo>
                    <a:lnTo>
                      <a:pt x="0" y="682"/>
                    </a:lnTo>
                    <a:lnTo>
                      <a:pt x="416" y="1052"/>
                    </a:lnTo>
                    <a:cubicBezTo>
                      <a:pt x="462" y="1075"/>
                      <a:pt x="485" y="1075"/>
                      <a:pt x="509" y="1075"/>
                    </a:cubicBezTo>
                    <a:cubicBezTo>
                      <a:pt x="532" y="1075"/>
                      <a:pt x="601" y="1052"/>
                      <a:pt x="601" y="1052"/>
                    </a:cubicBezTo>
                    <a:cubicBezTo>
                      <a:pt x="647" y="983"/>
                      <a:pt x="647" y="890"/>
                      <a:pt x="601" y="844"/>
                    </a:cubicBezTo>
                    <a:lnTo>
                      <a:pt x="370" y="636"/>
                    </a:lnTo>
                    <a:lnTo>
                      <a:pt x="740" y="243"/>
                    </a:lnTo>
                    <a:cubicBezTo>
                      <a:pt x="809" y="174"/>
                      <a:pt x="809" y="105"/>
                      <a:pt x="740" y="35"/>
                    </a:cubicBezTo>
                    <a:cubicBezTo>
                      <a:pt x="717" y="12"/>
                      <a:pt x="682" y="1"/>
                      <a:pt x="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693605" y="3377868"/>
                <a:ext cx="24370" cy="15104"/>
              </a:xfrm>
              <a:custGeom>
                <a:avLst/>
                <a:gdLst/>
                <a:ahLst/>
                <a:cxnLst/>
                <a:rect l="l" t="t" r="r" b="b"/>
                <a:pathLst>
                  <a:path w="1757" h="1089" extrusionOk="0">
                    <a:moveTo>
                      <a:pt x="1212" y="0"/>
                    </a:moveTo>
                    <a:cubicBezTo>
                      <a:pt x="1051" y="0"/>
                      <a:pt x="864" y="34"/>
                      <a:pt x="671" y="119"/>
                    </a:cubicBezTo>
                    <a:cubicBezTo>
                      <a:pt x="301" y="303"/>
                      <a:pt x="93" y="581"/>
                      <a:pt x="70" y="766"/>
                    </a:cubicBezTo>
                    <a:cubicBezTo>
                      <a:pt x="1" y="997"/>
                      <a:pt x="93" y="1089"/>
                      <a:pt x="209" y="1089"/>
                    </a:cubicBezTo>
                    <a:cubicBezTo>
                      <a:pt x="324" y="1089"/>
                      <a:pt x="463" y="997"/>
                      <a:pt x="579" y="950"/>
                    </a:cubicBezTo>
                    <a:cubicBezTo>
                      <a:pt x="694" y="881"/>
                      <a:pt x="833" y="789"/>
                      <a:pt x="948" y="766"/>
                    </a:cubicBezTo>
                    <a:cubicBezTo>
                      <a:pt x="1064" y="719"/>
                      <a:pt x="1179" y="650"/>
                      <a:pt x="1341" y="581"/>
                    </a:cubicBezTo>
                    <a:cubicBezTo>
                      <a:pt x="1457" y="534"/>
                      <a:pt x="1595" y="488"/>
                      <a:pt x="1688" y="396"/>
                    </a:cubicBezTo>
                    <a:cubicBezTo>
                      <a:pt x="1757" y="303"/>
                      <a:pt x="1734" y="165"/>
                      <a:pt x="1572" y="72"/>
                    </a:cubicBezTo>
                    <a:cubicBezTo>
                      <a:pt x="1484" y="28"/>
                      <a:pt x="1359" y="0"/>
                      <a:pt x="12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2742951" y="3395842"/>
                <a:ext cx="26298" cy="10028"/>
              </a:xfrm>
              <a:custGeom>
                <a:avLst/>
                <a:gdLst/>
                <a:ahLst/>
                <a:cxnLst/>
                <a:rect l="l" t="t" r="r" b="b"/>
                <a:pathLst>
                  <a:path w="1896" h="723" extrusionOk="0">
                    <a:moveTo>
                      <a:pt x="948" y="1"/>
                    </a:moveTo>
                    <a:cubicBezTo>
                      <a:pt x="509" y="1"/>
                      <a:pt x="232" y="163"/>
                      <a:pt x="116" y="347"/>
                    </a:cubicBezTo>
                    <a:cubicBezTo>
                      <a:pt x="1" y="509"/>
                      <a:pt x="24" y="648"/>
                      <a:pt x="140" y="694"/>
                    </a:cubicBezTo>
                    <a:cubicBezTo>
                      <a:pt x="197" y="717"/>
                      <a:pt x="261" y="723"/>
                      <a:pt x="330" y="723"/>
                    </a:cubicBezTo>
                    <a:cubicBezTo>
                      <a:pt x="399" y="723"/>
                      <a:pt x="475" y="717"/>
                      <a:pt x="555" y="717"/>
                    </a:cubicBezTo>
                    <a:cubicBezTo>
                      <a:pt x="694" y="694"/>
                      <a:pt x="833" y="694"/>
                      <a:pt x="948" y="694"/>
                    </a:cubicBezTo>
                    <a:lnTo>
                      <a:pt x="1364" y="694"/>
                    </a:lnTo>
                    <a:cubicBezTo>
                      <a:pt x="1420" y="694"/>
                      <a:pt x="1475" y="698"/>
                      <a:pt x="1529" y="698"/>
                    </a:cubicBezTo>
                    <a:cubicBezTo>
                      <a:pt x="1610" y="698"/>
                      <a:pt x="1688" y="689"/>
                      <a:pt x="1757" y="648"/>
                    </a:cubicBezTo>
                    <a:cubicBezTo>
                      <a:pt x="1872" y="625"/>
                      <a:pt x="1895" y="486"/>
                      <a:pt x="1780" y="301"/>
                    </a:cubicBezTo>
                    <a:cubicBezTo>
                      <a:pt x="1664" y="140"/>
                      <a:pt x="1364" y="1"/>
                      <a:pt x="9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2704506" y="3410904"/>
                <a:ext cx="8669" cy="8988"/>
              </a:xfrm>
              <a:custGeom>
                <a:avLst/>
                <a:gdLst/>
                <a:ahLst/>
                <a:cxnLst/>
                <a:rect l="l" t="t" r="r" b="b"/>
                <a:pathLst>
                  <a:path w="625" h="648" extrusionOk="0">
                    <a:moveTo>
                      <a:pt x="324" y="1"/>
                    </a:moveTo>
                    <a:cubicBezTo>
                      <a:pt x="139" y="1"/>
                      <a:pt x="1" y="139"/>
                      <a:pt x="1" y="324"/>
                    </a:cubicBezTo>
                    <a:cubicBezTo>
                      <a:pt x="1" y="486"/>
                      <a:pt x="139" y="648"/>
                      <a:pt x="324" y="648"/>
                    </a:cubicBezTo>
                    <a:cubicBezTo>
                      <a:pt x="486" y="648"/>
                      <a:pt x="624" y="486"/>
                      <a:pt x="624" y="324"/>
                    </a:cubicBezTo>
                    <a:cubicBezTo>
                      <a:pt x="624" y="139"/>
                      <a:pt x="486" y="1"/>
                      <a:pt x="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2701621" y="3415897"/>
                <a:ext cx="13801" cy="4952"/>
              </a:xfrm>
              <a:custGeom>
                <a:avLst/>
                <a:gdLst/>
                <a:ahLst/>
                <a:cxnLst/>
                <a:rect l="l" t="t" r="r" b="b"/>
                <a:pathLst>
                  <a:path w="995" h="357" extrusionOk="0">
                    <a:moveTo>
                      <a:pt x="487" y="0"/>
                    </a:moveTo>
                    <a:cubicBezTo>
                      <a:pt x="247" y="0"/>
                      <a:pt x="93" y="103"/>
                      <a:pt x="93" y="103"/>
                    </a:cubicBezTo>
                    <a:cubicBezTo>
                      <a:pt x="24" y="149"/>
                      <a:pt x="1" y="241"/>
                      <a:pt x="70" y="311"/>
                    </a:cubicBezTo>
                    <a:cubicBezTo>
                      <a:pt x="97" y="338"/>
                      <a:pt x="140" y="349"/>
                      <a:pt x="180" y="349"/>
                    </a:cubicBezTo>
                    <a:cubicBezTo>
                      <a:pt x="209" y="349"/>
                      <a:pt x="236" y="343"/>
                      <a:pt x="255" y="334"/>
                    </a:cubicBezTo>
                    <a:cubicBezTo>
                      <a:pt x="255" y="334"/>
                      <a:pt x="357" y="272"/>
                      <a:pt x="515" y="272"/>
                    </a:cubicBezTo>
                    <a:cubicBezTo>
                      <a:pt x="594" y="272"/>
                      <a:pt x="686" y="288"/>
                      <a:pt x="786" y="334"/>
                    </a:cubicBezTo>
                    <a:cubicBezTo>
                      <a:pt x="786" y="357"/>
                      <a:pt x="809" y="357"/>
                      <a:pt x="832" y="357"/>
                    </a:cubicBezTo>
                    <a:cubicBezTo>
                      <a:pt x="902" y="357"/>
                      <a:pt x="948" y="334"/>
                      <a:pt x="948" y="311"/>
                    </a:cubicBezTo>
                    <a:cubicBezTo>
                      <a:pt x="994" y="218"/>
                      <a:pt x="948" y="126"/>
                      <a:pt x="902" y="103"/>
                    </a:cubicBezTo>
                    <a:cubicBezTo>
                      <a:pt x="748" y="26"/>
                      <a:pt x="606" y="0"/>
                      <a:pt x="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2750329" y="3410904"/>
                <a:ext cx="8988" cy="8988"/>
              </a:xfrm>
              <a:custGeom>
                <a:avLst/>
                <a:gdLst/>
                <a:ahLst/>
                <a:cxnLst/>
                <a:rect l="l" t="t" r="r" b="b"/>
                <a:pathLst>
                  <a:path w="648" h="648" extrusionOk="0">
                    <a:moveTo>
                      <a:pt x="324" y="1"/>
                    </a:moveTo>
                    <a:cubicBezTo>
                      <a:pt x="162" y="1"/>
                      <a:pt x="0" y="139"/>
                      <a:pt x="0" y="324"/>
                    </a:cubicBezTo>
                    <a:cubicBezTo>
                      <a:pt x="0" y="486"/>
                      <a:pt x="162" y="648"/>
                      <a:pt x="324" y="648"/>
                    </a:cubicBezTo>
                    <a:cubicBezTo>
                      <a:pt x="509" y="648"/>
                      <a:pt x="647" y="486"/>
                      <a:pt x="647" y="324"/>
                    </a:cubicBezTo>
                    <a:cubicBezTo>
                      <a:pt x="647" y="139"/>
                      <a:pt x="509" y="1"/>
                      <a:pt x="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5"/>
              <p:cNvSpPr/>
              <p:nvPr/>
            </p:nvSpPr>
            <p:spPr>
              <a:xfrm>
                <a:off x="2748082" y="3415897"/>
                <a:ext cx="13801" cy="5132"/>
              </a:xfrm>
              <a:custGeom>
                <a:avLst/>
                <a:gdLst/>
                <a:ahLst/>
                <a:cxnLst/>
                <a:rect l="l" t="t" r="r" b="b"/>
                <a:pathLst>
                  <a:path w="995" h="370" extrusionOk="0">
                    <a:moveTo>
                      <a:pt x="487" y="0"/>
                    </a:moveTo>
                    <a:cubicBezTo>
                      <a:pt x="247" y="0"/>
                      <a:pt x="93" y="103"/>
                      <a:pt x="93" y="103"/>
                    </a:cubicBezTo>
                    <a:cubicBezTo>
                      <a:pt x="24" y="149"/>
                      <a:pt x="1" y="241"/>
                      <a:pt x="70" y="311"/>
                    </a:cubicBezTo>
                    <a:cubicBezTo>
                      <a:pt x="99" y="340"/>
                      <a:pt x="147" y="369"/>
                      <a:pt x="190" y="369"/>
                    </a:cubicBezTo>
                    <a:cubicBezTo>
                      <a:pt x="215" y="369"/>
                      <a:pt x="238" y="359"/>
                      <a:pt x="255" y="334"/>
                    </a:cubicBezTo>
                    <a:cubicBezTo>
                      <a:pt x="255" y="334"/>
                      <a:pt x="357" y="272"/>
                      <a:pt x="515" y="272"/>
                    </a:cubicBezTo>
                    <a:cubicBezTo>
                      <a:pt x="594" y="272"/>
                      <a:pt x="686" y="288"/>
                      <a:pt x="786" y="334"/>
                    </a:cubicBezTo>
                    <a:cubicBezTo>
                      <a:pt x="786" y="357"/>
                      <a:pt x="809" y="357"/>
                      <a:pt x="832" y="357"/>
                    </a:cubicBezTo>
                    <a:cubicBezTo>
                      <a:pt x="879" y="357"/>
                      <a:pt x="925" y="334"/>
                      <a:pt x="948" y="311"/>
                    </a:cubicBezTo>
                    <a:cubicBezTo>
                      <a:pt x="994" y="218"/>
                      <a:pt x="948" y="126"/>
                      <a:pt x="902" y="103"/>
                    </a:cubicBezTo>
                    <a:cubicBezTo>
                      <a:pt x="748" y="26"/>
                      <a:pt x="606" y="0"/>
                      <a:pt x="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5"/>
              <p:cNvSpPr/>
              <p:nvPr/>
            </p:nvSpPr>
            <p:spPr>
              <a:xfrm>
                <a:off x="2721163" y="3394566"/>
                <a:ext cx="19890" cy="40708"/>
              </a:xfrm>
              <a:custGeom>
                <a:avLst/>
                <a:gdLst/>
                <a:ahLst/>
                <a:cxnLst/>
                <a:rect l="l" t="t" r="r" b="b"/>
                <a:pathLst>
                  <a:path w="1434" h="2935" extrusionOk="0">
                    <a:moveTo>
                      <a:pt x="578" y="0"/>
                    </a:moveTo>
                    <a:cubicBezTo>
                      <a:pt x="509" y="0"/>
                      <a:pt x="440" y="47"/>
                      <a:pt x="440" y="139"/>
                    </a:cubicBezTo>
                    <a:lnTo>
                      <a:pt x="440" y="1294"/>
                    </a:lnTo>
                    <a:cubicBezTo>
                      <a:pt x="440" y="1525"/>
                      <a:pt x="625" y="1710"/>
                      <a:pt x="856" y="1710"/>
                    </a:cubicBezTo>
                    <a:lnTo>
                      <a:pt x="1017" y="1710"/>
                    </a:lnTo>
                    <a:cubicBezTo>
                      <a:pt x="1087" y="1710"/>
                      <a:pt x="1133" y="1756"/>
                      <a:pt x="1133" y="1826"/>
                    </a:cubicBezTo>
                    <a:lnTo>
                      <a:pt x="1133" y="2010"/>
                    </a:lnTo>
                    <a:cubicBezTo>
                      <a:pt x="1133" y="2357"/>
                      <a:pt x="856" y="2657"/>
                      <a:pt x="463" y="2657"/>
                    </a:cubicBezTo>
                    <a:lnTo>
                      <a:pt x="163" y="2657"/>
                    </a:lnTo>
                    <a:cubicBezTo>
                      <a:pt x="70" y="2657"/>
                      <a:pt x="1" y="2704"/>
                      <a:pt x="1" y="2796"/>
                    </a:cubicBezTo>
                    <a:cubicBezTo>
                      <a:pt x="1" y="2888"/>
                      <a:pt x="70" y="2935"/>
                      <a:pt x="163" y="2935"/>
                    </a:cubicBezTo>
                    <a:lnTo>
                      <a:pt x="463" y="2935"/>
                    </a:lnTo>
                    <a:cubicBezTo>
                      <a:pt x="994" y="2935"/>
                      <a:pt x="1433" y="2542"/>
                      <a:pt x="1433" y="2010"/>
                    </a:cubicBezTo>
                    <a:lnTo>
                      <a:pt x="1433" y="1826"/>
                    </a:lnTo>
                    <a:cubicBezTo>
                      <a:pt x="1433" y="1595"/>
                      <a:pt x="1248" y="1410"/>
                      <a:pt x="1017" y="1410"/>
                    </a:cubicBezTo>
                    <a:lnTo>
                      <a:pt x="856" y="1410"/>
                    </a:lnTo>
                    <a:cubicBezTo>
                      <a:pt x="786" y="1410"/>
                      <a:pt x="740" y="1364"/>
                      <a:pt x="740" y="1294"/>
                    </a:cubicBezTo>
                    <a:lnTo>
                      <a:pt x="740" y="139"/>
                    </a:lnTo>
                    <a:cubicBezTo>
                      <a:pt x="740" y="47"/>
                      <a:pt x="671"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5"/>
              <p:cNvSpPr/>
              <p:nvPr/>
            </p:nvSpPr>
            <p:spPr>
              <a:xfrm>
                <a:off x="2702911" y="3443274"/>
                <a:ext cx="41596" cy="23191"/>
              </a:xfrm>
              <a:custGeom>
                <a:avLst/>
                <a:gdLst/>
                <a:ahLst/>
                <a:cxnLst/>
                <a:rect l="l" t="t" r="r" b="b"/>
                <a:pathLst>
                  <a:path w="2999" h="1672" extrusionOk="0">
                    <a:moveTo>
                      <a:pt x="624" y="0"/>
                    </a:moveTo>
                    <a:cubicBezTo>
                      <a:pt x="1" y="0"/>
                      <a:pt x="299" y="1671"/>
                      <a:pt x="1374" y="1671"/>
                    </a:cubicBezTo>
                    <a:cubicBezTo>
                      <a:pt x="1416" y="1671"/>
                      <a:pt x="1458" y="1669"/>
                      <a:pt x="1502" y="1664"/>
                    </a:cubicBezTo>
                    <a:cubicBezTo>
                      <a:pt x="2670" y="1549"/>
                      <a:pt x="2998" y="185"/>
                      <a:pt x="2237" y="185"/>
                    </a:cubicBezTo>
                    <a:cubicBezTo>
                      <a:pt x="2231" y="185"/>
                      <a:pt x="2224" y="185"/>
                      <a:pt x="2218" y="185"/>
                    </a:cubicBezTo>
                    <a:cubicBezTo>
                      <a:pt x="2147" y="189"/>
                      <a:pt x="2075" y="191"/>
                      <a:pt x="2004" y="191"/>
                    </a:cubicBezTo>
                    <a:cubicBezTo>
                      <a:pt x="1292" y="191"/>
                      <a:pt x="624" y="0"/>
                      <a:pt x="6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604219" y="3332280"/>
                <a:ext cx="119532" cy="99157"/>
              </a:xfrm>
              <a:custGeom>
                <a:avLst/>
                <a:gdLst/>
                <a:ahLst/>
                <a:cxnLst/>
                <a:rect l="l" t="t" r="r" b="b"/>
                <a:pathLst>
                  <a:path w="8618" h="7149" extrusionOk="0">
                    <a:moveTo>
                      <a:pt x="6220" y="0"/>
                    </a:moveTo>
                    <a:cubicBezTo>
                      <a:pt x="6170" y="0"/>
                      <a:pt x="6120" y="10"/>
                      <a:pt x="6076" y="32"/>
                    </a:cubicBezTo>
                    <a:lnTo>
                      <a:pt x="5383" y="333"/>
                    </a:lnTo>
                    <a:cubicBezTo>
                      <a:pt x="5314" y="333"/>
                      <a:pt x="416" y="3013"/>
                      <a:pt x="0" y="3383"/>
                    </a:cubicBezTo>
                    <a:cubicBezTo>
                      <a:pt x="0" y="3383"/>
                      <a:pt x="1023" y="7148"/>
                      <a:pt x="2261" y="7148"/>
                    </a:cubicBezTo>
                    <a:cubicBezTo>
                      <a:pt x="2338" y="7148"/>
                      <a:pt x="2416" y="7133"/>
                      <a:pt x="2495" y="7102"/>
                    </a:cubicBezTo>
                    <a:cubicBezTo>
                      <a:pt x="2773" y="6987"/>
                      <a:pt x="3096" y="6871"/>
                      <a:pt x="3373" y="6709"/>
                    </a:cubicBezTo>
                    <a:cubicBezTo>
                      <a:pt x="3835" y="6478"/>
                      <a:pt x="4274" y="6155"/>
                      <a:pt x="4644" y="5808"/>
                    </a:cubicBezTo>
                    <a:cubicBezTo>
                      <a:pt x="4877" y="5825"/>
                      <a:pt x="5152" y="5837"/>
                      <a:pt x="5437" y="5837"/>
                    </a:cubicBezTo>
                    <a:cubicBezTo>
                      <a:pt x="6369" y="5837"/>
                      <a:pt x="7415" y="5704"/>
                      <a:pt x="7486" y="5138"/>
                    </a:cubicBezTo>
                    <a:cubicBezTo>
                      <a:pt x="7509" y="4792"/>
                      <a:pt x="6723" y="4607"/>
                      <a:pt x="6030" y="4491"/>
                    </a:cubicBezTo>
                    <a:cubicBezTo>
                      <a:pt x="6538" y="4029"/>
                      <a:pt x="8271" y="2944"/>
                      <a:pt x="8271" y="2944"/>
                    </a:cubicBezTo>
                    <a:cubicBezTo>
                      <a:pt x="8525" y="2805"/>
                      <a:pt x="8618" y="2528"/>
                      <a:pt x="8479" y="2320"/>
                    </a:cubicBezTo>
                    <a:lnTo>
                      <a:pt x="8433" y="2297"/>
                    </a:lnTo>
                    <a:cubicBezTo>
                      <a:pt x="8361" y="2135"/>
                      <a:pt x="8205" y="2043"/>
                      <a:pt x="8052" y="2043"/>
                    </a:cubicBezTo>
                    <a:cubicBezTo>
                      <a:pt x="8009" y="2043"/>
                      <a:pt x="7966" y="2050"/>
                      <a:pt x="7925" y="2066"/>
                    </a:cubicBezTo>
                    <a:lnTo>
                      <a:pt x="7948" y="2019"/>
                    </a:lnTo>
                    <a:lnTo>
                      <a:pt x="8017" y="1996"/>
                    </a:lnTo>
                    <a:cubicBezTo>
                      <a:pt x="8248" y="1881"/>
                      <a:pt x="8317" y="1604"/>
                      <a:pt x="8202" y="1372"/>
                    </a:cubicBezTo>
                    <a:lnTo>
                      <a:pt x="8179" y="1326"/>
                    </a:lnTo>
                    <a:cubicBezTo>
                      <a:pt x="8100" y="1169"/>
                      <a:pt x="7936" y="1087"/>
                      <a:pt x="7766" y="1087"/>
                    </a:cubicBezTo>
                    <a:cubicBezTo>
                      <a:pt x="7686" y="1087"/>
                      <a:pt x="7606" y="1105"/>
                      <a:pt x="7532" y="1141"/>
                    </a:cubicBezTo>
                    <a:cubicBezTo>
                      <a:pt x="7578" y="1026"/>
                      <a:pt x="7578" y="934"/>
                      <a:pt x="7509" y="818"/>
                    </a:cubicBezTo>
                    <a:lnTo>
                      <a:pt x="7486" y="795"/>
                    </a:lnTo>
                    <a:cubicBezTo>
                      <a:pt x="7404" y="631"/>
                      <a:pt x="7229" y="537"/>
                      <a:pt x="7053" y="537"/>
                    </a:cubicBezTo>
                    <a:cubicBezTo>
                      <a:pt x="6980" y="537"/>
                      <a:pt x="6906" y="553"/>
                      <a:pt x="6839" y="587"/>
                    </a:cubicBezTo>
                    <a:lnTo>
                      <a:pt x="6654" y="702"/>
                    </a:lnTo>
                    <a:lnTo>
                      <a:pt x="6585" y="702"/>
                    </a:lnTo>
                    <a:cubicBezTo>
                      <a:pt x="6677" y="587"/>
                      <a:pt x="6700" y="448"/>
                      <a:pt x="6654" y="287"/>
                    </a:cubicBezTo>
                    <a:lnTo>
                      <a:pt x="6608" y="264"/>
                    </a:lnTo>
                    <a:cubicBezTo>
                      <a:pt x="6555" y="105"/>
                      <a:pt x="6381" y="0"/>
                      <a:pt x="622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5"/>
              <p:cNvSpPr/>
              <p:nvPr/>
            </p:nvSpPr>
            <p:spPr>
              <a:xfrm>
                <a:off x="2687197" y="3359519"/>
                <a:ext cx="29821" cy="16478"/>
              </a:xfrm>
              <a:custGeom>
                <a:avLst/>
                <a:gdLst/>
                <a:ahLst/>
                <a:cxnLst/>
                <a:rect l="l" t="t" r="r" b="b"/>
                <a:pathLst>
                  <a:path w="2150" h="1188" extrusionOk="0">
                    <a:moveTo>
                      <a:pt x="2012" y="1"/>
                    </a:moveTo>
                    <a:cubicBezTo>
                      <a:pt x="1998" y="1"/>
                      <a:pt x="1982" y="3"/>
                      <a:pt x="1965" y="9"/>
                    </a:cubicBezTo>
                    <a:lnTo>
                      <a:pt x="93" y="1003"/>
                    </a:lnTo>
                    <a:cubicBezTo>
                      <a:pt x="24" y="1026"/>
                      <a:pt x="1" y="1072"/>
                      <a:pt x="24" y="1141"/>
                    </a:cubicBezTo>
                    <a:cubicBezTo>
                      <a:pt x="24" y="1164"/>
                      <a:pt x="93" y="1187"/>
                      <a:pt x="116" y="1187"/>
                    </a:cubicBezTo>
                    <a:cubicBezTo>
                      <a:pt x="132" y="1187"/>
                      <a:pt x="137" y="1177"/>
                      <a:pt x="152" y="1177"/>
                    </a:cubicBezTo>
                    <a:cubicBezTo>
                      <a:pt x="160" y="1177"/>
                      <a:pt x="170" y="1180"/>
                      <a:pt x="186" y="1187"/>
                    </a:cubicBezTo>
                    <a:lnTo>
                      <a:pt x="2057" y="217"/>
                    </a:lnTo>
                    <a:cubicBezTo>
                      <a:pt x="2103" y="171"/>
                      <a:pt x="2150" y="125"/>
                      <a:pt x="2103" y="78"/>
                    </a:cubicBezTo>
                    <a:cubicBezTo>
                      <a:pt x="2086" y="27"/>
                      <a:pt x="2056" y="1"/>
                      <a:pt x="2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5"/>
              <p:cNvSpPr/>
              <p:nvPr/>
            </p:nvSpPr>
            <p:spPr>
              <a:xfrm>
                <a:off x="2679195" y="3348299"/>
                <a:ext cx="29807" cy="16478"/>
              </a:xfrm>
              <a:custGeom>
                <a:avLst/>
                <a:gdLst/>
                <a:ahLst/>
                <a:cxnLst/>
                <a:rect l="l" t="t" r="r" b="b"/>
                <a:pathLst>
                  <a:path w="2149" h="1188" extrusionOk="0">
                    <a:moveTo>
                      <a:pt x="2012" y="1"/>
                    </a:moveTo>
                    <a:cubicBezTo>
                      <a:pt x="1997" y="1"/>
                      <a:pt x="1981" y="4"/>
                      <a:pt x="1964" y="10"/>
                    </a:cubicBezTo>
                    <a:lnTo>
                      <a:pt x="93" y="1003"/>
                    </a:lnTo>
                    <a:cubicBezTo>
                      <a:pt x="23" y="1026"/>
                      <a:pt x="0" y="1072"/>
                      <a:pt x="23" y="1142"/>
                    </a:cubicBezTo>
                    <a:cubicBezTo>
                      <a:pt x="23" y="1165"/>
                      <a:pt x="93" y="1188"/>
                      <a:pt x="116" y="1188"/>
                    </a:cubicBezTo>
                    <a:cubicBezTo>
                      <a:pt x="131" y="1188"/>
                      <a:pt x="157" y="1178"/>
                      <a:pt x="172" y="1178"/>
                    </a:cubicBezTo>
                    <a:cubicBezTo>
                      <a:pt x="180" y="1178"/>
                      <a:pt x="185" y="1180"/>
                      <a:pt x="185" y="1188"/>
                    </a:cubicBezTo>
                    <a:lnTo>
                      <a:pt x="2057" y="217"/>
                    </a:lnTo>
                    <a:cubicBezTo>
                      <a:pt x="2103" y="194"/>
                      <a:pt x="2149" y="125"/>
                      <a:pt x="2103" y="79"/>
                    </a:cubicBezTo>
                    <a:cubicBezTo>
                      <a:pt x="2085" y="27"/>
                      <a:pt x="2055" y="1"/>
                      <a:pt x="2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5"/>
              <p:cNvSpPr/>
              <p:nvPr/>
            </p:nvSpPr>
            <p:spPr>
              <a:xfrm>
                <a:off x="2667975" y="3339964"/>
                <a:ext cx="30140" cy="15840"/>
              </a:xfrm>
              <a:custGeom>
                <a:avLst/>
                <a:gdLst/>
                <a:ahLst/>
                <a:cxnLst/>
                <a:rect l="l" t="t" r="r" b="b"/>
                <a:pathLst>
                  <a:path w="2173" h="1142" extrusionOk="0">
                    <a:moveTo>
                      <a:pt x="2039" y="1"/>
                    </a:moveTo>
                    <a:cubicBezTo>
                      <a:pt x="2023" y="1"/>
                      <a:pt x="2006" y="4"/>
                      <a:pt x="1988" y="10"/>
                    </a:cubicBezTo>
                    <a:lnTo>
                      <a:pt x="93" y="934"/>
                    </a:lnTo>
                    <a:cubicBezTo>
                      <a:pt x="24" y="957"/>
                      <a:pt x="1" y="1026"/>
                      <a:pt x="24" y="1073"/>
                    </a:cubicBezTo>
                    <a:cubicBezTo>
                      <a:pt x="24" y="1096"/>
                      <a:pt x="93" y="1142"/>
                      <a:pt x="116" y="1142"/>
                    </a:cubicBezTo>
                    <a:lnTo>
                      <a:pt x="186" y="1142"/>
                    </a:lnTo>
                    <a:lnTo>
                      <a:pt x="2080" y="218"/>
                    </a:lnTo>
                    <a:cubicBezTo>
                      <a:pt x="2149" y="172"/>
                      <a:pt x="2172" y="125"/>
                      <a:pt x="2149" y="56"/>
                    </a:cubicBezTo>
                    <a:cubicBezTo>
                      <a:pt x="2116" y="22"/>
                      <a:pt x="2082"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5"/>
              <p:cNvSpPr/>
              <p:nvPr/>
            </p:nvSpPr>
            <p:spPr>
              <a:xfrm>
                <a:off x="2648752" y="3379102"/>
                <a:ext cx="41346" cy="15479"/>
              </a:xfrm>
              <a:custGeom>
                <a:avLst/>
                <a:gdLst/>
                <a:ahLst/>
                <a:cxnLst/>
                <a:rect l="l" t="t" r="r" b="b"/>
                <a:pathLst>
                  <a:path w="2981" h="1116" extrusionOk="0">
                    <a:moveTo>
                      <a:pt x="1439" y="1"/>
                    </a:moveTo>
                    <a:cubicBezTo>
                      <a:pt x="959" y="1"/>
                      <a:pt x="511" y="232"/>
                      <a:pt x="24" y="677"/>
                    </a:cubicBezTo>
                    <a:cubicBezTo>
                      <a:pt x="0" y="700"/>
                      <a:pt x="0" y="792"/>
                      <a:pt x="24" y="815"/>
                    </a:cubicBezTo>
                    <a:cubicBezTo>
                      <a:pt x="47" y="838"/>
                      <a:pt x="76" y="850"/>
                      <a:pt x="104" y="850"/>
                    </a:cubicBezTo>
                    <a:cubicBezTo>
                      <a:pt x="133" y="850"/>
                      <a:pt x="162" y="838"/>
                      <a:pt x="185" y="815"/>
                    </a:cubicBezTo>
                    <a:cubicBezTo>
                      <a:pt x="581" y="399"/>
                      <a:pt x="976" y="208"/>
                      <a:pt x="1389" y="208"/>
                    </a:cubicBezTo>
                    <a:cubicBezTo>
                      <a:pt x="1434" y="208"/>
                      <a:pt x="1480" y="210"/>
                      <a:pt x="1525" y="214"/>
                    </a:cubicBezTo>
                    <a:cubicBezTo>
                      <a:pt x="2288" y="307"/>
                      <a:pt x="2773" y="1046"/>
                      <a:pt x="2773" y="1046"/>
                    </a:cubicBezTo>
                    <a:cubicBezTo>
                      <a:pt x="2796" y="1069"/>
                      <a:pt x="2819" y="1115"/>
                      <a:pt x="2865" y="1115"/>
                    </a:cubicBezTo>
                    <a:lnTo>
                      <a:pt x="2912" y="1115"/>
                    </a:lnTo>
                    <a:cubicBezTo>
                      <a:pt x="2981" y="1092"/>
                      <a:pt x="2981" y="1023"/>
                      <a:pt x="2958" y="977"/>
                    </a:cubicBezTo>
                    <a:cubicBezTo>
                      <a:pt x="2912" y="908"/>
                      <a:pt x="2403" y="99"/>
                      <a:pt x="1572" y="7"/>
                    </a:cubicBezTo>
                    <a:cubicBezTo>
                      <a:pt x="1527" y="3"/>
                      <a:pt x="1483" y="1"/>
                      <a:pt x="1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5"/>
              <p:cNvSpPr/>
              <p:nvPr/>
            </p:nvSpPr>
            <p:spPr>
              <a:xfrm>
                <a:off x="2595246" y="3523909"/>
                <a:ext cx="264695" cy="944478"/>
              </a:xfrm>
              <a:custGeom>
                <a:avLst/>
                <a:gdLst/>
                <a:ahLst/>
                <a:cxnLst/>
                <a:rect l="l" t="t" r="r" b="b"/>
                <a:pathLst>
                  <a:path w="19084" h="68095" extrusionOk="0">
                    <a:moveTo>
                      <a:pt x="13467" y="0"/>
                    </a:moveTo>
                    <a:cubicBezTo>
                      <a:pt x="13286" y="0"/>
                      <a:pt x="13123" y="151"/>
                      <a:pt x="13123" y="355"/>
                    </a:cubicBezTo>
                    <a:lnTo>
                      <a:pt x="13123" y="6431"/>
                    </a:lnTo>
                    <a:cubicBezTo>
                      <a:pt x="13123" y="6893"/>
                      <a:pt x="12753" y="7309"/>
                      <a:pt x="12268" y="7309"/>
                    </a:cubicBezTo>
                    <a:lnTo>
                      <a:pt x="6631" y="7309"/>
                    </a:lnTo>
                    <a:cubicBezTo>
                      <a:pt x="6076" y="7309"/>
                      <a:pt x="5661" y="6870"/>
                      <a:pt x="5661" y="6316"/>
                    </a:cubicBezTo>
                    <a:lnTo>
                      <a:pt x="5661" y="494"/>
                    </a:lnTo>
                    <a:cubicBezTo>
                      <a:pt x="5661" y="274"/>
                      <a:pt x="5473" y="76"/>
                      <a:pt x="5237" y="76"/>
                    </a:cubicBezTo>
                    <a:cubicBezTo>
                      <a:pt x="5224" y="76"/>
                      <a:pt x="5211" y="76"/>
                      <a:pt x="5198" y="78"/>
                    </a:cubicBezTo>
                    <a:lnTo>
                      <a:pt x="4297" y="193"/>
                    </a:lnTo>
                    <a:cubicBezTo>
                      <a:pt x="3951" y="262"/>
                      <a:pt x="3651" y="540"/>
                      <a:pt x="3651" y="932"/>
                    </a:cubicBezTo>
                    <a:lnTo>
                      <a:pt x="3651" y="6708"/>
                    </a:lnTo>
                    <a:cubicBezTo>
                      <a:pt x="3651" y="8164"/>
                      <a:pt x="3027" y="9596"/>
                      <a:pt x="1918" y="10567"/>
                    </a:cubicBezTo>
                    <a:lnTo>
                      <a:pt x="647" y="11699"/>
                    </a:lnTo>
                    <a:cubicBezTo>
                      <a:pt x="508" y="11837"/>
                      <a:pt x="416" y="12022"/>
                      <a:pt x="416" y="12207"/>
                    </a:cubicBezTo>
                    <a:lnTo>
                      <a:pt x="0" y="33670"/>
                    </a:lnTo>
                    <a:cubicBezTo>
                      <a:pt x="0" y="34202"/>
                      <a:pt x="393" y="34618"/>
                      <a:pt x="924" y="34618"/>
                    </a:cubicBezTo>
                    <a:lnTo>
                      <a:pt x="2426" y="67471"/>
                    </a:lnTo>
                    <a:cubicBezTo>
                      <a:pt x="2426" y="67771"/>
                      <a:pt x="2934" y="68095"/>
                      <a:pt x="3281" y="68095"/>
                    </a:cubicBezTo>
                    <a:lnTo>
                      <a:pt x="7116" y="68072"/>
                    </a:lnTo>
                    <a:cubicBezTo>
                      <a:pt x="7463" y="68072"/>
                      <a:pt x="7763" y="67818"/>
                      <a:pt x="7763" y="67494"/>
                    </a:cubicBezTo>
                    <a:lnTo>
                      <a:pt x="9149" y="34618"/>
                    </a:lnTo>
                    <a:lnTo>
                      <a:pt x="10050" y="34618"/>
                    </a:lnTo>
                    <a:lnTo>
                      <a:pt x="12199" y="67864"/>
                    </a:lnTo>
                    <a:cubicBezTo>
                      <a:pt x="12199" y="67979"/>
                      <a:pt x="12268" y="68049"/>
                      <a:pt x="12291" y="68072"/>
                    </a:cubicBezTo>
                    <a:lnTo>
                      <a:pt x="17905" y="68072"/>
                    </a:lnTo>
                    <a:cubicBezTo>
                      <a:pt x="18252" y="68072"/>
                      <a:pt x="17905" y="67818"/>
                      <a:pt x="17929" y="67517"/>
                    </a:cubicBezTo>
                    <a:lnTo>
                      <a:pt x="18414" y="34595"/>
                    </a:lnTo>
                    <a:cubicBezTo>
                      <a:pt x="18783" y="34595"/>
                      <a:pt x="19084" y="34317"/>
                      <a:pt x="19084" y="33924"/>
                    </a:cubicBezTo>
                    <a:lnTo>
                      <a:pt x="18529" y="12253"/>
                    </a:lnTo>
                    <a:cubicBezTo>
                      <a:pt x="18529" y="12022"/>
                      <a:pt x="18414" y="11814"/>
                      <a:pt x="18252" y="11629"/>
                    </a:cubicBezTo>
                    <a:lnTo>
                      <a:pt x="17790" y="11237"/>
                    </a:lnTo>
                    <a:cubicBezTo>
                      <a:pt x="16080" y="9781"/>
                      <a:pt x="15087" y="7656"/>
                      <a:pt x="15087" y="5391"/>
                    </a:cubicBezTo>
                    <a:lnTo>
                      <a:pt x="15087" y="771"/>
                    </a:lnTo>
                    <a:cubicBezTo>
                      <a:pt x="15087" y="470"/>
                      <a:pt x="14856" y="170"/>
                      <a:pt x="14555" y="147"/>
                    </a:cubicBezTo>
                    <a:lnTo>
                      <a:pt x="13539" y="8"/>
                    </a:lnTo>
                    <a:cubicBezTo>
                      <a:pt x="13515" y="3"/>
                      <a:pt x="13491" y="0"/>
                      <a:pt x="134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5"/>
              <p:cNvSpPr/>
              <p:nvPr/>
            </p:nvSpPr>
            <p:spPr>
              <a:xfrm>
                <a:off x="2656436" y="3653154"/>
                <a:ext cx="14439" cy="14425"/>
              </a:xfrm>
              <a:custGeom>
                <a:avLst/>
                <a:gdLst/>
                <a:ahLst/>
                <a:cxnLst/>
                <a:rect l="l" t="t" r="r" b="b"/>
                <a:pathLst>
                  <a:path w="1041" h="1040" extrusionOk="0">
                    <a:moveTo>
                      <a:pt x="509" y="0"/>
                    </a:moveTo>
                    <a:cubicBezTo>
                      <a:pt x="232" y="0"/>
                      <a:pt x="1" y="231"/>
                      <a:pt x="1" y="532"/>
                    </a:cubicBezTo>
                    <a:cubicBezTo>
                      <a:pt x="1" y="809"/>
                      <a:pt x="232" y="1040"/>
                      <a:pt x="509" y="1040"/>
                    </a:cubicBezTo>
                    <a:cubicBezTo>
                      <a:pt x="810" y="1040"/>
                      <a:pt x="1041" y="809"/>
                      <a:pt x="1041" y="532"/>
                    </a:cubicBezTo>
                    <a:cubicBezTo>
                      <a:pt x="1041" y="231"/>
                      <a:pt x="810" y="0"/>
                      <a:pt x="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5"/>
              <p:cNvSpPr/>
              <p:nvPr/>
            </p:nvSpPr>
            <p:spPr>
              <a:xfrm>
                <a:off x="2639779" y="3569191"/>
                <a:ext cx="39113" cy="16686"/>
              </a:xfrm>
              <a:custGeom>
                <a:avLst/>
                <a:gdLst/>
                <a:ahLst/>
                <a:cxnLst/>
                <a:rect l="l" t="t" r="r" b="b"/>
                <a:pathLst>
                  <a:path w="2820" h="1203" extrusionOk="0">
                    <a:moveTo>
                      <a:pt x="624" y="1"/>
                    </a:moveTo>
                    <a:cubicBezTo>
                      <a:pt x="278" y="1"/>
                      <a:pt x="1" y="278"/>
                      <a:pt x="1" y="602"/>
                    </a:cubicBezTo>
                    <a:cubicBezTo>
                      <a:pt x="1" y="948"/>
                      <a:pt x="301" y="1202"/>
                      <a:pt x="624" y="1202"/>
                    </a:cubicBezTo>
                    <a:lnTo>
                      <a:pt x="2219" y="1202"/>
                    </a:lnTo>
                    <a:cubicBezTo>
                      <a:pt x="2519" y="1202"/>
                      <a:pt x="2819" y="925"/>
                      <a:pt x="2819" y="602"/>
                    </a:cubicBezTo>
                    <a:cubicBezTo>
                      <a:pt x="2819" y="255"/>
                      <a:pt x="2519" y="1"/>
                      <a:pt x="2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5"/>
              <p:cNvSpPr/>
              <p:nvPr/>
            </p:nvSpPr>
            <p:spPr>
              <a:xfrm>
                <a:off x="2772117" y="3569191"/>
                <a:ext cx="38781" cy="16686"/>
              </a:xfrm>
              <a:custGeom>
                <a:avLst/>
                <a:gdLst/>
                <a:ahLst/>
                <a:cxnLst/>
                <a:rect l="l" t="t" r="r" b="b"/>
                <a:pathLst>
                  <a:path w="2796" h="1203" extrusionOk="0">
                    <a:moveTo>
                      <a:pt x="601" y="1"/>
                    </a:moveTo>
                    <a:cubicBezTo>
                      <a:pt x="255" y="1"/>
                      <a:pt x="0" y="278"/>
                      <a:pt x="0" y="602"/>
                    </a:cubicBezTo>
                    <a:cubicBezTo>
                      <a:pt x="0" y="948"/>
                      <a:pt x="278" y="1202"/>
                      <a:pt x="601" y="1202"/>
                    </a:cubicBezTo>
                    <a:lnTo>
                      <a:pt x="2195" y="1202"/>
                    </a:lnTo>
                    <a:cubicBezTo>
                      <a:pt x="2542" y="1202"/>
                      <a:pt x="2796" y="925"/>
                      <a:pt x="2796" y="602"/>
                    </a:cubicBezTo>
                    <a:cubicBezTo>
                      <a:pt x="2796" y="255"/>
                      <a:pt x="2519" y="1"/>
                      <a:pt x="2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5"/>
              <p:cNvSpPr/>
              <p:nvPr/>
            </p:nvSpPr>
            <p:spPr>
              <a:xfrm>
                <a:off x="2784613" y="3653154"/>
                <a:ext cx="14439" cy="14425"/>
              </a:xfrm>
              <a:custGeom>
                <a:avLst/>
                <a:gdLst/>
                <a:ahLst/>
                <a:cxnLst/>
                <a:rect l="l" t="t" r="r" b="b"/>
                <a:pathLst>
                  <a:path w="1041" h="1040" extrusionOk="0">
                    <a:moveTo>
                      <a:pt x="509" y="0"/>
                    </a:moveTo>
                    <a:cubicBezTo>
                      <a:pt x="231" y="0"/>
                      <a:pt x="0" y="231"/>
                      <a:pt x="0" y="532"/>
                    </a:cubicBezTo>
                    <a:cubicBezTo>
                      <a:pt x="0" y="809"/>
                      <a:pt x="231" y="1040"/>
                      <a:pt x="509" y="1040"/>
                    </a:cubicBezTo>
                    <a:cubicBezTo>
                      <a:pt x="809" y="1040"/>
                      <a:pt x="1040" y="809"/>
                      <a:pt x="1040" y="532"/>
                    </a:cubicBezTo>
                    <a:cubicBezTo>
                      <a:pt x="1040" y="231"/>
                      <a:pt x="809" y="0"/>
                      <a:pt x="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5"/>
              <p:cNvSpPr/>
              <p:nvPr/>
            </p:nvSpPr>
            <p:spPr>
              <a:xfrm>
                <a:off x="2690401" y="3689033"/>
                <a:ext cx="75009" cy="45840"/>
              </a:xfrm>
              <a:custGeom>
                <a:avLst/>
                <a:gdLst/>
                <a:ahLst/>
                <a:cxnLst/>
                <a:rect l="l" t="t" r="r" b="b"/>
                <a:pathLst>
                  <a:path w="5408" h="3305" extrusionOk="0">
                    <a:moveTo>
                      <a:pt x="371" y="1"/>
                    </a:moveTo>
                    <a:cubicBezTo>
                      <a:pt x="186" y="1"/>
                      <a:pt x="1" y="162"/>
                      <a:pt x="1" y="370"/>
                    </a:cubicBezTo>
                    <a:lnTo>
                      <a:pt x="1" y="879"/>
                    </a:lnTo>
                    <a:cubicBezTo>
                      <a:pt x="1" y="2219"/>
                      <a:pt x="1064" y="3305"/>
                      <a:pt x="2427" y="3305"/>
                    </a:cubicBezTo>
                    <a:lnTo>
                      <a:pt x="3189" y="3305"/>
                    </a:lnTo>
                    <a:cubicBezTo>
                      <a:pt x="4391" y="3305"/>
                      <a:pt x="5407" y="2311"/>
                      <a:pt x="5384" y="1087"/>
                    </a:cubicBezTo>
                    <a:lnTo>
                      <a:pt x="5384" y="370"/>
                    </a:lnTo>
                    <a:cubicBezTo>
                      <a:pt x="5384" y="162"/>
                      <a:pt x="5199" y="1"/>
                      <a:pt x="4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5"/>
              <p:cNvSpPr/>
              <p:nvPr/>
            </p:nvSpPr>
            <p:spPr>
              <a:xfrm>
                <a:off x="2669265" y="3393609"/>
                <a:ext cx="14" cy="971"/>
              </a:xfrm>
              <a:custGeom>
                <a:avLst/>
                <a:gdLst/>
                <a:ahLst/>
                <a:cxnLst/>
                <a:rect l="l" t="t" r="r" b="b"/>
                <a:pathLst>
                  <a:path w="1" h="70" extrusionOk="0">
                    <a:moveTo>
                      <a:pt x="0" y="69"/>
                    </a:moveTo>
                    <a:lnTo>
                      <a:pt x="0" y="69"/>
                    </a:lnTo>
                    <a:lnTo>
                      <a:pt x="0" y="0"/>
                    </a:lnTo>
                    <a:close/>
                  </a:path>
                </a:pathLst>
              </a:custGeom>
              <a:solidFill>
                <a:srgbClr val="934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5"/>
              <p:cNvSpPr/>
              <p:nvPr/>
            </p:nvSpPr>
            <p:spPr>
              <a:xfrm>
                <a:off x="2943539" y="3594197"/>
                <a:ext cx="33024" cy="681600"/>
              </a:xfrm>
              <a:custGeom>
                <a:avLst/>
                <a:gdLst/>
                <a:ahLst/>
                <a:cxnLst/>
                <a:rect l="l" t="t" r="r" b="b"/>
                <a:pathLst>
                  <a:path w="2381" h="49142" extrusionOk="0">
                    <a:moveTo>
                      <a:pt x="301" y="0"/>
                    </a:moveTo>
                    <a:lnTo>
                      <a:pt x="1" y="49141"/>
                    </a:lnTo>
                    <a:lnTo>
                      <a:pt x="2080" y="49141"/>
                    </a:lnTo>
                    <a:lnTo>
                      <a:pt x="2380" y="23"/>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5"/>
              <p:cNvSpPr/>
              <p:nvPr/>
            </p:nvSpPr>
            <p:spPr>
              <a:xfrm>
                <a:off x="2896758" y="3569177"/>
                <a:ext cx="128200" cy="79378"/>
              </a:xfrm>
              <a:custGeom>
                <a:avLst/>
                <a:gdLst/>
                <a:ahLst/>
                <a:cxnLst/>
                <a:rect l="l" t="t" r="r" b="b"/>
                <a:pathLst>
                  <a:path w="9243" h="5723" extrusionOk="0">
                    <a:moveTo>
                      <a:pt x="2845" y="0"/>
                    </a:moveTo>
                    <a:cubicBezTo>
                      <a:pt x="2382" y="0"/>
                      <a:pt x="1928" y="228"/>
                      <a:pt x="1641" y="603"/>
                    </a:cubicBezTo>
                    <a:lnTo>
                      <a:pt x="370" y="2335"/>
                    </a:lnTo>
                    <a:cubicBezTo>
                      <a:pt x="1" y="2867"/>
                      <a:pt x="116" y="3583"/>
                      <a:pt x="624" y="3930"/>
                    </a:cubicBezTo>
                    <a:cubicBezTo>
                      <a:pt x="661" y="3959"/>
                      <a:pt x="704" y="3972"/>
                      <a:pt x="747" y="3972"/>
                    </a:cubicBezTo>
                    <a:cubicBezTo>
                      <a:pt x="842" y="3972"/>
                      <a:pt x="939" y="3909"/>
                      <a:pt x="971" y="3814"/>
                    </a:cubicBezTo>
                    <a:lnTo>
                      <a:pt x="1433" y="2520"/>
                    </a:lnTo>
                    <a:lnTo>
                      <a:pt x="671" y="4738"/>
                    </a:lnTo>
                    <a:cubicBezTo>
                      <a:pt x="578" y="4992"/>
                      <a:pt x="740" y="5246"/>
                      <a:pt x="1017" y="5246"/>
                    </a:cubicBezTo>
                    <a:cubicBezTo>
                      <a:pt x="1248" y="5246"/>
                      <a:pt x="1479" y="5131"/>
                      <a:pt x="1595" y="4946"/>
                    </a:cubicBezTo>
                    <a:lnTo>
                      <a:pt x="2912" y="2867"/>
                    </a:lnTo>
                    <a:lnTo>
                      <a:pt x="1733" y="5408"/>
                    </a:lnTo>
                    <a:cubicBezTo>
                      <a:pt x="1654" y="5548"/>
                      <a:pt x="1781" y="5722"/>
                      <a:pt x="1936" y="5722"/>
                    </a:cubicBezTo>
                    <a:cubicBezTo>
                      <a:pt x="1961" y="5722"/>
                      <a:pt x="1986" y="5718"/>
                      <a:pt x="2011" y="5709"/>
                    </a:cubicBezTo>
                    <a:cubicBezTo>
                      <a:pt x="2750" y="5478"/>
                      <a:pt x="3374" y="4992"/>
                      <a:pt x="3790" y="4322"/>
                    </a:cubicBezTo>
                    <a:lnTo>
                      <a:pt x="4021" y="3976"/>
                    </a:lnTo>
                    <a:cubicBezTo>
                      <a:pt x="4048" y="3908"/>
                      <a:pt x="4106" y="3873"/>
                      <a:pt x="4173" y="3873"/>
                    </a:cubicBezTo>
                    <a:cubicBezTo>
                      <a:pt x="4221" y="3873"/>
                      <a:pt x="4273" y="3891"/>
                      <a:pt x="4321" y="3930"/>
                    </a:cubicBezTo>
                    <a:cubicBezTo>
                      <a:pt x="4656" y="4176"/>
                      <a:pt x="5448" y="4638"/>
                      <a:pt x="6502" y="4638"/>
                    </a:cubicBezTo>
                    <a:cubicBezTo>
                      <a:pt x="6830" y="4638"/>
                      <a:pt x="7183" y="4594"/>
                      <a:pt x="7556" y="4484"/>
                    </a:cubicBezTo>
                    <a:cubicBezTo>
                      <a:pt x="7625" y="4438"/>
                      <a:pt x="7671" y="4415"/>
                      <a:pt x="7717" y="4369"/>
                    </a:cubicBezTo>
                    <a:cubicBezTo>
                      <a:pt x="7995" y="3837"/>
                      <a:pt x="9242" y="1157"/>
                      <a:pt x="5222" y="117"/>
                    </a:cubicBezTo>
                    <a:cubicBezTo>
                      <a:pt x="5199" y="129"/>
                      <a:pt x="5187" y="135"/>
                      <a:pt x="5176" y="135"/>
                    </a:cubicBezTo>
                    <a:cubicBezTo>
                      <a:pt x="5164" y="135"/>
                      <a:pt x="5153" y="129"/>
                      <a:pt x="5130" y="117"/>
                    </a:cubicBezTo>
                    <a:lnTo>
                      <a:pt x="2912" y="2"/>
                    </a:lnTo>
                    <a:cubicBezTo>
                      <a:pt x="2890" y="1"/>
                      <a:pt x="2867" y="0"/>
                      <a:pt x="2845"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5"/>
              <p:cNvSpPr/>
              <p:nvPr/>
            </p:nvSpPr>
            <p:spPr>
              <a:xfrm>
                <a:off x="2906370" y="3599842"/>
                <a:ext cx="11873" cy="25243"/>
              </a:xfrm>
              <a:custGeom>
                <a:avLst/>
                <a:gdLst/>
                <a:ahLst/>
                <a:cxnLst/>
                <a:rect l="l" t="t" r="r" b="b"/>
                <a:pathLst>
                  <a:path w="856" h="1820" extrusionOk="0">
                    <a:moveTo>
                      <a:pt x="729" y="0"/>
                    </a:moveTo>
                    <a:cubicBezTo>
                      <a:pt x="694" y="0"/>
                      <a:pt x="659" y="26"/>
                      <a:pt x="625" y="78"/>
                    </a:cubicBezTo>
                    <a:lnTo>
                      <a:pt x="1" y="1649"/>
                    </a:lnTo>
                    <a:cubicBezTo>
                      <a:pt x="1" y="1719"/>
                      <a:pt x="1" y="1742"/>
                      <a:pt x="24" y="1765"/>
                    </a:cubicBezTo>
                    <a:lnTo>
                      <a:pt x="47" y="1811"/>
                    </a:lnTo>
                    <a:cubicBezTo>
                      <a:pt x="64" y="1817"/>
                      <a:pt x="80" y="1820"/>
                      <a:pt x="95" y="1820"/>
                    </a:cubicBezTo>
                    <a:cubicBezTo>
                      <a:pt x="138" y="1820"/>
                      <a:pt x="168" y="1794"/>
                      <a:pt x="186" y="1742"/>
                    </a:cubicBezTo>
                    <a:lnTo>
                      <a:pt x="833" y="148"/>
                    </a:lnTo>
                    <a:cubicBezTo>
                      <a:pt x="856" y="101"/>
                      <a:pt x="833" y="32"/>
                      <a:pt x="763" y="9"/>
                    </a:cubicBezTo>
                    <a:cubicBezTo>
                      <a:pt x="752" y="3"/>
                      <a:pt x="740" y="0"/>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5"/>
              <p:cNvSpPr/>
              <p:nvPr/>
            </p:nvSpPr>
            <p:spPr>
              <a:xfrm>
                <a:off x="2931043" y="3607761"/>
                <a:ext cx="8669" cy="6186"/>
              </a:xfrm>
              <a:custGeom>
                <a:avLst/>
                <a:gdLst/>
                <a:ahLst/>
                <a:cxnLst/>
                <a:rect l="l" t="t" r="r" b="b"/>
                <a:pathLst>
                  <a:path w="625" h="446" extrusionOk="0">
                    <a:moveTo>
                      <a:pt x="111" y="0"/>
                    </a:moveTo>
                    <a:cubicBezTo>
                      <a:pt x="82" y="0"/>
                      <a:pt x="61" y="12"/>
                      <a:pt x="47" y="39"/>
                    </a:cubicBezTo>
                    <a:cubicBezTo>
                      <a:pt x="1" y="85"/>
                      <a:pt x="1" y="131"/>
                      <a:pt x="47" y="154"/>
                    </a:cubicBezTo>
                    <a:cubicBezTo>
                      <a:pt x="70" y="200"/>
                      <a:pt x="232" y="270"/>
                      <a:pt x="440" y="431"/>
                    </a:cubicBezTo>
                    <a:cubicBezTo>
                      <a:pt x="465" y="440"/>
                      <a:pt x="487" y="445"/>
                      <a:pt x="507" y="445"/>
                    </a:cubicBezTo>
                    <a:cubicBezTo>
                      <a:pt x="540" y="445"/>
                      <a:pt x="564" y="429"/>
                      <a:pt x="578" y="385"/>
                    </a:cubicBezTo>
                    <a:cubicBezTo>
                      <a:pt x="625" y="339"/>
                      <a:pt x="625" y="270"/>
                      <a:pt x="555" y="247"/>
                    </a:cubicBezTo>
                    <a:cubicBezTo>
                      <a:pt x="347" y="131"/>
                      <a:pt x="186" y="16"/>
                      <a:pt x="186" y="16"/>
                    </a:cubicBezTo>
                    <a:cubicBezTo>
                      <a:pt x="157" y="6"/>
                      <a:pt x="132"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5"/>
              <p:cNvSpPr/>
              <p:nvPr/>
            </p:nvSpPr>
            <p:spPr>
              <a:xfrm>
                <a:off x="2913429" y="3598150"/>
                <a:ext cx="8655" cy="6186"/>
              </a:xfrm>
              <a:custGeom>
                <a:avLst/>
                <a:gdLst/>
                <a:ahLst/>
                <a:cxnLst/>
                <a:rect l="l" t="t" r="r" b="b"/>
                <a:pathLst>
                  <a:path w="624" h="446" extrusionOk="0">
                    <a:moveTo>
                      <a:pt x="111" y="0"/>
                    </a:moveTo>
                    <a:cubicBezTo>
                      <a:pt x="81" y="0"/>
                      <a:pt x="60" y="11"/>
                      <a:pt x="46" y="38"/>
                    </a:cubicBezTo>
                    <a:cubicBezTo>
                      <a:pt x="0" y="85"/>
                      <a:pt x="0" y="131"/>
                      <a:pt x="46" y="154"/>
                    </a:cubicBezTo>
                    <a:cubicBezTo>
                      <a:pt x="69" y="154"/>
                      <a:pt x="231" y="270"/>
                      <a:pt x="439" y="431"/>
                    </a:cubicBezTo>
                    <a:cubicBezTo>
                      <a:pt x="464" y="440"/>
                      <a:pt x="487" y="445"/>
                      <a:pt x="506" y="445"/>
                    </a:cubicBezTo>
                    <a:cubicBezTo>
                      <a:pt x="539" y="445"/>
                      <a:pt x="563" y="429"/>
                      <a:pt x="578" y="385"/>
                    </a:cubicBezTo>
                    <a:cubicBezTo>
                      <a:pt x="624" y="339"/>
                      <a:pt x="624" y="270"/>
                      <a:pt x="555" y="246"/>
                    </a:cubicBezTo>
                    <a:cubicBezTo>
                      <a:pt x="347" y="131"/>
                      <a:pt x="185" y="15"/>
                      <a:pt x="185" y="15"/>
                    </a:cubicBezTo>
                    <a:cubicBezTo>
                      <a:pt x="156" y="6"/>
                      <a:pt x="131"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5"/>
              <p:cNvSpPr/>
              <p:nvPr/>
            </p:nvSpPr>
            <p:spPr>
              <a:xfrm>
                <a:off x="2950917" y="3615860"/>
                <a:ext cx="5132" cy="7989"/>
              </a:xfrm>
              <a:custGeom>
                <a:avLst/>
                <a:gdLst/>
                <a:ahLst/>
                <a:cxnLst/>
                <a:rect l="l" t="t" r="r" b="b"/>
                <a:pathLst>
                  <a:path w="370" h="576" extrusionOk="0">
                    <a:moveTo>
                      <a:pt x="243" y="0"/>
                    </a:moveTo>
                    <a:cubicBezTo>
                      <a:pt x="210" y="0"/>
                      <a:pt x="179" y="26"/>
                      <a:pt x="162" y="78"/>
                    </a:cubicBezTo>
                    <a:cubicBezTo>
                      <a:pt x="162" y="78"/>
                      <a:pt x="116" y="263"/>
                      <a:pt x="23" y="425"/>
                    </a:cubicBezTo>
                    <a:cubicBezTo>
                      <a:pt x="0" y="448"/>
                      <a:pt x="0" y="494"/>
                      <a:pt x="23" y="540"/>
                    </a:cubicBezTo>
                    <a:cubicBezTo>
                      <a:pt x="46" y="564"/>
                      <a:pt x="81" y="575"/>
                      <a:pt x="110" y="575"/>
                    </a:cubicBezTo>
                    <a:cubicBezTo>
                      <a:pt x="139" y="575"/>
                      <a:pt x="162" y="564"/>
                      <a:pt x="162" y="540"/>
                    </a:cubicBezTo>
                    <a:cubicBezTo>
                      <a:pt x="277" y="356"/>
                      <a:pt x="347" y="125"/>
                      <a:pt x="347" y="125"/>
                    </a:cubicBezTo>
                    <a:cubicBezTo>
                      <a:pt x="370" y="102"/>
                      <a:pt x="347" y="32"/>
                      <a:pt x="277" y="9"/>
                    </a:cubicBezTo>
                    <a:cubicBezTo>
                      <a:pt x="266" y="3"/>
                      <a:pt x="254"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5"/>
              <p:cNvSpPr/>
              <p:nvPr/>
            </p:nvSpPr>
            <p:spPr>
              <a:xfrm>
                <a:off x="2869520" y="4301684"/>
                <a:ext cx="179797" cy="228578"/>
              </a:xfrm>
              <a:custGeom>
                <a:avLst/>
                <a:gdLst/>
                <a:ahLst/>
                <a:cxnLst/>
                <a:rect l="l" t="t" r="r" b="b"/>
                <a:pathLst>
                  <a:path w="12963" h="16480" extrusionOk="0">
                    <a:moveTo>
                      <a:pt x="394" y="1"/>
                    </a:moveTo>
                    <a:lnTo>
                      <a:pt x="93" y="8642"/>
                    </a:lnTo>
                    <a:cubicBezTo>
                      <a:pt x="1" y="10467"/>
                      <a:pt x="810" y="12200"/>
                      <a:pt x="2242" y="13285"/>
                    </a:cubicBezTo>
                    <a:lnTo>
                      <a:pt x="6285" y="16428"/>
                    </a:lnTo>
                    <a:cubicBezTo>
                      <a:pt x="6331" y="16462"/>
                      <a:pt x="6383" y="16480"/>
                      <a:pt x="6438" y="16480"/>
                    </a:cubicBezTo>
                    <a:cubicBezTo>
                      <a:pt x="6493" y="16480"/>
                      <a:pt x="6551" y="16462"/>
                      <a:pt x="6609" y="16428"/>
                    </a:cubicBezTo>
                    <a:lnTo>
                      <a:pt x="10190" y="14094"/>
                    </a:lnTo>
                    <a:cubicBezTo>
                      <a:pt x="11830" y="13031"/>
                      <a:pt x="12847" y="11183"/>
                      <a:pt x="12870" y="9219"/>
                    </a:cubicBezTo>
                    <a:lnTo>
                      <a:pt x="12962" y="232"/>
                    </a:lnTo>
                    <a:lnTo>
                      <a:pt x="394" y="1"/>
                    </a:lnTo>
                    <a:close/>
                  </a:path>
                </a:pathLst>
              </a:custGeom>
              <a:solidFill>
                <a:srgbClr val="43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5"/>
              <p:cNvSpPr/>
              <p:nvPr/>
            </p:nvSpPr>
            <p:spPr>
              <a:xfrm>
                <a:off x="2869520" y="4301684"/>
                <a:ext cx="179797" cy="228578"/>
              </a:xfrm>
              <a:custGeom>
                <a:avLst/>
                <a:gdLst/>
                <a:ahLst/>
                <a:cxnLst/>
                <a:rect l="l" t="t" r="r" b="b"/>
                <a:pathLst>
                  <a:path w="12963" h="16480" extrusionOk="0">
                    <a:moveTo>
                      <a:pt x="394" y="1"/>
                    </a:moveTo>
                    <a:lnTo>
                      <a:pt x="93" y="8642"/>
                    </a:lnTo>
                    <a:cubicBezTo>
                      <a:pt x="1" y="10467"/>
                      <a:pt x="810" y="12200"/>
                      <a:pt x="2242" y="13285"/>
                    </a:cubicBezTo>
                    <a:lnTo>
                      <a:pt x="6285" y="16428"/>
                    </a:lnTo>
                    <a:cubicBezTo>
                      <a:pt x="6331" y="16462"/>
                      <a:pt x="6383" y="16480"/>
                      <a:pt x="6438" y="16480"/>
                    </a:cubicBezTo>
                    <a:cubicBezTo>
                      <a:pt x="6493" y="16480"/>
                      <a:pt x="6551" y="16462"/>
                      <a:pt x="6609" y="16428"/>
                    </a:cubicBezTo>
                    <a:lnTo>
                      <a:pt x="10190" y="14094"/>
                    </a:lnTo>
                    <a:cubicBezTo>
                      <a:pt x="11830" y="13031"/>
                      <a:pt x="12847" y="11183"/>
                      <a:pt x="12870" y="9219"/>
                    </a:cubicBezTo>
                    <a:lnTo>
                      <a:pt x="12962" y="232"/>
                    </a:lnTo>
                    <a:lnTo>
                      <a:pt x="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5"/>
              <p:cNvSpPr/>
              <p:nvPr/>
            </p:nvSpPr>
            <p:spPr>
              <a:xfrm>
                <a:off x="2891960" y="4301684"/>
                <a:ext cx="135233" cy="172182"/>
              </a:xfrm>
              <a:custGeom>
                <a:avLst/>
                <a:gdLst/>
                <a:ahLst/>
                <a:cxnLst/>
                <a:rect l="l" t="t" r="r" b="b"/>
                <a:pathLst>
                  <a:path w="9750" h="12414" extrusionOk="0">
                    <a:moveTo>
                      <a:pt x="324" y="1"/>
                    </a:moveTo>
                    <a:lnTo>
                      <a:pt x="23" y="6493"/>
                    </a:lnTo>
                    <a:cubicBezTo>
                      <a:pt x="0" y="7856"/>
                      <a:pt x="601" y="9150"/>
                      <a:pt x="1664" y="10005"/>
                    </a:cubicBezTo>
                    <a:lnTo>
                      <a:pt x="4713" y="12361"/>
                    </a:lnTo>
                    <a:cubicBezTo>
                      <a:pt x="4748" y="12396"/>
                      <a:pt x="4788" y="12413"/>
                      <a:pt x="4832" y="12413"/>
                    </a:cubicBezTo>
                    <a:cubicBezTo>
                      <a:pt x="4875" y="12413"/>
                      <a:pt x="4921" y="12396"/>
                      <a:pt x="4967" y="12361"/>
                    </a:cubicBezTo>
                    <a:lnTo>
                      <a:pt x="7647" y="10605"/>
                    </a:lnTo>
                    <a:cubicBezTo>
                      <a:pt x="8895" y="9797"/>
                      <a:pt x="9634" y="8411"/>
                      <a:pt x="9681" y="6932"/>
                    </a:cubicBezTo>
                    <a:lnTo>
                      <a:pt x="9750" y="186"/>
                    </a:lnTo>
                    <a:lnTo>
                      <a:pt x="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2937131" y="4225432"/>
                <a:ext cx="41360" cy="168770"/>
              </a:xfrm>
              <a:custGeom>
                <a:avLst/>
                <a:gdLst/>
                <a:ahLst/>
                <a:cxnLst/>
                <a:rect l="l" t="t" r="r" b="b"/>
                <a:pathLst>
                  <a:path w="2982" h="12168" extrusionOk="0">
                    <a:moveTo>
                      <a:pt x="24" y="0"/>
                    </a:moveTo>
                    <a:lnTo>
                      <a:pt x="1" y="9681"/>
                    </a:lnTo>
                    <a:cubicBezTo>
                      <a:pt x="1" y="10143"/>
                      <a:pt x="116" y="10605"/>
                      <a:pt x="347" y="11021"/>
                    </a:cubicBezTo>
                    <a:lnTo>
                      <a:pt x="832" y="11852"/>
                    </a:lnTo>
                    <a:cubicBezTo>
                      <a:pt x="977" y="12057"/>
                      <a:pt x="1209" y="12168"/>
                      <a:pt x="1435" y="12168"/>
                    </a:cubicBezTo>
                    <a:cubicBezTo>
                      <a:pt x="1642" y="12168"/>
                      <a:pt x="1843" y="12075"/>
                      <a:pt x="1965" y="11875"/>
                    </a:cubicBezTo>
                    <a:lnTo>
                      <a:pt x="2404" y="11205"/>
                    </a:lnTo>
                    <a:cubicBezTo>
                      <a:pt x="2750" y="10697"/>
                      <a:pt x="2958" y="10050"/>
                      <a:pt x="2958" y="9427"/>
                    </a:cubicBezTo>
                    <a:lnTo>
                      <a:pt x="29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5"/>
              <p:cNvSpPr/>
              <p:nvPr/>
            </p:nvSpPr>
            <p:spPr>
              <a:xfrm>
                <a:off x="2761868" y="4467668"/>
                <a:ext cx="4078" cy="388"/>
              </a:xfrm>
              <a:custGeom>
                <a:avLst/>
                <a:gdLst/>
                <a:ahLst/>
                <a:cxnLst/>
                <a:rect l="l" t="t" r="r" b="b"/>
                <a:pathLst>
                  <a:path w="294" h="28" extrusionOk="0">
                    <a:moveTo>
                      <a:pt x="0" y="1"/>
                    </a:moveTo>
                    <a:cubicBezTo>
                      <a:pt x="200" y="14"/>
                      <a:pt x="269" y="27"/>
                      <a:pt x="283" y="27"/>
                    </a:cubicBezTo>
                    <a:cubicBezTo>
                      <a:pt x="293" y="27"/>
                      <a:pt x="274" y="20"/>
                      <a:pt x="254" y="1"/>
                    </a:cubicBezTo>
                    <a:close/>
                  </a:path>
                </a:pathLst>
              </a:custGeom>
              <a:solidFill>
                <a:srgbClr val="2E5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5"/>
              <p:cNvSpPr/>
              <p:nvPr/>
            </p:nvSpPr>
            <p:spPr>
              <a:xfrm>
                <a:off x="2756418" y="4407754"/>
                <a:ext cx="156384" cy="127549"/>
              </a:xfrm>
              <a:custGeom>
                <a:avLst/>
                <a:gdLst/>
                <a:ahLst/>
                <a:cxnLst/>
                <a:rect l="l" t="t" r="r" b="b"/>
                <a:pathLst>
                  <a:path w="11275" h="9196" extrusionOk="0">
                    <a:moveTo>
                      <a:pt x="6908" y="0"/>
                    </a:moveTo>
                    <a:lnTo>
                      <a:pt x="0" y="23"/>
                    </a:lnTo>
                    <a:lnTo>
                      <a:pt x="693" y="8433"/>
                    </a:lnTo>
                    <a:cubicBezTo>
                      <a:pt x="693" y="8849"/>
                      <a:pt x="1040" y="9195"/>
                      <a:pt x="1456" y="9195"/>
                    </a:cubicBezTo>
                    <a:lnTo>
                      <a:pt x="11275" y="9195"/>
                    </a:lnTo>
                    <a:lnTo>
                      <a:pt x="11275" y="9080"/>
                    </a:lnTo>
                    <a:cubicBezTo>
                      <a:pt x="11275" y="7024"/>
                      <a:pt x="9635" y="5360"/>
                      <a:pt x="7578" y="5360"/>
                    </a:cubicBezTo>
                    <a:cubicBezTo>
                      <a:pt x="7024" y="5360"/>
                      <a:pt x="6585" y="4829"/>
                      <a:pt x="6700" y="4274"/>
                    </a:cubicBezTo>
                    <a:lnTo>
                      <a:pt x="6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79" name="Google Shape;979;p55"/>
              <p:cNvSpPr/>
              <p:nvPr/>
            </p:nvSpPr>
            <p:spPr>
              <a:xfrm>
                <a:off x="2765710" y="4525350"/>
                <a:ext cx="146772" cy="13149"/>
              </a:xfrm>
              <a:custGeom>
                <a:avLst/>
                <a:gdLst/>
                <a:ahLst/>
                <a:cxnLst/>
                <a:rect l="l" t="t" r="r" b="b"/>
                <a:pathLst>
                  <a:path w="10582" h="948" extrusionOk="0">
                    <a:moveTo>
                      <a:pt x="0" y="0"/>
                    </a:moveTo>
                    <a:lnTo>
                      <a:pt x="0" y="924"/>
                    </a:lnTo>
                    <a:lnTo>
                      <a:pt x="10559" y="947"/>
                    </a:lnTo>
                    <a:lnTo>
                      <a:pt x="10582" y="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2819855" y="4464784"/>
                <a:ext cx="35271" cy="3218"/>
              </a:xfrm>
              <a:custGeom>
                <a:avLst/>
                <a:gdLst/>
                <a:ahLst/>
                <a:cxnLst/>
                <a:rect l="l" t="t" r="r" b="b"/>
                <a:pathLst>
                  <a:path w="2543" h="232" extrusionOk="0">
                    <a:moveTo>
                      <a:pt x="116" y="1"/>
                    </a:moveTo>
                    <a:cubicBezTo>
                      <a:pt x="47" y="1"/>
                      <a:pt x="1" y="47"/>
                      <a:pt x="1" y="116"/>
                    </a:cubicBezTo>
                    <a:cubicBezTo>
                      <a:pt x="1" y="162"/>
                      <a:pt x="47" y="232"/>
                      <a:pt x="116" y="232"/>
                    </a:cubicBezTo>
                    <a:lnTo>
                      <a:pt x="2427" y="232"/>
                    </a:lnTo>
                    <a:cubicBezTo>
                      <a:pt x="2473" y="232"/>
                      <a:pt x="2542" y="162"/>
                      <a:pt x="2542" y="116"/>
                    </a:cubicBezTo>
                    <a:cubicBezTo>
                      <a:pt x="2542" y="47"/>
                      <a:pt x="2473"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2819855" y="4449403"/>
                <a:ext cx="35271" cy="3218"/>
              </a:xfrm>
              <a:custGeom>
                <a:avLst/>
                <a:gdLst/>
                <a:ahLst/>
                <a:cxnLst/>
                <a:rect l="l" t="t" r="r" b="b"/>
                <a:pathLst>
                  <a:path w="2543" h="232" extrusionOk="0">
                    <a:moveTo>
                      <a:pt x="116" y="1"/>
                    </a:moveTo>
                    <a:cubicBezTo>
                      <a:pt x="47" y="1"/>
                      <a:pt x="1" y="70"/>
                      <a:pt x="1" y="116"/>
                    </a:cubicBezTo>
                    <a:cubicBezTo>
                      <a:pt x="1" y="185"/>
                      <a:pt x="47" y="232"/>
                      <a:pt x="116" y="232"/>
                    </a:cubicBezTo>
                    <a:lnTo>
                      <a:pt x="2427" y="232"/>
                    </a:lnTo>
                    <a:cubicBezTo>
                      <a:pt x="2473" y="232"/>
                      <a:pt x="2542" y="209"/>
                      <a:pt x="2542" y="116"/>
                    </a:cubicBezTo>
                    <a:cubicBezTo>
                      <a:pt x="2542" y="70"/>
                      <a:pt x="2473"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2822739" y="4477599"/>
                <a:ext cx="35271" cy="7393"/>
              </a:xfrm>
              <a:custGeom>
                <a:avLst/>
                <a:gdLst/>
                <a:ahLst/>
                <a:cxnLst/>
                <a:rect l="l" t="t" r="r" b="b"/>
                <a:pathLst>
                  <a:path w="2543" h="533" extrusionOk="0">
                    <a:moveTo>
                      <a:pt x="2427" y="1"/>
                    </a:moveTo>
                    <a:lnTo>
                      <a:pt x="70" y="347"/>
                    </a:lnTo>
                    <a:cubicBezTo>
                      <a:pt x="24" y="347"/>
                      <a:pt x="1" y="394"/>
                      <a:pt x="1" y="463"/>
                    </a:cubicBezTo>
                    <a:cubicBezTo>
                      <a:pt x="24" y="509"/>
                      <a:pt x="47" y="532"/>
                      <a:pt x="116" y="532"/>
                    </a:cubicBezTo>
                    <a:lnTo>
                      <a:pt x="2450" y="186"/>
                    </a:lnTo>
                    <a:cubicBezTo>
                      <a:pt x="2496" y="186"/>
                      <a:pt x="2542" y="139"/>
                      <a:pt x="2542" y="70"/>
                    </a:cubicBezTo>
                    <a:cubicBezTo>
                      <a:pt x="2542" y="24"/>
                      <a:pt x="2473"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5"/>
              <p:cNvSpPr/>
              <p:nvPr/>
            </p:nvSpPr>
            <p:spPr>
              <a:xfrm>
                <a:off x="2554873" y="4407754"/>
                <a:ext cx="156384" cy="127549"/>
              </a:xfrm>
              <a:custGeom>
                <a:avLst/>
                <a:gdLst/>
                <a:ahLst/>
                <a:cxnLst/>
                <a:rect l="l" t="t" r="r" b="b"/>
                <a:pathLst>
                  <a:path w="11275" h="9196" extrusionOk="0">
                    <a:moveTo>
                      <a:pt x="4367" y="0"/>
                    </a:moveTo>
                    <a:lnTo>
                      <a:pt x="4575" y="4274"/>
                    </a:lnTo>
                    <a:cubicBezTo>
                      <a:pt x="4690" y="4829"/>
                      <a:pt x="4251" y="5360"/>
                      <a:pt x="3720" y="5360"/>
                    </a:cubicBezTo>
                    <a:cubicBezTo>
                      <a:pt x="1664" y="5360"/>
                      <a:pt x="0" y="7024"/>
                      <a:pt x="0" y="9080"/>
                    </a:cubicBezTo>
                    <a:lnTo>
                      <a:pt x="0" y="9195"/>
                    </a:lnTo>
                    <a:lnTo>
                      <a:pt x="9842" y="9195"/>
                    </a:lnTo>
                    <a:cubicBezTo>
                      <a:pt x="10235" y="9195"/>
                      <a:pt x="10582" y="8849"/>
                      <a:pt x="10582" y="8433"/>
                    </a:cubicBezTo>
                    <a:lnTo>
                      <a:pt x="11275" y="23"/>
                    </a:lnTo>
                    <a:lnTo>
                      <a:pt x="43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84" name="Google Shape;984;p55"/>
              <p:cNvSpPr/>
              <p:nvPr/>
            </p:nvSpPr>
            <p:spPr>
              <a:xfrm>
                <a:off x="2555192" y="4525669"/>
                <a:ext cx="146772" cy="12830"/>
              </a:xfrm>
              <a:custGeom>
                <a:avLst/>
                <a:gdLst/>
                <a:ahLst/>
                <a:cxnLst/>
                <a:rect l="l" t="t" r="r" b="b"/>
                <a:pathLst>
                  <a:path w="10582" h="925" extrusionOk="0">
                    <a:moveTo>
                      <a:pt x="0" y="0"/>
                    </a:moveTo>
                    <a:lnTo>
                      <a:pt x="0" y="924"/>
                    </a:lnTo>
                    <a:lnTo>
                      <a:pt x="10582" y="924"/>
                    </a:lnTo>
                    <a:lnTo>
                      <a:pt x="10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2612221" y="4464784"/>
                <a:ext cx="35271" cy="3218"/>
              </a:xfrm>
              <a:custGeom>
                <a:avLst/>
                <a:gdLst/>
                <a:ahLst/>
                <a:cxnLst/>
                <a:rect l="l" t="t" r="r" b="b"/>
                <a:pathLst>
                  <a:path w="2543" h="232" extrusionOk="0">
                    <a:moveTo>
                      <a:pt x="116" y="1"/>
                    </a:moveTo>
                    <a:cubicBezTo>
                      <a:pt x="70" y="1"/>
                      <a:pt x="1" y="47"/>
                      <a:pt x="1" y="116"/>
                    </a:cubicBezTo>
                    <a:cubicBezTo>
                      <a:pt x="1" y="162"/>
                      <a:pt x="70" y="232"/>
                      <a:pt x="116" y="232"/>
                    </a:cubicBezTo>
                    <a:lnTo>
                      <a:pt x="2427" y="232"/>
                    </a:lnTo>
                    <a:cubicBezTo>
                      <a:pt x="2519" y="232"/>
                      <a:pt x="2542" y="162"/>
                      <a:pt x="2542" y="116"/>
                    </a:cubicBezTo>
                    <a:cubicBezTo>
                      <a:pt x="2542" y="47"/>
                      <a:pt x="2496"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2612221" y="4449403"/>
                <a:ext cx="35271" cy="3218"/>
              </a:xfrm>
              <a:custGeom>
                <a:avLst/>
                <a:gdLst/>
                <a:ahLst/>
                <a:cxnLst/>
                <a:rect l="l" t="t" r="r" b="b"/>
                <a:pathLst>
                  <a:path w="2543" h="232" extrusionOk="0">
                    <a:moveTo>
                      <a:pt x="116" y="1"/>
                    </a:moveTo>
                    <a:cubicBezTo>
                      <a:pt x="70" y="1"/>
                      <a:pt x="1" y="70"/>
                      <a:pt x="1" y="116"/>
                    </a:cubicBezTo>
                    <a:cubicBezTo>
                      <a:pt x="1" y="185"/>
                      <a:pt x="70" y="232"/>
                      <a:pt x="116" y="232"/>
                    </a:cubicBezTo>
                    <a:lnTo>
                      <a:pt x="2427" y="232"/>
                    </a:lnTo>
                    <a:cubicBezTo>
                      <a:pt x="2519" y="232"/>
                      <a:pt x="2542" y="209"/>
                      <a:pt x="2542" y="116"/>
                    </a:cubicBezTo>
                    <a:cubicBezTo>
                      <a:pt x="2542" y="70"/>
                      <a:pt x="2496" y="1"/>
                      <a:pt x="24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2609656" y="4477391"/>
                <a:ext cx="35271" cy="7601"/>
              </a:xfrm>
              <a:custGeom>
                <a:avLst/>
                <a:gdLst/>
                <a:ahLst/>
                <a:cxnLst/>
                <a:rect l="l" t="t" r="r" b="b"/>
                <a:pathLst>
                  <a:path w="2543" h="548" extrusionOk="0">
                    <a:moveTo>
                      <a:pt x="72" y="1"/>
                    </a:moveTo>
                    <a:cubicBezTo>
                      <a:pt x="28" y="1"/>
                      <a:pt x="1" y="50"/>
                      <a:pt x="1" y="85"/>
                    </a:cubicBezTo>
                    <a:cubicBezTo>
                      <a:pt x="1" y="154"/>
                      <a:pt x="24" y="201"/>
                      <a:pt x="70" y="201"/>
                    </a:cubicBezTo>
                    <a:lnTo>
                      <a:pt x="2450" y="547"/>
                    </a:lnTo>
                    <a:cubicBezTo>
                      <a:pt x="2496" y="547"/>
                      <a:pt x="2542" y="524"/>
                      <a:pt x="2542" y="478"/>
                    </a:cubicBezTo>
                    <a:cubicBezTo>
                      <a:pt x="2542" y="409"/>
                      <a:pt x="2496" y="362"/>
                      <a:pt x="2450" y="362"/>
                    </a:cubicBezTo>
                    <a:lnTo>
                      <a:pt x="116" y="16"/>
                    </a:lnTo>
                    <a:cubicBezTo>
                      <a:pt x="100" y="5"/>
                      <a:pt x="85" y="1"/>
                      <a:pt x="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flipH="1">
              <a:off x="4815845" y="3215635"/>
              <a:ext cx="2667529" cy="1927922"/>
              <a:chOff x="3217149" y="3242033"/>
              <a:chExt cx="1735994" cy="1253933"/>
            </a:xfrm>
          </p:grpSpPr>
          <p:sp>
            <p:nvSpPr>
              <p:cNvPr id="989" name="Google Shape;989;p55"/>
              <p:cNvSpPr/>
              <p:nvPr/>
            </p:nvSpPr>
            <p:spPr>
              <a:xfrm>
                <a:off x="4629306" y="4242614"/>
                <a:ext cx="61260" cy="172170"/>
              </a:xfrm>
              <a:custGeom>
                <a:avLst/>
                <a:gdLst/>
                <a:ahLst/>
                <a:cxnLst/>
                <a:rect l="l" t="t" r="r" b="b"/>
                <a:pathLst>
                  <a:path w="3905" h="10975" extrusionOk="0">
                    <a:moveTo>
                      <a:pt x="1068" y="1"/>
                    </a:moveTo>
                    <a:cubicBezTo>
                      <a:pt x="420" y="1"/>
                      <a:pt x="30" y="996"/>
                      <a:pt x="30" y="1748"/>
                    </a:cubicBezTo>
                    <a:cubicBezTo>
                      <a:pt x="1" y="5119"/>
                      <a:pt x="1243" y="8461"/>
                      <a:pt x="3490" y="10974"/>
                    </a:cubicBezTo>
                    <a:lnTo>
                      <a:pt x="3816" y="10265"/>
                    </a:lnTo>
                    <a:cubicBezTo>
                      <a:pt x="3904" y="7101"/>
                      <a:pt x="3283" y="3877"/>
                      <a:pt x="2012" y="920"/>
                    </a:cubicBezTo>
                    <a:cubicBezTo>
                      <a:pt x="1864" y="565"/>
                      <a:pt x="1657" y="151"/>
                      <a:pt x="1272" y="33"/>
                    </a:cubicBezTo>
                    <a:cubicBezTo>
                      <a:pt x="1202" y="11"/>
                      <a:pt x="1133" y="1"/>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673843" y="4210250"/>
                <a:ext cx="154036" cy="212879"/>
              </a:xfrm>
              <a:custGeom>
                <a:avLst/>
                <a:gdLst/>
                <a:ahLst/>
                <a:cxnLst/>
                <a:rect l="l" t="t" r="r" b="b"/>
                <a:pathLst>
                  <a:path w="9819" h="13570" extrusionOk="0">
                    <a:moveTo>
                      <a:pt x="7836" y="0"/>
                    </a:moveTo>
                    <a:cubicBezTo>
                      <a:pt x="7727" y="0"/>
                      <a:pt x="7619" y="8"/>
                      <a:pt x="7512" y="26"/>
                    </a:cubicBezTo>
                    <a:cubicBezTo>
                      <a:pt x="6566" y="174"/>
                      <a:pt x="5826" y="824"/>
                      <a:pt x="5176" y="1475"/>
                    </a:cubicBezTo>
                    <a:cubicBezTo>
                      <a:pt x="2041" y="4609"/>
                      <a:pt x="149" y="8986"/>
                      <a:pt x="1" y="13422"/>
                    </a:cubicBezTo>
                    <a:lnTo>
                      <a:pt x="60" y="13570"/>
                    </a:lnTo>
                    <a:cubicBezTo>
                      <a:pt x="3727" y="10731"/>
                      <a:pt x="6832" y="7123"/>
                      <a:pt x="9168" y="3131"/>
                    </a:cubicBezTo>
                    <a:cubicBezTo>
                      <a:pt x="9493" y="2598"/>
                      <a:pt x="9819" y="1918"/>
                      <a:pt x="9671" y="1297"/>
                    </a:cubicBezTo>
                    <a:cubicBezTo>
                      <a:pt x="9514" y="487"/>
                      <a:pt x="8664" y="0"/>
                      <a:pt x="7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5"/>
              <p:cNvSpPr/>
              <p:nvPr/>
            </p:nvSpPr>
            <p:spPr>
              <a:xfrm>
                <a:off x="4283224" y="3779879"/>
                <a:ext cx="597537" cy="537014"/>
              </a:xfrm>
              <a:custGeom>
                <a:avLst/>
                <a:gdLst/>
                <a:ahLst/>
                <a:cxnLst/>
                <a:rect l="l" t="t" r="r" b="b"/>
                <a:pathLst>
                  <a:path w="38090" h="34232" extrusionOk="0">
                    <a:moveTo>
                      <a:pt x="26522" y="1"/>
                    </a:moveTo>
                    <a:cubicBezTo>
                      <a:pt x="21511" y="1"/>
                      <a:pt x="16406" y="2528"/>
                      <a:pt x="12539" y="5931"/>
                    </a:cubicBezTo>
                    <a:cubicBezTo>
                      <a:pt x="4555" y="12910"/>
                      <a:pt x="1" y="23615"/>
                      <a:pt x="503" y="34232"/>
                    </a:cubicBezTo>
                    <a:lnTo>
                      <a:pt x="1125" y="33906"/>
                    </a:lnTo>
                    <a:cubicBezTo>
                      <a:pt x="1598" y="28495"/>
                      <a:pt x="4939" y="23615"/>
                      <a:pt x="9375" y="20481"/>
                    </a:cubicBezTo>
                    <a:cubicBezTo>
                      <a:pt x="13811" y="17375"/>
                      <a:pt x="19193" y="15867"/>
                      <a:pt x="24605" y="15394"/>
                    </a:cubicBezTo>
                    <a:cubicBezTo>
                      <a:pt x="26971" y="15158"/>
                      <a:pt x="29396" y="15128"/>
                      <a:pt x="31673" y="14418"/>
                    </a:cubicBezTo>
                    <a:cubicBezTo>
                      <a:pt x="33950" y="13679"/>
                      <a:pt x="36138" y="12171"/>
                      <a:pt x="36878" y="9923"/>
                    </a:cubicBezTo>
                    <a:cubicBezTo>
                      <a:pt x="38090" y="6256"/>
                      <a:pt x="35074" y="2382"/>
                      <a:pt x="31525" y="933"/>
                    </a:cubicBezTo>
                    <a:cubicBezTo>
                      <a:pt x="29902" y="290"/>
                      <a:pt x="28217" y="1"/>
                      <a:pt x="26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5"/>
              <p:cNvSpPr/>
              <p:nvPr/>
            </p:nvSpPr>
            <p:spPr>
              <a:xfrm>
                <a:off x="4292040" y="3871228"/>
                <a:ext cx="505138" cy="458200"/>
              </a:xfrm>
              <a:custGeom>
                <a:avLst/>
                <a:gdLst/>
                <a:ahLst/>
                <a:cxnLst/>
                <a:rect l="l" t="t" r="r" b="b"/>
                <a:pathLst>
                  <a:path w="32200" h="29208" extrusionOk="0">
                    <a:moveTo>
                      <a:pt x="27880" y="1"/>
                    </a:moveTo>
                    <a:cubicBezTo>
                      <a:pt x="23012" y="1"/>
                      <a:pt x="18145" y="2029"/>
                      <a:pt x="14107" y="4573"/>
                    </a:cubicBezTo>
                    <a:cubicBezTo>
                      <a:pt x="12421" y="5608"/>
                      <a:pt x="10795" y="6732"/>
                      <a:pt x="9464" y="8181"/>
                    </a:cubicBezTo>
                    <a:cubicBezTo>
                      <a:pt x="7009" y="10872"/>
                      <a:pt x="4821" y="13918"/>
                      <a:pt x="3165" y="17201"/>
                    </a:cubicBezTo>
                    <a:cubicBezTo>
                      <a:pt x="1331" y="20838"/>
                      <a:pt x="208" y="24771"/>
                      <a:pt x="1" y="28882"/>
                    </a:cubicBezTo>
                    <a:cubicBezTo>
                      <a:pt x="1" y="29097"/>
                      <a:pt x="188" y="29208"/>
                      <a:pt x="384" y="29208"/>
                    </a:cubicBezTo>
                    <a:cubicBezTo>
                      <a:pt x="594" y="29208"/>
                      <a:pt x="813" y="29082"/>
                      <a:pt x="829" y="28823"/>
                    </a:cubicBezTo>
                    <a:cubicBezTo>
                      <a:pt x="1154" y="21696"/>
                      <a:pt x="4555" y="14983"/>
                      <a:pt x="9168" y="9660"/>
                    </a:cubicBezTo>
                    <a:cubicBezTo>
                      <a:pt x="9848" y="8891"/>
                      <a:pt x="10528" y="8122"/>
                      <a:pt x="11327" y="7501"/>
                    </a:cubicBezTo>
                    <a:cubicBezTo>
                      <a:pt x="12066" y="6850"/>
                      <a:pt x="12865" y="6259"/>
                      <a:pt x="13693" y="5756"/>
                    </a:cubicBezTo>
                    <a:cubicBezTo>
                      <a:pt x="16029" y="4189"/>
                      <a:pt x="18543" y="2917"/>
                      <a:pt x="21145" y="2001"/>
                    </a:cubicBezTo>
                    <a:cubicBezTo>
                      <a:pt x="23324" y="1268"/>
                      <a:pt x="25617" y="786"/>
                      <a:pt x="27908" y="786"/>
                    </a:cubicBezTo>
                    <a:cubicBezTo>
                      <a:pt x="29130" y="786"/>
                      <a:pt x="30351" y="923"/>
                      <a:pt x="31554" y="1232"/>
                    </a:cubicBezTo>
                    <a:cubicBezTo>
                      <a:pt x="31591" y="1240"/>
                      <a:pt x="31627" y="1244"/>
                      <a:pt x="31660" y="1244"/>
                    </a:cubicBezTo>
                    <a:cubicBezTo>
                      <a:pt x="32080" y="1244"/>
                      <a:pt x="32200" y="600"/>
                      <a:pt x="31761" y="463"/>
                    </a:cubicBezTo>
                    <a:cubicBezTo>
                      <a:pt x="30478" y="145"/>
                      <a:pt x="29179" y="1"/>
                      <a:pt x="278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5"/>
              <p:cNvSpPr/>
              <p:nvPr/>
            </p:nvSpPr>
            <p:spPr>
              <a:xfrm>
                <a:off x="3860132" y="3973181"/>
                <a:ext cx="316856" cy="343713"/>
              </a:xfrm>
              <a:custGeom>
                <a:avLst/>
                <a:gdLst/>
                <a:ahLst/>
                <a:cxnLst/>
                <a:rect l="l" t="t" r="r" b="b"/>
                <a:pathLst>
                  <a:path w="20198" h="21910" extrusionOk="0">
                    <a:moveTo>
                      <a:pt x="4028" y="0"/>
                    </a:moveTo>
                    <a:cubicBezTo>
                      <a:pt x="3206" y="0"/>
                      <a:pt x="2396" y="100"/>
                      <a:pt x="1686" y="499"/>
                    </a:cubicBezTo>
                    <a:cubicBezTo>
                      <a:pt x="474" y="1239"/>
                      <a:pt x="1" y="2865"/>
                      <a:pt x="296" y="4255"/>
                    </a:cubicBezTo>
                    <a:cubicBezTo>
                      <a:pt x="563" y="5645"/>
                      <a:pt x="1450" y="6828"/>
                      <a:pt x="2426" y="7833"/>
                    </a:cubicBezTo>
                    <a:cubicBezTo>
                      <a:pt x="6122" y="11530"/>
                      <a:pt x="11504" y="12920"/>
                      <a:pt x="15792" y="15995"/>
                    </a:cubicBezTo>
                    <a:cubicBezTo>
                      <a:pt x="17243" y="17056"/>
                      <a:pt x="18647" y="18403"/>
                      <a:pt x="19376" y="20024"/>
                    </a:cubicBezTo>
                    <a:lnTo>
                      <a:pt x="19376" y="20024"/>
                    </a:lnTo>
                    <a:cubicBezTo>
                      <a:pt x="20198" y="14601"/>
                      <a:pt x="18663" y="10213"/>
                      <a:pt x="14964" y="5852"/>
                    </a:cubicBezTo>
                    <a:cubicBezTo>
                      <a:pt x="13663" y="4314"/>
                      <a:pt x="11386" y="1978"/>
                      <a:pt x="8725" y="736"/>
                    </a:cubicBezTo>
                    <a:cubicBezTo>
                      <a:pt x="7542" y="174"/>
                      <a:pt x="6122" y="115"/>
                      <a:pt x="4851" y="26"/>
                    </a:cubicBezTo>
                    <a:cubicBezTo>
                      <a:pt x="4577" y="11"/>
                      <a:pt x="4302" y="0"/>
                      <a:pt x="4028" y="0"/>
                    </a:cubicBezTo>
                    <a:close/>
                    <a:moveTo>
                      <a:pt x="19376" y="20024"/>
                    </a:moveTo>
                    <a:cubicBezTo>
                      <a:pt x="19317" y="20410"/>
                      <a:pt x="19246" y="20802"/>
                      <a:pt x="19164" y="21200"/>
                    </a:cubicBezTo>
                    <a:lnTo>
                      <a:pt x="19873" y="21910"/>
                    </a:lnTo>
                    <a:cubicBezTo>
                      <a:pt x="19818" y="21245"/>
                      <a:pt x="19642" y="20616"/>
                      <a:pt x="19376" y="200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5"/>
              <p:cNvSpPr/>
              <p:nvPr/>
            </p:nvSpPr>
            <p:spPr>
              <a:xfrm>
                <a:off x="3929973" y="4040904"/>
                <a:ext cx="235438" cy="281387"/>
              </a:xfrm>
              <a:custGeom>
                <a:avLst/>
                <a:gdLst/>
                <a:ahLst/>
                <a:cxnLst/>
                <a:rect l="l" t="t" r="r" b="b"/>
                <a:pathLst>
                  <a:path w="15008" h="17937" extrusionOk="0">
                    <a:moveTo>
                      <a:pt x="470" y="0"/>
                    </a:moveTo>
                    <a:cubicBezTo>
                      <a:pt x="103" y="0"/>
                      <a:pt x="0" y="639"/>
                      <a:pt x="399" y="825"/>
                    </a:cubicBezTo>
                    <a:cubicBezTo>
                      <a:pt x="5633" y="2984"/>
                      <a:pt x="10128" y="7095"/>
                      <a:pt x="12701" y="12151"/>
                    </a:cubicBezTo>
                    <a:cubicBezTo>
                      <a:pt x="13558" y="13837"/>
                      <a:pt x="14150" y="15641"/>
                      <a:pt x="14061" y="17534"/>
                    </a:cubicBezTo>
                    <a:cubicBezTo>
                      <a:pt x="14046" y="17804"/>
                      <a:pt x="14252" y="17937"/>
                      <a:pt x="14462" y="17937"/>
                    </a:cubicBezTo>
                    <a:cubicBezTo>
                      <a:pt x="14666" y="17937"/>
                      <a:pt x="14875" y="17811"/>
                      <a:pt x="14889" y="17563"/>
                    </a:cubicBezTo>
                    <a:cubicBezTo>
                      <a:pt x="15007" y="14310"/>
                      <a:pt x="13292" y="11176"/>
                      <a:pt x="11429" y="8573"/>
                    </a:cubicBezTo>
                    <a:cubicBezTo>
                      <a:pt x="9714" y="6178"/>
                      <a:pt x="7555" y="4108"/>
                      <a:pt x="5101" y="2452"/>
                    </a:cubicBezTo>
                    <a:cubicBezTo>
                      <a:pt x="3681" y="1476"/>
                      <a:pt x="2173" y="707"/>
                      <a:pt x="606" y="27"/>
                    </a:cubicBezTo>
                    <a:cubicBezTo>
                      <a:pt x="557" y="9"/>
                      <a:pt x="512" y="0"/>
                      <a:pt x="4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5"/>
              <p:cNvSpPr/>
              <p:nvPr/>
            </p:nvSpPr>
            <p:spPr>
              <a:xfrm>
                <a:off x="4121313" y="3667416"/>
                <a:ext cx="160546" cy="593348"/>
              </a:xfrm>
              <a:custGeom>
                <a:avLst/>
                <a:gdLst/>
                <a:ahLst/>
                <a:cxnLst/>
                <a:rect l="l" t="t" r="r" b="b"/>
                <a:pathLst>
                  <a:path w="10234" h="37823" extrusionOk="0">
                    <a:moveTo>
                      <a:pt x="3892" y="0"/>
                    </a:moveTo>
                    <a:cubicBezTo>
                      <a:pt x="3635" y="0"/>
                      <a:pt x="3372" y="46"/>
                      <a:pt x="3106" y="147"/>
                    </a:cubicBezTo>
                    <a:cubicBezTo>
                      <a:pt x="2248" y="473"/>
                      <a:pt x="1687" y="1271"/>
                      <a:pt x="1332" y="2040"/>
                    </a:cubicBezTo>
                    <a:cubicBezTo>
                      <a:pt x="1" y="4761"/>
                      <a:pt x="238" y="8013"/>
                      <a:pt x="740" y="11059"/>
                    </a:cubicBezTo>
                    <a:cubicBezTo>
                      <a:pt x="2248" y="20256"/>
                      <a:pt x="5679" y="29010"/>
                      <a:pt x="9080" y="37704"/>
                    </a:cubicBezTo>
                    <a:lnTo>
                      <a:pt x="10233" y="37822"/>
                    </a:lnTo>
                    <a:cubicBezTo>
                      <a:pt x="8754" y="32174"/>
                      <a:pt x="8222" y="26260"/>
                      <a:pt x="8784" y="20404"/>
                    </a:cubicBezTo>
                    <a:cubicBezTo>
                      <a:pt x="9021" y="18216"/>
                      <a:pt x="9346" y="16057"/>
                      <a:pt x="9405" y="13869"/>
                    </a:cubicBezTo>
                    <a:cubicBezTo>
                      <a:pt x="9523" y="10350"/>
                      <a:pt x="8902" y="6801"/>
                      <a:pt x="7601" y="3548"/>
                    </a:cubicBezTo>
                    <a:cubicBezTo>
                      <a:pt x="6937" y="1862"/>
                      <a:pt x="5523" y="0"/>
                      <a:pt x="3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5"/>
              <p:cNvSpPr/>
              <p:nvPr/>
            </p:nvSpPr>
            <p:spPr>
              <a:xfrm>
                <a:off x="4264211" y="3618063"/>
                <a:ext cx="237995" cy="390336"/>
              </a:xfrm>
              <a:custGeom>
                <a:avLst/>
                <a:gdLst/>
                <a:ahLst/>
                <a:cxnLst/>
                <a:rect l="l" t="t" r="r" b="b"/>
                <a:pathLst>
                  <a:path w="15171" h="24882" extrusionOk="0">
                    <a:moveTo>
                      <a:pt x="13128" y="1"/>
                    </a:moveTo>
                    <a:cubicBezTo>
                      <a:pt x="13059" y="1"/>
                      <a:pt x="12991" y="4"/>
                      <a:pt x="12923" y="11"/>
                    </a:cubicBezTo>
                    <a:cubicBezTo>
                      <a:pt x="12066" y="40"/>
                      <a:pt x="11238" y="484"/>
                      <a:pt x="10558" y="957"/>
                    </a:cubicBezTo>
                    <a:cubicBezTo>
                      <a:pt x="7305" y="3175"/>
                      <a:pt x="4968" y="6546"/>
                      <a:pt x="3372" y="10184"/>
                    </a:cubicBezTo>
                    <a:cubicBezTo>
                      <a:pt x="1775" y="13791"/>
                      <a:pt x="887" y="17636"/>
                      <a:pt x="0" y="21480"/>
                    </a:cubicBezTo>
                    <a:lnTo>
                      <a:pt x="355" y="24881"/>
                    </a:lnTo>
                    <a:cubicBezTo>
                      <a:pt x="1982" y="20120"/>
                      <a:pt x="4643" y="15684"/>
                      <a:pt x="8103" y="11988"/>
                    </a:cubicBezTo>
                    <a:cubicBezTo>
                      <a:pt x="10794" y="9149"/>
                      <a:pt x="14106" y="6487"/>
                      <a:pt x="14993" y="2643"/>
                    </a:cubicBezTo>
                    <a:cubicBezTo>
                      <a:pt x="15082" y="2140"/>
                      <a:pt x="15171" y="1667"/>
                      <a:pt x="15023" y="1223"/>
                    </a:cubicBezTo>
                    <a:cubicBezTo>
                      <a:pt x="14777" y="486"/>
                      <a:pt x="13951" y="1"/>
                      <a:pt x="13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5"/>
              <p:cNvSpPr/>
              <p:nvPr/>
            </p:nvSpPr>
            <p:spPr>
              <a:xfrm>
                <a:off x="4320811" y="3332848"/>
                <a:ext cx="117374" cy="386054"/>
              </a:xfrm>
              <a:custGeom>
                <a:avLst/>
                <a:gdLst/>
                <a:ahLst/>
                <a:cxnLst/>
                <a:rect l="l" t="t" r="r" b="b"/>
                <a:pathLst>
                  <a:path w="7482" h="24609" extrusionOk="0">
                    <a:moveTo>
                      <a:pt x="5334" y="1"/>
                    </a:moveTo>
                    <a:cubicBezTo>
                      <a:pt x="5311" y="1"/>
                      <a:pt x="5287" y="2"/>
                      <a:pt x="5264" y="5"/>
                    </a:cubicBezTo>
                    <a:cubicBezTo>
                      <a:pt x="4968" y="34"/>
                      <a:pt x="4732" y="212"/>
                      <a:pt x="4495" y="448"/>
                    </a:cubicBezTo>
                    <a:cubicBezTo>
                      <a:pt x="1213" y="3465"/>
                      <a:pt x="385" y="8315"/>
                      <a:pt x="178" y="12780"/>
                    </a:cubicBezTo>
                    <a:cubicBezTo>
                      <a:pt x="0" y="16743"/>
                      <a:pt x="59" y="20705"/>
                      <a:pt x="444" y="24609"/>
                    </a:cubicBezTo>
                    <a:lnTo>
                      <a:pt x="1834" y="20291"/>
                    </a:lnTo>
                    <a:cubicBezTo>
                      <a:pt x="4022" y="15441"/>
                      <a:pt x="5708" y="10414"/>
                      <a:pt x="6890" y="5239"/>
                    </a:cubicBezTo>
                    <a:cubicBezTo>
                      <a:pt x="7305" y="3524"/>
                      <a:pt x="7482" y="1335"/>
                      <a:pt x="6062" y="271"/>
                    </a:cubicBezTo>
                    <a:cubicBezTo>
                      <a:pt x="5846" y="136"/>
                      <a:pt x="5581" y="1"/>
                      <a:pt x="5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5"/>
              <p:cNvSpPr/>
              <p:nvPr/>
            </p:nvSpPr>
            <p:spPr>
              <a:xfrm>
                <a:off x="4407093" y="3242033"/>
                <a:ext cx="295537" cy="332136"/>
              </a:xfrm>
              <a:custGeom>
                <a:avLst/>
                <a:gdLst/>
                <a:ahLst/>
                <a:cxnLst/>
                <a:rect l="l" t="t" r="r" b="b"/>
                <a:pathLst>
                  <a:path w="18839" h="21172" extrusionOk="0">
                    <a:moveTo>
                      <a:pt x="14971" y="0"/>
                    </a:moveTo>
                    <a:cubicBezTo>
                      <a:pt x="13258" y="0"/>
                      <a:pt x="11543" y="1266"/>
                      <a:pt x="10262" y="2570"/>
                    </a:cubicBezTo>
                    <a:cubicBezTo>
                      <a:pt x="5627" y="7316"/>
                      <a:pt x="2289" y="13231"/>
                      <a:pt x="602" y="19656"/>
                    </a:cubicBezTo>
                    <a:lnTo>
                      <a:pt x="602" y="19656"/>
                    </a:lnTo>
                    <a:cubicBezTo>
                      <a:pt x="4191" y="16472"/>
                      <a:pt x="8067" y="13609"/>
                      <a:pt x="12155" y="11117"/>
                    </a:cubicBezTo>
                    <a:cubicBezTo>
                      <a:pt x="14225" y="9845"/>
                      <a:pt x="16472" y="8603"/>
                      <a:pt x="17655" y="6444"/>
                    </a:cubicBezTo>
                    <a:cubicBezTo>
                      <a:pt x="18838" y="4345"/>
                      <a:pt x="18395" y="1062"/>
                      <a:pt x="16118" y="204"/>
                    </a:cubicBezTo>
                    <a:cubicBezTo>
                      <a:pt x="15739" y="64"/>
                      <a:pt x="15355" y="0"/>
                      <a:pt x="14971" y="0"/>
                    </a:cubicBezTo>
                    <a:close/>
                    <a:moveTo>
                      <a:pt x="602" y="19656"/>
                    </a:moveTo>
                    <a:cubicBezTo>
                      <a:pt x="401" y="19835"/>
                      <a:pt x="200" y="20015"/>
                      <a:pt x="1" y="20195"/>
                    </a:cubicBezTo>
                    <a:lnTo>
                      <a:pt x="237" y="21171"/>
                    </a:lnTo>
                    <a:cubicBezTo>
                      <a:pt x="349" y="20663"/>
                      <a:pt x="470" y="20158"/>
                      <a:pt x="602" y="196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5"/>
              <p:cNvSpPr/>
              <p:nvPr/>
            </p:nvSpPr>
            <p:spPr>
              <a:xfrm>
                <a:off x="4247974" y="3317396"/>
                <a:ext cx="377065" cy="987214"/>
              </a:xfrm>
              <a:custGeom>
                <a:avLst/>
                <a:gdLst/>
                <a:ahLst/>
                <a:cxnLst/>
                <a:rect l="l" t="t" r="r" b="b"/>
                <a:pathLst>
                  <a:path w="24036" h="62930" extrusionOk="0">
                    <a:moveTo>
                      <a:pt x="23521" y="0"/>
                    </a:moveTo>
                    <a:cubicBezTo>
                      <a:pt x="23453" y="0"/>
                      <a:pt x="23380" y="22"/>
                      <a:pt x="23303" y="73"/>
                    </a:cubicBezTo>
                    <a:cubicBezTo>
                      <a:pt x="16472" y="4864"/>
                      <a:pt x="11090" y="11547"/>
                      <a:pt x="7364" y="19029"/>
                    </a:cubicBezTo>
                    <a:cubicBezTo>
                      <a:pt x="3224" y="27368"/>
                      <a:pt x="1124" y="36595"/>
                      <a:pt x="414" y="45821"/>
                    </a:cubicBezTo>
                    <a:cubicBezTo>
                      <a:pt x="0" y="51381"/>
                      <a:pt x="59" y="56941"/>
                      <a:pt x="414" y="62530"/>
                    </a:cubicBezTo>
                    <a:cubicBezTo>
                      <a:pt x="459" y="62796"/>
                      <a:pt x="673" y="62929"/>
                      <a:pt x="876" y="62929"/>
                    </a:cubicBezTo>
                    <a:cubicBezTo>
                      <a:pt x="1080" y="62929"/>
                      <a:pt x="1272" y="62796"/>
                      <a:pt x="1272" y="62530"/>
                    </a:cubicBezTo>
                    <a:cubicBezTo>
                      <a:pt x="592" y="52801"/>
                      <a:pt x="887" y="42953"/>
                      <a:pt x="3105" y="33401"/>
                    </a:cubicBezTo>
                    <a:cubicBezTo>
                      <a:pt x="5028" y="25121"/>
                      <a:pt x="8488" y="17136"/>
                      <a:pt x="13692" y="10423"/>
                    </a:cubicBezTo>
                    <a:cubicBezTo>
                      <a:pt x="16531" y="6727"/>
                      <a:pt x="19902" y="3415"/>
                      <a:pt x="23717" y="753"/>
                    </a:cubicBezTo>
                    <a:cubicBezTo>
                      <a:pt x="24036" y="508"/>
                      <a:pt x="23847" y="0"/>
                      <a:pt x="235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5"/>
              <p:cNvSpPr/>
              <p:nvPr/>
            </p:nvSpPr>
            <p:spPr>
              <a:xfrm>
                <a:off x="3581318" y="4116486"/>
                <a:ext cx="196721" cy="310816"/>
              </a:xfrm>
              <a:custGeom>
                <a:avLst/>
                <a:gdLst/>
                <a:ahLst/>
                <a:cxnLst/>
                <a:rect l="l" t="t" r="r" b="b"/>
                <a:pathLst>
                  <a:path w="12540" h="19813" extrusionOk="0">
                    <a:moveTo>
                      <a:pt x="8340" y="1"/>
                    </a:moveTo>
                    <a:cubicBezTo>
                      <a:pt x="8193" y="1"/>
                      <a:pt x="8044" y="10"/>
                      <a:pt x="7897" y="29"/>
                    </a:cubicBezTo>
                    <a:cubicBezTo>
                      <a:pt x="5915" y="295"/>
                      <a:pt x="4437" y="2070"/>
                      <a:pt x="3431" y="3785"/>
                    </a:cubicBezTo>
                    <a:cubicBezTo>
                      <a:pt x="740" y="8605"/>
                      <a:pt x="1" y="14431"/>
                      <a:pt x="1361" y="19813"/>
                    </a:cubicBezTo>
                    <a:lnTo>
                      <a:pt x="1686" y="19369"/>
                    </a:lnTo>
                    <a:cubicBezTo>
                      <a:pt x="2396" y="15762"/>
                      <a:pt x="5058" y="12893"/>
                      <a:pt x="7808" y="10498"/>
                    </a:cubicBezTo>
                    <a:cubicBezTo>
                      <a:pt x="8991" y="9463"/>
                      <a:pt x="10203" y="8487"/>
                      <a:pt x="11090" y="7186"/>
                    </a:cubicBezTo>
                    <a:cubicBezTo>
                      <a:pt x="11978" y="5943"/>
                      <a:pt x="12539" y="4287"/>
                      <a:pt x="12096" y="2809"/>
                    </a:cubicBezTo>
                    <a:cubicBezTo>
                      <a:pt x="11634" y="1205"/>
                      <a:pt x="10022" y="1"/>
                      <a:pt x="8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5"/>
              <p:cNvSpPr/>
              <p:nvPr/>
            </p:nvSpPr>
            <p:spPr>
              <a:xfrm>
                <a:off x="3334052" y="4008838"/>
                <a:ext cx="266311" cy="407797"/>
              </a:xfrm>
              <a:custGeom>
                <a:avLst/>
                <a:gdLst/>
                <a:ahLst/>
                <a:cxnLst/>
                <a:rect l="l" t="t" r="r" b="b"/>
                <a:pathLst>
                  <a:path w="16976" h="25995" extrusionOk="0">
                    <a:moveTo>
                      <a:pt x="4021" y="1"/>
                    </a:moveTo>
                    <a:cubicBezTo>
                      <a:pt x="3802" y="1"/>
                      <a:pt x="3585" y="19"/>
                      <a:pt x="3372" y="60"/>
                    </a:cubicBezTo>
                    <a:cubicBezTo>
                      <a:pt x="858" y="533"/>
                      <a:pt x="1" y="3993"/>
                      <a:pt x="1124" y="6300"/>
                    </a:cubicBezTo>
                    <a:cubicBezTo>
                      <a:pt x="2278" y="8577"/>
                      <a:pt x="4555" y="10026"/>
                      <a:pt x="6625" y="11534"/>
                    </a:cubicBezTo>
                    <a:cubicBezTo>
                      <a:pt x="11268" y="14935"/>
                      <a:pt x="15319" y="19578"/>
                      <a:pt x="16620" y="25137"/>
                    </a:cubicBezTo>
                    <a:lnTo>
                      <a:pt x="16975" y="25995"/>
                    </a:lnTo>
                    <a:cubicBezTo>
                      <a:pt x="16058" y="21115"/>
                      <a:pt x="16058" y="16088"/>
                      <a:pt x="14728" y="11327"/>
                    </a:cubicBezTo>
                    <a:cubicBezTo>
                      <a:pt x="13426" y="6566"/>
                      <a:pt x="10440" y="1834"/>
                      <a:pt x="5708" y="296"/>
                    </a:cubicBezTo>
                    <a:cubicBezTo>
                      <a:pt x="5173" y="125"/>
                      <a:pt x="4592" y="1"/>
                      <a:pt x="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5"/>
              <p:cNvSpPr/>
              <p:nvPr/>
            </p:nvSpPr>
            <p:spPr>
              <a:xfrm>
                <a:off x="3436962" y="4094806"/>
                <a:ext cx="173363" cy="338066"/>
              </a:xfrm>
              <a:custGeom>
                <a:avLst/>
                <a:gdLst/>
                <a:ahLst/>
                <a:cxnLst/>
                <a:rect l="l" t="t" r="r" b="b"/>
                <a:pathLst>
                  <a:path w="11051" h="21550" extrusionOk="0">
                    <a:moveTo>
                      <a:pt x="584" y="0"/>
                    </a:moveTo>
                    <a:cubicBezTo>
                      <a:pt x="279" y="0"/>
                      <a:pt x="1" y="417"/>
                      <a:pt x="301" y="672"/>
                    </a:cubicBezTo>
                    <a:cubicBezTo>
                      <a:pt x="4649" y="4841"/>
                      <a:pt x="7783" y="10253"/>
                      <a:pt x="9321" y="16108"/>
                    </a:cubicBezTo>
                    <a:cubicBezTo>
                      <a:pt x="9765" y="17794"/>
                      <a:pt x="10060" y="19480"/>
                      <a:pt x="10208" y="21195"/>
                    </a:cubicBezTo>
                    <a:cubicBezTo>
                      <a:pt x="10238" y="21432"/>
                      <a:pt x="10460" y="21550"/>
                      <a:pt x="10663" y="21550"/>
                    </a:cubicBezTo>
                    <a:cubicBezTo>
                      <a:pt x="10866" y="21550"/>
                      <a:pt x="11051" y="21432"/>
                      <a:pt x="11007" y="21195"/>
                    </a:cubicBezTo>
                    <a:cubicBezTo>
                      <a:pt x="10415" y="15014"/>
                      <a:pt x="8079" y="9011"/>
                      <a:pt x="4353" y="4073"/>
                    </a:cubicBezTo>
                    <a:cubicBezTo>
                      <a:pt x="3288" y="2653"/>
                      <a:pt x="2135" y="1322"/>
                      <a:pt x="834" y="110"/>
                    </a:cubicBezTo>
                    <a:cubicBezTo>
                      <a:pt x="756" y="32"/>
                      <a:pt x="669"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5"/>
              <p:cNvSpPr/>
              <p:nvPr/>
            </p:nvSpPr>
            <p:spPr>
              <a:xfrm>
                <a:off x="3595939" y="4203928"/>
                <a:ext cx="105702" cy="217115"/>
              </a:xfrm>
              <a:custGeom>
                <a:avLst/>
                <a:gdLst/>
                <a:ahLst/>
                <a:cxnLst/>
                <a:rect l="l" t="t" r="r" b="b"/>
                <a:pathLst>
                  <a:path w="6738" h="13840" extrusionOk="0">
                    <a:moveTo>
                      <a:pt x="6205" y="0"/>
                    </a:moveTo>
                    <a:cubicBezTo>
                      <a:pt x="6112" y="0"/>
                      <a:pt x="6016" y="39"/>
                      <a:pt x="5930" y="133"/>
                    </a:cubicBezTo>
                    <a:cubicBezTo>
                      <a:pt x="2706" y="3918"/>
                      <a:pt x="695" y="8561"/>
                      <a:pt x="15" y="13440"/>
                    </a:cubicBezTo>
                    <a:cubicBezTo>
                      <a:pt x="0" y="13707"/>
                      <a:pt x="200" y="13840"/>
                      <a:pt x="407" y="13840"/>
                    </a:cubicBezTo>
                    <a:cubicBezTo>
                      <a:pt x="614" y="13840"/>
                      <a:pt x="828" y="13707"/>
                      <a:pt x="843" y="13440"/>
                    </a:cubicBezTo>
                    <a:cubicBezTo>
                      <a:pt x="1464" y="8768"/>
                      <a:pt x="3445" y="4273"/>
                      <a:pt x="6491" y="695"/>
                    </a:cubicBezTo>
                    <a:cubicBezTo>
                      <a:pt x="6738" y="381"/>
                      <a:pt x="6492"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5"/>
              <p:cNvSpPr/>
              <p:nvPr/>
            </p:nvSpPr>
            <p:spPr>
              <a:xfrm>
                <a:off x="3217149" y="4232228"/>
                <a:ext cx="1735524" cy="263738"/>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5"/>
              <p:cNvSpPr/>
              <p:nvPr/>
            </p:nvSpPr>
            <p:spPr>
              <a:xfrm>
                <a:off x="4226624" y="4231601"/>
                <a:ext cx="726520" cy="263911"/>
              </a:xfrm>
              <a:custGeom>
                <a:avLst/>
                <a:gdLst/>
                <a:ahLst/>
                <a:cxnLst/>
                <a:rect l="l" t="t" r="r" b="b"/>
                <a:pathLst>
                  <a:path w="46312" h="16823" extrusionOk="0">
                    <a:moveTo>
                      <a:pt x="1514" y="1"/>
                    </a:moveTo>
                    <a:cubicBezTo>
                      <a:pt x="1008" y="1"/>
                      <a:pt x="499" y="33"/>
                      <a:pt x="1" y="84"/>
                    </a:cubicBezTo>
                    <a:cubicBezTo>
                      <a:pt x="4437" y="1770"/>
                      <a:pt x="8222" y="5171"/>
                      <a:pt x="10233" y="9518"/>
                    </a:cubicBezTo>
                    <a:cubicBezTo>
                      <a:pt x="11077" y="9220"/>
                      <a:pt x="11962" y="9078"/>
                      <a:pt x="12847" y="9078"/>
                    </a:cubicBezTo>
                    <a:cubicBezTo>
                      <a:pt x="15651" y="9078"/>
                      <a:pt x="18456" y="10499"/>
                      <a:pt x="19962" y="12859"/>
                    </a:cubicBezTo>
                    <a:cubicBezTo>
                      <a:pt x="20647" y="12593"/>
                      <a:pt x="21378" y="12466"/>
                      <a:pt x="22112" y="12466"/>
                    </a:cubicBezTo>
                    <a:cubicBezTo>
                      <a:pt x="24070" y="12466"/>
                      <a:pt x="26046" y="13375"/>
                      <a:pt x="27208" y="14989"/>
                    </a:cubicBezTo>
                    <a:cubicBezTo>
                      <a:pt x="27681" y="15639"/>
                      <a:pt x="28065" y="16408"/>
                      <a:pt x="28804" y="16763"/>
                    </a:cubicBezTo>
                    <a:cubicBezTo>
                      <a:pt x="28834" y="16793"/>
                      <a:pt x="28923" y="16793"/>
                      <a:pt x="28952" y="16793"/>
                    </a:cubicBezTo>
                    <a:lnTo>
                      <a:pt x="46311" y="16822"/>
                    </a:lnTo>
                    <a:cubicBezTo>
                      <a:pt x="44951" y="15196"/>
                      <a:pt x="42999" y="14131"/>
                      <a:pt x="40929" y="13865"/>
                    </a:cubicBezTo>
                    <a:cubicBezTo>
                      <a:pt x="39776" y="13717"/>
                      <a:pt x="38475" y="13776"/>
                      <a:pt x="37528" y="13126"/>
                    </a:cubicBezTo>
                    <a:cubicBezTo>
                      <a:pt x="36375" y="12298"/>
                      <a:pt x="36020" y="10641"/>
                      <a:pt x="34748" y="10050"/>
                    </a:cubicBezTo>
                    <a:cubicBezTo>
                      <a:pt x="34419" y="9894"/>
                      <a:pt x="34086" y="9830"/>
                      <a:pt x="33749" y="9830"/>
                    </a:cubicBezTo>
                    <a:cubicBezTo>
                      <a:pt x="32300" y="9830"/>
                      <a:pt x="30784" y="11007"/>
                      <a:pt x="29248" y="11055"/>
                    </a:cubicBezTo>
                    <a:cubicBezTo>
                      <a:pt x="29193" y="11058"/>
                      <a:pt x="29139" y="11059"/>
                      <a:pt x="29085" y="11059"/>
                    </a:cubicBezTo>
                    <a:cubicBezTo>
                      <a:pt x="25754" y="11059"/>
                      <a:pt x="23502" y="6197"/>
                      <a:pt x="20388" y="6197"/>
                    </a:cubicBezTo>
                    <a:cubicBezTo>
                      <a:pt x="20106" y="6197"/>
                      <a:pt x="19817" y="6237"/>
                      <a:pt x="19519" y="6324"/>
                    </a:cubicBezTo>
                    <a:cubicBezTo>
                      <a:pt x="18773" y="6545"/>
                      <a:pt x="18079" y="7101"/>
                      <a:pt x="17315" y="7101"/>
                    </a:cubicBezTo>
                    <a:cubicBezTo>
                      <a:pt x="17262" y="7101"/>
                      <a:pt x="17207" y="7099"/>
                      <a:pt x="17153" y="7093"/>
                    </a:cubicBezTo>
                    <a:cubicBezTo>
                      <a:pt x="16354" y="7063"/>
                      <a:pt x="15704" y="6442"/>
                      <a:pt x="15112" y="5880"/>
                    </a:cubicBezTo>
                    <a:cubicBezTo>
                      <a:pt x="11712" y="2657"/>
                      <a:pt x="7276" y="380"/>
                      <a:pt x="2603" y="55"/>
                    </a:cubicBezTo>
                    <a:cubicBezTo>
                      <a:pt x="2244" y="17"/>
                      <a:pt x="18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oogle Shape;2710;p75">
            <a:extLst>
              <a:ext uri="{FF2B5EF4-FFF2-40B4-BE49-F238E27FC236}">
                <a16:creationId xmlns:a16="http://schemas.microsoft.com/office/drawing/2014/main" id="{726DB8DF-7DB9-4368-C96E-C0D8E60CD9A3}"/>
              </a:ext>
            </a:extLst>
          </p:cNvPr>
          <p:cNvGrpSpPr/>
          <p:nvPr/>
        </p:nvGrpSpPr>
        <p:grpSpPr>
          <a:xfrm>
            <a:off x="332792" y="502936"/>
            <a:ext cx="4867991" cy="2299737"/>
            <a:chOff x="1198635" y="1363650"/>
            <a:chExt cx="4207500" cy="2642400"/>
          </a:xfrm>
        </p:grpSpPr>
        <p:grpSp>
          <p:nvGrpSpPr>
            <p:cNvPr id="5" name="Google Shape;2711;p75">
              <a:extLst>
                <a:ext uri="{FF2B5EF4-FFF2-40B4-BE49-F238E27FC236}">
                  <a16:creationId xmlns:a16="http://schemas.microsoft.com/office/drawing/2014/main" id="{EBB57476-43F1-F3BF-9B31-62264459BE5E}"/>
                </a:ext>
              </a:extLst>
            </p:cNvPr>
            <p:cNvGrpSpPr/>
            <p:nvPr/>
          </p:nvGrpSpPr>
          <p:grpSpPr>
            <a:xfrm>
              <a:off x="1198635" y="1363650"/>
              <a:ext cx="4207500" cy="2642400"/>
              <a:chOff x="3458235" y="1363650"/>
              <a:chExt cx="4207500" cy="2642400"/>
            </a:xfrm>
          </p:grpSpPr>
          <p:sp>
            <p:nvSpPr>
              <p:cNvPr id="7" name="Google Shape;2712;p75">
                <a:extLst>
                  <a:ext uri="{FF2B5EF4-FFF2-40B4-BE49-F238E27FC236}">
                    <a16:creationId xmlns:a16="http://schemas.microsoft.com/office/drawing/2014/main" id="{4CCF7F3F-C44E-42FC-DD03-4EB690635783}"/>
                  </a:ext>
                </a:extLst>
              </p:cNvPr>
              <p:cNvSpPr/>
              <p:nvPr/>
            </p:nvSpPr>
            <p:spPr>
              <a:xfrm>
                <a:off x="3458235" y="1363650"/>
                <a:ext cx="4207500" cy="2642400"/>
              </a:xfrm>
              <a:prstGeom prst="roundRect">
                <a:avLst>
                  <a:gd name="adj" fmla="val 78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13;p75">
                <a:extLst>
                  <a:ext uri="{FF2B5EF4-FFF2-40B4-BE49-F238E27FC236}">
                    <a16:creationId xmlns:a16="http://schemas.microsoft.com/office/drawing/2014/main" id="{3194839C-03D7-4750-E108-AFF38FBD8DF3}"/>
                  </a:ext>
                </a:extLst>
              </p:cNvPr>
              <p:cNvSpPr/>
              <p:nvPr/>
            </p:nvSpPr>
            <p:spPr>
              <a:xfrm>
                <a:off x="7457474" y="2613300"/>
                <a:ext cx="143400" cy="14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714;p75">
              <a:extLst>
                <a:ext uri="{FF2B5EF4-FFF2-40B4-BE49-F238E27FC236}">
                  <a16:creationId xmlns:a16="http://schemas.microsoft.com/office/drawing/2014/main" id="{18E854C7-9B7C-566A-F9B2-4923DC82BBF1}"/>
                </a:ext>
              </a:extLst>
            </p:cNvPr>
            <p:cNvSpPr/>
            <p:nvPr/>
          </p:nvSpPr>
          <p:spPr>
            <a:xfrm>
              <a:off x="1310825" y="1471100"/>
              <a:ext cx="3834300" cy="2421300"/>
            </a:xfrm>
            <a:prstGeom prst="roundRect">
              <a:avLst>
                <a:gd name="adj" fmla="val 384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932;p55">
            <a:extLst>
              <a:ext uri="{FF2B5EF4-FFF2-40B4-BE49-F238E27FC236}">
                <a16:creationId xmlns:a16="http://schemas.microsoft.com/office/drawing/2014/main" id="{72AFD3B7-879D-0398-25F4-6AE3ED5E4AEC}"/>
              </a:ext>
            </a:extLst>
          </p:cNvPr>
          <p:cNvSpPr txBox="1">
            <a:spLocks/>
          </p:cNvSpPr>
          <p:nvPr/>
        </p:nvSpPr>
        <p:spPr>
          <a:xfrm>
            <a:off x="597312" y="756050"/>
            <a:ext cx="3927994" cy="18061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5200"/>
              <a:buFont typeface="Patrick Hand"/>
              <a:buNone/>
              <a:defRPr sz="6000" b="1" i="0" u="none" strike="noStrike" cap="none">
                <a:solidFill>
                  <a:schemeClr val="accent2"/>
                </a:solidFill>
                <a:latin typeface="Patrick Hand"/>
                <a:ea typeface="Patrick Hand"/>
                <a:cs typeface="Patrick Hand"/>
                <a:sym typeface="Patrick Hand"/>
              </a:defRPr>
            </a:lvl1pPr>
            <a:lvl2pPr marR="0" lvl="1"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2pPr>
            <a:lvl3pPr marR="0" lvl="2"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3pPr>
            <a:lvl4pPr marR="0" lvl="3"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4pPr>
            <a:lvl5pPr marR="0" lvl="4"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5pPr>
            <a:lvl6pPr marR="0" lvl="5"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6pPr>
            <a:lvl7pPr marR="0" lvl="6"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7pPr>
            <a:lvl8pPr marR="0" lvl="7"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8pPr>
            <a:lvl9pPr marR="0" lvl="8" algn="l" rtl="0">
              <a:lnSpc>
                <a:spcPct val="100000"/>
              </a:lnSpc>
              <a:spcBef>
                <a:spcPts val="0"/>
              </a:spcBef>
              <a:spcAft>
                <a:spcPts val="0"/>
              </a:spcAft>
              <a:buClr>
                <a:schemeClr val="accent1"/>
              </a:buClr>
              <a:buSzPts val="5200"/>
              <a:buFont typeface="Cabin Sketch"/>
              <a:buNone/>
              <a:defRPr sz="5200" b="1" i="0" u="none" strike="noStrike" cap="none">
                <a:solidFill>
                  <a:schemeClr val="accent1"/>
                </a:solidFill>
                <a:latin typeface="Cabin Sketch"/>
                <a:ea typeface="Cabin Sketch"/>
                <a:cs typeface="Cabin Sketch"/>
                <a:sym typeface="Cabin Sketch"/>
              </a:defRPr>
            </a:lvl9pPr>
          </a:lstStyle>
          <a:p>
            <a:r>
              <a:rPr lang="en-US" dirty="0"/>
              <a:t>FARMER COMPANION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76"/>
          <p:cNvSpPr txBox="1">
            <a:spLocks noGrp="1"/>
          </p:cNvSpPr>
          <p:nvPr>
            <p:ph type="body" idx="1"/>
          </p:nvPr>
        </p:nvSpPr>
        <p:spPr>
          <a:xfrm>
            <a:off x="4966725" y="223023"/>
            <a:ext cx="4177274" cy="4393581"/>
          </a:xfrm>
          <a:prstGeom prst="rect">
            <a:avLst/>
          </a:prstGeom>
        </p:spPr>
        <p:txBody>
          <a:bodyPr spcFirstLastPara="1" wrap="square" lIns="91425" tIns="91425" rIns="91425" bIns="91425" anchor="t" anchorCtr="0">
            <a:noAutofit/>
          </a:bodyPr>
          <a:lstStyle/>
          <a:p>
            <a:pPr marL="139700" indent="0" algn="ctr">
              <a:buSzPts val="1400"/>
              <a:buNone/>
            </a:pPr>
            <a:r>
              <a:rPr lang="en-US" sz="1800" dirty="0">
                <a:solidFill>
                  <a:schemeClr val="bg2"/>
                </a:solidFill>
                <a:latin typeface="Bahnschrift" panose="020B0502040204020203" pitchFamily="34" charset="0"/>
              </a:rPr>
              <a:t>2.</a:t>
            </a:r>
            <a:r>
              <a:rPr lang="en-US" sz="1800" dirty="0">
                <a:latin typeface="Bahnschrift" panose="020B0502040204020203" pitchFamily="34" charset="0"/>
              </a:rPr>
              <a:t> </a:t>
            </a:r>
            <a:r>
              <a:rPr lang="en-US" sz="1800" dirty="0">
                <a:solidFill>
                  <a:schemeClr val="tx2">
                    <a:lumMod val="75000"/>
                  </a:schemeClr>
                </a:solidFill>
                <a:latin typeface="Bahnschrift" panose="020B0502040204020203" pitchFamily="34" charset="0"/>
              </a:rPr>
              <a:t>we will make a platform where big farmers can lend there machinery and small farmer who can rent them. Our App will display a list showing prices of all tools along with lenders information along with that For tools and equipment's we will connect farmers to nearby Local shops for purchase and deliver companies to deliver the tool at the home.</a:t>
            </a:r>
          </a:p>
          <a:p>
            <a:pPr marL="139700" indent="0" algn="ctr">
              <a:buSzPts val="1400"/>
              <a:buNone/>
            </a:pPr>
            <a:endParaRPr lang="en-US" sz="1800" dirty="0">
              <a:solidFill>
                <a:schemeClr val="accent2"/>
              </a:solidFill>
              <a:latin typeface="Bahnschrift" panose="020B0502040204020203" pitchFamily="34" charset="0"/>
            </a:endParaRPr>
          </a:p>
          <a:p>
            <a:pPr marL="139700" lvl="0" indent="0" algn="ctr" rtl="0">
              <a:spcBef>
                <a:spcPts val="0"/>
              </a:spcBef>
              <a:spcAft>
                <a:spcPts val="0"/>
              </a:spcAft>
              <a:buSzPts val="1400"/>
              <a:buNone/>
            </a:pPr>
            <a:endParaRPr lang="en-US" sz="1800" dirty="0">
              <a:solidFill>
                <a:schemeClr val="bg2"/>
              </a:solidFill>
              <a:latin typeface="Bahnschrift" panose="020B0502040204020203" pitchFamily="34" charset="0"/>
            </a:endParaRPr>
          </a:p>
        </p:txBody>
      </p:sp>
      <p:grpSp>
        <p:nvGrpSpPr>
          <p:cNvPr id="4" name="Google Shape;1827;p64">
            <a:extLst>
              <a:ext uri="{FF2B5EF4-FFF2-40B4-BE49-F238E27FC236}">
                <a16:creationId xmlns:a16="http://schemas.microsoft.com/office/drawing/2014/main" id="{1684467E-2705-6C69-2CFF-80255EE1ECFB}"/>
              </a:ext>
            </a:extLst>
          </p:cNvPr>
          <p:cNvGrpSpPr/>
          <p:nvPr/>
        </p:nvGrpSpPr>
        <p:grpSpPr>
          <a:xfrm>
            <a:off x="157340" y="4616604"/>
            <a:ext cx="472400" cy="439225"/>
            <a:chOff x="4010913" y="2602575"/>
            <a:chExt cx="472400" cy="439225"/>
          </a:xfrm>
        </p:grpSpPr>
        <p:sp>
          <p:nvSpPr>
            <p:cNvPr id="5" name="Google Shape;1828;p64">
              <a:extLst>
                <a:ext uri="{FF2B5EF4-FFF2-40B4-BE49-F238E27FC236}">
                  <a16:creationId xmlns:a16="http://schemas.microsoft.com/office/drawing/2014/main" id="{41A08526-2640-43A1-B164-A5F313125F4F}"/>
                </a:ext>
              </a:extLst>
            </p:cNvPr>
            <p:cNvSpPr/>
            <p:nvPr/>
          </p:nvSpPr>
          <p:spPr>
            <a:xfrm>
              <a:off x="4010913" y="2700075"/>
              <a:ext cx="337550" cy="341725"/>
            </a:xfrm>
            <a:custGeom>
              <a:avLst/>
              <a:gdLst/>
              <a:ahLst/>
              <a:cxnLst/>
              <a:rect l="l" t="t" r="r" b="b"/>
              <a:pathLst>
                <a:path w="13502" h="13669" extrusionOk="0">
                  <a:moveTo>
                    <a:pt x="6751" y="2250"/>
                  </a:moveTo>
                  <a:cubicBezTo>
                    <a:pt x="2941" y="0"/>
                    <a:pt x="0" y="3631"/>
                    <a:pt x="1048" y="7977"/>
                  </a:cubicBezTo>
                  <a:cubicBezTo>
                    <a:pt x="1786" y="11049"/>
                    <a:pt x="4298" y="13668"/>
                    <a:pt x="6751" y="12013"/>
                  </a:cubicBezTo>
                  <a:cubicBezTo>
                    <a:pt x="9192" y="13668"/>
                    <a:pt x="11704" y="11049"/>
                    <a:pt x="12454" y="7977"/>
                  </a:cubicBezTo>
                  <a:cubicBezTo>
                    <a:pt x="13502" y="3631"/>
                    <a:pt x="10561" y="0"/>
                    <a:pt x="6751" y="22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29;p64">
              <a:extLst>
                <a:ext uri="{FF2B5EF4-FFF2-40B4-BE49-F238E27FC236}">
                  <a16:creationId xmlns:a16="http://schemas.microsoft.com/office/drawing/2014/main" id="{6946DB2E-E442-DB26-3A99-CB68B6FD3712}"/>
                </a:ext>
              </a:extLst>
            </p:cNvPr>
            <p:cNvSpPr/>
            <p:nvPr/>
          </p:nvSpPr>
          <p:spPr>
            <a:xfrm>
              <a:off x="4152588" y="2839875"/>
              <a:ext cx="62625" cy="61725"/>
            </a:xfrm>
            <a:custGeom>
              <a:avLst/>
              <a:gdLst/>
              <a:ahLst/>
              <a:cxnLst/>
              <a:rect l="l" t="t" r="r" b="b"/>
              <a:pathLst>
                <a:path w="2505" h="2469" extrusionOk="0">
                  <a:moveTo>
                    <a:pt x="2147" y="0"/>
                  </a:moveTo>
                  <a:cubicBezTo>
                    <a:pt x="2085" y="0"/>
                    <a:pt x="2021" y="26"/>
                    <a:pt x="1965" y="87"/>
                  </a:cubicBezTo>
                  <a:lnTo>
                    <a:pt x="155" y="2040"/>
                  </a:lnTo>
                  <a:cubicBezTo>
                    <a:pt x="1" y="2207"/>
                    <a:pt x="120" y="2469"/>
                    <a:pt x="334" y="2469"/>
                  </a:cubicBezTo>
                  <a:cubicBezTo>
                    <a:pt x="405" y="2469"/>
                    <a:pt x="477" y="2445"/>
                    <a:pt x="524" y="2385"/>
                  </a:cubicBezTo>
                  <a:lnTo>
                    <a:pt x="2334" y="421"/>
                  </a:lnTo>
                  <a:cubicBezTo>
                    <a:pt x="2505" y="241"/>
                    <a:pt x="2337" y="0"/>
                    <a:pt x="2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30;p64">
              <a:extLst>
                <a:ext uri="{FF2B5EF4-FFF2-40B4-BE49-F238E27FC236}">
                  <a16:creationId xmlns:a16="http://schemas.microsoft.com/office/drawing/2014/main" id="{DF149965-64B8-A67C-2771-CE29378CBADB}"/>
                </a:ext>
              </a:extLst>
            </p:cNvPr>
            <p:cNvSpPr/>
            <p:nvPr/>
          </p:nvSpPr>
          <p:spPr>
            <a:xfrm>
              <a:off x="4167763" y="2650350"/>
              <a:ext cx="79500" cy="62825"/>
            </a:xfrm>
            <a:custGeom>
              <a:avLst/>
              <a:gdLst/>
              <a:ahLst/>
              <a:cxnLst/>
              <a:rect l="l" t="t" r="r" b="b"/>
              <a:pathLst>
                <a:path w="3180" h="2513" extrusionOk="0">
                  <a:moveTo>
                    <a:pt x="1977" y="72"/>
                  </a:moveTo>
                  <a:cubicBezTo>
                    <a:pt x="1251" y="144"/>
                    <a:pt x="620" y="632"/>
                    <a:pt x="370" y="1322"/>
                  </a:cubicBezTo>
                  <a:lnTo>
                    <a:pt x="1" y="2513"/>
                  </a:lnTo>
                  <a:lnTo>
                    <a:pt x="1239" y="2442"/>
                  </a:lnTo>
                  <a:cubicBezTo>
                    <a:pt x="1965" y="2358"/>
                    <a:pt x="2584" y="1870"/>
                    <a:pt x="2846" y="1191"/>
                  </a:cubicBezTo>
                  <a:lnTo>
                    <a:pt x="3144" y="215"/>
                  </a:lnTo>
                  <a:cubicBezTo>
                    <a:pt x="3180" y="108"/>
                    <a:pt x="3096" y="1"/>
                    <a:pt x="2989" y="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31;p64">
              <a:extLst>
                <a:ext uri="{FF2B5EF4-FFF2-40B4-BE49-F238E27FC236}">
                  <a16:creationId xmlns:a16="http://schemas.microsoft.com/office/drawing/2014/main" id="{B77D0E3C-80A3-4238-485D-8CC9FDC9FCBB}"/>
                </a:ext>
              </a:extLst>
            </p:cNvPr>
            <p:cNvSpPr/>
            <p:nvPr/>
          </p:nvSpPr>
          <p:spPr>
            <a:xfrm>
              <a:off x="4263913" y="2809300"/>
              <a:ext cx="219400" cy="219100"/>
            </a:xfrm>
            <a:custGeom>
              <a:avLst/>
              <a:gdLst/>
              <a:ahLst/>
              <a:cxnLst/>
              <a:rect l="l" t="t" r="r" b="b"/>
              <a:pathLst>
                <a:path w="8776" h="8764" extrusionOk="0">
                  <a:moveTo>
                    <a:pt x="3751" y="8764"/>
                  </a:moveTo>
                  <a:cubicBezTo>
                    <a:pt x="7097" y="8764"/>
                    <a:pt x="8775" y="4727"/>
                    <a:pt x="6406" y="2358"/>
                  </a:cubicBezTo>
                  <a:cubicBezTo>
                    <a:pt x="4049" y="1"/>
                    <a:pt x="1" y="1668"/>
                    <a:pt x="1" y="5013"/>
                  </a:cubicBezTo>
                  <a:cubicBezTo>
                    <a:pt x="1" y="7085"/>
                    <a:pt x="1679" y="8764"/>
                    <a:pt x="3751" y="87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32;p64">
              <a:extLst>
                <a:ext uri="{FF2B5EF4-FFF2-40B4-BE49-F238E27FC236}">
                  <a16:creationId xmlns:a16="http://schemas.microsoft.com/office/drawing/2014/main" id="{22F2D16A-BD80-336F-884A-196F829AFA8F}"/>
                </a:ext>
              </a:extLst>
            </p:cNvPr>
            <p:cNvSpPr/>
            <p:nvPr/>
          </p:nvSpPr>
          <p:spPr>
            <a:xfrm>
              <a:off x="4186213" y="2736675"/>
              <a:ext cx="65225" cy="37825"/>
            </a:xfrm>
            <a:custGeom>
              <a:avLst/>
              <a:gdLst/>
              <a:ahLst/>
              <a:cxnLst/>
              <a:rect l="l" t="t" r="r" b="b"/>
              <a:pathLst>
                <a:path w="2609" h="1513" extrusionOk="0">
                  <a:moveTo>
                    <a:pt x="2608" y="155"/>
                  </a:moveTo>
                  <a:cubicBezTo>
                    <a:pt x="1835" y="1"/>
                    <a:pt x="942" y="143"/>
                    <a:pt x="1" y="643"/>
                  </a:cubicBezTo>
                  <a:cubicBezTo>
                    <a:pt x="513" y="810"/>
                    <a:pt x="977" y="1108"/>
                    <a:pt x="1358" y="15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33;p64">
              <a:extLst>
                <a:ext uri="{FF2B5EF4-FFF2-40B4-BE49-F238E27FC236}">
                  <a16:creationId xmlns:a16="http://schemas.microsoft.com/office/drawing/2014/main" id="{6CB0F465-C0D7-C7F4-4FE7-2D585AAF3E15}"/>
                </a:ext>
              </a:extLst>
            </p:cNvPr>
            <p:cNvSpPr/>
            <p:nvPr/>
          </p:nvSpPr>
          <p:spPr>
            <a:xfrm>
              <a:off x="4189213" y="2788475"/>
              <a:ext cx="138125" cy="233675"/>
            </a:xfrm>
            <a:custGeom>
              <a:avLst/>
              <a:gdLst/>
              <a:ahLst/>
              <a:cxnLst/>
              <a:rect l="l" t="t" r="r" b="b"/>
              <a:pathLst>
                <a:path w="5525" h="9347" extrusionOk="0">
                  <a:moveTo>
                    <a:pt x="4239" y="738"/>
                  </a:moveTo>
                  <a:lnTo>
                    <a:pt x="3477" y="1572"/>
                  </a:lnTo>
                  <a:lnTo>
                    <a:pt x="3167" y="1905"/>
                  </a:lnTo>
                  <a:cubicBezTo>
                    <a:pt x="2989" y="2108"/>
                    <a:pt x="2703" y="2167"/>
                    <a:pt x="2453" y="2084"/>
                  </a:cubicBezTo>
                  <a:cubicBezTo>
                    <a:pt x="2584" y="3001"/>
                    <a:pt x="2536" y="3929"/>
                    <a:pt x="2322" y="4822"/>
                  </a:cubicBezTo>
                  <a:cubicBezTo>
                    <a:pt x="1929" y="6418"/>
                    <a:pt x="1072" y="7882"/>
                    <a:pt x="0" y="8704"/>
                  </a:cubicBezTo>
                  <a:cubicBezTo>
                    <a:pt x="1286" y="9347"/>
                    <a:pt x="2548" y="8870"/>
                    <a:pt x="3560" y="7823"/>
                  </a:cubicBezTo>
                  <a:cubicBezTo>
                    <a:pt x="2286" y="5775"/>
                    <a:pt x="3250" y="3084"/>
                    <a:pt x="5525" y="2298"/>
                  </a:cubicBezTo>
                  <a:cubicBezTo>
                    <a:pt x="5489" y="1500"/>
                    <a:pt x="5286" y="715"/>
                    <a:pt x="4929" y="0"/>
                  </a:cubicBezTo>
                  <a:close/>
                </a:path>
              </a:pathLst>
            </a:custGeom>
            <a:solidFill>
              <a:srgbClr val="E5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34;p64">
              <a:extLst>
                <a:ext uri="{FF2B5EF4-FFF2-40B4-BE49-F238E27FC236}">
                  <a16:creationId xmlns:a16="http://schemas.microsoft.com/office/drawing/2014/main" id="{05C87749-9C21-1FA0-5354-A875A3F4AA80}"/>
                </a:ext>
              </a:extLst>
            </p:cNvPr>
            <p:cNvSpPr/>
            <p:nvPr/>
          </p:nvSpPr>
          <p:spPr>
            <a:xfrm>
              <a:off x="4167763" y="2650350"/>
              <a:ext cx="79500" cy="62550"/>
            </a:xfrm>
            <a:custGeom>
              <a:avLst/>
              <a:gdLst/>
              <a:ahLst/>
              <a:cxnLst/>
              <a:rect l="l" t="t" r="r" b="b"/>
              <a:pathLst>
                <a:path w="3180" h="2502" extrusionOk="0">
                  <a:moveTo>
                    <a:pt x="2334" y="739"/>
                  </a:moveTo>
                  <a:cubicBezTo>
                    <a:pt x="2084" y="1418"/>
                    <a:pt x="1465" y="1906"/>
                    <a:pt x="739" y="1989"/>
                  </a:cubicBezTo>
                  <a:lnTo>
                    <a:pt x="156" y="2025"/>
                  </a:lnTo>
                  <a:lnTo>
                    <a:pt x="1" y="2501"/>
                  </a:lnTo>
                  <a:lnTo>
                    <a:pt x="1251" y="2430"/>
                  </a:lnTo>
                  <a:cubicBezTo>
                    <a:pt x="1977" y="2358"/>
                    <a:pt x="2596" y="1870"/>
                    <a:pt x="2846" y="1179"/>
                  </a:cubicBezTo>
                  <a:lnTo>
                    <a:pt x="3144" y="203"/>
                  </a:lnTo>
                  <a:cubicBezTo>
                    <a:pt x="3180" y="108"/>
                    <a:pt x="3096" y="1"/>
                    <a:pt x="2989" y="13"/>
                  </a:cubicBezTo>
                  <a:lnTo>
                    <a:pt x="2549" y="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35;p64">
              <a:extLst>
                <a:ext uri="{FF2B5EF4-FFF2-40B4-BE49-F238E27FC236}">
                  <a16:creationId xmlns:a16="http://schemas.microsoft.com/office/drawing/2014/main" id="{4F50AC04-6DFD-0BAD-1558-3AA3E0ADFEE2}"/>
                </a:ext>
              </a:extLst>
            </p:cNvPr>
            <p:cNvSpPr/>
            <p:nvPr/>
          </p:nvSpPr>
          <p:spPr>
            <a:xfrm>
              <a:off x="4336538" y="2841150"/>
              <a:ext cx="113125" cy="187550"/>
            </a:xfrm>
            <a:custGeom>
              <a:avLst/>
              <a:gdLst/>
              <a:ahLst/>
              <a:cxnLst/>
              <a:rect l="l" t="t" r="r" b="b"/>
              <a:pathLst>
                <a:path w="4525" h="7502" extrusionOk="0">
                  <a:moveTo>
                    <a:pt x="334" y="36"/>
                  </a:moveTo>
                  <a:cubicBezTo>
                    <a:pt x="2096" y="441"/>
                    <a:pt x="3322" y="2048"/>
                    <a:pt x="3239" y="3858"/>
                  </a:cubicBezTo>
                  <a:cubicBezTo>
                    <a:pt x="3156" y="5668"/>
                    <a:pt x="1798" y="7156"/>
                    <a:pt x="1" y="7406"/>
                  </a:cubicBezTo>
                  <a:cubicBezTo>
                    <a:pt x="286" y="7466"/>
                    <a:pt x="560" y="7502"/>
                    <a:pt x="846" y="7502"/>
                  </a:cubicBezTo>
                  <a:cubicBezTo>
                    <a:pt x="2894" y="7466"/>
                    <a:pt x="4525" y="5787"/>
                    <a:pt x="4525" y="3751"/>
                  </a:cubicBezTo>
                  <a:cubicBezTo>
                    <a:pt x="4525" y="1703"/>
                    <a:pt x="2894" y="36"/>
                    <a:pt x="846" y="1"/>
                  </a:cubicBezTo>
                  <a:cubicBezTo>
                    <a:pt x="667" y="1"/>
                    <a:pt x="501" y="13"/>
                    <a:pt x="334"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36;p64">
              <a:extLst>
                <a:ext uri="{FF2B5EF4-FFF2-40B4-BE49-F238E27FC236}">
                  <a16:creationId xmlns:a16="http://schemas.microsoft.com/office/drawing/2014/main" id="{33493C33-F32D-A45E-D964-51C3B373F723}"/>
                </a:ext>
              </a:extLst>
            </p:cNvPr>
            <p:cNvSpPr/>
            <p:nvPr/>
          </p:nvSpPr>
          <p:spPr>
            <a:xfrm>
              <a:off x="4195163" y="2807225"/>
              <a:ext cx="49725" cy="48825"/>
            </a:xfrm>
            <a:custGeom>
              <a:avLst/>
              <a:gdLst/>
              <a:ahLst/>
              <a:cxnLst/>
              <a:rect l="l" t="t" r="r" b="b"/>
              <a:pathLst>
                <a:path w="1989" h="1953" extrusionOk="0">
                  <a:moveTo>
                    <a:pt x="1989" y="1191"/>
                  </a:moveTo>
                  <a:lnTo>
                    <a:pt x="1750" y="167"/>
                  </a:lnTo>
                  <a:lnTo>
                    <a:pt x="703" y="0"/>
                  </a:lnTo>
                  <a:lnTo>
                    <a:pt x="250" y="488"/>
                  </a:lnTo>
                  <a:cubicBezTo>
                    <a:pt x="0" y="750"/>
                    <a:pt x="24" y="1167"/>
                    <a:pt x="286" y="1417"/>
                  </a:cubicBezTo>
                  <a:lnTo>
                    <a:pt x="453" y="1560"/>
                  </a:lnTo>
                  <a:lnTo>
                    <a:pt x="619" y="1715"/>
                  </a:lnTo>
                  <a:cubicBezTo>
                    <a:pt x="881" y="1953"/>
                    <a:pt x="1298" y="1941"/>
                    <a:pt x="1548" y="16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37;p64">
              <a:extLst>
                <a:ext uri="{FF2B5EF4-FFF2-40B4-BE49-F238E27FC236}">
                  <a16:creationId xmlns:a16="http://schemas.microsoft.com/office/drawing/2014/main" id="{CE479E34-3878-1A87-6CE2-C37027886F16}"/>
                </a:ext>
              </a:extLst>
            </p:cNvPr>
            <p:cNvSpPr/>
            <p:nvPr/>
          </p:nvSpPr>
          <p:spPr>
            <a:xfrm>
              <a:off x="4339513" y="2645000"/>
              <a:ext cx="53300" cy="54500"/>
            </a:xfrm>
            <a:custGeom>
              <a:avLst/>
              <a:gdLst/>
              <a:ahLst/>
              <a:cxnLst/>
              <a:rect l="l" t="t" r="r" b="b"/>
              <a:pathLst>
                <a:path w="2132" h="2180" extrusionOk="0">
                  <a:moveTo>
                    <a:pt x="1298" y="0"/>
                  </a:moveTo>
                  <a:lnTo>
                    <a:pt x="1" y="1417"/>
                  </a:lnTo>
                  <a:lnTo>
                    <a:pt x="191" y="2001"/>
                  </a:lnTo>
                  <a:lnTo>
                    <a:pt x="822" y="2179"/>
                  </a:lnTo>
                  <a:lnTo>
                    <a:pt x="2132" y="762"/>
                  </a:lnTo>
                  <a:lnTo>
                    <a:pt x="1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38;p64">
              <a:extLst>
                <a:ext uri="{FF2B5EF4-FFF2-40B4-BE49-F238E27FC236}">
                  <a16:creationId xmlns:a16="http://schemas.microsoft.com/office/drawing/2014/main" id="{3EDD0EE5-BF78-F228-6315-11596B04076C}"/>
                </a:ext>
              </a:extLst>
            </p:cNvPr>
            <p:cNvSpPr/>
            <p:nvPr/>
          </p:nvSpPr>
          <p:spPr>
            <a:xfrm>
              <a:off x="4276713" y="2684000"/>
              <a:ext cx="46150" cy="55375"/>
            </a:xfrm>
            <a:custGeom>
              <a:avLst/>
              <a:gdLst/>
              <a:ahLst/>
              <a:cxnLst/>
              <a:rect l="l" t="t" r="r" b="b"/>
              <a:pathLst>
                <a:path w="1846" h="2215" extrusionOk="0">
                  <a:moveTo>
                    <a:pt x="1072" y="0"/>
                  </a:moveTo>
                  <a:lnTo>
                    <a:pt x="0" y="1167"/>
                  </a:lnTo>
                  <a:lnTo>
                    <a:pt x="489" y="2215"/>
                  </a:lnTo>
                  <a:lnTo>
                    <a:pt x="1524" y="1655"/>
                  </a:lnTo>
                  <a:lnTo>
                    <a:pt x="1846" y="7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39;p64">
              <a:extLst>
                <a:ext uri="{FF2B5EF4-FFF2-40B4-BE49-F238E27FC236}">
                  <a16:creationId xmlns:a16="http://schemas.microsoft.com/office/drawing/2014/main" id="{743AEE7A-3FEC-1FD0-E5FF-5DE9DAF10DA3}"/>
                </a:ext>
              </a:extLst>
            </p:cNvPr>
            <p:cNvSpPr/>
            <p:nvPr/>
          </p:nvSpPr>
          <p:spPr>
            <a:xfrm>
              <a:off x="4308563" y="2720900"/>
              <a:ext cx="51825" cy="44675"/>
            </a:xfrm>
            <a:custGeom>
              <a:avLst/>
              <a:gdLst/>
              <a:ahLst/>
              <a:cxnLst/>
              <a:rect l="l" t="t" r="r" b="b"/>
              <a:pathLst>
                <a:path w="2073" h="1787" extrusionOk="0">
                  <a:moveTo>
                    <a:pt x="1393" y="1"/>
                  </a:moveTo>
                  <a:lnTo>
                    <a:pt x="596" y="643"/>
                  </a:lnTo>
                  <a:lnTo>
                    <a:pt x="0" y="1477"/>
                  </a:lnTo>
                  <a:lnTo>
                    <a:pt x="989" y="1786"/>
                  </a:lnTo>
                  <a:lnTo>
                    <a:pt x="2072" y="62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40;p64">
              <a:extLst>
                <a:ext uri="{FF2B5EF4-FFF2-40B4-BE49-F238E27FC236}">
                  <a16:creationId xmlns:a16="http://schemas.microsoft.com/office/drawing/2014/main" id="{B5B21F65-0735-9F88-431D-1ACBE8CDBDED}"/>
                </a:ext>
              </a:extLst>
            </p:cNvPr>
            <p:cNvSpPr/>
            <p:nvPr/>
          </p:nvSpPr>
          <p:spPr>
            <a:xfrm>
              <a:off x="4200813" y="2826875"/>
              <a:ext cx="44075" cy="29175"/>
            </a:xfrm>
            <a:custGeom>
              <a:avLst/>
              <a:gdLst/>
              <a:ahLst/>
              <a:cxnLst/>
              <a:rect l="l" t="t" r="r" b="b"/>
              <a:pathLst>
                <a:path w="1763" h="1167" extrusionOk="0">
                  <a:moveTo>
                    <a:pt x="870" y="488"/>
                  </a:moveTo>
                  <a:cubicBezTo>
                    <a:pt x="643" y="726"/>
                    <a:pt x="274" y="762"/>
                    <a:pt x="0" y="572"/>
                  </a:cubicBezTo>
                  <a:cubicBezTo>
                    <a:pt x="12" y="595"/>
                    <a:pt x="36" y="607"/>
                    <a:pt x="60" y="631"/>
                  </a:cubicBezTo>
                  <a:lnTo>
                    <a:pt x="215" y="774"/>
                  </a:lnTo>
                  <a:lnTo>
                    <a:pt x="381" y="929"/>
                  </a:lnTo>
                  <a:cubicBezTo>
                    <a:pt x="655" y="1167"/>
                    <a:pt x="1060" y="1155"/>
                    <a:pt x="1310" y="893"/>
                  </a:cubicBezTo>
                  <a:lnTo>
                    <a:pt x="1763" y="405"/>
                  </a:lnTo>
                  <a:lnTo>
                    <a:pt x="13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1;p64">
              <a:extLst>
                <a:ext uri="{FF2B5EF4-FFF2-40B4-BE49-F238E27FC236}">
                  <a16:creationId xmlns:a16="http://schemas.microsoft.com/office/drawing/2014/main" id="{0B442914-B23B-014E-F378-53F22C6E7559}"/>
                </a:ext>
              </a:extLst>
            </p:cNvPr>
            <p:cNvSpPr/>
            <p:nvPr/>
          </p:nvSpPr>
          <p:spPr>
            <a:xfrm>
              <a:off x="4324938" y="2728650"/>
              <a:ext cx="35450" cy="36925"/>
            </a:xfrm>
            <a:custGeom>
              <a:avLst/>
              <a:gdLst/>
              <a:ahLst/>
              <a:cxnLst/>
              <a:rect l="l" t="t" r="r" b="b"/>
              <a:pathLst>
                <a:path w="1418" h="1477" extrusionOk="0">
                  <a:moveTo>
                    <a:pt x="1072" y="0"/>
                  </a:moveTo>
                  <a:lnTo>
                    <a:pt x="0" y="1167"/>
                  </a:lnTo>
                  <a:lnTo>
                    <a:pt x="334" y="1476"/>
                  </a:lnTo>
                  <a:lnTo>
                    <a:pt x="1417" y="310"/>
                  </a:lnTo>
                  <a:lnTo>
                    <a:pt x="125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2;p64">
              <a:extLst>
                <a:ext uri="{FF2B5EF4-FFF2-40B4-BE49-F238E27FC236}">
                  <a16:creationId xmlns:a16="http://schemas.microsoft.com/office/drawing/2014/main" id="{4A1ACDFB-EB24-6D33-EC9F-2D54231DF69A}"/>
                </a:ext>
              </a:extLst>
            </p:cNvPr>
            <p:cNvSpPr/>
            <p:nvPr/>
          </p:nvSpPr>
          <p:spPr>
            <a:xfrm>
              <a:off x="4295763" y="2701550"/>
              <a:ext cx="47350" cy="48250"/>
            </a:xfrm>
            <a:custGeom>
              <a:avLst/>
              <a:gdLst/>
              <a:ahLst/>
              <a:cxnLst/>
              <a:rect l="l" t="t" r="r" b="b"/>
              <a:pathLst>
                <a:path w="1894" h="1930" extrusionOk="0">
                  <a:moveTo>
                    <a:pt x="1084" y="1"/>
                  </a:moveTo>
                  <a:lnTo>
                    <a:pt x="0" y="1167"/>
                  </a:lnTo>
                  <a:lnTo>
                    <a:pt x="227" y="1679"/>
                  </a:lnTo>
                  <a:lnTo>
                    <a:pt x="822" y="1929"/>
                  </a:lnTo>
                  <a:lnTo>
                    <a:pt x="1894" y="763"/>
                  </a:lnTo>
                  <a:lnTo>
                    <a:pt x="1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3;p64">
              <a:extLst>
                <a:ext uri="{FF2B5EF4-FFF2-40B4-BE49-F238E27FC236}">
                  <a16:creationId xmlns:a16="http://schemas.microsoft.com/office/drawing/2014/main" id="{19AB36F7-13B7-A115-EB18-22BCB1C6BEB6}"/>
                </a:ext>
              </a:extLst>
            </p:cNvPr>
            <p:cNvSpPr/>
            <p:nvPr/>
          </p:nvSpPr>
          <p:spPr>
            <a:xfrm>
              <a:off x="4204988" y="2713150"/>
              <a:ext cx="128300" cy="130100"/>
            </a:xfrm>
            <a:custGeom>
              <a:avLst/>
              <a:gdLst/>
              <a:ahLst/>
              <a:cxnLst/>
              <a:rect l="l" t="t" r="r" b="b"/>
              <a:pathLst>
                <a:path w="5132" h="5204" extrusionOk="0">
                  <a:moveTo>
                    <a:pt x="5132" y="2096"/>
                  </a:moveTo>
                  <a:lnTo>
                    <a:pt x="4536" y="2739"/>
                  </a:lnTo>
                  <a:lnTo>
                    <a:pt x="4203" y="3108"/>
                  </a:lnTo>
                  <a:lnTo>
                    <a:pt x="3774" y="3561"/>
                  </a:lnTo>
                  <a:lnTo>
                    <a:pt x="3429" y="3942"/>
                  </a:lnTo>
                  <a:lnTo>
                    <a:pt x="3012" y="4394"/>
                  </a:lnTo>
                  <a:lnTo>
                    <a:pt x="2667" y="4763"/>
                  </a:lnTo>
                  <a:lnTo>
                    <a:pt x="2524" y="4918"/>
                  </a:lnTo>
                  <a:cubicBezTo>
                    <a:pt x="2274" y="5180"/>
                    <a:pt x="1857" y="5204"/>
                    <a:pt x="1584" y="4954"/>
                  </a:cubicBezTo>
                  <a:lnTo>
                    <a:pt x="286" y="3763"/>
                  </a:lnTo>
                  <a:cubicBezTo>
                    <a:pt x="24" y="3513"/>
                    <a:pt x="0" y="3097"/>
                    <a:pt x="250" y="2823"/>
                  </a:cubicBezTo>
                  <a:lnTo>
                    <a:pt x="1846" y="1096"/>
                  </a:lnTo>
                  <a:lnTo>
                    <a:pt x="2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4;p64">
              <a:extLst>
                <a:ext uri="{FF2B5EF4-FFF2-40B4-BE49-F238E27FC236}">
                  <a16:creationId xmlns:a16="http://schemas.microsoft.com/office/drawing/2014/main" id="{2E685C1F-23D0-374A-6A6F-0A942F163A35}"/>
                </a:ext>
              </a:extLst>
            </p:cNvPr>
            <p:cNvSpPr/>
            <p:nvPr/>
          </p:nvSpPr>
          <p:spPr>
            <a:xfrm>
              <a:off x="4307363" y="2712275"/>
              <a:ext cx="36050" cy="37825"/>
            </a:xfrm>
            <a:custGeom>
              <a:avLst/>
              <a:gdLst/>
              <a:ahLst/>
              <a:cxnLst/>
              <a:rect l="l" t="t" r="r" b="b"/>
              <a:pathLst>
                <a:path w="1442" h="1513" extrusionOk="0">
                  <a:moveTo>
                    <a:pt x="1072" y="0"/>
                  </a:moveTo>
                  <a:lnTo>
                    <a:pt x="1" y="1167"/>
                  </a:lnTo>
                  <a:lnTo>
                    <a:pt x="310" y="1453"/>
                  </a:lnTo>
                  <a:lnTo>
                    <a:pt x="370" y="1512"/>
                  </a:lnTo>
                  <a:lnTo>
                    <a:pt x="1441" y="3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5;p64">
              <a:extLst>
                <a:ext uri="{FF2B5EF4-FFF2-40B4-BE49-F238E27FC236}">
                  <a16:creationId xmlns:a16="http://schemas.microsoft.com/office/drawing/2014/main" id="{49B0BA31-186D-D58E-6A48-7D7C6C85CFD7}"/>
                </a:ext>
              </a:extLst>
            </p:cNvPr>
            <p:cNvSpPr/>
            <p:nvPr/>
          </p:nvSpPr>
          <p:spPr>
            <a:xfrm>
              <a:off x="4350838" y="2655425"/>
              <a:ext cx="41975" cy="43775"/>
            </a:xfrm>
            <a:custGeom>
              <a:avLst/>
              <a:gdLst/>
              <a:ahLst/>
              <a:cxnLst/>
              <a:rect l="l" t="t" r="r" b="b"/>
              <a:pathLst>
                <a:path w="1679" h="1751" extrusionOk="0">
                  <a:moveTo>
                    <a:pt x="1310" y="0"/>
                  </a:moveTo>
                  <a:lnTo>
                    <a:pt x="0" y="1417"/>
                  </a:lnTo>
                  <a:lnTo>
                    <a:pt x="369" y="1750"/>
                  </a:lnTo>
                  <a:lnTo>
                    <a:pt x="1679" y="3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p64">
              <a:extLst>
                <a:ext uri="{FF2B5EF4-FFF2-40B4-BE49-F238E27FC236}">
                  <a16:creationId xmlns:a16="http://schemas.microsoft.com/office/drawing/2014/main" id="{FCBAD680-90BD-7913-F777-EB0DD6407070}"/>
                </a:ext>
              </a:extLst>
            </p:cNvPr>
            <p:cNvSpPr/>
            <p:nvPr/>
          </p:nvSpPr>
          <p:spPr>
            <a:xfrm>
              <a:off x="4232063" y="2753650"/>
              <a:ext cx="101525" cy="89600"/>
            </a:xfrm>
            <a:custGeom>
              <a:avLst/>
              <a:gdLst/>
              <a:ahLst/>
              <a:cxnLst/>
              <a:rect l="l" t="t" r="r" b="b"/>
              <a:pathLst>
                <a:path w="4061" h="3584" extrusionOk="0">
                  <a:moveTo>
                    <a:pt x="929" y="2822"/>
                  </a:moveTo>
                  <a:cubicBezTo>
                    <a:pt x="763" y="2989"/>
                    <a:pt x="524" y="3072"/>
                    <a:pt x="298" y="3012"/>
                  </a:cubicBezTo>
                  <a:cubicBezTo>
                    <a:pt x="179" y="2989"/>
                    <a:pt x="84" y="2941"/>
                    <a:pt x="1" y="2858"/>
                  </a:cubicBezTo>
                  <a:lnTo>
                    <a:pt x="513" y="3334"/>
                  </a:lnTo>
                  <a:cubicBezTo>
                    <a:pt x="786" y="3584"/>
                    <a:pt x="1203" y="3572"/>
                    <a:pt x="1453" y="3298"/>
                  </a:cubicBezTo>
                  <a:lnTo>
                    <a:pt x="4061" y="476"/>
                  </a:lnTo>
                  <a:lnTo>
                    <a:pt x="3537" y="0"/>
                  </a:lnTo>
                  <a:lnTo>
                    <a:pt x="3394" y="155"/>
                  </a:lnTo>
                  <a:lnTo>
                    <a:pt x="929" y="28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7;p64">
              <a:extLst>
                <a:ext uri="{FF2B5EF4-FFF2-40B4-BE49-F238E27FC236}">
                  <a16:creationId xmlns:a16="http://schemas.microsoft.com/office/drawing/2014/main" id="{441A9215-FD75-2688-7961-247962DCA1E3}"/>
                </a:ext>
              </a:extLst>
            </p:cNvPr>
            <p:cNvSpPr/>
            <p:nvPr/>
          </p:nvSpPr>
          <p:spPr>
            <a:xfrm>
              <a:off x="4353213" y="2607500"/>
              <a:ext cx="76525" cy="73550"/>
            </a:xfrm>
            <a:custGeom>
              <a:avLst/>
              <a:gdLst/>
              <a:ahLst/>
              <a:cxnLst/>
              <a:rect l="l" t="t" r="r" b="b"/>
              <a:pathLst>
                <a:path w="3061" h="2942" extrusionOk="0">
                  <a:moveTo>
                    <a:pt x="239" y="274"/>
                  </a:moveTo>
                  <a:cubicBezTo>
                    <a:pt x="36" y="500"/>
                    <a:pt x="0" y="798"/>
                    <a:pt x="155" y="941"/>
                  </a:cubicBezTo>
                  <a:lnTo>
                    <a:pt x="524" y="1286"/>
                  </a:lnTo>
                  <a:lnTo>
                    <a:pt x="1870" y="2512"/>
                  </a:lnTo>
                  <a:lnTo>
                    <a:pt x="2167" y="2798"/>
                  </a:lnTo>
                  <a:cubicBezTo>
                    <a:pt x="2310" y="2941"/>
                    <a:pt x="2608" y="2882"/>
                    <a:pt x="2810" y="2655"/>
                  </a:cubicBezTo>
                  <a:cubicBezTo>
                    <a:pt x="3013" y="2441"/>
                    <a:pt x="3060" y="2143"/>
                    <a:pt x="2894" y="2000"/>
                  </a:cubicBezTo>
                  <a:lnTo>
                    <a:pt x="893" y="143"/>
                  </a:lnTo>
                  <a:cubicBezTo>
                    <a:pt x="727" y="0"/>
                    <a:pt x="441" y="60"/>
                    <a:pt x="239" y="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48;p64">
              <a:extLst>
                <a:ext uri="{FF2B5EF4-FFF2-40B4-BE49-F238E27FC236}">
                  <a16:creationId xmlns:a16="http://schemas.microsoft.com/office/drawing/2014/main" id="{1517CA49-A4E7-3DA2-9E73-0A6AC67C1D67}"/>
                </a:ext>
              </a:extLst>
            </p:cNvPr>
            <p:cNvSpPr/>
            <p:nvPr/>
          </p:nvSpPr>
          <p:spPr>
            <a:xfrm>
              <a:off x="4346063" y="2602575"/>
              <a:ext cx="90525" cy="83225"/>
            </a:xfrm>
            <a:custGeom>
              <a:avLst/>
              <a:gdLst/>
              <a:ahLst/>
              <a:cxnLst/>
              <a:rect l="l" t="t" r="r" b="b"/>
              <a:pathLst>
                <a:path w="3621" h="3329" extrusionOk="0">
                  <a:moveTo>
                    <a:pt x="953" y="504"/>
                  </a:moveTo>
                  <a:cubicBezTo>
                    <a:pt x="974" y="504"/>
                    <a:pt x="991" y="509"/>
                    <a:pt x="1001" y="519"/>
                  </a:cubicBezTo>
                  <a:lnTo>
                    <a:pt x="3013" y="2376"/>
                  </a:lnTo>
                  <a:cubicBezTo>
                    <a:pt x="3037" y="2400"/>
                    <a:pt x="3037" y="2543"/>
                    <a:pt x="2918" y="2674"/>
                  </a:cubicBezTo>
                  <a:cubicBezTo>
                    <a:pt x="2858" y="2733"/>
                    <a:pt x="2787" y="2781"/>
                    <a:pt x="2703" y="2793"/>
                  </a:cubicBezTo>
                  <a:cubicBezTo>
                    <a:pt x="2691" y="2799"/>
                    <a:pt x="2677" y="2802"/>
                    <a:pt x="2662" y="2802"/>
                  </a:cubicBezTo>
                  <a:cubicBezTo>
                    <a:pt x="2647" y="2802"/>
                    <a:pt x="2632" y="2799"/>
                    <a:pt x="2620" y="2793"/>
                  </a:cubicBezTo>
                  <a:lnTo>
                    <a:pt x="2322" y="2519"/>
                  </a:lnTo>
                  <a:lnTo>
                    <a:pt x="989" y="1293"/>
                  </a:lnTo>
                  <a:lnTo>
                    <a:pt x="608" y="947"/>
                  </a:lnTo>
                  <a:cubicBezTo>
                    <a:pt x="584" y="924"/>
                    <a:pt x="584" y="781"/>
                    <a:pt x="703" y="650"/>
                  </a:cubicBezTo>
                  <a:lnTo>
                    <a:pt x="703" y="638"/>
                  </a:lnTo>
                  <a:cubicBezTo>
                    <a:pt x="799" y="542"/>
                    <a:pt x="894" y="504"/>
                    <a:pt x="953" y="504"/>
                  </a:cubicBezTo>
                  <a:close/>
                  <a:moveTo>
                    <a:pt x="953" y="0"/>
                  </a:moveTo>
                  <a:cubicBezTo>
                    <a:pt x="740" y="0"/>
                    <a:pt x="511" y="106"/>
                    <a:pt x="334" y="304"/>
                  </a:cubicBezTo>
                  <a:cubicBezTo>
                    <a:pt x="36" y="626"/>
                    <a:pt x="1" y="1078"/>
                    <a:pt x="263" y="1316"/>
                  </a:cubicBezTo>
                  <a:lnTo>
                    <a:pt x="644" y="1662"/>
                  </a:lnTo>
                  <a:lnTo>
                    <a:pt x="1977" y="2900"/>
                  </a:lnTo>
                  <a:lnTo>
                    <a:pt x="2275" y="3174"/>
                  </a:lnTo>
                  <a:cubicBezTo>
                    <a:pt x="2382" y="3269"/>
                    <a:pt x="2513" y="3329"/>
                    <a:pt x="2668" y="3329"/>
                  </a:cubicBezTo>
                  <a:cubicBezTo>
                    <a:pt x="2715" y="3317"/>
                    <a:pt x="2763" y="3317"/>
                    <a:pt x="2799" y="3305"/>
                  </a:cubicBezTo>
                  <a:cubicBezTo>
                    <a:pt x="2989" y="3269"/>
                    <a:pt x="3156" y="3162"/>
                    <a:pt x="3287" y="3031"/>
                  </a:cubicBezTo>
                  <a:cubicBezTo>
                    <a:pt x="3584" y="2698"/>
                    <a:pt x="3620" y="2257"/>
                    <a:pt x="3358" y="2007"/>
                  </a:cubicBezTo>
                  <a:lnTo>
                    <a:pt x="1346" y="150"/>
                  </a:lnTo>
                  <a:cubicBezTo>
                    <a:pt x="1235" y="49"/>
                    <a:pt x="1098" y="0"/>
                    <a:pt x="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9;p64">
              <a:extLst>
                <a:ext uri="{FF2B5EF4-FFF2-40B4-BE49-F238E27FC236}">
                  <a16:creationId xmlns:a16="http://schemas.microsoft.com/office/drawing/2014/main" id="{BA2A6A37-809B-E8BF-2544-59BED4A60E49}"/>
                </a:ext>
              </a:extLst>
            </p:cNvPr>
            <p:cNvSpPr/>
            <p:nvPr/>
          </p:nvSpPr>
          <p:spPr>
            <a:xfrm>
              <a:off x="4390113" y="2641425"/>
              <a:ext cx="46775" cy="47350"/>
            </a:xfrm>
            <a:custGeom>
              <a:avLst/>
              <a:gdLst/>
              <a:ahLst/>
              <a:cxnLst/>
              <a:rect l="l" t="t" r="r" b="b"/>
              <a:pathLst>
                <a:path w="1871" h="1894" extrusionOk="0">
                  <a:moveTo>
                    <a:pt x="1072" y="1"/>
                  </a:moveTo>
                  <a:cubicBezTo>
                    <a:pt x="1299" y="203"/>
                    <a:pt x="1239" y="643"/>
                    <a:pt x="941" y="953"/>
                  </a:cubicBezTo>
                  <a:cubicBezTo>
                    <a:pt x="656" y="1275"/>
                    <a:pt x="227" y="1358"/>
                    <a:pt x="1" y="1155"/>
                  </a:cubicBezTo>
                  <a:lnTo>
                    <a:pt x="132" y="1275"/>
                  </a:lnTo>
                  <a:lnTo>
                    <a:pt x="572" y="1679"/>
                  </a:lnTo>
                  <a:cubicBezTo>
                    <a:pt x="798" y="1894"/>
                    <a:pt x="1227" y="1798"/>
                    <a:pt x="1513" y="1477"/>
                  </a:cubicBezTo>
                  <a:cubicBezTo>
                    <a:pt x="1811" y="1167"/>
                    <a:pt x="1870" y="739"/>
                    <a:pt x="1644" y="524"/>
                  </a:cubicBezTo>
                  <a:lnTo>
                    <a:pt x="1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0;p64">
              <a:extLst>
                <a:ext uri="{FF2B5EF4-FFF2-40B4-BE49-F238E27FC236}">
                  <a16:creationId xmlns:a16="http://schemas.microsoft.com/office/drawing/2014/main" id="{6D361A46-E30C-E547-7837-392F8032DFF2}"/>
                </a:ext>
              </a:extLst>
            </p:cNvPr>
            <p:cNvSpPr/>
            <p:nvPr/>
          </p:nvSpPr>
          <p:spPr>
            <a:xfrm>
              <a:off x="4123938" y="2677550"/>
              <a:ext cx="62300" cy="85050"/>
            </a:xfrm>
            <a:custGeom>
              <a:avLst/>
              <a:gdLst/>
              <a:ahLst/>
              <a:cxnLst/>
              <a:rect l="l" t="t" r="r" b="b"/>
              <a:pathLst>
                <a:path w="2492" h="3402" extrusionOk="0">
                  <a:moveTo>
                    <a:pt x="372" y="1"/>
                  </a:moveTo>
                  <a:cubicBezTo>
                    <a:pt x="138" y="1"/>
                    <a:pt x="1" y="363"/>
                    <a:pt x="277" y="496"/>
                  </a:cubicBezTo>
                  <a:cubicBezTo>
                    <a:pt x="1432" y="1056"/>
                    <a:pt x="1813" y="1663"/>
                    <a:pt x="1980" y="3175"/>
                  </a:cubicBezTo>
                  <a:cubicBezTo>
                    <a:pt x="1992" y="3306"/>
                    <a:pt x="2099" y="3401"/>
                    <a:pt x="2230" y="3401"/>
                  </a:cubicBezTo>
                  <a:lnTo>
                    <a:pt x="2254" y="3401"/>
                  </a:lnTo>
                  <a:cubicBezTo>
                    <a:pt x="2385" y="3389"/>
                    <a:pt x="2492" y="3270"/>
                    <a:pt x="2480" y="3128"/>
                  </a:cubicBezTo>
                  <a:cubicBezTo>
                    <a:pt x="2290" y="1437"/>
                    <a:pt x="1813" y="687"/>
                    <a:pt x="492" y="32"/>
                  </a:cubicBezTo>
                  <a:cubicBezTo>
                    <a:pt x="450" y="10"/>
                    <a:pt x="410"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51;p64">
              <a:extLst>
                <a:ext uri="{FF2B5EF4-FFF2-40B4-BE49-F238E27FC236}">
                  <a16:creationId xmlns:a16="http://schemas.microsoft.com/office/drawing/2014/main" id="{8F1CE535-BDEE-6912-B0B0-9715CC95D3E7}"/>
                </a:ext>
              </a:extLst>
            </p:cNvPr>
            <p:cNvSpPr/>
            <p:nvPr/>
          </p:nvSpPr>
          <p:spPr>
            <a:xfrm>
              <a:off x="4269163" y="2784925"/>
              <a:ext cx="30500" cy="26775"/>
            </a:xfrm>
            <a:custGeom>
              <a:avLst/>
              <a:gdLst/>
              <a:ahLst/>
              <a:cxnLst/>
              <a:rect l="l" t="t" r="r" b="b"/>
              <a:pathLst>
                <a:path w="1220" h="1071" extrusionOk="0">
                  <a:moveTo>
                    <a:pt x="370" y="0"/>
                  </a:moveTo>
                  <a:cubicBezTo>
                    <a:pt x="168" y="0"/>
                    <a:pt x="0" y="266"/>
                    <a:pt x="195" y="452"/>
                  </a:cubicBezTo>
                  <a:lnTo>
                    <a:pt x="874" y="1071"/>
                  </a:lnTo>
                  <a:lnTo>
                    <a:pt x="1219" y="690"/>
                  </a:lnTo>
                  <a:lnTo>
                    <a:pt x="541" y="71"/>
                  </a:lnTo>
                  <a:cubicBezTo>
                    <a:pt x="486" y="21"/>
                    <a:pt x="426"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52;p64">
              <a:extLst>
                <a:ext uri="{FF2B5EF4-FFF2-40B4-BE49-F238E27FC236}">
                  <a16:creationId xmlns:a16="http://schemas.microsoft.com/office/drawing/2014/main" id="{2B536400-66C5-6571-AC28-EAE68EBACDD7}"/>
                </a:ext>
              </a:extLst>
            </p:cNvPr>
            <p:cNvSpPr/>
            <p:nvPr/>
          </p:nvSpPr>
          <p:spPr>
            <a:xfrm>
              <a:off x="4250113" y="2805750"/>
              <a:ext cx="30200" cy="26500"/>
            </a:xfrm>
            <a:custGeom>
              <a:avLst/>
              <a:gdLst/>
              <a:ahLst/>
              <a:cxnLst/>
              <a:rect l="l" t="t" r="r" b="b"/>
              <a:pathLst>
                <a:path w="1208" h="1060" extrusionOk="0">
                  <a:moveTo>
                    <a:pt x="369" y="0"/>
                  </a:moveTo>
                  <a:cubicBezTo>
                    <a:pt x="167" y="0"/>
                    <a:pt x="0" y="264"/>
                    <a:pt x="195" y="440"/>
                  </a:cubicBezTo>
                  <a:lnTo>
                    <a:pt x="862" y="1059"/>
                  </a:lnTo>
                  <a:lnTo>
                    <a:pt x="1207" y="690"/>
                  </a:lnTo>
                  <a:lnTo>
                    <a:pt x="541" y="71"/>
                  </a:lnTo>
                  <a:cubicBezTo>
                    <a:pt x="486" y="21"/>
                    <a:pt x="426"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53;p64">
              <a:extLst>
                <a:ext uri="{FF2B5EF4-FFF2-40B4-BE49-F238E27FC236}">
                  <a16:creationId xmlns:a16="http://schemas.microsoft.com/office/drawing/2014/main" id="{BA0838CD-0865-6E36-C099-2314D6E6DE30}"/>
                </a:ext>
              </a:extLst>
            </p:cNvPr>
            <p:cNvSpPr/>
            <p:nvPr/>
          </p:nvSpPr>
          <p:spPr>
            <a:xfrm>
              <a:off x="4328213" y="2902775"/>
              <a:ext cx="64900" cy="12550"/>
            </a:xfrm>
            <a:custGeom>
              <a:avLst/>
              <a:gdLst/>
              <a:ahLst/>
              <a:cxnLst/>
              <a:rect l="l" t="t" r="r" b="b"/>
              <a:pathLst>
                <a:path w="2596" h="502" extrusionOk="0">
                  <a:moveTo>
                    <a:pt x="250" y="0"/>
                  </a:moveTo>
                  <a:cubicBezTo>
                    <a:pt x="107" y="0"/>
                    <a:pt x="0" y="119"/>
                    <a:pt x="0" y="262"/>
                  </a:cubicBezTo>
                  <a:cubicBezTo>
                    <a:pt x="12" y="398"/>
                    <a:pt x="119" y="501"/>
                    <a:pt x="242" y="501"/>
                  </a:cubicBezTo>
                  <a:cubicBezTo>
                    <a:pt x="249" y="501"/>
                    <a:pt x="256" y="501"/>
                    <a:pt x="262" y="500"/>
                  </a:cubicBezTo>
                  <a:lnTo>
                    <a:pt x="2346" y="500"/>
                  </a:lnTo>
                  <a:cubicBezTo>
                    <a:pt x="2489" y="500"/>
                    <a:pt x="2596" y="393"/>
                    <a:pt x="2596" y="250"/>
                  </a:cubicBezTo>
                  <a:cubicBezTo>
                    <a:pt x="2596" y="107"/>
                    <a:pt x="2477" y="0"/>
                    <a:pt x="2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54;p64">
              <a:extLst>
                <a:ext uri="{FF2B5EF4-FFF2-40B4-BE49-F238E27FC236}">
                  <a16:creationId xmlns:a16="http://schemas.microsoft.com/office/drawing/2014/main" id="{23FAAF24-B6F3-217F-A1FF-0987C00B6371}"/>
                </a:ext>
              </a:extLst>
            </p:cNvPr>
            <p:cNvSpPr/>
            <p:nvPr/>
          </p:nvSpPr>
          <p:spPr>
            <a:xfrm>
              <a:off x="4327913" y="2877175"/>
              <a:ext cx="65500" cy="12525"/>
            </a:xfrm>
            <a:custGeom>
              <a:avLst/>
              <a:gdLst/>
              <a:ahLst/>
              <a:cxnLst/>
              <a:rect l="l" t="t" r="r" b="b"/>
              <a:pathLst>
                <a:path w="2620" h="501" extrusionOk="0">
                  <a:moveTo>
                    <a:pt x="250" y="0"/>
                  </a:moveTo>
                  <a:cubicBezTo>
                    <a:pt x="108" y="0"/>
                    <a:pt x="0" y="107"/>
                    <a:pt x="0" y="250"/>
                  </a:cubicBezTo>
                  <a:cubicBezTo>
                    <a:pt x="12" y="393"/>
                    <a:pt x="119" y="500"/>
                    <a:pt x="262" y="500"/>
                  </a:cubicBezTo>
                  <a:lnTo>
                    <a:pt x="2370" y="500"/>
                  </a:lnTo>
                  <a:cubicBezTo>
                    <a:pt x="2513" y="500"/>
                    <a:pt x="2620" y="381"/>
                    <a:pt x="2620" y="238"/>
                  </a:cubicBezTo>
                  <a:cubicBezTo>
                    <a:pt x="2620" y="107"/>
                    <a:pt x="2501"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1855;p64">
              <a:extLst>
                <a:ext uri="{FF2B5EF4-FFF2-40B4-BE49-F238E27FC236}">
                  <a16:creationId xmlns:a16="http://schemas.microsoft.com/office/drawing/2014/main" id="{E35FBB65-FD9E-D976-3222-5120ADA2831D}"/>
                </a:ext>
              </a:extLst>
            </p:cNvPr>
            <p:cNvSpPr/>
            <p:nvPr/>
          </p:nvSpPr>
          <p:spPr>
            <a:xfrm>
              <a:off x="4327913" y="2980150"/>
              <a:ext cx="65500" cy="12525"/>
            </a:xfrm>
            <a:custGeom>
              <a:avLst/>
              <a:gdLst/>
              <a:ahLst/>
              <a:cxnLst/>
              <a:rect l="l" t="t" r="r" b="b"/>
              <a:pathLst>
                <a:path w="2620" h="501" extrusionOk="0">
                  <a:moveTo>
                    <a:pt x="250" y="1"/>
                  </a:moveTo>
                  <a:cubicBezTo>
                    <a:pt x="108" y="1"/>
                    <a:pt x="0" y="120"/>
                    <a:pt x="0" y="263"/>
                  </a:cubicBezTo>
                  <a:cubicBezTo>
                    <a:pt x="12" y="394"/>
                    <a:pt x="119" y="501"/>
                    <a:pt x="262" y="501"/>
                  </a:cubicBezTo>
                  <a:lnTo>
                    <a:pt x="2370" y="501"/>
                  </a:lnTo>
                  <a:cubicBezTo>
                    <a:pt x="2513" y="501"/>
                    <a:pt x="2620" y="382"/>
                    <a:pt x="2620" y="251"/>
                  </a:cubicBezTo>
                  <a:cubicBezTo>
                    <a:pt x="2620" y="108"/>
                    <a:pt x="2501"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1856;p64">
              <a:extLst>
                <a:ext uri="{FF2B5EF4-FFF2-40B4-BE49-F238E27FC236}">
                  <a16:creationId xmlns:a16="http://schemas.microsoft.com/office/drawing/2014/main" id="{0CCF4B0E-AD25-D78F-69F5-C462B4B5BCD0}"/>
                </a:ext>
              </a:extLst>
            </p:cNvPr>
            <p:cNvSpPr/>
            <p:nvPr/>
          </p:nvSpPr>
          <p:spPr>
            <a:xfrm>
              <a:off x="4328213" y="2954525"/>
              <a:ext cx="64900" cy="12550"/>
            </a:xfrm>
            <a:custGeom>
              <a:avLst/>
              <a:gdLst/>
              <a:ahLst/>
              <a:cxnLst/>
              <a:rect l="l" t="t" r="r" b="b"/>
              <a:pathLst>
                <a:path w="2596" h="502" extrusionOk="0">
                  <a:moveTo>
                    <a:pt x="2356" y="1"/>
                  </a:moveTo>
                  <a:cubicBezTo>
                    <a:pt x="2348" y="1"/>
                    <a:pt x="2341" y="1"/>
                    <a:pt x="2334" y="2"/>
                  </a:cubicBezTo>
                  <a:lnTo>
                    <a:pt x="250" y="2"/>
                  </a:lnTo>
                  <a:cubicBezTo>
                    <a:pt x="107" y="2"/>
                    <a:pt x="0" y="109"/>
                    <a:pt x="0" y="252"/>
                  </a:cubicBezTo>
                  <a:cubicBezTo>
                    <a:pt x="12" y="395"/>
                    <a:pt x="131" y="502"/>
                    <a:pt x="262" y="502"/>
                  </a:cubicBezTo>
                  <a:lnTo>
                    <a:pt x="2346" y="502"/>
                  </a:lnTo>
                  <a:cubicBezTo>
                    <a:pt x="2489" y="502"/>
                    <a:pt x="2596" y="383"/>
                    <a:pt x="2596" y="240"/>
                  </a:cubicBezTo>
                  <a:cubicBezTo>
                    <a:pt x="2596" y="104"/>
                    <a:pt x="2489"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1857;p64">
              <a:extLst>
                <a:ext uri="{FF2B5EF4-FFF2-40B4-BE49-F238E27FC236}">
                  <a16:creationId xmlns:a16="http://schemas.microsoft.com/office/drawing/2014/main" id="{3D8003F6-B450-60E5-3A82-95A7958D3B60}"/>
                </a:ext>
              </a:extLst>
            </p:cNvPr>
            <p:cNvSpPr/>
            <p:nvPr/>
          </p:nvSpPr>
          <p:spPr>
            <a:xfrm>
              <a:off x="4288213" y="2764375"/>
              <a:ext cx="30500" cy="26500"/>
            </a:xfrm>
            <a:custGeom>
              <a:avLst/>
              <a:gdLst/>
              <a:ahLst/>
              <a:cxnLst/>
              <a:rect l="l" t="t" r="r" b="b"/>
              <a:pathLst>
                <a:path w="1220" h="1060" extrusionOk="0">
                  <a:moveTo>
                    <a:pt x="369" y="1"/>
                  </a:moveTo>
                  <a:cubicBezTo>
                    <a:pt x="167" y="1"/>
                    <a:pt x="0" y="264"/>
                    <a:pt x="195" y="440"/>
                  </a:cubicBezTo>
                  <a:lnTo>
                    <a:pt x="874" y="1059"/>
                  </a:lnTo>
                  <a:lnTo>
                    <a:pt x="1219" y="690"/>
                  </a:lnTo>
                  <a:lnTo>
                    <a:pt x="541" y="71"/>
                  </a:lnTo>
                  <a:cubicBezTo>
                    <a:pt x="486" y="21"/>
                    <a:pt x="42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1858;p64">
              <a:extLst>
                <a:ext uri="{FF2B5EF4-FFF2-40B4-BE49-F238E27FC236}">
                  <a16:creationId xmlns:a16="http://schemas.microsoft.com/office/drawing/2014/main" id="{FD56A986-34A0-95EC-3DA0-F2F37A1A4D60}"/>
                </a:ext>
              </a:extLst>
            </p:cNvPr>
            <p:cNvSpPr/>
            <p:nvPr/>
          </p:nvSpPr>
          <p:spPr>
            <a:xfrm>
              <a:off x="4321063" y="2866150"/>
              <a:ext cx="72650" cy="136950"/>
            </a:xfrm>
            <a:custGeom>
              <a:avLst/>
              <a:gdLst/>
              <a:ahLst/>
              <a:cxnLst/>
              <a:rect l="l" t="t" r="r" b="b"/>
              <a:pathLst>
                <a:path w="2906" h="5478" extrusionOk="0">
                  <a:moveTo>
                    <a:pt x="262" y="1"/>
                  </a:moveTo>
                  <a:cubicBezTo>
                    <a:pt x="120" y="1"/>
                    <a:pt x="1" y="120"/>
                    <a:pt x="1" y="251"/>
                  </a:cubicBezTo>
                  <a:lnTo>
                    <a:pt x="1" y="1560"/>
                  </a:lnTo>
                  <a:cubicBezTo>
                    <a:pt x="1" y="2037"/>
                    <a:pt x="239" y="2477"/>
                    <a:pt x="632" y="2739"/>
                  </a:cubicBezTo>
                  <a:cubicBezTo>
                    <a:pt x="239" y="3001"/>
                    <a:pt x="1" y="3454"/>
                    <a:pt x="1" y="3918"/>
                  </a:cubicBezTo>
                  <a:lnTo>
                    <a:pt x="1" y="5216"/>
                  </a:lnTo>
                  <a:cubicBezTo>
                    <a:pt x="1" y="5359"/>
                    <a:pt x="108" y="5466"/>
                    <a:pt x="251" y="5478"/>
                  </a:cubicBezTo>
                  <a:cubicBezTo>
                    <a:pt x="393" y="5478"/>
                    <a:pt x="501" y="5370"/>
                    <a:pt x="501" y="5228"/>
                  </a:cubicBezTo>
                  <a:lnTo>
                    <a:pt x="501" y="3942"/>
                  </a:lnTo>
                  <a:cubicBezTo>
                    <a:pt x="512" y="3418"/>
                    <a:pt x="941" y="3001"/>
                    <a:pt x="1453" y="3001"/>
                  </a:cubicBezTo>
                  <a:cubicBezTo>
                    <a:pt x="1977" y="3001"/>
                    <a:pt x="2406" y="3430"/>
                    <a:pt x="2406" y="3954"/>
                  </a:cubicBezTo>
                  <a:lnTo>
                    <a:pt x="2406" y="5216"/>
                  </a:lnTo>
                  <a:cubicBezTo>
                    <a:pt x="2394" y="5359"/>
                    <a:pt x="2501" y="5466"/>
                    <a:pt x="2644" y="5478"/>
                  </a:cubicBezTo>
                  <a:cubicBezTo>
                    <a:pt x="2787" y="5478"/>
                    <a:pt x="2906" y="5370"/>
                    <a:pt x="2906" y="5228"/>
                  </a:cubicBezTo>
                  <a:lnTo>
                    <a:pt x="2906" y="3918"/>
                  </a:lnTo>
                  <a:cubicBezTo>
                    <a:pt x="2894" y="3454"/>
                    <a:pt x="2668" y="3013"/>
                    <a:pt x="2275" y="2739"/>
                  </a:cubicBezTo>
                  <a:cubicBezTo>
                    <a:pt x="2668" y="2477"/>
                    <a:pt x="2894" y="2037"/>
                    <a:pt x="2906" y="1560"/>
                  </a:cubicBezTo>
                  <a:lnTo>
                    <a:pt x="2906" y="263"/>
                  </a:lnTo>
                  <a:cubicBezTo>
                    <a:pt x="2906" y="132"/>
                    <a:pt x="2798" y="13"/>
                    <a:pt x="2656" y="1"/>
                  </a:cubicBezTo>
                  <a:cubicBezTo>
                    <a:pt x="2513" y="1"/>
                    <a:pt x="2406" y="120"/>
                    <a:pt x="2406" y="251"/>
                  </a:cubicBezTo>
                  <a:lnTo>
                    <a:pt x="2406" y="1525"/>
                  </a:lnTo>
                  <a:cubicBezTo>
                    <a:pt x="2406" y="2049"/>
                    <a:pt x="1977" y="2477"/>
                    <a:pt x="1453" y="2477"/>
                  </a:cubicBezTo>
                  <a:cubicBezTo>
                    <a:pt x="1446" y="2477"/>
                    <a:pt x="1439" y="2477"/>
                    <a:pt x="1432" y="2477"/>
                  </a:cubicBezTo>
                  <a:cubicBezTo>
                    <a:pt x="930" y="2477"/>
                    <a:pt x="512" y="2053"/>
                    <a:pt x="501" y="1537"/>
                  </a:cubicBezTo>
                  <a:lnTo>
                    <a:pt x="501" y="263"/>
                  </a:lnTo>
                  <a:cubicBezTo>
                    <a:pt x="501" y="132"/>
                    <a:pt x="393" y="13"/>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1859;p64">
              <a:extLst>
                <a:ext uri="{FF2B5EF4-FFF2-40B4-BE49-F238E27FC236}">
                  <a16:creationId xmlns:a16="http://schemas.microsoft.com/office/drawing/2014/main" id="{2A6D3BE2-300E-61BF-1107-79745C2A98C3}"/>
                </a:ext>
              </a:extLst>
            </p:cNvPr>
            <p:cNvSpPr/>
            <p:nvPr/>
          </p:nvSpPr>
          <p:spPr>
            <a:xfrm>
              <a:off x="4295163" y="2656600"/>
              <a:ext cx="91700" cy="87550"/>
            </a:xfrm>
            <a:custGeom>
              <a:avLst/>
              <a:gdLst/>
              <a:ahLst/>
              <a:cxnLst/>
              <a:rect l="l" t="t" r="r" b="b"/>
              <a:pathLst>
                <a:path w="3668" h="3502" extrusionOk="0">
                  <a:moveTo>
                    <a:pt x="2870" y="1965"/>
                  </a:moveTo>
                  <a:lnTo>
                    <a:pt x="1537" y="739"/>
                  </a:lnTo>
                  <a:lnTo>
                    <a:pt x="786" y="48"/>
                  </a:lnTo>
                  <a:cubicBezTo>
                    <a:pt x="727" y="1"/>
                    <a:pt x="644" y="1"/>
                    <a:pt x="596" y="60"/>
                  </a:cubicBezTo>
                  <a:lnTo>
                    <a:pt x="48" y="656"/>
                  </a:lnTo>
                  <a:cubicBezTo>
                    <a:pt x="1" y="703"/>
                    <a:pt x="1" y="798"/>
                    <a:pt x="60" y="846"/>
                  </a:cubicBezTo>
                  <a:lnTo>
                    <a:pt x="334" y="1108"/>
                  </a:lnTo>
                  <a:lnTo>
                    <a:pt x="2596" y="3204"/>
                  </a:lnTo>
                  <a:lnTo>
                    <a:pt x="2882" y="3454"/>
                  </a:lnTo>
                  <a:cubicBezTo>
                    <a:pt x="2930" y="3501"/>
                    <a:pt x="3025" y="3501"/>
                    <a:pt x="3072" y="3442"/>
                  </a:cubicBezTo>
                  <a:lnTo>
                    <a:pt x="3620" y="2846"/>
                  </a:lnTo>
                  <a:cubicBezTo>
                    <a:pt x="3668" y="2799"/>
                    <a:pt x="3668" y="2703"/>
                    <a:pt x="3620" y="26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1860;p64">
              <a:extLst>
                <a:ext uri="{FF2B5EF4-FFF2-40B4-BE49-F238E27FC236}">
                  <a16:creationId xmlns:a16="http://schemas.microsoft.com/office/drawing/2014/main" id="{BE817E26-1B15-DADC-C30B-71CD50C80213}"/>
                </a:ext>
              </a:extLst>
            </p:cNvPr>
            <p:cNvSpPr/>
            <p:nvPr/>
          </p:nvSpPr>
          <p:spPr>
            <a:xfrm>
              <a:off x="4356188" y="2712275"/>
              <a:ext cx="30975" cy="31575"/>
            </a:xfrm>
            <a:custGeom>
              <a:avLst/>
              <a:gdLst/>
              <a:ahLst/>
              <a:cxnLst/>
              <a:rect l="l" t="t" r="r" b="b"/>
              <a:pathLst>
                <a:path w="1239" h="1263" extrusionOk="0">
                  <a:moveTo>
                    <a:pt x="739" y="215"/>
                  </a:moveTo>
                  <a:lnTo>
                    <a:pt x="203" y="798"/>
                  </a:lnTo>
                  <a:cubicBezTo>
                    <a:pt x="143" y="846"/>
                    <a:pt x="60" y="857"/>
                    <a:pt x="0" y="810"/>
                  </a:cubicBezTo>
                  <a:lnTo>
                    <a:pt x="0" y="810"/>
                  </a:lnTo>
                  <a:lnTo>
                    <a:pt x="167" y="953"/>
                  </a:lnTo>
                  <a:lnTo>
                    <a:pt x="441" y="1215"/>
                  </a:lnTo>
                  <a:cubicBezTo>
                    <a:pt x="501" y="1262"/>
                    <a:pt x="584" y="1250"/>
                    <a:pt x="643" y="1203"/>
                  </a:cubicBezTo>
                  <a:lnTo>
                    <a:pt x="1179" y="607"/>
                  </a:lnTo>
                  <a:cubicBezTo>
                    <a:pt x="1239" y="548"/>
                    <a:pt x="1239" y="465"/>
                    <a:pt x="1179" y="405"/>
                  </a:cubicBezTo>
                  <a:lnTo>
                    <a:pt x="739" y="0"/>
                  </a:lnTo>
                  <a:cubicBezTo>
                    <a:pt x="786" y="60"/>
                    <a:pt x="786" y="143"/>
                    <a:pt x="739" y="2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8" name="Google Shape;1295;p61">
            <a:extLst>
              <a:ext uri="{FF2B5EF4-FFF2-40B4-BE49-F238E27FC236}">
                <a16:creationId xmlns:a16="http://schemas.microsoft.com/office/drawing/2014/main" id="{AB8F5B87-DFA9-B31C-9A31-F650F03ECC1D}"/>
              </a:ext>
            </a:extLst>
          </p:cNvPr>
          <p:cNvGrpSpPr/>
          <p:nvPr/>
        </p:nvGrpSpPr>
        <p:grpSpPr>
          <a:xfrm>
            <a:off x="7893684" y="4089231"/>
            <a:ext cx="1092976" cy="966598"/>
            <a:chOff x="5238372" y="1303538"/>
            <a:chExt cx="1365197" cy="1207341"/>
          </a:xfrm>
        </p:grpSpPr>
        <p:sp>
          <p:nvSpPr>
            <p:cNvPr id="2798" name="Google Shape;1296;p61">
              <a:extLst>
                <a:ext uri="{FF2B5EF4-FFF2-40B4-BE49-F238E27FC236}">
                  <a16:creationId xmlns:a16="http://schemas.microsoft.com/office/drawing/2014/main" id="{93AD43F7-2A82-D772-6097-752AD38C0A55}"/>
                </a:ext>
              </a:extLst>
            </p:cNvPr>
            <p:cNvSpPr/>
            <p:nvPr/>
          </p:nvSpPr>
          <p:spPr>
            <a:xfrm>
              <a:off x="5508885" y="1390148"/>
              <a:ext cx="1094684" cy="1120492"/>
            </a:xfrm>
            <a:custGeom>
              <a:avLst/>
              <a:gdLst/>
              <a:ahLst/>
              <a:cxnLst/>
              <a:rect l="l" t="t" r="r" b="b"/>
              <a:pathLst>
                <a:path w="53615" h="54879" extrusionOk="0">
                  <a:moveTo>
                    <a:pt x="8344" y="1"/>
                  </a:moveTo>
                  <a:cubicBezTo>
                    <a:pt x="8344" y="1"/>
                    <a:pt x="5583" y="706"/>
                    <a:pt x="5583" y="4525"/>
                  </a:cubicBezTo>
                  <a:cubicBezTo>
                    <a:pt x="5583" y="8373"/>
                    <a:pt x="353" y="17422"/>
                    <a:pt x="353" y="17422"/>
                  </a:cubicBezTo>
                  <a:cubicBezTo>
                    <a:pt x="353" y="17422"/>
                    <a:pt x="1" y="18450"/>
                    <a:pt x="706" y="22298"/>
                  </a:cubicBezTo>
                  <a:cubicBezTo>
                    <a:pt x="1382" y="26117"/>
                    <a:pt x="3467" y="29584"/>
                    <a:pt x="5906" y="33432"/>
                  </a:cubicBezTo>
                  <a:cubicBezTo>
                    <a:pt x="8344" y="37252"/>
                    <a:pt x="7991" y="53967"/>
                    <a:pt x="7991" y="53967"/>
                  </a:cubicBezTo>
                  <a:cubicBezTo>
                    <a:pt x="7991" y="53967"/>
                    <a:pt x="9232" y="54124"/>
                    <a:pt x="10163" y="54124"/>
                  </a:cubicBezTo>
                  <a:cubicBezTo>
                    <a:pt x="10629" y="54124"/>
                    <a:pt x="11017" y="54085"/>
                    <a:pt x="11135" y="53967"/>
                  </a:cubicBezTo>
                  <a:cubicBezTo>
                    <a:pt x="11487" y="53615"/>
                    <a:pt x="11135" y="45947"/>
                    <a:pt x="11487" y="42833"/>
                  </a:cubicBezTo>
                  <a:cubicBezTo>
                    <a:pt x="11840" y="39690"/>
                    <a:pt x="13573" y="30289"/>
                    <a:pt x="13573" y="30289"/>
                  </a:cubicBezTo>
                  <a:cubicBezTo>
                    <a:pt x="20390" y="31521"/>
                    <a:pt x="25766" y="31896"/>
                    <a:pt x="29785" y="31896"/>
                  </a:cubicBezTo>
                  <a:cubicBezTo>
                    <a:pt x="36019" y="31896"/>
                    <a:pt x="38985" y="30994"/>
                    <a:pt x="38985" y="30994"/>
                  </a:cubicBezTo>
                  <a:cubicBezTo>
                    <a:pt x="39337" y="32727"/>
                    <a:pt x="41423" y="36194"/>
                    <a:pt x="42804" y="40042"/>
                  </a:cubicBezTo>
                  <a:cubicBezTo>
                    <a:pt x="44214" y="43861"/>
                    <a:pt x="39337" y="54643"/>
                    <a:pt x="39337" y="54643"/>
                  </a:cubicBezTo>
                  <a:cubicBezTo>
                    <a:pt x="39337" y="54643"/>
                    <a:pt x="39917" y="54879"/>
                    <a:pt x="40610" y="54879"/>
                  </a:cubicBezTo>
                  <a:cubicBezTo>
                    <a:pt x="41116" y="54879"/>
                    <a:pt x="41682" y="54753"/>
                    <a:pt x="42128" y="54320"/>
                  </a:cubicBezTo>
                  <a:cubicBezTo>
                    <a:pt x="43156" y="53262"/>
                    <a:pt x="47681" y="37604"/>
                    <a:pt x="47328" y="34813"/>
                  </a:cubicBezTo>
                  <a:cubicBezTo>
                    <a:pt x="46975" y="32022"/>
                    <a:pt x="47328" y="28879"/>
                    <a:pt x="50471" y="21211"/>
                  </a:cubicBezTo>
                  <a:cubicBezTo>
                    <a:pt x="53615" y="13573"/>
                    <a:pt x="50119" y="1734"/>
                    <a:pt x="49766" y="1382"/>
                  </a:cubicBezTo>
                  <a:cubicBezTo>
                    <a:pt x="49414" y="1058"/>
                    <a:pt x="8344" y="1"/>
                    <a:pt x="8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297;p61">
              <a:extLst>
                <a:ext uri="{FF2B5EF4-FFF2-40B4-BE49-F238E27FC236}">
                  <a16:creationId xmlns:a16="http://schemas.microsoft.com/office/drawing/2014/main" id="{52B01D8D-203C-8A1A-5AFC-8F1EACFBFB78}"/>
                </a:ext>
              </a:extLst>
            </p:cNvPr>
            <p:cNvSpPr/>
            <p:nvPr/>
          </p:nvSpPr>
          <p:spPr>
            <a:xfrm>
              <a:off x="5504087" y="1390148"/>
              <a:ext cx="268735" cy="675411"/>
            </a:xfrm>
            <a:custGeom>
              <a:avLst/>
              <a:gdLst/>
              <a:ahLst/>
              <a:cxnLst/>
              <a:rect l="l" t="t" r="r" b="b"/>
              <a:pathLst>
                <a:path w="13162" h="33080" extrusionOk="0">
                  <a:moveTo>
                    <a:pt x="8579" y="1"/>
                  </a:moveTo>
                  <a:cubicBezTo>
                    <a:pt x="8579" y="1"/>
                    <a:pt x="5788" y="706"/>
                    <a:pt x="5788" y="4525"/>
                  </a:cubicBezTo>
                  <a:cubicBezTo>
                    <a:pt x="5788" y="8344"/>
                    <a:pt x="588" y="17392"/>
                    <a:pt x="559" y="17422"/>
                  </a:cubicBezTo>
                  <a:cubicBezTo>
                    <a:pt x="1" y="18391"/>
                    <a:pt x="647" y="20771"/>
                    <a:pt x="823" y="21740"/>
                  </a:cubicBezTo>
                  <a:cubicBezTo>
                    <a:pt x="1205" y="23855"/>
                    <a:pt x="1881" y="25912"/>
                    <a:pt x="2821" y="27821"/>
                  </a:cubicBezTo>
                  <a:cubicBezTo>
                    <a:pt x="3732" y="29672"/>
                    <a:pt x="5142" y="31229"/>
                    <a:pt x="5964" y="33080"/>
                  </a:cubicBezTo>
                  <a:cubicBezTo>
                    <a:pt x="4966" y="30818"/>
                    <a:pt x="3644" y="28732"/>
                    <a:pt x="2674" y="26499"/>
                  </a:cubicBezTo>
                  <a:cubicBezTo>
                    <a:pt x="1763" y="24472"/>
                    <a:pt x="412" y="21300"/>
                    <a:pt x="1381" y="19096"/>
                  </a:cubicBezTo>
                  <a:cubicBezTo>
                    <a:pt x="2057" y="17510"/>
                    <a:pt x="3585" y="16335"/>
                    <a:pt x="4349" y="14719"/>
                  </a:cubicBezTo>
                  <a:cubicBezTo>
                    <a:pt x="5612" y="12046"/>
                    <a:pt x="6581" y="9255"/>
                    <a:pt x="7257" y="6405"/>
                  </a:cubicBezTo>
                  <a:cubicBezTo>
                    <a:pt x="7286" y="6317"/>
                    <a:pt x="7316" y="6229"/>
                    <a:pt x="7345" y="6170"/>
                  </a:cubicBezTo>
                  <a:lnTo>
                    <a:pt x="7345" y="4026"/>
                  </a:lnTo>
                  <a:cubicBezTo>
                    <a:pt x="7345" y="3879"/>
                    <a:pt x="7375" y="3702"/>
                    <a:pt x="7463" y="3585"/>
                  </a:cubicBezTo>
                  <a:lnTo>
                    <a:pt x="7463" y="3291"/>
                  </a:lnTo>
                  <a:cubicBezTo>
                    <a:pt x="7463" y="3056"/>
                    <a:pt x="7521" y="2850"/>
                    <a:pt x="7639" y="2674"/>
                  </a:cubicBezTo>
                  <a:cubicBezTo>
                    <a:pt x="7815" y="2278"/>
                    <a:pt x="8206" y="2030"/>
                    <a:pt x="8626" y="2030"/>
                  </a:cubicBezTo>
                  <a:cubicBezTo>
                    <a:pt x="8766" y="2030"/>
                    <a:pt x="8909" y="2057"/>
                    <a:pt x="9049" y="2116"/>
                  </a:cubicBezTo>
                  <a:cubicBezTo>
                    <a:pt x="9313" y="1998"/>
                    <a:pt x="9607" y="1910"/>
                    <a:pt x="9901" y="1822"/>
                  </a:cubicBezTo>
                  <a:cubicBezTo>
                    <a:pt x="11017" y="1352"/>
                    <a:pt x="12104" y="765"/>
                    <a:pt x="13162" y="118"/>
                  </a:cubicBezTo>
                  <a:lnTo>
                    <a:pt x="85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1298;p61">
              <a:extLst>
                <a:ext uri="{FF2B5EF4-FFF2-40B4-BE49-F238E27FC236}">
                  <a16:creationId xmlns:a16="http://schemas.microsoft.com/office/drawing/2014/main" id="{BD50957A-4B81-1276-05DC-EF3D30A19405}"/>
                </a:ext>
              </a:extLst>
            </p:cNvPr>
            <p:cNvSpPr/>
            <p:nvPr/>
          </p:nvSpPr>
          <p:spPr>
            <a:xfrm>
              <a:off x="5793199" y="1901889"/>
              <a:ext cx="505068" cy="139778"/>
            </a:xfrm>
            <a:custGeom>
              <a:avLst/>
              <a:gdLst/>
              <a:ahLst/>
              <a:cxnLst/>
              <a:rect l="l" t="t" r="r" b="b"/>
              <a:pathLst>
                <a:path w="24737" h="6846" extrusionOk="0">
                  <a:moveTo>
                    <a:pt x="19450" y="0"/>
                  </a:moveTo>
                  <a:cubicBezTo>
                    <a:pt x="18785" y="0"/>
                    <a:pt x="18122" y="65"/>
                    <a:pt x="17510" y="143"/>
                  </a:cubicBezTo>
                  <a:cubicBezTo>
                    <a:pt x="15248" y="407"/>
                    <a:pt x="12986" y="995"/>
                    <a:pt x="10694" y="1230"/>
                  </a:cubicBezTo>
                  <a:cubicBezTo>
                    <a:pt x="10349" y="1260"/>
                    <a:pt x="10005" y="1277"/>
                    <a:pt x="9660" y="1277"/>
                  </a:cubicBezTo>
                  <a:cubicBezTo>
                    <a:pt x="9006" y="1277"/>
                    <a:pt x="8352" y="1217"/>
                    <a:pt x="7698" y="1083"/>
                  </a:cubicBezTo>
                  <a:cubicBezTo>
                    <a:pt x="6818" y="852"/>
                    <a:pt x="5893" y="727"/>
                    <a:pt x="4977" y="727"/>
                  </a:cubicBezTo>
                  <a:cubicBezTo>
                    <a:pt x="4608" y="727"/>
                    <a:pt x="4241" y="747"/>
                    <a:pt x="3879" y="789"/>
                  </a:cubicBezTo>
                  <a:cubicBezTo>
                    <a:pt x="2615" y="965"/>
                    <a:pt x="1499" y="1670"/>
                    <a:pt x="853" y="2757"/>
                  </a:cubicBezTo>
                  <a:cubicBezTo>
                    <a:pt x="530" y="3404"/>
                    <a:pt x="295" y="4079"/>
                    <a:pt x="177" y="4784"/>
                  </a:cubicBezTo>
                  <a:cubicBezTo>
                    <a:pt x="118" y="4961"/>
                    <a:pt x="59" y="5137"/>
                    <a:pt x="1" y="5313"/>
                  </a:cubicBezTo>
                  <a:cubicBezTo>
                    <a:pt x="6672" y="6487"/>
                    <a:pt x="11943" y="6845"/>
                    <a:pt x="15894" y="6845"/>
                  </a:cubicBezTo>
                  <a:cubicBezTo>
                    <a:pt x="20938" y="6845"/>
                    <a:pt x="23831" y="6262"/>
                    <a:pt x="24737" y="6048"/>
                  </a:cubicBezTo>
                  <a:cubicBezTo>
                    <a:pt x="24707" y="5754"/>
                    <a:pt x="24648" y="5519"/>
                    <a:pt x="24619" y="5284"/>
                  </a:cubicBezTo>
                  <a:cubicBezTo>
                    <a:pt x="24355" y="3874"/>
                    <a:pt x="24149" y="2287"/>
                    <a:pt x="23091" y="1230"/>
                  </a:cubicBezTo>
                  <a:cubicBezTo>
                    <a:pt x="22148" y="266"/>
                    <a:pt x="20795" y="0"/>
                    <a:pt x="1945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1299;p61">
              <a:extLst>
                <a:ext uri="{FF2B5EF4-FFF2-40B4-BE49-F238E27FC236}">
                  <a16:creationId xmlns:a16="http://schemas.microsoft.com/office/drawing/2014/main" id="{E93601D9-D711-3E7E-C1E8-61BAC53161BA}"/>
                </a:ext>
              </a:extLst>
            </p:cNvPr>
            <p:cNvSpPr/>
            <p:nvPr/>
          </p:nvSpPr>
          <p:spPr>
            <a:xfrm>
              <a:off x="5601254" y="1713273"/>
              <a:ext cx="153580" cy="194007"/>
            </a:xfrm>
            <a:custGeom>
              <a:avLst/>
              <a:gdLst/>
              <a:ahLst/>
              <a:cxnLst/>
              <a:rect l="l" t="t" r="r" b="b"/>
              <a:pathLst>
                <a:path w="7522" h="9502" extrusionOk="0">
                  <a:moveTo>
                    <a:pt x="4059" y="1"/>
                  </a:moveTo>
                  <a:cubicBezTo>
                    <a:pt x="3505" y="1"/>
                    <a:pt x="2927" y="138"/>
                    <a:pt x="2498" y="303"/>
                  </a:cubicBezTo>
                  <a:cubicBezTo>
                    <a:pt x="794" y="891"/>
                    <a:pt x="1" y="2536"/>
                    <a:pt x="236" y="4181"/>
                  </a:cubicBezTo>
                  <a:cubicBezTo>
                    <a:pt x="471" y="4710"/>
                    <a:pt x="559" y="5268"/>
                    <a:pt x="559" y="5826"/>
                  </a:cubicBezTo>
                  <a:cubicBezTo>
                    <a:pt x="530" y="6325"/>
                    <a:pt x="559" y="6825"/>
                    <a:pt x="647" y="7324"/>
                  </a:cubicBezTo>
                  <a:cubicBezTo>
                    <a:pt x="1029" y="8558"/>
                    <a:pt x="2351" y="9293"/>
                    <a:pt x="3526" y="9469"/>
                  </a:cubicBezTo>
                  <a:cubicBezTo>
                    <a:pt x="3693" y="9491"/>
                    <a:pt x="3860" y="9502"/>
                    <a:pt x="4026" y="9502"/>
                  </a:cubicBezTo>
                  <a:cubicBezTo>
                    <a:pt x="4977" y="9502"/>
                    <a:pt x="5911" y="9149"/>
                    <a:pt x="6611" y="8499"/>
                  </a:cubicBezTo>
                  <a:cubicBezTo>
                    <a:pt x="7287" y="7941"/>
                    <a:pt x="7522" y="7324"/>
                    <a:pt x="7081" y="6531"/>
                  </a:cubicBezTo>
                  <a:cubicBezTo>
                    <a:pt x="6699" y="5885"/>
                    <a:pt x="6170" y="5356"/>
                    <a:pt x="5876" y="4680"/>
                  </a:cubicBezTo>
                  <a:cubicBezTo>
                    <a:pt x="5583" y="3975"/>
                    <a:pt x="5612" y="3182"/>
                    <a:pt x="5935" y="2506"/>
                  </a:cubicBezTo>
                  <a:cubicBezTo>
                    <a:pt x="6258" y="1713"/>
                    <a:pt x="5965" y="773"/>
                    <a:pt x="5230" y="303"/>
                  </a:cubicBezTo>
                  <a:cubicBezTo>
                    <a:pt x="4908" y="84"/>
                    <a:pt x="4491" y="1"/>
                    <a:pt x="4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1300;p61">
              <a:extLst>
                <a:ext uri="{FF2B5EF4-FFF2-40B4-BE49-F238E27FC236}">
                  <a16:creationId xmlns:a16="http://schemas.microsoft.com/office/drawing/2014/main" id="{E38E7D32-D9DE-0857-C8F3-055A6EB063AD}"/>
                </a:ext>
              </a:extLst>
            </p:cNvPr>
            <p:cNvSpPr/>
            <p:nvPr/>
          </p:nvSpPr>
          <p:spPr>
            <a:xfrm>
              <a:off x="5808798" y="1396151"/>
              <a:ext cx="651420" cy="181552"/>
            </a:xfrm>
            <a:custGeom>
              <a:avLst/>
              <a:gdLst/>
              <a:ahLst/>
              <a:cxnLst/>
              <a:rect l="l" t="t" r="r" b="b"/>
              <a:pathLst>
                <a:path w="31905" h="8892" extrusionOk="0">
                  <a:moveTo>
                    <a:pt x="4084" y="1"/>
                  </a:moveTo>
                  <a:cubicBezTo>
                    <a:pt x="2938" y="1205"/>
                    <a:pt x="1793" y="2468"/>
                    <a:pt x="1029" y="3967"/>
                  </a:cubicBezTo>
                  <a:cubicBezTo>
                    <a:pt x="324" y="5318"/>
                    <a:pt x="1" y="7521"/>
                    <a:pt x="1558" y="8432"/>
                  </a:cubicBezTo>
                  <a:cubicBezTo>
                    <a:pt x="2128" y="8771"/>
                    <a:pt x="2795" y="8892"/>
                    <a:pt x="3470" y="8892"/>
                  </a:cubicBezTo>
                  <a:cubicBezTo>
                    <a:pt x="4082" y="8892"/>
                    <a:pt x="4701" y="8793"/>
                    <a:pt x="5259" y="8667"/>
                  </a:cubicBezTo>
                  <a:cubicBezTo>
                    <a:pt x="6522" y="8432"/>
                    <a:pt x="7727" y="7962"/>
                    <a:pt x="8814" y="7316"/>
                  </a:cubicBezTo>
                  <a:cubicBezTo>
                    <a:pt x="9842" y="6611"/>
                    <a:pt x="10929" y="5964"/>
                    <a:pt x="12016" y="5377"/>
                  </a:cubicBezTo>
                  <a:cubicBezTo>
                    <a:pt x="12799" y="5011"/>
                    <a:pt x="13767" y="4623"/>
                    <a:pt x="14653" y="4623"/>
                  </a:cubicBezTo>
                  <a:cubicBezTo>
                    <a:pt x="14764" y="4623"/>
                    <a:pt x="14875" y="4629"/>
                    <a:pt x="14983" y="4642"/>
                  </a:cubicBezTo>
                  <a:cubicBezTo>
                    <a:pt x="15483" y="4672"/>
                    <a:pt x="15923" y="4936"/>
                    <a:pt x="16188" y="5347"/>
                  </a:cubicBezTo>
                  <a:cubicBezTo>
                    <a:pt x="16393" y="5670"/>
                    <a:pt x="16305" y="6023"/>
                    <a:pt x="16334" y="6405"/>
                  </a:cubicBezTo>
                  <a:cubicBezTo>
                    <a:pt x="16452" y="6904"/>
                    <a:pt x="16775" y="7316"/>
                    <a:pt x="17245" y="7492"/>
                  </a:cubicBezTo>
                  <a:cubicBezTo>
                    <a:pt x="17305" y="7504"/>
                    <a:pt x="17365" y="7510"/>
                    <a:pt x="17424" y="7510"/>
                  </a:cubicBezTo>
                  <a:cubicBezTo>
                    <a:pt x="17655" y="7510"/>
                    <a:pt x="17875" y="7420"/>
                    <a:pt x="18038" y="7257"/>
                  </a:cubicBezTo>
                  <a:cubicBezTo>
                    <a:pt x="18773" y="6757"/>
                    <a:pt x="19390" y="6170"/>
                    <a:pt x="20300" y="6023"/>
                  </a:cubicBezTo>
                  <a:cubicBezTo>
                    <a:pt x="20385" y="6016"/>
                    <a:pt x="20470" y="6013"/>
                    <a:pt x="20554" y="6013"/>
                  </a:cubicBezTo>
                  <a:cubicBezTo>
                    <a:pt x="21226" y="6013"/>
                    <a:pt x="21864" y="6222"/>
                    <a:pt x="22386" y="6640"/>
                  </a:cubicBezTo>
                  <a:cubicBezTo>
                    <a:pt x="22911" y="6982"/>
                    <a:pt x="23400" y="7236"/>
                    <a:pt x="23978" y="7236"/>
                  </a:cubicBezTo>
                  <a:cubicBezTo>
                    <a:pt x="24144" y="7236"/>
                    <a:pt x="24318" y="7215"/>
                    <a:pt x="24501" y="7169"/>
                  </a:cubicBezTo>
                  <a:cubicBezTo>
                    <a:pt x="25383" y="6934"/>
                    <a:pt x="26147" y="6229"/>
                    <a:pt x="26822" y="5641"/>
                  </a:cubicBezTo>
                  <a:cubicBezTo>
                    <a:pt x="28467" y="4113"/>
                    <a:pt x="30054" y="2263"/>
                    <a:pt x="31905" y="882"/>
                  </a:cubicBezTo>
                  <a:cubicBezTo>
                    <a:pt x="26029" y="618"/>
                    <a:pt x="13279" y="236"/>
                    <a:pt x="4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1301;p61">
              <a:extLst>
                <a:ext uri="{FF2B5EF4-FFF2-40B4-BE49-F238E27FC236}">
                  <a16:creationId xmlns:a16="http://schemas.microsoft.com/office/drawing/2014/main" id="{6A4A1D1A-13FC-70D6-A28E-1C353AF8E041}"/>
                </a:ext>
              </a:extLst>
            </p:cNvPr>
            <p:cNvSpPr/>
            <p:nvPr/>
          </p:nvSpPr>
          <p:spPr>
            <a:xfrm>
              <a:off x="5368534" y="1303538"/>
              <a:ext cx="76198" cy="104742"/>
            </a:xfrm>
            <a:custGeom>
              <a:avLst/>
              <a:gdLst/>
              <a:ahLst/>
              <a:cxnLst/>
              <a:rect l="l" t="t" r="r" b="b"/>
              <a:pathLst>
                <a:path w="3732" h="5130" extrusionOk="0">
                  <a:moveTo>
                    <a:pt x="1040" y="1"/>
                  </a:moveTo>
                  <a:cubicBezTo>
                    <a:pt x="831" y="1"/>
                    <a:pt x="657" y="152"/>
                    <a:pt x="529" y="365"/>
                  </a:cubicBezTo>
                  <a:cubicBezTo>
                    <a:pt x="294" y="835"/>
                    <a:pt x="177" y="1334"/>
                    <a:pt x="118" y="1863"/>
                  </a:cubicBezTo>
                  <a:cubicBezTo>
                    <a:pt x="0" y="2803"/>
                    <a:pt x="177" y="3743"/>
                    <a:pt x="588" y="4595"/>
                  </a:cubicBezTo>
                  <a:cubicBezTo>
                    <a:pt x="789" y="4989"/>
                    <a:pt x="1130" y="5129"/>
                    <a:pt x="1516" y="5129"/>
                  </a:cubicBezTo>
                  <a:cubicBezTo>
                    <a:pt x="2484" y="5129"/>
                    <a:pt x="3731" y="4243"/>
                    <a:pt x="3731" y="4243"/>
                  </a:cubicBezTo>
                  <a:cubicBezTo>
                    <a:pt x="588" y="2157"/>
                    <a:pt x="1998" y="424"/>
                    <a:pt x="1293" y="71"/>
                  </a:cubicBezTo>
                  <a:cubicBezTo>
                    <a:pt x="1204" y="23"/>
                    <a:pt x="1120"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1302;p61">
              <a:extLst>
                <a:ext uri="{FF2B5EF4-FFF2-40B4-BE49-F238E27FC236}">
                  <a16:creationId xmlns:a16="http://schemas.microsoft.com/office/drawing/2014/main" id="{156B5AD2-8306-FBE6-19F3-84CA79B6657C}"/>
                </a:ext>
              </a:extLst>
            </p:cNvPr>
            <p:cNvSpPr/>
            <p:nvPr/>
          </p:nvSpPr>
          <p:spPr>
            <a:xfrm>
              <a:off x="5547882" y="1303538"/>
              <a:ext cx="76198" cy="104742"/>
            </a:xfrm>
            <a:custGeom>
              <a:avLst/>
              <a:gdLst/>
              <a:ahLst/>
              <a:cxnLst/>
              <a:rect l="l" t="t" r="r" b="b"/>
              <a:pathLst>
                <a:path w="3732" h="5130" extrusionOk="0">
                  <a:moveTo>
                    <a:pt x="2704" y="1"/>
                  </a:moveTo>
                  <a:cubicBezTo>
                    <a:pt x="2624" y="1"/>
                    <a:pt x="2536" y="23"/>
                    <a:pt x="2439" y="71"/>
                  </a:cubicBezTo>
                  <a:cubicBezTo>
                    <a:pt x="1734" y="424"/>
                    <a:pt x="3144" y="2157"/>
                    <a:pt x="0" y="4243"/>
                  </a:cubicBezTo>
                  <a:cubicBezTo>
                    <a:pt x="0" y="4243"/>
                    <a:pt x="1247" y="5129"/>
                    <a:pt x="2216" y="5129"/>
                  </a:cubicBezTo>
                  <a:cubicBezTo>
                    <a:pt x="2601" y="5129"/>
                    <a:pt x="2943" y="4989"/>
                    <a:pt x="3144" y="4595"/>
                  </a:cubicBezTo>
                  <a:cubicBezTo>
                    <a:pt x="3555" y="3743"/>
                    <a:pt x="3731" y="2803"/>
                    <a:pt x="3614" y="1863"/>
                  </a:cubicBezTo>
                  <a:cubicBezTo>
                    <a:pt x="3584" y="1334"/>
                    <a:pt x="3437" y="835"/>
                    <a:pt x="3202" y="365"/>
                  </a:cubicBezTo>
                  <a:cubicBezTo>
                    <a:pt x="3075" y="152"/>
                    <a:pt x="2916" y="1"/>
                    <a:pt x="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1303;p61">
              <a:extLst>
                <a:ext uri="{FF2B5EF4-FFF2-40B4-BE49-F238E27FC236}">
                  <a16:creationId xmlns:a16="http://schemas.microsoft.com/office/drawing/2014/main" id="{D60B6862-BBA3-937D-BB1D-7D6297991DFB}"/>
                </a:ext>
              </a:extLst>
            </p:cNvPr>
            <p:cNvSpPr/>
            <p:nvPr/>
          </p:nvSpPr>
          <p:spPr>
            <a:xfrm>
              <a:off x="5238372" y="1346741"/>
              <a:ext cx="533264" cy="420294"/>
            </a:xfrm>
            <a:custGeom>
              <a:avLst/>
              <a:gdLst/>
              <a:ahLst/>
              <a:cxnLst/>
              <a:rect l="l" t="t" r="r" b="b"/>
              <a:pathLst>
                <a:path w="26118" h="20585" extrusionOk="0">
                  <a:moveTo>
                    <a:pt x="22510" y="1"/>
                  </a:moveTo>
                  <a:cubicBezTo>
                    <a:pt x="20552" y="1"/>
                    <a:pt x="18479" y="1774"/>
                    <a:pt x="18479" y="1774"/>
                  </a:cubicBezTo>
                  <a:cubicBezTo>
                    <a:pt x="16746" y="1320"/>
                    <a:pt x="15178" y="1152"/>
                    <a:pt x="13808" y="1152"/>
                  </a:cubicBezTo>
                  <a:cubicBezTo>
                    <a:pt x="9955" y="1152"/>
                    <a:pt x="7668" y="2479"/>
                    <a:pt x="7668" y="2479"/>
                  </a:cubicBezTo>
                  <a:cubicBezTo>
                    <a:pt x="7668" y="2479"/>
                    <a:pt x="5062" y="1029"/>
                    <a:pt x="3809" y="1029"/>
                  </a:cubicBezTo>
                  <a:cubicBezTo>
                    <a:pt x="3692" y="1029"/>
                    <a:pt x="3587" y="1042"/>
                    <a:pt x="3496" y="1069"/>
                  </a:cubicBezTo>
                  <a:cubicBezTo>
                    <a:pt x="2439" y="1422"/>
                    <a:pt x="1" y="746"/>
                    <a:pt x="1763" y="3508"/>
                  </a:cubicBezTo>
                  <a:cubicBezTo>
                    <a:pt x="2634" y="4910"/>
                    <a:pt x="3951" y="5259"/>
                    <a:pt x="5045" y="5259"/>
                  </a:cubicBezTo>
                  <a:cubicBezTo>
                    <a:pt x="6128" y="5259"/>
                    <a:pt x="6992" y="4918"/>
                    <a:pt x="6992" y="4918"/>
                  </a:cubicBezTo>
                  <a:lnTo>
                    <a:pt x="6992" y="9442"/>
                  </a:lnTo>
                  <a:cubicBezTo>
                    <a:pt x="6992" y="10136"/>
                    <a:pt x="9666" y="20584"/>
                    <a:pt x="13082" y="20584"/>
                  </a:cubicBezTo>
                  <a:cubicBezTo>
                    <a:pt x="13138" y="20584"/>
                    <a:pt x="13194" y="20582"/>
                    <a:pt x="13250" y="20576"/>
                  </a:cubicBezTo>
                  <a:cubicBezTo>
                    <a:pt x="16716" y="20223"/>
                    <a:pt x="18802" y="12585"/>
                    <a:pt x="19507" y="10147"/>
                  </a:cubicBezTo>
                  <a:cubicBezTo>
                    <a:pt x="20242" y="7709"/>
                    <a:pt x="19860" y="3860"/>
                    <a:pt x="19860" y="3860"/>
                  </a:cubicBezTo>
                  <a:lnTo>
                    <a:pt x="19860" y="3860"/>
                  </a:lnTo>
                  <a:cubicBezTo>
                    <a:pt x="20110" y="3966"/>
                    <a:pt x="20405" y="4013"/>
                    <a:pt x="20726" y="4013"/>
                  </a:cubicBezTo>
                  <a:cubicBezTo>
                    <a:pt x="22632" y="4013"/>
                    <a:pt x="25492" y="2377"/>
                    <a:pt x="25794" y="1774"/>
                  </a:cubicBezTo>
                  <a:cubicBezTo>
                    <a:pt x="26117" y="1069"/>
                    <a:pt x="25089" y="394"/>
                    <a:pt x="23003" y="41"/>
                  </a:cubicBezTo>
                  <a:cubicBezTo>
                    <a:pt x="22841" y="14"/>
                    <a:pt x="22676" y="1"/>
                    <a:pt x="22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1304;p61">
              <a:extLst>
                <a:ext uri="{FF2B5EF4-FFF2-40B4-BE49-F238E27FC236}">
                  <a16:creationId xmlns:a16="http://schemas.microsoft.com/office/drawing/2014/main" id="{96C758B1-F689-ED95-63A0-A6C0CCDBFDEF}"/>
                </a:ext>
              </a:extLst>
            </p:cNvPr>
            <p:cNvSpPr/>
            <p:nvPr/>
          </p:nvSpPr>
          <p:spPr>
            <a:xfrm>
              <a:off x="5407511"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4" y="353"/>
                    <a:pt x="1294" y="206"/>
                  </a:cubicBezTo>
                  <a:cubicBezTo>
                    <a:pt x="1294"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1305;p61">
              <a:extLst>
                <a:ext uri="{FF2B5EF4-FFF2-40B4-BE49-F238E27FC236}">
                  <a16:creationId xmlns:a16="http://schemas.microsoft.com/office/drawing/2014/main" id="{9BEB6145-2888-35EC-7004-113D1014ABB6}"/>
                </a:ext>
              </a:extLst>
            </p:cNvPr>
            <p:cNvSpPr/>
            <p:nvPr/>
          </p:nvSpPr>
          <p:spPr>
            <a:xfrm>
              <a:off x="5586859"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3" y="353"/>
                    <a:pt x="1293" y="206"/>
                  </a:cubicBezTo>
                  <a:cubicBezTo>
                    <a:pt x="1293"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1306;p61">
              <a:extLst>
                <a:ext uri="{FF2B5EF4-FFF2-40B4-BE49-F238E27FC236}">
                  <a16:creationId xmlns:a16="http://schemas.microsoft.com/office/drawing/2014/main" id="{416DA8DB-60C3-B655-02B2-C4D861B3E996}"/>
                </a:ext>
              </a:extLst>
            </p:cNvPr>
            <p:cNvSpPr/>
            <p:nvPr/>
          </p:nvSpPr>
          <p:spPr>
            <a:xfrm>
              <a:off x="5267161" y="1400990"/>
              <a:ext cx="99597" cy="53188"/>
            </a:xfrm>
            <a:custGeom>
              <a:avLst/>
              <a:gdLst/>
              <a:ahLst/>
              <a:cxnLst/>
              <a:rect l="l" t="t" r="r" b="b"/>
              <a:pathLst>
                <a:path w="4878" h="2605" extrusionOk="0">
                  <a:moveTo>
                    <a:pt x="812" y="0"/>
                  </a:moveTo>
                  <a:cubicBezTo>
                    <a:pt x="514" y="0"/>
                    <a:pt x="235" y="67"/>
                    <a:pt x="1" y="234"/>
                  </a:cubicBezTo>
                  <a:cubicBezTo>
                    <a:pt x="89" y="439"/>
                    <a:pt x="206" y="645"/>
                    <a:pt x="353" y="851"/>
                  </a:cubicBezTo>
                  <a:cubicBezTo>
                    <a:pt x="1231" y="2260"/>
                    <a:pt x="2550" y="2604"/>
                    <a:pt x="3637" y="2604"/>
                  </a:cubicBezTo>
                  <a:cubicBezTo>
                    <a:pt x="4114" y="2604"/>
                    <a:pt x="4546" y="2538"/>
                    <a:pt x="4877" y="2466"/>
                  </a:cubicBezTo>
                  <a:cubicBezTo>
                    <a:pt x="4495" y="1791"/>
                    <a:pt x="3967" y="1262"/>
                    <a:pt x="3291" y="909"/>
                  </a:cubicBezTo>
                  <a:cubicBezTo>
                    <a:pt x="2702" y="560"/>
                    <a:pt x="1675"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1307;p61">
              <a:extLst>
                <a:ext uri="{FF2B5EF4-FFF2-40B4-BE49-F238E27FC236}">
                  <a16:creationId xmlns:a16="http://schemas.microsoft.com/office/drawing/2014/main" id="{EBD8AD7F-6763-BCD4-8DAD-5A2B2CDE7FBE}"/>
                </a:ext>
              </a:extLst>
            </p:cNvPr>
            <p:cNvSpPr/>
            <p:nvPr/>
          </p:nvSpPr>
          <p:spPr>
            <a:xfrm>
              <a:off x="5643253" y="1394477"/>
              <a:ext cx="103190" cy="33811"/>
            </a:xfrm>
            <a:custGeom>
              <a:avLst/>
              <a:gdLst/>
              <a:ahLst/>
              <a:cxnLst/>
              <a:rect l="l" t="t" r="r" b="b"/>
              <a:pathLst>
                <a:path w="5054" h="1656" extrusionOk="0">
                  <a:moveTo>
                    <a:pt x="3849" y="0"/>
                  </a:moveTo>
                  <a:cubicBezTo>
                    <a:pt x="2487" y="0"/>
                    <a:pt x="1036" y="585"/>
                    <a:pt x="0" y="1463"/>
                  </a:cubicBezTo>
                  <a:lnTo>
                    <a:pt x="59" y="1522"/>
                  </a:lnTo>
                  <a:cubicBezTo>
                    <a:pt x="299" y="1615"/>
                    <a:pt x="576" y="1656"/>
                    <a:pt x="877" y="1656"/>
                  </a:cubicBezTo>
                  <a:cubicBezTo>
                    <a:pt x="2198" y="1656"/>
                    <a:pt x="3977" y="865"/>
                    <a:pt x="5053" y="171"/>
                  </a:cubicBezTo>
                  <a:cubicBezTo>
                    <a:pt x="4669" y="54"/>
                    <a:pt x="4263" y="0"/>
                    <a:pt x="3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1308;p61">
              <a:extLst>
                <a:ext uri="{FF2B5EF4-FFF2-40B4-BE49-F238E27FC236}">
                  <a16:creationId xmlns:a16="http://schemas.microsoft.com/office/drawing/2014/main" id="{3D99F976-3AD6-CC06-F9E0-B0154A53196B}"/>
                </a:ext>
              </a:extLst>
            </p:cNvPr>
            <p:cNvSpPr/>
            <p:nvPr/>
          </p:nvSpPr>
          <p:spPr>
            <a:xfrm>
              <a:off x="5672041" y="2384046"/>
              <a:ext cx="67194" cy="111194"/>
            </a:xfrm>
            <a:custGeom>
              <a:avLst/>
              <a:gdLst/>
              <a:ahLst/>
              <a:cxnLst/>
              <a:rect l="l" t="t" r="r" b="b"/>
              <a:pathLst>
                <a:path w="3291" h="5446" extrusionOk="0">
                  <a:moveTo>
                    <a:pt x="0" y="0"/>
                  </a:moveTo>
                  <a:cubicBezTo>
                    <a:pt x="59" y="3026"/>
                    <a:pt x="0" y="5288"/>
                    <a:pt x="0" y="5288"/>
                  </a:cubicBezTo>
                  <a:cubicBezTo>
                    <a:pt x="0" y="5288"/>
                    <a:pt x="1228" y="5445"/>
                    <a:pt x="2150" y="5445"/>
                  </a:cubicBezTo>
                  <a:cubicBezTo>
                    <a:pt x="2612" y="5445"/>
                    <a:pt x="2997" y="5406"/>
                    <a:pt x="3114" y="5288"/>
                  </a:cubicBezTo>
                  <a:cubicBezTo>
                    <a:pt x="3291" y="5112"/>
                    <a:pt x="3291" y="2909"/>
                    <a:pt x="3291" y="412"/>
                  </a:cubicBezTo>
                  <a:cubicBezTo>
                    <a:pt x="2204" y="324"/>
                    <a:pt x="1117" y="14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1309;p61">
              <a:extLst>
                <a:ext uri="{FF2B5EF4-FFF2-40B4-BE49-F238E27FC236}">
                  <a16:creationId xmlns:a16="http://schemas.microsoft.com/office/drawing/2014/main" id="{40232801-1380-5FEB-562C-6EF8135EAB6D}"/>
                </a:ext>
              </a:extLst>
            </p:cNvPr>
            <p:cNvSpPr/>
            <p:nvPr/>
          </p:nvSpPr>
          <p:spPr>
            <a:xfrm>
              <a:off x="6312050" y="2414039"/>
              <a:ext cx="89388" cy="96840"/>
            </a:xfrm>
            <a:custGeom>
              <a:avLst/>
              <a:gdLst/>
              <a:ahLst/>
              <a:cxnLst/>
              <a:rect l="l" t="t" r="r" b="b"/>
              <a:pathLst>
                <a:path w="4378" h="4743" extrusionOk="0">
                  <a:moveTo>
                    <a:pt x="1792" y="0"/>
                  </a:moveTo>
                  <a:cubicBezTo>
                    <a:pt x="882" y="2556"/>
                    <a:pt x="0" y="4524"/>
                    <a:pt x="0" y="4524"/>
                  </a:cubicBezTo>
                  <a:cubicBezTo>
                    <a:pt x="0" y="4524"/>
                    <a:pt x="559" y="4742"/>
                    <a:pt x="1236" y="4742"/>
                  </a:cubicBezTo>
                  <a:cubicBezTo>
                    <a:pt x="1751" y="4742"/>
                    <a:pt x="2334" y="4616"/>
                    <a:pt x="2791" y="4172"/>
                  </a:cubicBezTo>
                  <a:cubicBezTo>
                    <a:pt x="3085" y="3849"/>
                    <a:pt x="3702" y="2292"/>
                    <a:pt x="4378" y="177"/>
                  </a:cubicBezTo>
                  <a:cubicBezTo>
                    <a:pt x="3526" y="177"/>
                    <a:pt x="2644" y="118"/>
                    <a:pt x="1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1310;p61">
              <a:extLst>
                <a:ext uri="{FF2B5EF4-FFF2-40B4-BE49-F238E27FC236}">
                  <a16:creationId xmlns:a16="http://schemas.microsoft.com/office/drawing/2014/main" id="{704EC432-FC59-18DB-A895-4039F3A592B6}"/>
                </a:ext>
              </a:extLst>
            </p:cNvPr>
            <p:cNvSpPr/>
            <p:nvPr/>
          </p:nvSpPr>
          <p:spPr>
            <a:xfrm>
              <a:off x="6422407" y="1737448"/>
              <a:ext cx="139186" cy="265734"/>
            </a:xfrm>
            <a:custGeom>
              <a:avLst/>
              <a:gdLst/>
              <a:ahLst/>
              <a:cxnLst/>
              <a:rect l="l" t="t" r="r" b="b"/>
              <a:pathLst>
                <a:path w="6817" h="13015" extrusionOk="0">
                  <a:moveTo>
                    <a:pt x="6816" y="0"/>
                  </a:moveTo>
                  <a:cubicBezTo>
                    <a:pt x="6053" y="705"/>
                    <a:pt x="5054" y="1087"/>
                    <a:pt x="3996" y="1087"/>
                  </a:cubicBezTo>
                  <a:cubicBezTo>
                    <a:pt x="3374" y="1087"/>
                    <a:pt x="2723" y="1000"/>
                    <a:pt x="2083" y="1000"/>
                  </a:cubicBezTo>
                  <a:cubicBezTo>
                    <a:pt x="1817" y="1000"/>
                    <a:pt x="1553" y="1015"/>
                    <a:pt x="1293" y="1058"/>
                  </a:cubicBezTo>
                  <a:cubicBezTo>
                    <a:pt x="471" y="1176"/>
                    <a:pt x="30" y="1851"/>
                    <a:pt x="1" y="2644"/>
                  </a:cubicBezTo>
                  <a:cubicBezTo>
                    <a:pt x="30" y="3555"/>
                    <a:pt x="236" y="4436"/>
                    <a:pt x="588" y="5230"/>
                  </a:cubicBezTo>
                  <a:cubicBezTo>
                    <a:pt x="911" y="6052"/>
                    <a:pt x="1323" y="6787"/>
                    <a:pt x="1411" y="7668"/>
                  </a:cubicBezTo>
                  <a:cubicBezTo>
                    <a:pt x="1470" y="8696"/>
                    <a:pt x="1058" y="9754"/>
                    <a:pt x="1235" y="10782"/>
                  </a:cubicBezTo>
                  <a:cubicBezTo>
                    <a:pt x="1411" y="11693"/>
                    <a:pt x="2175" y="12398"/>
                    <a:pt x="2850" y="13015"/>
                  </a:cubicBezTo>
                  <a:cubicBezTo>
                    <a:pt x="3262" y="10899"/>
                    <a:pt x="4143" y="8167"/>
                    <a:pt x="5759" y="4231"/>
                  </a:cubicBezTo>
                  <a:cubicBezTo>
                    <a:pt x="6288" y="2879"/>
                    <a:pt x="6640" y="1440"/>
                    <a:pt x="6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1311;p61">
              <a:extLst>
                <a:ext uri="{FF2B5EF4-FFF2-40B4-BE49-F238E27FC236}">
                  <a16:creationId xmlns:a16="http://schemas.microsoft.com/office/drawing/2014/main" id="{1481C736-EB67-8B4B-4EFF-D3CF1A150041}"/>
                </a:ext>
              </a:extLst>
            </p:cNvPr>
            <p:cNvSpPr/>
            <p:nvPr/>
          </p:nvSpPr>
          <p:spPr>
            <a:xfrm>
              <a:off x="5425520" y="1643058"/>
              <a:ext cx="167954" cy="123955"/>
            </a:xfrm>
            <a:custGeom>
              <a:avLst/>
              <a:gdLst/>
              <a:ahLst/>
              <a:cxnLst/>
              <a:rect l="l" t="t" r="r" b="b"/>
              <a:pathLst>
                <a:path w="8226" h="6071" extrusionOk="0">
                  <a:moveTo>
                    <a:pt x="4252" y="0"/>
                  </a:moveTo>
                  <a:cubicBezTo>
                    <a:pt x="2729" y="0"/>
                    <a:pt x="1157" y="558"/>
                    <a:pt x="0" y="1686"/>
                  </a:cubicBezTo>
                  <a:cubicBezTo>
                    <a:pt x="1051" y="4043"/>
                    <a:pt x="2431" y="6070"/>
                    <a:pt x="3928" y="6070"/>
                  </a:cubicBezTo>
                  <a:cubicBezTo>
                    <a:pt x="3980" y="6070"/>
                    <a:pt x="4032" y="6068"/>
                    <a:pt x="4084" y="6063"/>
                  </a:cubicBezTo>
                  <a:cubicBezTo>
                    <a:pt x="5788" y="5887"/>
                    <a:pt x="7198" y="3918"/>
                    <a:pt x="8226" y="1686"/>
                  </a:cubicBezTo>
                  <a:cubicBezTo>
                    <a:pt x="7268" y="566"/>
                    <a:pt x="5785" y="0"/>
                    <a:pt x="4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1312;p61">
              <a:extLst>
                <a:ext uri="{FF2B5EF4-FFF2-40B4-BE49-F238E27FC236}">
                  <a16:creationId xmlns:a16="http://schemas.microsoft.com/office/drawing/2014/main" id="{EDF13EC8-F476-48B5-6FAE-9E41DFF08D0E}"/>
                </a:ext>
              </a:extLst>
            </p:cNvPr>
            <p:cNvSpPr/>
            <p:nvPr/>
          </p:nvSpPr>
          <p:spPr>
            <a:xfrm>
              <a:off x="5617465" y="1461527"/>
              <a:ext cx="28809" cy="73197"/>
            </a:xfrm>
            <a:custGeom>
              <a:avLst/>
              <a:gdLst/>
              <a:ahLst/>
              <a:cxnLst/>
              <a:rect l="l" t="t" r="r" b="b"/>
              <a:pathLst>
                <a:path w="1411" h="3585" extrusionOk="0">
                  <a:moveTo>
                    <a:pt x="1381" y="1"/>
                  </a:moveTo>
                  <a:lnTo>
                    <a:pt x="1381" y="1"/>
                  </a:lnTo>
                  <a:cubicBezTo>
                    <a:pt x="999" y="89"/>
                    <a:pt x="676" y="265"/>
                    <a:pt x="411" y="530"/>
                  </a:cubicBezTo>
                  <a:cubicBezTo>
                    <a:pt x="353" y="618"/>
                    <a:pt x="265" y="706"/>
                    <a:pt x="206" y="794"/>
                  </a:cubicBezTo>
                  <a:cubicBezTo>
                    <a:pt x="0" y="1587"/>
                    <a:pt x="59" y="2439"/>
                    <a:pt x="353" y="3203"/>
                  </a:cubicBezTo>
                  <a:lnTo>
                    <a:pt x="500" y="3409"/>
                  </a:lnTo>
                  <a:lnTo>
                    <a:pt x="676" y="3467"/>
                  </a:lnTo>
                  <a:cubicBezTo>
                    <a:pt x="823" y="3497"/>
                    <a:pt x="999" y="3555"/>
                    <a:pt x="1146" y="3585"/>
                  </a:cubicBezTo>
                  <a:cubicBezTo>
                    <a:pt x="1322" y="2410"/>
                    <a:pt x="1410" y="1205"/>
                    <a:pt x="1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1313;p61">
              <a:extLst>
                <a:ext uri="{FF2B5EF4-FFF2-40B4-BE49-F238E27FC236}">
                  <a16:creationId xmlns:a16="http://schemas.microsoft.com/office/drawing/2014/main" id="{1D3F4CDA-F885-8817-A90F-3D74E9DBC23D}"/>
                </a:ext>
              </a:extLst>
            </p:cNvPr>
            <p:cNvSpPr/>
            <p:nvPr/>
          </p:nvSpPr>
          <p:spPr>
            <a:xfrm>
              <a:off x="5545473" y="1556305"/>
              <a:ext cx="90592" cy="115788"/>
            </a:xfrm>
            <a:custGeom>
              <a:avLst/>
              <a:gdLst/>
              <a:ahLst/>
              <a:cxnLst/>
              <a:rect l="l" t="t" r="r" b="b"/>
              <a:pathLst>
                <a:path w="4437" h="5671" extrusionOk="0">
                  <a:moveTo>
                    <a:pt x="4437" y="0"/>
                  </a:moveTo>
                  <a:lnTo>
                    <a:pt x="4437" y="0"/>
                  </a:lnTo>
                  <a:cubicBezTo>
                    <a:pt x="4172" y="147"/>
                    <a:pt x="3937" y="382"/>
                    <a:pt x="3732" y="617"/>
                  </a:cubicBezTo>
                  <a:cubicBezTo>
                    <a:pt x="3467" y="1029"/>
                    <a:pt x="3144" y="1411"/>
                    <a:pt x="2762" y="1734"/>
                  </a:cubicBezTo>
                  <a:cubicBezTo>
                    <a:pt x="2527" y="1881"/>
                    <a:pt x="2292" y="1998"/>
                    <a:pt x="1998" y="2027"/>
                  </a:cubicBezTo>
                  <a:cubicBezTo>
                    <a:pt x="1734" y="2086"/>
                    <a:pt x="1470" y="2057"/>
                    <a:pt x="1205" y="2086"/>
                  </a:cubicBezTo>
                  <a:cubicBezTo>
                    <a:pt x="618" y="2145"/>
                    <a:pt x="118" y="2556"/>
                    <a:pt x="1" y="3144"/>
                  </a:cubicBezTo>
                  <a:cubicBezTo>
                    <a:pt x="530" y="4231"/>
                    <a:pt x="1382" y="5141"/>
                    <a:pt x="2469" y="5670"/>
                  </a:cubicBezTo>
                  <a:cubicBezTo>
                    <a:pt x="3262" y="3819"/>
                    <a:pt x="3908" y="1939"/>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1314;p61">
              <a:extLst>
                <a:ext uri="{FF2B5EF4-FFF2-40B4-BE49-F238E27FC236}">
                  <a16:creationId xmlns:a16="http://schemas.microsoft.com/office/drawing/2014/main" id="{A2ADF0D8-C43A-D3C8-79F6-83DB00EAC2AF}"/>
                </a:ext>
              </a:extLst>
            </p:cNvPr>
            <p:cNvSpPr/>
            <p:nvPr/>
          </p:nvSpPr>
          <p:spPr>
            <a:xfrm>
              <a:off x="5398528" y="1607042"/>
              <a:ext cx="36609" cy="68644"/>
            </a:xfrm>
            <a:custGeom>
              <a:avLst/>
              <a:gdLst/>
              <a:ahLst/>
              <a:cxnLst/>
              <a:rect l="l" t="t" r="r" b="b"/>
              <a:pathLst>
                <a:path w="1793" h="3362" extrusionOk="0">
                  <a:moveTo>
                    <a:pt x="283" y="1"/>
                  </a:moveTo>
                  <a:cubicBezTo>
                    <a:pt x="228" y="1"/>
                    <a:pt x="173" y="5"/>
                    <a:pt x="118" y="12"/>
                  </a:cubicBezTo>
                  <a:lnTo>
                    <a:pt x="0" y="12"/>
                  </a:lnTo>
                  <a:cubicBezTo>
                    <a:pt x="382" y="1158"/>
                    <a:pt x="794" y="2275"/>
                    <a:pt x="1264" y="3362"/>
                  </a:cubicBezTo>
                  <a:cubicBezTo>
                    <a:pt x="1352" y="3273"/>
                    <a:pt x="1410" y="3156"/>
                    <a:pt x="1469" y="3038"/>
                  </a:cubicBezTo>
                  <a:cubicBezTo>
                    <a:pt x="1675" y="2686"/>
                    <a:pt x="1792" y="2275"/>
                    <a:pt x="1792" y="1834"/>
                  </a:cubicBezTo>
                  <a:cubicBezTo>
                    <a:pt x="1792" y="1452"/>
                    <a:pt x="1704" y="1070"/>
                    <a:pt x="1528" y="718"/>
                  </a:cubicBezTo>
                  <a:cubicBezTo>
                    <a:pt x="1352" y="424"/>
                    <a:pt x="1058" y="189"/>
                    <a:pt x="735" y="71"/>
                  </a:cubicBezTo>
                  <a:cubicBezTo>
                    <a:pt x="584" y="28"/>
                    <a:pt x="434" y="1"/>
                    <a:pt x="2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1315;p61">
              <a:extLst>
                <a:ext uri="{FF2B5EF4-FFF2-40B4-BE49-F238E27FC236}">
                  <a16:creationId xmlns:a16="http://schemas.microsoft.com/office/drawing/2014/main" id="{4F79B0B3-28B5-6919-C423-C4612F1EC589}"/>
                </a:ext>
              </a:extLst>
            </p:cNvPr>
            <p:cNvSpPr/>
            <p:nvPr/>
          </p:nvSpPr>
          <p:spPr>
            <a:xfrm>
              <a:off x="5432707" y="1370364"/>
              <a:ext cx="130795" cy="44367"/>
            </a:xfrm>
            <a:custGeom>
              <a:avLst/>
              <a:gdLst/>
              <a:ahLst/>
              <a:cxnLst/>
              <a:rect l="l" t="t" r="r" b="b"/>
              <a:pathLst>
                <a:path w="6406" h="2173" extrusionOk="0">
                  <a:moveTo>
                    <a:pt x="4255" y="0"/>
                  </a:moveTo>
                  <a:cubicBezTo>
                    <a:pt x="2821" y="0"/>
                    <a:pt x="1391" y="196"/>
                    <a:pt x="1" y="588"/>
                  </a:cubicBezTo>
                  <a:cubicBezTo>
                    <a:pt x="30" y="1058"/>
                    <a:pt x="206" y="1528"/>
                    <a:pt x="500" y="1910"/>
                  </a:cubicBezTo>
                  <a:cubicBezTo>
                    <a:pt x="620" y="2081"/>
                    <a:pt x="810" y="2172"/>
                    <a:pt x="999" y="2172"/>
                  </a:cubicBezTo>
                  <a:cubicBezTo>
                    <a:pt x="1135" y="2172"/>
                    <a:pt x="1271" y="2125"/>
                    <a:pt x="1382" y="2027"/>
                  </a:cubicBezTo>
                  <a:cubicBezTo>
                    <a:pt x="1617" y="1734"/>
                    <a:pt x="1910" y="1528"/>
                    <a:pt x="2234" y="1410"/>
                  </a:cubicBezTo>
                  <a:cubicBezTo>
                    <a:pt x="2410" y="1381"/>
                    <a:pt x="2579" y="1366"/>
                    <a:pt x="2744" y="1366"/>
                  </a:cubicBezTo>
                  <a:cubicBezTo>
                    <a:pt x="2909" y="1366"/>
                    <a:pt x="3071" y="1381"/>
                    <a:pt x="3232" y="1410"/>
                  </a:cubicBezTo>
                  <a:cubicBezTo>
                    <a:pt x="3614" y="1528"/>
                    <a:pt x="4026" y="1557"/>
                    <a:pt x="4407" y="1675"/>
                  </a:cubicBezTo>
                  <a:cubicBezTo>
                    <a:pt x="4672" y="1734"/>
                    <a:pt x="4936" y="1881"/>
                    <a:pt x="5201" y="1939"/>
                  </a:cubicBezTo>
                  <a:cubicBezTo>
                    <a:pt x="5239" y="1946"/>
                    <a:pt x="5271" y="1949"/>
                    <a:pt x="5300" y="1949"/>
                  </a:cubicBezTo>
                  <a:cubicBezTo>
                    <a:pt x="5406" y="1949"/>
                    <a:pt x="5467" y="1901"/>
                    <a:pt x="5583" y="1763"/>
                  </a:cubicBezTo>
                  <a:cubicBezTo>
                    <a:pt x="5906" y="1352"/>
                    <a:pt x="6141" y="882"/>
                    <a:pt x="6317" y="382"/>
                  </a:cubicBezTo>
                  <a:lnTo>
                    <a:pt x="6405" y="147"/>
                  </a:lnTo>
                  <a:cubicBezTo>
                    <a:pt x="5690" y="49"/>
                    <a:pt x="4972" y="0"/>
                    <a:pt x="4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1316;p61">
              <a:extLst>
                <a:ext uri="{FF2B5EF4-FFF2-40B4-BE49-F238E27FC236}">
                  <a16:creationId xmlns:a16="http://schemas.microsoft.com/office/drawing/2014/main" id="{325E0027-431A-47C0-4894-81FE5118DB37}"/>
                </a:ext>
              </a:extLst>
            </p:cNvPr>
            <p:cNvSpPr/>
            <p:nvPr/>
          </p:nvSpPr>
          <p:spPr>
            <a:xfrm>
              <a:off x="5416516" y="1529313"/>
              <a:ext cx="27604" cy="23521"/>
            </a:xfrm>
            <a:custGeom>
              <a:avLst/>
              <a:gdLst/>
              <a:ahLst/>
              <a:cxnLst/>
              <a:rect l="l" t="t" r="r" b="b"/>
              <a:pathLst>
                <a:path w="1352" h="1152" extrusionOk="0">
                  <a:moveTo>
                    <a:pt x="764" y="0"/>
                  </a:moveTo>
                  <a:cubicBezTo>
                    <a:pt x="265" y="0"/>
                    <a:pt x="1" y="617"/>
                    <a:pt x="353" y="970"/>
                  </a:cubicBezTo>
                  <a:cubicBezTo>
                    <a:pt x="479" y="1096"/>
                    <a:pt x="631" y="1152"/>
                    <a:pt x="778" y="1152"/>
                  </a:cubicBezTo>
                  <a:cubicBezTo>
                    <a:pt x="1075" y="1152"/>
                    <a:pt x="1352" y="922"/>
                    <a:pt x="1352" y="588"/>
                  </a:cubicBezTo>
                  <a:cubicBezTo>
                    <a:pt x="1352" y="265"/>
                    <a:pt x="1088"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1317;p61">
              <a:extLst>
                <a:ext uri="{FF2B5EF4-FFF2-40B4-BE49-F238E27FC236}">
                  <a16:creationId xmlns:a16="http://schemas.microsoft.com/office/drawing/2014/main" id="{9ECEB690-F196-A192-8AE5-E1111673C093}"/>
                </a:ext>
              </a:extLst>
            </p:cNvPr>
            <p:cNvSpPr/>
            <p:nvPr/>
          </p:nvSpPr>
          <p:spPr>
            <a:xfrm>
              <a:off x="5576671" y="1529313"/>
              <a:ext cx="27604" cy="23705"/>
            </a:xfrm>
            <a:custGeom>
              <a:avLst/>
              <a:gdLst/>
              <a:ahLst/>
              <a:cxnLst/>
              <a:rect l="l" t="t" r="r" b="b"/>
              <a:pathLst>
                <a:path w="1352" h="1161" extrusionOk="0">
                  <a:moveTo>
                    <a:pt x="764" y="0"/>
                  </a:moveTo>
                  <a:cubicBezTo>
                    <a:pt x="265" y="0"/>
                    <a:pt x="0" y="617"/>
                    <a:pt x="353" y="999"/>
                  </a:cubicBezTo>
                  <a:cubicBezTo>
                    <a:pt x="474" y="1111"/>
                    <a:pt x="619" y="1161"/>
                    <a:pt x="760" y="1161"/>
                  </a:cubicBezTo>
                  <a:cubicBezTo>
                    <a:pt x="1064" y="1161"/>
                    <a:pt x="1352" y="929"/>
                    <a:pt x="1352" y="588"/>
                  </a:cubicBezTo>
                  <a:cubicBezTo>
                    <a:pt x="1352" y="265"/>
                    <a:pt x="1087"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1318;p61">
              <a:extLst>
                <a:ext uri="{FF2B5EF4-FFF2-40B4-BE49-F238E27FC236}">
                  <a16:creationId xmlns:a16="http://schemas.microsoft.com/office/drawing/2014/main" id="{0EB1AC03-9C8F-A5CD-7B59-2AE960BA0A17}"/>
                </a:ext>
              </a:extLst>
            </p:cNvPr>
            <p:cNvSpPr/>
            <p:nvPr/>
          </p:nvSpPr>
          <p:spPr>
            <a:xfrm>
              <a:off x="5469908" y="1717051"/>
              <a:ext cx="20356" cy="20479"/>
            </a:xfrm>
            <a:custGeom>
              <a:avLst/>
              <a:gdLst/>
              <a:ahLst/>
              <a:cxnLst/>
              <a:rect l="l" t="t" r="r" b="b"/>
              <a:pathLst>
                <a:path w="997" h="1003" extrusionOk="0">
                  <a:moveTo>
                    <a:pt x="323" y="1"/>
                  </a:moveTo>
                  <a:cubicBezTo>
                    <a:pt x="30" y="1"/>
                    <a:pt x="0" y="382"/>
                    <a:pt x="206" y="676"/>
                  </a:cubicBezTo>
                  <a:cubicBezTo>
                    <a:pt x="340" y="912"/>
                    <a:pt x="469" y="1003"/>
                    <a:pt x="576" y="1003"/>
                  </a:cubicBezTo>
                  <a:cubicBezTo>
                    <a:pt x="870" y="1003"/>
                    <a:pt x="996" y="325"/>
                    <a:pt x="588" y="89"/>
                  </a:cubicBezTo>
                  <a:cubicBezTo>
                    <a:pt x="500" y="30"/>
                    <a:pt x="412"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1319;p61">
              <a:extLst>
                <a:ext uri="{FF2B5EF4-FFF2-40B4-BE49-F238E27FC236}">
                  <a16:creationId xmlns:a16="http://schemas.microsoft.com/office/drawing/2014/main" id="{0B2E249D-5C76-D8E3-EA6D-890C35F9378A}"/>
                </a:ext>
              </a:extLst>
            </p:cNvPr>
            <p:cNvSpPr/>
            <p:nvPr/>
          </p:nvSpPr>
          <p:spPr>
            <a:xfrm>
              <a:off x="5525586" y="1717051"/>
              <a:ext cx="19907" cy="20479"/>
            </a:xfrm>
            <a:custGeom>
              <a:avLst/>
              <a:gdLst/>
              <a:ahLst/>
              <a:cxnLst/>
              <a:rect l="l" t="t" r="r" b="b"/>
              <a:pathLst>
                <a:path w="975" h="1003" extrusionOk="0">
                  <a:moveTo>
                    <a:pt x="681" y="1"/>
                  </a:moveTo>
                  <a:cubicBezTo>
                    <a:pt x="564" y="1"/>
                    <a:pt x="475" y="30"/>
                    <a:pt x="387" y="89"/>
                  </a:cubicBezTo>
                  <a:cubicBezTo>
                    <a:pt x="0" y="325"/>
                    <a:pt x="117" y="1003"/>
                    <a:pt x="415" y="1003"/>
                  </a:cubicBezTo>
                  <a:cubicBezTo>
                    <a:pt x="524" y="1003"/>
                    <a:pt x="657" y="912"/>
                    <a:pt x="799" y="676"/>
                  </a:cubicBezTo>
                  <a:cubicBezTo>
                    <a:pt x="975" y="382"/>
                    <a:pt x="945" y="1"/>
                    <a:pt x="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2" name="Google Shape;1744;p64">
            <a:extLst>
              <a:ext uri="{FF2B5EF4-FFF2-40B4-BE49-F238E27FC236}">
                <a16:creationId xmlns:a16="http://schemas.microsoft.com/office/drawing/2014/main" id="{F9CB68B4-B622-13B7-4A05-CBAABB43BE7A}"/>
              </a:ext>
            </a:extLst>
          </p:cNvPr>
          <p:cNvGrpSpPr/>
          <p:nvPr/>
        </p:nvGrpSpPr>
        <p:grpSpPr>
          <a:xfrm>
            <a:off x="4572000" y="4484604"/>
            <a:ext cx="425675" cy="431025"/>
            <a:chOff x="4028763" y="1285300"/>
            <a:chExt cx="425675" cy="431025"/>
          </a:xfrm>
        </p:grpSpPr>
        <p:sp>
          <p:nvSpPr>
            <p:cNvPr id="2823" name="Google Shape;1745;p64">
              <a:extLst>
                <a:ext uri="{FF2B5EF4-FFF2-40B4-BE49-F238E27FC236}">
                  <a16:creationId xmlns:a16="http://schemas.microsoft.com/office/drawing/2014/main" id="{ED24D487-67A3-8C95-3E74-4099F653B10C}"/>
                </a:ext>
              </a:extLst>
            </p:cNvPr>
            <p:cNvSpPr/>
            <p:nvPr/>
          </p:nvSpPr>
          <p:spPr>
            <a:xfrm>
              <a:off x="4174613" y="1518375"/>
              <a:ext cx="135175" cy="182175"/>
            </a:xfrm>
            <a:custGeom>
              <a:avLst/>
              <a:gdLst/>
              <a:ahLst/>
              <a:cxnLst/>
              <a:rect l="l" t="t" r="r" b="b"/>
              <a:pathLst>
                <a:path w="5407" h="7287" extrusionOk="0">
                  <a:moveTo>
                    <a:pt x="72" y="2644"/>
                  </a:moveTo>
                  <a:cubicBezTo>
                    <a:pt x="1" y="2798"/>
                    <a:pt x="48" y="2989"/>
                    <a:pt x="191" y="3072"/>
                  </a:cubicBezTo>
                  <a:lnTo>
                    <a:pt x="1513" y="3810"/>
                  </a:lnTo>
                  <a:lnTo>
                    <a:pt x="1513" y="6656"/>
                  </a:lnTo>
                  <a:lnTo>
                    <a:pt x="3370" y="7287"/>
                  </a:lnTo>
                  <a:lnTo>
                    <a:pt x="5406" y="6656"/>
                  </a:lnTo>
                  <a:lnTo>
                    <a:pt x="5406" y="12"/>
                  </a:lnTo>
                  <a:lnTo>
                    <a:pt x="5347" y="0"/>
                  </a:lnTo>
                  <a:cubicBezTo>
                    <a:pt x="4930" y="536"/>
                    <a:pt x="4025" y="893"/>
                    <a:pt x="3537" y="893"/>
                  </a:cubicBezTo>
                  <a:cubicBezTo>
                    <a:pt x="3049" y="893"/>
                    <a:pt x="3072" y="846"/>
                    <a:pt x="2846" y="786"/>
                  </a:cubicBezTo>
                  <a:cubicBezTo>
                    <a:pt x="2525" y="679"/>
                    <a:pt x="2227" y="500"/>
                    <a:pt x="1989" y="274"/>
                  </a:cubicBezTo>
                  <a:cubicBezTo>
                    <a:pt x="1834" y="381"/>
                    <a:pt x="1668" y="453"/>
                    <a:pt x="1489" y="512"/>
                  </a:cubicBezTo>
                  <a:lnTo>
                    <a:pt x="1489" y="2453"/>
                  </a:lnTo>
                  <a:lnTo>
                    <a:pt x="775" y="2048"/>
                  </a:lnTo>
                  <a:cubicBezTo>
                    <a:pt x="632" y="1953"/>
                    <a:pt x="441" y="2013"/>
                    <a:pt x="358" y="2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1746;p64">
              <a:extLst>
                <a:ext uri="{FF2B5EF4-FFF2-40B4-BE49-F238E27FC236}">
                  <a16:creationId xmlns:a16="http://schemas.microsoft.com/office/drawing/2014/main" id="{D963FF9D-B79A-3EAA-AEA8-C3AD1AB63AD4}"/>
                </a:ext>
              </a:extLst>
            </p:cNvPr>
            <p:cNvSpPr/>
            <p:nvPr/>
          </p:nvSpPr>
          <p:spPr>
            <a:xfrm>
              <a:off x="4278788" y="1518375"/>
              <a:ext cx="30100" cy="166400"/>
            </a:xfrm>
            <a:custGeom>
              <a:avLst/>
              <a:gdLst/>
              <a:ahLst/>
              <a:cxnLst/>
              <a:rect l="l" t="t" r="r" b="b"/>
              <a:pathLst>
                <a:path w="1204" h="6656" extrusionOk="0">
                  <a:moveTo>
                    <a:pt x="13" y="6656"/>
                  </a:moveTo>
                  <a:lnTo>
                    <a:pt x="1203" y="6656"/>
                  </a:lnTo>
                  <a:lnTo>
                    <a:pt x="1203" y="12"/>
                  </a:lnTo>
                  <a:lnTo>
                    <a:pt x="1144" y="0"/>
                  </a:lnTo>
                  <a:cubicBezTo>
                    <a:pt x="834" y="358"/>
                    <a:pt x="441" y="619"/>
                    <a:pt x="1" y="762"/>
                  </a:cubicBezTo>
                  <a:lnTo>
                    <a:pt x="1" y="66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1747;p64">
              <a:extLst>
                <a:ext uri="{FF2B5EF4-FFF2-40B4-BE49-F238E27FC236}">
                  <a16:creationId xmlns:a16="http://schemas.microsoft.com/office/drawing/2014/main" id="{C0C5EFEE-94E9-A7E1-E066-56A0424ECF46}"/>
                </a:ext>
              </a:extLst>
            </p:cNvPr>
            <p:cNvSpPr/>
            <p:nvPr/>
          </p:nvSpPr>
          <p:spPr>
            <a:xfrm>
              <a:off x="4089788" y="1285300"/>
              <a:ext cx="333700" cy="279525"/>
            </a:xfrm>
            <a:custGeom>
              <a:avLst/>
              <a:gdLst/>
              <a:ahLst/>
              <a:cxnLst/>
              <a:rect l="l" t="t" r="r" b="b"/>
              <a:pathLst>
                <a:path w="13348" h="11181" extrusionOk="0">
                  <a:moveTo>
                    <a:pt x="893" y="9026"/>
                  </a:moveTo>
                  <a:cubicBezTo>
                    <a:pt x="893" y="10514"/>
                    <a:pt x="2763" y="11181"/>
                    <a:pt x="3703" y="10026"/>
                  </a:cubicBezTo>
                  <a:cubicBezTo>
                    <a:pt x="3941" y="10157"/>
                    <a:pt x="4203" y="10228"/>
                    <a:pt x="4477" y="10228"/>
                  </a:cubicBezTo>
                  <a:cubicBezTo>
                    <a:pt x="4620" y="10228"/>
                    <a:pt x="4775" y="10216"/>
                    <a:pt x="4918" y="10181"/>
                  </a:cubicBezTo>
                  <a:cubicBezTo>
                    <a:pt x="5084" y="10121"/>
                    <a:pt x="5251" y="10050"/>
                    <a:pt x="5406" y="9942"/>
                  </a:cubicBezTo>
                  <a:cubicBezTo>
                    <a:pt x="5656" y="10169"/>
                    <a:pt x="5942" y="10335"/>
                    <a:pt x="6263" y="10443"/>
                  </a:cubicBezTo>
                  <a:cubicBezTo>
                    <a:pt x="6489" y="10514"/>
                    <a:pt x="6715" y="10550"/>
                    <a:pt x="6942" y="10550"/>
                  </a:cubicBezTo>
                  <a:cubicBezTo>
                    <a:pt x="7644" y="10550"/>
                    <a:pt x="8311" y="10228"/>
                    <a:pt x="8728" y="9669"/>
                  </a:cubicBezTo>
                  <a:cubicBezTo>
                    <a:pt x="8751" y="9669"/>
                    <a:pt x="8775" y="9681"/>
                    <a:pt x="8799" y="9681"/>
                  </a:cubicBezTo>
                  <a:cubicBezTo>
                    <a:pt x="8894" y="9704"/>
                    <a:pt x="8990" y="9704"/>
                    <a:pt x="9097" y="9704"/>
                  </a:cubicBezTo>
                  <a:cubicBezTo>
                    <a:pt x="9454" y="9704"/>
                    <a:pt x="9811" y="9585"/>
                    <a:pt x="10109" y="9371"/>
                  </a:cubicBezTo>
                  <a:cubicBezTo>
                    <a:pt x="11597" y="10264"/>
                    <a:pt x="13347" y="8669"/>
                    <a:pt x="12585" y="7097"/>
                  </a:cubicBezTo>
                  <a:cubicBezTo>
                    <a:pt x="12978" y="6740"/>
                    <a:pt x="13157" y="6204"/>
                    <a:pt x="13073" y="5692"/>
                  </a:cubicBezTo>
                  <a:cubicBezTo>
                    <a:pt x="12931" y="4799"/>
                    <a:pt x="12240" y="4418"/>
                    <a:pt x="11168" y="4323"/>
                  </a:cubicBezTo>
                  <a:cubicBezTo>
                    <a:pt x="11240" y="4120"/>
                    <a:pt x="11276" y="4108"/>
                    <a:pt x="11276" y="3465"/>
                  </a:cubicBezTo>
                  <a:cubicBezTo>
                    <a:pt x="11276" y="2823"/>
                    <a:pt x="10406" y="1525"/>
                    <a:pt x="9335" y="1525"/>
                  </a:cubicBezTo>
                  <a:lnTo>
                    <a:pt x="9216" y="1525"/>
                  </a:lnTo>
                  <a:cubicBezTo>
                    <a:pt x="8335" y="108"/>
                    <a:pt x="6311" y="1"/>
                    <a:pt x="5275" y="1322"/>
                  </a:cubicBezTo>
                  <a:cubicBezTo>
                    <a:pt x="4489" y="715"/>
                    <a:pt x="3358" y="1227"/>
                    <a:pt x="3263" y="2203"/>
                  </a:cubicBezTo>
                  <a:cubicBezTo>
                    <a:pt x="2024" y="2394"/>
                    <a:pt x="1120" y="3465"/>
                    <a:pt x="1108" y="4716"/>
                  </a:cubicBezTo>
                  <a:cubicBezTo>
                    <a:pt x="1120" y="4823"/>
                    <a:pt x="1120" y="4942"/>
                    <a:pt x="1131" y="5049"/>
                  </a:cubicBezTo>
                  <a:cubicBezTo>
                    <a:pt x="1131" y="5073"/>
                    <a:pt x="1131" y="5097"/>
                    <a:pt x="1143" y="5132"/>
                  </a:cubicBezTo>
                  <a:cubicBezTo>
                    <a:pt x="0" y="5775"/>
                    <a:pt x="96" y="7454"/>
                    <a:pt x="1310" y="7966"/>
                  </a:cubicBezTo>
                  <a:cubicBezTo>
                    <a:pt x="1060" y="8264"/>
                    <a:pt x="917" y="8633"/>
                    <a:pt x="917" y="90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1748;p64">
              <a:extLst>
                <a:ext uri="{FF2B5EF4-FFF2-40B4-BE49-F238E27FC236}">
                  <a16:creationId xmlns:a16="http://schemas.microsoft.com/office/drawing/2014/main" id="{91F2A79B-8D1E-C26F-6B3E-CCA1C4A8F88D}"/>
                </a:ext>
              </a:extLst>
            </p:cNvPr>
            <p:cNvSpPr/>
            <p:nvPr/>
          </p:nvSpPr>
          <p:spPr>
            <a:xfrm>
              <a:off x="4259163" y="1295125"/>
              <a:ext cx="164325" cy="253925"/>
            </a:xfrm>
            <a:custGeom>
              <a:avLst/>
              <a:gdLst/>
              <a:ahLst/>
              <a:cxnLst/>
              <a:rect l="l" t="t" r="r" b="b"/>
              <a:pathLst>
                <a:path w="6573" h="10157" extrusionOk="0">
                  <a:moveTo>
                    <a:pt x="2310" y="6835"/>
                  </a:moveTo>
                  <a:cubicBezTo>
                    <a:pt x="2024" y="7918"/>
                    <a:pt x="1464" y="8918"/>
                    <a:pt x="691" y="9728"/>
                  </a:cubicBezTo>
                  <a:cubicBezTo>
                    <a:pt x="536" y="9871"/>
                    <a:pt x="393" y="10026"/>
                    <a:pt x="238" y="10157"/>
                  </a:cubicBezTo>
                  <a:cubicBezTo>
                    <a:pt x="917" y="10133"/>
                    <a:pt x="1548" y="9811"/>
                    <a:pt x="1965" y="9276"/>
                  </a:cubicBezTo>
                  <a:cubicBezTo>
                    <a:pt x="1976" y="9276"/>
                    <a:pt x="2000" y="9276"/>
                    <a:pt x="2024" y="9288"/>
                  </a:cubicBezTo>
                  <a:cubicBezTo>
                    <a:pt x="2119" y="9299"/>
                    <a:pt x="2215" y="9311"/>
                    <a:pt x="2322" y="9311"/>
                  </a:cubicBezTo>
                  <a:cubicBezTo>
                    <a:pt x="2679" y="9311"/>
                    <a:pt x="3036" y="9192"/>
                    <a:pt x="3334" y="8978"/>
                  </a:cubicBezTo>
                  <a:cubicBezTo>
                    <a:pt x="4834" y="9859"/>
                    <a:pt x="6572" y="8276"/>
                    <a:pt x="5810" y="6704"/>
                  </a:cubicBezTo>
                  <a:cubicBezTo>
                    <a:pt x="6203" y="6347"/>
                    <a:pt x="6382" y="5811"/>
                    <a:pt x="6298" y="5287"/>
                  </a:cubicBezTo>
                  <a:cubicBezTo>
                    <a:pt x="6156" y="4394"/>
                    <a:pt x="5465" y="4013"/>
                    <a:pt x="4393" y="3918"/>
                  </a:cubicBezTo>
                  <a:cubicBezTo>
                    <a:pt x="4465" y="3727"/>
                    <a:pt x="4501" y="3715"/>
                    <a:pt x="4501" y="3061"/>
                  </a:cubicBezTo>
                  <a:cubicBezTo>
                    <a:pt x="4501" y="2418"/>
                    <a:pt x="3631" y="1132"/>
                    <a:pt x="2560" y="1132"/>
                  </a:cubicBezTo>
                  <a:lnTo>
                    <a:pt x="2441" y="1132"/>
                  </a:lnTo>
                  <a:cubicBezTo>
                    <a:pt x="2000" y="429"/>
                    <a:pt x="1226" y="1"/>
                    <a:pt x="405" y="1"/>
                  </a:cubicBezTo>
                  <a:cubicBezTo>
                    <a:pt x="262" y="1"/>
                    <a:pt x="131" y="13"/>
                    <a:pt x="0" y="36"/>
                  </a:cubicBezTo>
                  <a:cubicBezTo>
                    <a:pt x="1417" y="1132"/>
                    <a:pt x="2310" y="2763"/>
                    <a:pt x="2488" y="4549"/>
                  </a:cubicBezTo>
                  <a:cubicBezTo>
                    <a:pt x="2512" y="4763"/>
                    <a:pt x="2524" y="4977"/>
                    <a:pt x="2524" y="5192"/>
                  </a:cubicBezTo>
                  <a:cubicBezTo>
                    <a:pt x="2524" y="5609"/>
                    <a:pt x="2477" y="6025"/>
                    <a:pt x="2405" y="6430"/>
                  </a:cubicBezTo>
                  <a:cubicBezTo>
                    <a:pt x="2381" y="6561"/>
                    <a:pt x="2346" y="6692"/>
                    <a:pt x="2310" y="68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1749;p64">
              <a:extLst>
                <a:ext uri="{FF2B5EF4-FFF2-40B4-BE49-F238E27FC236}">
                  <a16:creationId xmlns:a16="http://schemas.microsoft.com/office/drawing/2014/main" id="{456DC1A4-3309-AE04-1FAE-95900B35DC55}"/>
                </a:ext>
              </a:extLst>
            </p:cNvPr>
            <p:cNvSpPr/>
            <p:nvPr/>
          </p:nvSpPr>
          <p:spPr>
            <a:xfrm>
              <a:off x="4165688" y="1369850"/>
              <a:ext cx="46450" cy="46450"/>
            </a:xfrm>
            <a:custGeom>
              <a:avLst/>
              <a:gdLst/>
              <a:ahLst/>
              <a:cxnLst/>
              <a:rect l="l" t="t" r="r" b="b"/>
              <a:pathLst>
                <a:path w="1858" h="1858" extrusionOk="0">
                  <a:moveTo>
                    <a:pt x="0" y="798"/>
                  </a:moveTo>
                  <a:cubicBezTo>
                    <a:pt x="0" y="1500"/>
                    <a:pt x="858" y="1858"/>
                    <a:pt x="1358" y="1357"/>
                  </a:cubicBezTo>
                  <a:cubicBezTo>
                    <a:pt x="1858" y="857"/>
                    <a:pt x="1513" y="0"/>
                    <a:pt x="798" y="0"/>
                  </a:cubicBezTo>
                  <a:cubicBezTo>
                    <a:pt x="358" y="0"/>
                    <a:pt x="0" y="357"/>
                    <a:pt x="0"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1750;p64">
              <a:extLst>
                <a:ext uri="{FF2B5EF4-FFF2-40B4-BE49-F238E27FC236}">
                  <a16:creationId xmlns:a16="http://schemas.microsoft.com/office/drawing/2014/main" id="{3F1C2AFC-8965-3133-4F14-AEA9FB5C4935}"/>
                </a:ext>
              </a:extLst>
            </p:cNvPr>
            <p:cNvSpPr/>
            <p:nvPr/>
          </p:nvSpPr>
          <p:spPr>
            <a:xfrm>
              <a:off x="4257363" y="1329075"/>
              <a:ext cx="46450" cy="46450"/>
            </a:xfrm>
            <a:custGeom>
              <a:avLst/>
              <a:gdLst/>
              <a:ahLst/>
              <a:cxnLst/>
              <a:rect l="l" t="t" r="r" b="b"/>
              <a:pathLst>
                <a:path w="1858" h="1858" extrusionOk="0">
                  <a:moveTo>
                    <a:pt x="1" y="798"/>
                  </a:moveTo>
                  <a:cubicBezTo>
                    <a:pt x="1" y="1500"/>
                    <a:pt x="858" y="1857"/>
                    <a:pt x="1358" y="1357"/>
                  </a:cubicBezTo>
                  <a:cubicBezTo>
                    <a:pt x="1858" y="857"/>
                    <a:pt x="1501" y="0"/>
                    <a:pt x="798" y="0"/>
                  </a:cubicBezTo>
                  <a:cubicBezTo>
                    <a:pt x="358" y="0"/>
                    <a:pt x="1" y="357"/>
                    <a:pt x="1"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1751;p64">
              <a:extLst>
                <a:ext uri="{FF2B5EF4-FFF2-40B4-BE49-F238E27FC236}">
                  <a16:creationId xmlns:a16="http://schemas.microsoft.com/office/drawing/2014/main" id="{2B602D45-7C68-92D8-D84E-1AAFA20E7494}"/>
                </a:ext>
              </a:extLst>
            </p:cNvPr>
            <p:cNvSpPr/>
            <p:nvPr/>
          </p:nvSpPr>
          <p:spPr>
            <a:xfrm>
              <a:off x="4316588" y="1447825"/>
              <a:ext cx="38725" cy="38725"/>
            </a:xfrm>
            <a:custGeom>
              <a:avLst/>
              <a:gdLst/>
              <a:ahLst/>
              <a:cxnLst/>
              <a:rect l="l" t="t" r="r" b="b"/>
              <a:pathLst>
                <a:path w="1549" h="1549" extrusionOk="0">
                  <a:moveTo>
                    <a:pt x="1" y="667"/>
                  </a:moveTo>
                  <a:cubicBezTo>
                    <a:pt x="1" y="1251"/>
                    <a:pt x="715" y="1548"/>
                    <a:pt x="1132" y="1132"/>
                  </a:cubicBezTo>
                  <a:cubicBezTo>
                    <a:pt x="1549" y="715"/>
                    <a:pt x="1251" y="1"/>
                    <a:pt x="668" y="1"/>
                  </a:cubicBezTo>
                  <a:cubicBezTo>
                    <a:pt x="299" y="1"/>
                    <a:pt x="1" y="298"/>
                    <a:pt x="1" y="6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1752;p64">
              <a:extLst>
                <a:ext uri="{FF2B5EF4-FFF2-40B4-BE49-F238E27FC236}">
                  <a16:creationId xmlns:a16="http://schemas.microsoft.com/office/drawing/2014/main" id="{40E66371-6691-6E98-99E1-2371A0605F49}"/>
                </a:ext>
              </a:extLst>
            </p:cNvPr>
            <p:cNvSpPr/>
            <p:nvPr/>
          </p:nvSpPr>
          <p:spPr>
            <a:xfrm>
              <a:off x="4341313" y="1560050"/>
              <a:ext cx="12525" cy="36325"/>
            </a:xfrm>
            <a:custGeom>
              <a:avLst/>
              <a:gdLst/>
              <a:ahLst/>
              <a:cxnLst/>
              <a:rect l="l" t="t" r="r" b="b"/>
              <a:pathLst>
                <a:path w="501" h="1453" extrusionOk="0">
                  <a:moveTo>
                    <a:pt x="250" y="0"/>
                  </a:moveTo>
                  <a:cubicBezTo>
                    <a:pt x="107" y="12"/>
                    <a:pt x="0" y="131"/>
                    <a:pt x="0" y="262"/>
                  </a:cubicBezTo>
                  <a:lnTo>
                    <a:pt x="0" y="1191"/>
                  </a:lnTo>
                  <a:cubicBezTo>
                    <a:pt x="0" y="1322"/>
                    <a:pt x="107" y="1441"/>
                    <a:pt x="250" y="1453"/>
                  </a:cubicBezTo>
                  <a:cubicBezTo>
                    <a:pt x="393" y="1453"/>
                    <a:pt x="500" y="1346"/>
                    <a:pt x="500" y="1203"/>
                  </a:cubicBezTo>
                  <a:lnTo>
                    <a:pt x="500" y="250"/>
                  </a:lnTo>
                  <a:cubicBezTo>
                    <a:pt x="500" y="107"/>
                    <a:pt x="393"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1753;p64">
              <a:extLst>
                <a:ext uri="{FF2B5EF4-FFF2-40B4-BE49-F238E27FC236}">
                  <a16:creationId xmlns:a16="http://schemas.microsoft.com/office/drawing/2014/main" id="{9A50517C-4E63-AB44-8B62-C73E10530895}"/>
                </a:ext>
              </a:extLst>
            </p:cNvPr>
            <p:cNvSpPr/>
            <p:nvPr/>
          </p:nvSpPr>
          <p:spPr>
            <a:xfrm>
              <a:off x="4386238" y="1560050"/>
              <a:ext cx="12550" cy="36325"/>
            </a:xfrm>
            <a:custGeom>
              <a:avLst/>
              <a:gdLst/>
              <a:ahLst/>
              <a:cxnLst/>
              <a:rect l="l" t="t" r="r" b="b"/>
              <a:pathLst>
                <a:path w="502" h="1453" extrusionOk="0">
                  <a:moveTo>
                    <a:pt x="251" y="0"/>
                  </a:moveTo>
                  <a:cubicBezTo>
                    <a:pt x="108" y="12"/>
                    <a:pt x="1" y="131"/>
                    <a:pt x="1" y="262"/>
                  </a:cubicBezTo>
                  <a:lnTo>
                    <a:pt x="1" y="1191"/>
                  </a:lnTo>
                  <a:cubicBezTo>
                    <a:pt x="1" y="1322"/>
                    <a:pt x="108" y="1441"/>
                    <a:pt x="251" y="1453"/>
                  </a:cubicBezTo>
                  <a:cubicBezTo>
                    <a:pt x="382" y="1453"/>
                    <a:pt x="501" y="1346"/>
                    <a:pt x="501" y="1203"/>
                  </a:cubicBezTo>
                  <a:lnTo>
                    <a:pt x="501" y="250"/>
                  </a:lnTo>
                  <a:cubicBezTo>
                    <a:pt x="501" y="107"/>
                    <a:pt x="382" y="0"/>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1754;p64">
              <a:extLst>
                <a:ext uri="{FF2B5EF4-FFF2-40B4-BE49-F238E27FC236}">
                  <a16:creationId xmlns:a16="http://schemas.microsoft.com/office/drawing/2014/main" id="{8544E488-BA75-2635-0B3A-8EFE1F0208E9}"/>
                </a:ext>
              </a:extLst>
            </p:cNvPr>
            <p:cNvSpPr/>
            <p:nvPr/>
          </p:nvSpPr>
          <p:spPr>
            <a:xfrm>
              <a:off x="4363938" y="1552875"/>
              <a:ext cx="12525" cy="31900"/>
            </a:xfrm>
            <a:custGeom>
              <a:avLst/>
              <a:gdLst/>
              <a:ahLst/>
              <a:cxnLst/>
              <a:rect l="l" t="t" r="r" b="b"/>
              <a:pathLst>
                <a:path w="501" h="1276" extrusionOk="0">
                  <a:moveTo>
                    <a:pt x="258" y="1"/>
                  </a:moveTo>
                  <a:cubicBezTo>
                    <a:pt x="251" y="1"/>
                    <a:pt x="245" y="1"/>
                    <a:pt x="238" y="1"/>
                  </a:cubicBezTo>
                  <a:cubicBezTo>
                    <a:pt x="107" y="1"/>
                    <a:pt x="0" y="121"/>
                    <a:pt x="0" y="252"/>
                  </a:cubicBezTo>
                  <a:lnTo>
                    <a:pt x="0" y="1014"/>
                  </a:lnTo>
                  <a:cubicBezTo>
                    <a:pt x="0" y="1144"/>
                    <a:pt x="107" y="1264"/>
                    <a:pt x="238" y="1275"/>
                  </a:cubicBezTo>
                  <a:cubicBezTo>
                    <a:pt x="381" y="1275"/>
                    <a:pt x="500" y="1168"/>
                    <a:pt x="500" y="1025"/>
                  </a:cubicBezTo>
                  <a:lnTo>
                    <a:pt x="500" y="240"/>
                  </a:lnTo>
                  <a:cubicBezTo>
                    <a:pt x="500" y="115"/>
                    <a:pt x="392"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1755;p64">
              <a:extLst>
                <a:ext uri="{FF2B5EF4-FFF2-40B4-BE49-F238E27FC236}">
                  <a16:creationId xmlns:a16="http://schemas.microsoft.com/office/drawing/2014/main" id="{637081B7-D94F-F929-4E06-33A5C827533E}"/>
                </a:ext>
              </a:extLst>
            </p:cNvPr>
            <p:cNvSpPr/>
            <p:nvPr/>
          </p:nvSpPr>
          <p:spPr>
            <a:xfrm>
              <a:off x="4272238" y="1580275"/>
              <a:ext cx="12525" cy="57175"/>
            </a:xfrm>
            <a:custGeom>
              <a:avLst/>
              <a:gdLst/>
              <a:ahLst/>
              <a:cxnLst/>
              <a:rect l="l" t="t" r="r" b="b"/>
              <a:pathLst>
                <a:path w="501" h="2287" extrusionOk="0">
                  <a:moveTo>
                    <a:pt x="251" y="1"/>
                  </a:moveTo>
                  <a:cubicBezTo>
                    <a:pt x="108" y="13"/>
                    <a:pt x="1" y="120"/>
                    <a:pt x="1" y="263"/>
                  </a:cubicBezTo>
                  <a:lnTo>
                    <a:pt x="1" y="2037"/>
                  </a:lnTo>
                  <a:cubicBezTo>
                    <a:pt x="1" y="2168"/>
                    <a:pt x="108" y="2287"/>
                    <a:pt x="251" y="2287"/>
                  </a:cubicBezTo>
                  <a:cubicBezTo>
                    <a:pt x="394" y="2287"/>
                    <a:pt x="501" y="2180"/>
                    <a:pt x="501" y="2037"/>
                  </a:cubicBezTo>
                  <a:lnTo>
                    <a:pt x="501" y="251"/>
                  </a:lnTo>
                  <a:cubicBezTo>
                    <a:pt x="501" y="108"/>
                    <a:pt x="394"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1756;p64">
              <a:extLst>
                <a:ext uri="{FF2B5EF4-FFF2-40B4-BE49-F238E27FC236}">
                  <a16:creationId xmlns:a16="http://schemas.microsoft.com/office/drawing/2014/main" id="{17DA96DB-C8C8-C655-5731-23BEA9F80F31}"/>
                </a:ext>
              </a:extLst>
            </p:cNvPr>
            <p:cNvSpPr/>
            <p:nvPr/>
          </p:nvSpPr>
          <p:spPr>
            <a:xfrm>
              <a:off x="4239813" y="1540675"/>
              <a:ext cx="12525" cy="63450"/>
            </a:xfrm>
            <a:custGeom>
              <a:avLst/>
              <a:gdLst/>
              <a:ahLst/>
              <a:cxnLst/>
              <a:rect l="l" t="t" r="r" b="b"/>
              <a:pathLst>
                <a:path w="501" h="2538" extrusionOk="0">
                  <a:moveTo>
                    <a:pt x="270" y="1"/>
                  </a:moveTo>
                  <a:cubicBezTo>
                    <a:pt x="263" y="1"/>
                    <a:pt x="257" y="1"/>
                    <a:pt x="250" y="1"/>
                  </a:cubicBezTo>
                  <a:cubicBezTo>
                    <a:pt x="107" y="1"/>
                    <a:pt x="0" y="120"/>
                    <a:pt x="12" y="263"/>
                  </a:cubicBezTo>
                  <a:lnTo>
                    <a:pt x="12" y="2275"/>
                  </a:lnTo>
                  <a:cubicBezTo>
                    <a:pt x="0" y="2418"/>
                    <a:pt x="107" y="2525"/>
                    <a:pt x="250" y="2537"/>
                  </a:cubicBezTo>
                  <a:cubicBezTo>
                    <a:pt x="393" y="2537"/>
                    <a:pt x="500" y="2430"/>
                    <a:pt x="500" y="2287"/>
                  </a:cubicBezTo>
                  <a:lnTo>
                    <a:pt x="500" y="251"/>
                  </a:lnTo>
                  <a:cubicBezTo>
                    <a:pt x="500" y="115"/>
                    <a:pt x="403"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757;p64">
              <a:extLst>
                <a:ext uri="{FF2B5EF4-FFF2-40B4-BE49-F238E27FC236}">
                  <a16:creationId xmlns:a16="http://schemas.microsoft.com/office/drawing/2014/main" id="{A371200A-BFEB-2E9E-A29F-682DEAA9F78C}"/>
                </a:ext>
              </a:extLst>
            </p:cNvPr>
            <p:cNvSpPr/>
            <p:nvPr/>
          </p:nvSpPr>
          <p:spPr>
            <a:xfrm>
              <a:off x="4239813" y="1625825"/>
              <a:ext cx="12525" cy="65800"/>
            </a:xfrm>
            <a:custGeom>
              <a:avLst/>
              <a:gdLst/>
              <a:ahLst/>
              <a:cxnLst/>
              <a:rect l="l" t="t" r="r" b="b"/>
              <a:pathLst>
                <a:path w="501" h="2632" extrusionOk="0">
                  <a:moveTo>
                    <a:pt x="250" y="1"/>
                  </a:moveTo>
                  <a:cubicBezTo>
                    <a:pt x="107" y="12"/>
                    <a:pt x="0" y="120"/>
                    <a:pt x="12" y="262"/>
                  </a:cubicBezTo>
                  <a:lnTo>
                    <a:pt x="12" y="2370"/>
                  </a:lnTo>
                  <a:cubicBezTo>
                    <a:pt x="0" y="2513"/>
                    <a:pt x="107" y="2632"/>
                    <a:pt x="250" y="2632"/>
                  </a:cubicBezTo>
                  <a:cubicBezTo>
                    <a:pt x="393" y="2632"/>
                    <a:pt x="500" y="2525"/>
                    <a:pt x="500" y="2382"/>
                  </a:cubicBezTo>
                  <a:lnTo>
                    <a:pt x="500" y="251"/>
                  </a:lnTo>
                  <a:cubicBezTo>
                    <a:pt x="500" y="108"/>
                    <a:pt x="393"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1758;p64">
              <a:extLst>
                <a:ext uri="{FF2B5EF4-FFF2-40B4-BE49-F238E27FC236}">
                  <a16:creationId xmlns:a16="http://schemas.microsoft.com/office/drawing/2014/main" id="{9B3D2367-9352-F081-2B38-1670E4F769A7}"/>
                </a:ext>
              </a:extLst>
            </p:cNvPr>
            <p:cNvSpPr/>
            <p:nvPr/>
          </p:nvSpPr>
          <p:spPr>
            <a:xfrm>
              <a:off x="4194163" y="1449150"/>
              <a:ext cx="40725" cy="17750"/>
            </a:xfrm>
            <a:custGeom>
              <a:avLst/>
              <a:gdLst/>
              <a:ahLst/>
              <a:cxnLst/>
              <a:rect l="l" t="t" r="r" b="b"/>
              <a:pathLst>
                <a:path w="1629" h="710" extrusionOk="0">
                  <a:moveTo>
                    <a:pt x="364" y="0"/>
                  </a:moveTo>
                  <a:cubicBezTo>
                    <a:pt x="169" y="0"/>
                    <a:pt x="0" y="256"/>
                    <a:pt x="183" y="448"/>
                  </a:cubicBezTo>
                  <a:cubicBezTo>
                    <a:pt x="350" y="614"/>
                    <a:pt x="576" y="710"/>
                    <a:pt x="814" y="710"/>
                  </a:cubicBezTo>
                  <a:cubicBezTo>
                    <a:pt x="1052" y="710"/>
                    <a:pt x="1278" y="614"/>
                    <a:pt x="1445" y="448"/>
                  </a:cubicBezTo>
                  <a:cubicBezTo>
                    <a:pt x="1628" y="256"/>
                    <a:pt x="1460" y="0"/>
                    <a:pt x="1258" y="0"/>
                  </a:cubicBezTo>
                  <a:cubicBezTo>
                    <a:pt x="1198" y="0"/>
                    <a:pt x="1134" y="23"/>
                    <a:pt x="1076" y="79"/>
                  </a:cubicBezTo>
                  <a:cubicBezTo>
                    <a:pt x="1005" y="150"/>
                    <a:pt x="909" y="198"/>
                    <a:pt x="814" y="198"/>
                  </a:cubicBezTo>
                  <a:cubicBezTo>
                    <a:pt x="707" y="198"/>
                    <a:pt x="612" y="150"/>
                    <a:pt x="540" y="79"/>
                  </a:cubicBezTo>
                  <a:cubicBezTo>
                    <a:pt x="485" y="23"/>
                    <a:pt x="424"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1759;p64">
              <a:extLst>
                <a:ext uri="{FF2B5EF4-FFF2-40B4-BE49-F238E27FC236}">
                  <a16:creationId xmlns:a16="http://schemas.microsoft.com/office/drawing/2014/main" id="{29A4BEDD-E7EB-EC6A-583F-58C23250040E}"/>
                </a:ext>
              </a:extLst>
            </p:cNvPr>
            <p:cNvSpPr/>
            <p:nvPr/>
          </p:nvSpPr>
          <p:spPr>
            <a:xfrm>
              <a:off x="4278988" y="1400925"/>
              <a:ext cx="35350" cy="16275"/>
            </a:xfrm>
            <a:custGeom>
              <a:avLst/>
              <a:gdLst/>
              <a:ahLst/>
              <a:cxnLst/>
              <a:rect l="l" t="t" r="r" b="b"/>
              <a:pathLst>
                <a:path w="1414" h="651" extrusionOk="0">
                  <a:moveTo>
                    <a:pt x="364" y="0"/>
                  </a:moveTo>
                  <a:cubicBezTo>
                    <a:pt x="169" y="0"/>
                    <a:pt x="1" y="253"/>
                    <a:pt x="183" y="436"/>
                  </a:cubicBezTo>
                  <a:cubicBezTo>
                    <a:pt x="314" y="579"/>
                    <a:pt x="505" y="650"/>
                    <a:pt x="707" y="650"/>
                  </a:cubicBezTo>
                  <a:cubicBezTo>
                    <a:pt x="910" y="650"/>
                    <a:pt x="1100" y="579"/>
                    <a:pt x="1231" y="436"/>
                  </a:cubicBezTo>
                  <a:cubicBezTo>
                    <a:pt x="1414" y="253"/>
                    <a:pt x="1246" y="0"/>
                    <a:pt x="1050" y="0"/>
                  </a:cubicBezTo>
                  <a:cubicBezTo>
                    <a:pt x="991" y="0"/>
                    <a:pt x="929" y="23"/>
                    <a:pt x="874" y="79"/>
                  </a:cubicBezTo>
                  <a:cubicBezTo>
                    <a:pt x="826" y="114"/>
                    <a:pt x="767" y="150"/>
                    <a:pt x="707" y="150"/>
                  </a:cubicBezTo>
                  <a:cubicBezTo>
                    <a:pt x="648" y="150"/>
                    <a:pt x="588" y="114"/>
                    <a:pt x="541" y="79"/>
                  </a:cubicBezTo>
                  <a:cubicBezTo>
                    <a:pt x="485" y="23"/>
                    <a:pt x="423"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1760;p64">
              <a:extLst>
                <a:ext uri="{FF2B5EF4-FFF2-40B4-BE49-F238E27FC236}">
                  <a16:creationId xmlns:a16="http://schemas.microsoft.com/office/drawing/2014/main" id="{A05B0561-2783-AB19-61E5-F88BADD0DCF2}"/>
                </a:ext>
              </a:extLst>
            </p:cNvPr>
            <p:cNvSpPr/>
            <p:nvPr/>
          </p:nvSpPr>
          <p:spPr>
            <a:xfrm>
              <a:off x="4298438" y="1400950"/>
              <a:ext cx="31275" cy="16550"/>
            </a:xfrm>
            <a:custGeom>
              <a:avLst/>
              <a:gdLst/>
              <a:ahLst/>
              <a:cxnLst/>
              <a:rect l="l" t="t" r="r" b="b"/>
              <a:pathLst>
                <a:path w="1251" h="662" extrusionOk="0">
                  <a:moveTo>
                    <a:pt x="278" y="1"/>
                  </a:moveTo>
                  <a:cubicBezTo>
                    <a:pt x="196" y="1"/>
                    <a:pt x="113" y="40"/>
                    <a:pt x="60" y="113"/>
                  </a:cubicBezTo>
                  <a:cubicBezTo>
                    <a:pt x="1" y="221"/>
                    <a:pt x="13" y="363"/>
                    <a:pt x="108" y="447"/>
                  </a:cubicBezTo>
                  <a:cubicBezTo>
                    <a:pt x="239" y="578"/>
                    <a:pt x="429" y="649"/>
                    <a:pt x="620" y="661"/>
                  </a:cubicBezTo>
                  <a:cubicBezTo>
                    <a:pt x="810" y="649"/>
                    <a:pt x="1001" y="578"/>
                    <a:pt x="1144" y="447"/>
                  </a:cubicBezTo>
                  <a:cubicBezTo>
                    <a:pt x="1227" y="352"/>
                    <a:pt x="1251" y="221"/>
                    <a:pt x="1179" y="113"/>
                  </a:cubicBezTo>
                  <a:cubicBezTo>
                    <a:pt x="1126" y="40"/>
                    <a:pt x="1043" y="1"/>
                    <a:pt x="962" y="1"/>
                  </a:cubicBezTo>
                  <a:cubicBezTo>
                    <a:pt x="897" y="1"/>
                    <a:pt x="834" y="25"/>
                    <a:pt x="786" y="78"/>
                  </a:cubicBezTo>
                  <a:cubicBezTo>
                    <a:pt x="739" y="125"/>
                    <a:pt x="679" y="149"/>
                    <a:pt x="620" y="149"/>
                  </a:cubicBezTo>
                  <a:cubicBezTo>
                    <a:pt x="560" y="149"/>
                    <a:pt x="501" y="113"/>
                    <a:pt x="453" y="78"/>
                  </a:cubicBezTo>
                  <a:cubicBezTo>
                    <a:pt x="406" y="25"/>
                    <a:pt x="342"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1761;p64">
              <a:extLst>
                <a:ext uri="{FF2B5EF4-FFF2-40B4-BE49-F238E27FC236}">
                  <a16:creationId xmlns:a16="http://schemas.microsoft.com/office/drawing/2014/main" id="{93AB1678-356F-0441-B9C4-A171C529FA51}"/>
                </a:ext>
              </a:extLst>
            </p:cNvPr>
            <p:cNvSpPr/>
            <p:nvPr/>
          </p:nvSpPr>
          <p:spPr>
            <a:xfrm>
              <a:off x="4110813" y="1405525"/>
              <a:ext cx="39725" cy="42325"/>
            </a:xfrm>
            <a:custGeom>
              <a:avLst/>
              <a:gdLst/>
              <a:ahLst/>
              <a:cxnLst/>
              <a:rect l="l" t="t" r="r" b="b"/>
              <a:pathLst>
                <a:path w="1589" h="1693" extrusionOk="0">
                  <a:moveTo>
                    <a:pt x="289" y="0"/>
                  </a:moveTo>
                  <a:cubicBezTo>
                    <a:pt x="146" y="0"/>
                    <a:pt x="1" y="108"/>
                    <a:pt x="29" y="288"/>
                  </a:cubicBezTo>
                  <a:cubicBezTo>
                    <a:pt x="148" y="895"/>
                    <a:pt x="552" y="1407"/>
                    <a:pt x="1124" y="1669"/>
                  </a:cubicBezTo>
                  <a:cubicBezTo>
                    <a:pt x="1148" y="1681"/>
                    <a:pt x="1195" y="1693"/>
                    <a:pt x="1231" y="1693"/>
                  </a:cubicBezTo>
                  <a:cubicBezTo>
                    <a:pt x="1505" y="1693"/>
                    <a:pt x="1588" y="1323"/>
                    <a:pt x="1338" y="1204"/>
                  </a:cubicBezTo>
                  <a:cubicBezTo>
                    <a:pt x="921" y="1014"/>
                    <a:pt x="624" y="633"/>
                    <a:pt x="529" y="180"/>
                  </a:cubicBezTo>
                  <a:cubicBezTo>
                    <a:pt x="494" y="56"/>
                    <a:pt x="392"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1762;p64">
              <a:extLst>
                <a:ext uri="{FF2B5EF4-FFF2-40B4-BE49-F238E27FC236}">
                  <a16:creationId xmlns:a16="http://schemas.microsoft.com/office/drawing/2014/main" id="{32674ED0-B897-575E-B73B-2AFD67CCCDBC}"/>
                </a:ext>
              </a:extLst>
            </p:cNvPr>
            <p:cNvSpPr/>
            <p:nvPr/>
          </p:nvSpPr>
          <p:spPr>
            <a:xfrm>
              <a:off x="4355888" y="1606775"/>
              <a:ext cx="33950" cy="33650"/>
            </a:xfrm>
            <a:custGeom>
              <a:avLst/>
              <a:gdLst/>
              <a:ahLst/>
              <a:cxnLst/>
              <a:rect l="l" t="t" r="r" b="b"/>
              <a:pathLst>
                <a:path w="1358" h="1346" extrusionOk="0">
                  <a:moveTo>
                    <a:pt x="584" y="1346"/>
                  </a:moveTo>
                  <a:cubicBezTo>
                    <a:pt x="1096" y="1346"/>
                    <a:pt x="1358" y="727"/>
                    <a:pt x="989" y="358"/>
                  </a:cubicBezTo>
                  <a:cubicBezTo>
                    <a:pt x="620" y="1"/>
                    <a:pt x="1" y="251"/>
                    <a:pt x="1" y="774"/>
                  </a:cubicBezTo>
                  <a:cubicBezTo>
                    <a:pt x="1" y="1084"/>
                    <a:pt x="262" y="1346"/>
                    <a:pt x="584" y="1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1763;p64">
              <a:extLst>
                <a:ext uri="{FF2B5EF4-FFF2-40B4-BE49-F238E27FC236}">
                  <a16:creationId xmlns:a16="http://schemas.microsoft.com/office/drawing/2014/main" id="{D3EB195A-8B10-3B55-59DF-474918007FE4}"/>
                </a:ext>
              </a:extLst>
            </p:cNvPr>
            <p:cNvSpPr/>
            <p:nvPr/>
          </p:nvSpPr>
          <p:spPr>
            <a:xfrm>
              <a:off x="4044238" y="1592500"/>
              <a:ext cx="125950" cy="108050"/>
            </a:xfrm>
            <a:custGeom>
              <a:avLst/>
              <a:gdLst/>
              <a:ahLst/>
              <a:cxnLst/>
              <a:rect l="l" t="t" r="r" b="b"/>
              <a:pathLst>
                <a:path w="5038" h="4322" extrusionOk="0">
                  <a:moveTo>
                    <a:pt x="286" y="3691"/>
                  </a:moveTo>
                  <a:lnTo>
                    <a:pt x="2465" y="4322"/>
                  </a:lnTo>
                  <a:lnTo>
                    <a:pt x="4751" y="3691"/>
                  </a:lnTo>
                  <a:cubicBezTo>
                    <a:pt x="5037" y="3286"/>
                    <a:pt x="5001" y="2738"/>
                    <a:pt x="4644" y="2381"/>
                  </a:cubicBezTo>
                  <a:cubicBezTo>
                    <a:pt x="4680" y="2274"/>
                    <a:pt x="4704" y="2155"/>
                    <a:pt x="4704" y="2048"/>
                  </a:cubicBezTo>
                  <a:cubicBezTo>
                    <a:pt x="4704" y="1488"/>
                    <a:pt x="4251" y="1036"/>
                    <a:pt x="3692" y="1036"/>
                  </a:cubicBezTo>
                  <a:cubicBezTo>
                    <a:pt x="3537" y="1036"/>
                    <a:pt x="3394" y="1072"/>
                    <a:pt x="3251" y="1143"/>
                  </a:cubicBezTo>
                  <a:cubicBezTo>
                    <a:pt x="2727" y="0"/>
                    <a:pt x="1001" y="667"/>
                    <a:pt x="1370" y="1857"/>
                  </a:cubicBezTo>
                  <a:cubicBezTo>
                    <a:pt x="1310" y="1845"/>
                    <a:pt x="1239" y="1845"/>
                    <a:pt x="1168" y="1845"/>
                  </a:cubicBezTo>
                  <a:cubicBezTo>
                    <a:pt x="525" y="1845"/>
                    <a:pt x="1" y="2286"/>
                    <a:pt x="1" y="2941"/>
                  </a:cubicBezTo>
                  <a:cubicBezTo>
                    <a:pt x="1" y="3215"/>
                    <a:pt x="108" y="3489"/>
                    <a:pt x="286" y="3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1764;p64">
              <a:extLst>
                <a:ext uri="{FF2B5EF4-FFF2-40B4-BE49-F238E27FC236}">
                  <a16:creationId xmlns:a16="http://schemas.microsoft.com/office/drawing/2014/main" id="{DC15C57C-6223-3AA8-91D8-F1990B1E0937}"/>
                </a:ext>
              </a:extLst>
            </p:cNvPr>
            <p:cNvSpPr/>
            <p:nvPr/>
          </p:nvSpPr>
          <p:spPr>
            <a:xfrm>
              <a:off x="4028763" y="1684750"/>
              <a:ext cx="425675" cy="31575"/>
            </a:xfrm>
            <a:custGeom>
              <a:avLst/>
              <a:gdLst/>
              <a:ahLst/>
              <a:cxnLst/>
              <a:rect l="l" t="t" r="r" b="b"/>
              <a:pathLst>
                <a:path w="17027" h="1263" extrusionOk="0">
                  <a:moveTo>
                    <a:pt x="179" y="1263"/>
                  </a:moveTo>
                  <a:lnTo>
                    <a:pt x="16860" y="1263"/>
                  </a:lnTo>
                  <a:cubicBezTo>
                    <a:pt x="16955" y="1263"/>
                    <a:pt x="17027" y="1192"/>
                    <a:pt x="17027" y="1096"/>
                  </a:cubicBezTo>
                  <a:lnTo>
                    <a:pt x="17027" y="180"/>
                  </a:lnTo>
                  <a:cubicBezTo>
                    <a:pt x="17027" y="84"/>
                    <a:pt x="16955" y="1"/>
                    <a:pt x="16860" y="1"/>
                  </a:cubicBezTo>
                  <a:lnTo>
                    <a:pt x="179" y="1"/>
                  </a:lnTo>
                  <a:cubicBezTo>
                    <a:pt x="72" y="1"/>
                    <a:pt x="1" y="84"/>
                    <a:pt x="1" y="180"/>
                  </a:cubicBezTo>
                  <a:lnTo>
                    <a:pt x="1" y="1096"/>
                  </a:lnTo>
                  <a:cubicBezTo>
                    <a:pt x="1" y="1192"/>
                    <a:pt x="72" y="1263"/>
                    <a:pt x="179" y="1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1765;p64">
              <a:extLst>
                <a:ext uri="{FF2B5EF4-FFF2-40B4-BE49-F238E27FC236}">
                  <a16:creationId xmlns:a16="http://schemas.microsoft.com/office/drawing/2014/main" id="{8415AEA7-5D11-E9D2-5D2A-34432AEBA1D9}"/>
                </a:ext>
              </a:extLst>
            </p:cNvPr>
            <p:cNvSpPr/>
            <p:nvPr/>
          </p:nvSpPr>
          <p:spPr>
            <a:xfrm>
              <a:off x="4147088" y="1489075"/>
              <a:ext cx="40350" cy="17725"/>
            </a:xfrm>
            <a:custGeom>
              <a:avLst/>
              <a:gdLst/>
              <a:ahLst/>
              <a:cxnLst/>
              <a:rect l="l" t="t" r="r" b="b"/>
              <a:pathLst>
                <a:path w="1614" h="709" extrusionOk="0">
                  <a:moveTo>
                    <a:pt x="375" y="0"/>
                  </a:moveTo>
                  <a:cubicBezTo>
                    <a:pt x="172" y="0"/>
                    <a:pt x="1" y="262"/>
                    <a:pt x="185" y="446"/>
                  </a:cubicBezTo>
                  <a:cubicBezTo>
                    <a:pt x="352" y="613"/>
                    <a:pt x="578" y="708"/>
                    <a:pt x="816" y="708"/>
                  </a:cubicBezTo>
                  <a:cubicBezTo>
                    <a:pt x="1054" y="708"/>
                    <a:pt x="1280" y="613"/>
                    <a:pt x="1447" y="446"/>
                  </a:cubicBezTo>
                  <a:cubicBezTo>
                    <a:pt x="1614" y="260"/>
                    <a:pt x="1448" y="10"/>
                    <a:pt x="1254" y="10"/>
                  </a:cubicBezTo>
                  <a:cubicBezTo>
                    <a:pt x="1199" y="10"/>
                    <a:pt x="1142" y="30"/>
                    <a:pt x="1090" y="77"/>
                  </a:cubicBezTo>
                  <a:cubicBezTo>
                    <a:pt x="1012" y="154"/>
                    <a:pt x="914" y="193"/>
                    <a:pt x="817" y="193"/>
                  </a:cubicBezTo>
                  <a:cubicBezTo>
                    <a:pt x="721" y="193"/>
                    <a:pt x="625" y="154"/>
                    <a:pt x="554" y="77"/>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1766;p64">
              <a:extLst>
                <a:ext uri="{FF2B5EF4-FFF2-40B4-BE49-F238E27FC236}">
                  <a16:creationId xmlns:a16="http://schemas.microsoft.com/office/drawing/2014/main" id="{9B47AACA-A549-D0C5-FD21-FBDC50969A50}"/>
                </a:ext>
              </a:extLst>
            </p:cNvPr>
            <p:cNvSpPr/>
            <p:nvPr/>
          </p:nvSpPr>
          <p:spPr>
            <a:xfrm>
              <a:off x="4216488" y="1449150"/>
              <a:ext cx="40725" cy="17750"/>
            </a:xfrm>
            <a:custGeom>
              <a:avLst/>
              <a:gdLst/>
              <a:ahLst/>
              <a:cxnLst/>
              <a:rect l="l" t="t" r="r" b="b"/>
              <a:pathLst>
                <a:path w="1629" h="710" extrusionOk="0">
                  <a:moveTo>
                    <a:pt x="375" y="0"/>
                  </a:moveTo>
                  <a:cubicBezTo>
                    <a:pt x="176" y="0"/>
                    <a:pt x="0" y="256"/>
                    <a:pt x="183" y="448"/>
                  </a:cubicBezTo>
                  <a:cubicBezTo>
                    <a:pt x="350" y="614"/>
                    <a:pt x="576" y="710"/>
                    <a:pt x="814" y="710"/>
                  </a:cubicBezTo>
                  <a:cubicBezTo>
                    <a:pt x="1052" y="710"/>
                    <a:pt x="1278" y="614"/>
                    <a:pt x="1445" y="448"/>
                  </a:cubicBezTo>
                  <a:cubicBezTo>
                    <a:pt x="1628" y="256"/>
                    <a:pt x="1460" y="0"/>
                    <a:pt x="1264" y="0"/>
                  </a:cubicBezTo>
                  <a:cubicBezTo>
                    <a:pt x="1205" y="0"/>
                    <a:pt x="1143" y="23"/>
                    <a:pt x="1088" y="79"/>
                  </a:cubicBezTo>
                  <a:cubicBezTo>
                    <a:pt x="1010" y="156"/>
                    <a:pt x="912" y="195"/>
                    <a:pt x="816" y="195"/>
                  </a:cubicBezTo>
                  <a:cubicBezTo>
                    <a:pt x="719" y="195"/>
                    <a:pt x="624" y="156"/>
                    <a:pt x="552" y="79"/>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1767;p64">
              <a:extLst>
                <a:ext uri="{FF2B5EF4-FFF2-40B4-BE49-F238E27FC236}">
                  <a16:creationId xmlns:a16="http://schemas.microsoft.com/office/drawing/2014/main" id="{7E1BC0F5-83E3-1A38-EBAF-ED53D8DCEAC0}"/>
                </a:ext>
              </a:extLst>
            </p:cNvPr>
            <p:cNvSpPr/>
            <p:nvPr/>
          </p:nvSpPr>
          <p:spPr>
            <a:xfrm>
              <a:off x="4098113" y="1606175"/>
              <a:ext cx="72350" cy="78600"/>
            </a:xfrm>
            <a:custGeom>
              <a:avLst/>
              <a:gdLst/>
              <a:ahLst/>
              <a:cxnLst/>
              <a:rect l="l" t="t" r="r" b="b"/>
              <a:pathLst>
                <a:path w="2894" h="3144" extrusionOk="0">
                  <a:moveTo>
                    <a:pt x="1" y="25"/>
                  </a:moveTo>
                  <a:cubicBezTo>
                    <a:pt x="525" y="394"/>
                    <a:pt x="894" y="1132"/>
                    <a:pt x="894" y="1989"/>
                  </a:cubicBezTo>
                  <a:cubicBezTo>
                    <a:pt x="894" y="2394"/>
                    <a:pt x="810" y="2787"/>
                    <a:pt x="656" y="3144"/>
                  </a:cubicBezTo>
                  <a:lnTo>
                    <a:pt x="2596" y="3144"/>
                  </a:lnTo>
                  <a:cubicBezTo>
                    <a:pt x="2894" y="2739"/>
                    <a:pt x="2846" y="2191"/>
                    <a:pt x="2501" y="1846"/>
                  </a:cubicBezTo>
                  <a:cubicBezTo>
                    <a:pt x="2537" y="1727"/>
                    <a:pt x="2561" y="1620"/>
                    <a:pt x="2561" y="1501"/>
                  </a:cubicBezTo>
                  <a:cubicBezTo>
                    <a:pt x="2549" y="941"/>
                    <a:pt x="2108" y="489"/>
                    <a:pt x="1549" y="489"/>
                  </a:cubicBezTo>
                  <a:cubicBezTo>
                    <a:pt x="1394" y="489"/>
                    <a:pt x="1239" y="525"/>
                    <a:pt x="1096" y="596"/>
                  </a:cubicBezTo>
                  <a:cubicBezTo>
                    <a:pt x="941" y="239"/>
                    <a:pt x="584" y="1"/>
                    <a:pt x="179" y="1"/>
                  </a:cubicBezTo>
                  <a:cubicBezTo>
                    <a:pt x="120" y="1"/>
                    <a:pt x="60" y="13"/>
                    <a:pt x="1"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1768;p64">
              <a:extLst>
                <a:ext uri="{FF2B5EF4-FFF2-40B4-BE49-F238E27FC236}">
                  <a16:creationId xmlns:a16="http://schemas.microsoft.com/office/drawing/2014/main" id="{6707C8FD-DDDD-FFA7-73F2-F0282B8F84D6}"/>
                </a:ext>
              </a:extLst>
            </p:cNvPr>
            <p:cNvSpPr/>
            <p:nvPr/>
          </p:nvSpPr>
          <p:spPr>
            <a:xfrm>
              <a:off x="4119788" y="1634075"/>
              <a:ext cx="27475" cy="21250"/>
            </a:xfrm>
            <a:custGeom>
              <a:avLst/>
              <a:gdLst/>
              <a:ahLst/>
              <a:cxnLst/>
              <a:rect l="l" t="t" r="r" b="b"/>
              <a:pathLst>
                <a:path w="1099" h="850" extrusionOk="0">
                  <a:moveTo>
                    <a:pt x="443" y="0"/>
                  </a:moveTo>
                  <a:cubicBezTo>
                    <a:pt x="396" y="0"/>
                    <a:pt x="349" y="5"/>
                    <a:pt x="301" y="16"/>
                  </a:cubicBezTo>
                  <a:cubicBezTo>
                    <a:pt x="0" y="82"/>
                    <a:pt x="74" y="523"/>
                    <a:pt x="347" y="523"/>
                  </a:cubicBezTo>
                  <a:cubicBezTo>
                    <a:pt x="366" y="523"/>
                    <a:pt x="386" y="521"/>
                    <a:pt x="408" y="516"/>
                  </a:cubicBezTo>
                  <a:cubicBezTo>
                    <a:pt x="420" y="513"/>
                    <a:pt x="432" y="511"/>
                    <a:pt x="443" y="511"/>
                  </a:cubicBezTo>
                  <a:cubicBezTo>
                    <a:pt x="474" y="511"/>
                    <a:pt x="497" y="522"/>
                    <a:pt x="515" y="540"/>
                  </a:cubicBezTo>
                  <a:cubicBezTo>
                    <a:pt x="551" y="552"/>
                    <a:pt x="574" y="587"/>
                    <a:pt x="574" y="635"/>
                  </a:cubicBezTo>
                  <a:cubicBezTo>
                    <a:pt x="586" y="754"/>
                    <a:pt x="693" y="849"/>
                    <a:pt x="824" y="849"/>
                  </a:cubicBezTo>
                  <a:lnTo>
                    <a:pt x="860" y="849"/>
                  </a:lnTo>
                  <a:cubicBezTo>
                    <a:pt x="991" y="837"/>
                    <a:pt x="1098" y="706"/>
                    <a:pt x="1074" y="563"/>
                  </a:cubicBezTo>
                  <a:cubicBezTo>
                    <a:pt x="1043" y="241"/>
                    <a:pt x="767" y="0"/>
                    <a:pt x="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1769;p64">
              <a:extLst>
                <a:ext uri="{FF2B5EF4-FFF2-40B4-BE49-F238E27FC236}">
                  <a16:creationId xmlns:a16="http://schemas.microsoft.com/office/drawing/2014/main" id="{B55B2842-59CF-338C-A3FE-023C74101387}"/>
                </a:ext>
              </a:extLst>
            </p:cNvPr>
            <p:cNvSpPr/>
            <p:nvPr/>
          </p:nvSpPr>
          <p:spPr>
            <a:xfrm>
              <a:off x="4394288" y="1684750"/>
              <a:ext cx="60150" cy="31575"/>
            </a:xfrm>
            <a:custGeom>
              <a:avLst/>
              <a:gdLst/>
              <a:ahLst/>
              <a:cxnLst/>
              <a:rect l="l" t="t" r="r" b="b"/>
              <a:pathLst>
                <a:path w="2406" h="1263" extrusionOk="0">
                  <a:moveTo>
                    <a:pt x="2239" y="1"/>
                  </a:moveTo>
                  <a:lnTo>
                    <a:pt x="0" y="1"/>
                  </a:lnTo>
                  <a:cubicBezTo>
                    <a:pt x="96" y="1"/>
                    <a:pt x="179" y="84"/>
                    <a:pt x="179" y="180"/>
                  </a:cubicBezTo>
                  <a:lnTo>
                    <a:pt x="179" y="1084"/>
                  </a:lnTo>
                  <a:cubicBezTo>
                    <a:pt x="179" y="1192"/>
                    <a:pt x="96" y="1263"/>
                    <a:pt x="0" y="1263"/>
                  </a:cubicBezTo>
                  <a:lnTo>
                    <a:pt x="2239" y="1263"/>
                  </a:lnTo>
                  <a:cubicBezTo>
                    <a:pt x="2334" y="1263"/>
                    <a:pt x="2406" y="1192"/>
                    <a:pt x="2406" y="1096"/>
                  </a:cubicBezTo>
                  <a:lnTo>
                    <a:pt x="2406" y="168"/>
                  </a:lnTo>
                  <a:cubicBezTo>
                    <a:pt x="2406" y="72"/>
                    <a:pt x="2334" y="1"/>
                    <a:pt x="2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0C0D305F-AF04-0DC1-9809-9053C0ED0571}"/>
              </a:ext>
            </a:extLst>
          </p:cNvPr>
          <p:cNvPicPr>
            <a:picLocks noChangeAspect="1"/>
          </p:cNvPicPr>
          <p:nvPr/>
        </p:nvPicPr>
        <p:blipFill>
          <a:blip r:embed="rId3"/>
          <a:stretch>
            <a:fillRect/>
          </a:stretch>
        </p:blipFill>
        <p:spPr>
          <a:xfrm>
            <a:off x="39979" y="0"/>
            <a:ext cx="2314575" cy="5143500"/>
          </a:xfrm>
          <a:prstGeom prst="rect">
            <a:avLst/>
          </a:prstGeom>
        </p:spPr>
      </p:pic>
      <p:pic>
        <p:nvPicPr>
          <p:cNvPr id="37" name="Picture 36">
            <a:extLst>
              <a:ext uri="{FF2B5EF4-FFF2-40B4-BE49-F238E27FC236}">
                <a16:creationId xmlns:a16="http://schemas.microsoft.com/office/drawing/2014/main" id="{385EE4CC-E840-784B-AF33-78E5529D1A07}"/>
              </a:ext>
            </a:extLst>
          </p:cNvPr>
          <p:cNvPicPr>
            <a:picLocks noChangeAspect="1"/>
          </p:cNvPicPr>
          <p:nvPr/>
        </p:nvPicPr>
        <p:blipFill>
          <a:blip r:embed="rId4"/>
          <a:stretch>
            <a:fillRect/>
          </a:stretch>
        </p:blipFill>
        <p:spPr>
          <a:xfrm>
            <a:off x="2596658" y="0"/>
            <a:ext cx="2314575" cy="5143500"/>
          </a:xfrm>
          <a:prstGeom prst="rect">
            <a:avLst/>
          </a:prstGeom>
        </p:spPr>
      </p:pic>
    </p:spTree>
    <p:extLst>
      <p:ext uri="{BB962C8B-B14F-4D97-AF65-F5344CB8AC3E}">
        <p14:creationId xmlns:p14="http://schemas.microsoft.com/office/powerpoint/2010/main" val="91283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76"/>
          <p:cNvSpPr txBox="1">
            <a:spLocks noGrp="1"/>
          </p:cNvSpPr>
          <p:nvPr>
            <p:ph type="body" idx="1"/>
          </p:nvPr>
        </p:nvSpPr>
        <p:spPr>
          <a:xfrm>
            <a:off x="4966725" y="223023"/>
            <a:ext cx="4177274" cy="4393581"/>
          </a:xfrm>
          <a:prstGeom prst="rect">
            <a:avLst/>
          </a:prstGeom>
        </p:spPr>
        <p:txBody>
          <a:bodyPr spcFirstLastPara="1" wrap="square" lIns="91425" tIns="91425" rIns="91425" bIns="91425" anchor="t" anchorCtr="0">
            <a:noAutofit/>
          </a:bodyPr>
          <a:lstStyle/>
          <a:p>
            <a:pPr marL="139700" indent="0" algn="ctr">
              <a:buSzPts val="1400"/>
              <a:buNone/>
            </a:pPr>
            <a:r>
              <a:rPr lang="en-US" sz="1800" dirty="0">
                <a:solidFill>
                  <a:schemeClr val="bg2"/>
                </a:solidFill>
                <a:latin typeface="Bahnschrift" panose="020B0502040204020203" pitchFamily="34" charset="0"/>
              </a:rPr>
              <a:t>3.</a:t>
            </a:r>
            <a:r>
              <a:rPr lang="en-US" sz="1800" dirty="0">
                <a:latin typeface="Bahnschrift" panose="020B0502040204020203" pitchFamily="34" charset="0"/>
              </a:rPr>
              <a:t> </a:t>
            </a:r>
            <a:r>
              <a:rPr lang="en-US" sz="1800" dirty="0">
                <a:solidFill>
                  <a:schemeClr val="tx2">
                    <a:lumMod val="75000"/>
                  </a:schemeClr>
                </a:solidFill>
                <a:latin typeface="Bahnschrift" panose="020B0502040204020203" pitchFamily="34" charset="0"/>
              </a:rPr>
              <a:t>we had make a platform where big farmers can lend there machinery and small farmer who can rent them. Our App will display a list showing prices of all tools along with lenders information along with that For tools and equipment's we will connect farmers to nearby Local shops for purchase and deliver companies to deliver the tool at the home.</a:t>
            </a:r>
          </a:p>
          <a:p>
            <a:pPr marL="139700" indent="0" algn="ctr">
              <a:buSzPts val="1400"/>
              <a:buNone/>
            </a:pPr>
            <a:endParaRPr lang="en-US" sz="1800" dirty="0">
              <a:solidFill>
                <a:schemeClr val="accent2"/>
              </a:solidFill>
              <a:latin typeface="Bahnschrift" panose="020B0502040204020203" pitchFamily="34" charset="0"/>
            </a:endParaRPr>
          </a:p>
          <a:p>
            <a:pPr marL="139700" lvl="0" indent="0" algn="ctr" rtl="0">
              <a:spcBef>
                <a:spcPts val="0"/>
              </a:spcBef>
              <a:spcAft>
                <a:spcPts val="0"/>
              </a:spcAft>
              <a:buSzPts val="1400"/>
              <a:buNone/>
            </a:pPr>
            <a:endParaRPr lang="en-US" sz="1800" dirty="0">
              <a:solidFill>
                <a:schemeClr val="bg2"/>
              </a:solidFill>
              <a:latin typeface="Bahnschrift" panose="020B0502040204020203" pitchFamily="34" charset="0"/>
            </a:endParaRPr>
          </a:p>
        </p:txBody>
      </p:sp>
      <p:grpSp>
        <p:nvGrpSpPr>
          <p:cNvPr id="4" name="Google Shape;1827;p64">
            <a:extLst>
              <a:ext uri="{FF2B5EF4-FFF2-40B4-BE49-F238E27FC236}">
                <a16:creationId xmlns:a16="http://schemas.microsoft.com/office/drawing/2014/main" id="{1684467E-2705-6C69-2CFF-80255EE1ECFB}"/>
              </a:ext>
            </a:extLst>
          </p:cNvPr>
          <p:cNvGrpSpPr/>
          <p:nvPr/>
        </p:nvGrpSpPr>
        <p:grpSpPr>
          <a:xfrm>
            <a:off x="157340" y="4616604"/>
            <a:ext cx="472400" cy="439225"/>
            <a:chOff x="4010913" y="2602575"/>
            <a:chExt cx="472400" cy="439225"/>
          </a:xfrm>
        </p:grpSpPr>
        <p:sp>
          <p:nvSpPr>
            <p:cNvPr id="5" name="Google Shape;1828;p64">
              <a:extLst>
                <a:ext uri="{FF2B5EF4-FFF2-40B4-BE49-F238E27FC236}">
                  <a16:creationId xmlns:a16="http://schemas.microsoft.com/office/drawing/2014/main" id="{41A08526-2640-43A1-B164-A5F313125F4F}"/>
                </a:ext>
              </a:extLst>
            </p:cNvPr>
            <p:cNvSpPr/>
            <p:nvPr/>
          </p:nvSpPr>
          <p:spPr>
            <a:xfrm>
              <a:off x="4010913" y="2700075"/>
              <a:ext cx="337550" cy="341725"/>
            </a:xfrm>
            <a:custGeom>
              <a:avLst/>
              <a:gdLst/>
              <a:ahLst/>
              <a:cxnLst/>
              <a:rect l="l" t="t" r="r" b="b"/>
              <a:pathLst>
                <a:path w="13502" h="13669" extrusionOk="0">
                  <a:moveTo>
                    <a:pt x="6751" y="2250"/>
                  </a:moveTo>
                  <a:cubicBezTo>
                    <a:pt x="2941" y="0"/>
                    <a:pt x="0" y="3631"/>
                    <a:pt x="1048" y="7977"/>
                  </a:cubicBezTo>
                  <a:cubicBezTo>
                    <a:pt x="1786" y="11049"/>
                    <a:pt x="4298" y="13668"/>
                    <a:pt x="6751" y="12013"/>
                  </a:cubicBezTo>
                  <a:cubicBezTo>
                    <a:pt x="9192" y="13668"/>
                    <a:pt x="11704" y="11049"/>
                    <a:pt x="12454" y="7977"/>
                  </a:cubicBezTo>
                  <a:cubicBezTo>
                    <a:pt x="13502" y="3631"/>
                    <a:pt x="10561" y="0"/>
                    <a:pt x="6751" y="22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29;p64">
              <a:extLst>
                <a:ext uri="{FF2B5EF4-FFF2-40B4-BE49-F238E27FC236}">
                  <a16:creationId xmlns:a16="http://schemas.microsoft.com/office/drawing/2014/main" id="{6946DB2E-E442-DB26-3A99-CB68B6FD3712}"/>
                </a:ext>
              </a:extLst>
            </p:cNvPr>
            <p:cNvSpPr/>
            <p:nvPr/>
          </p:nvSpPr>
          <p:spPr>
            <a:xfrm>
              <a:off x="4152588" y="2839875"/>
              <a:ext cx="62625" cy="61725"/>
            </a:xfrm>
            <a:custGeom>
              <a:avLst/>
              <a:gdLst/>
              <a:ahLst/>
              <a:cxnLst/>
              <a:rect l="l" t="t" r="r" b="b"/>
              <a:pathLst>
                <a:path w="2505" h="2469" extrusionOk="0">
                  <a:moveTo>
                    <a:pt x="2147" y="0"/>
                  </a:moveTo>
                  <a:cubicBezTo>
                    <a:pt x="2085" y="0"/>
                    <a:pt x="2021" y="26"/>
                    <a:pt x="1965" y="87"/>
                  </a:cubicBezTo>
                  <a:lnTo>
                    <a:pt x="155" y="2040"/>
                  </a:lnTo>
                  <a:cubicBezTo>
                    <a:pt x="1" y="2207"/>
                    <a:pt x="120" y="2469"/>
                    <a:pt x="334" y="2469"/>
                  </a:cubicBezTo>
                  <a:cubicBezTo>
                    <a:pt x="405" y="2469"/>
                    <a:pt x="477" y="2445"/>
                    <a:pt x="524" y="2385"/>
                  </a:cubicBezTo>
                  <a:lnTo>
                    <a:pt x="2334" y="421"/>
                  </a:lnTo>
                  <a:cubicBezTo>
                    <a:pt x="2505" y="241"/>
                    <a:pt x="2337" y="0"/>
                    <a:pt x="2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30;p64">
              <a:extLst>
                <a:ext uri="{FF2B5EF4-FFF2-40B4-BE49-F238E27FC236}">
                  <a16:creationId xmlns:a16="http://schemas.microsoft.com/office/drawing/2014/main" id="{DF149965-64B8-A67C-2771-CE29378CBADB}"/>
                </a:ext>
              </a:extLst>
            </p:cNvPr>
            <p:cNvSpPr/>
            <p:nvPr/>
          </p:nvSpPr>
          <p:spPr>
            <a:xfrm>
              <a:off x="4167763" y="2650350"/>
              <a:ext cx="79500" cy="62825"/>
            </a:xfrm>
            <a:custGeom>
              <a:avLst/>
              <a:gdLst/>
              <a:ahLst/>
              <a:cxnLst/>
              <a:rect l="l" t="t" r="r" b="b"/>
              <a:pathLst>
                <a:path w="3180" h="2513" extrusionOk="0">
                  <a:moveTo>
                    <a:pt x="1977" y="72"/>
                  </a:moveTo>
                  <a:cubicBezTo>
                    <a:pt x="1251" y="144"/>
                    <a:pt x="620" y="632"/>
                    <a:pt x="370" y="1322"/>
                  </a:cubicBezTo>
                  <a:lnTo>
                    <a:pt x="1" y="2513"/>
                  </a:lnTo>
                  <a:lnTo>
                    <a:pt x="1239" y="2442"/>
                  </a:lnTo>
                  <a:cubicBezTo>
                    <a:pt x="1965" y="2358"/>
                    <a:pt x="2584" y="1870"/>
                    <a:pt x="2846" y="1191"/>
                  </a:cubicBezTo>
                  <a:lnTo>
                    <a:pt x="3144" y="215"/>
                  </a:lnTo>
                  <a:cubicBezTo>
                    <a:pt x="3180" y="108"/>
                    <a:pt x="3096" y="1"/>
                    <a:pt x="2989" y="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31;p64">
              <a:extLst>
                <a:ext uri="{FF2B5EF4-FFF2-40B4-BE49-F238E27FC236}">
                  <a16:creationId xmlns:a16="http://schemas.microsoft.com/office/drawing/2014/main" id="{B77D0E3C-80A3-4238-485D-8CC9FDC9FCBB}"/>
                </a:ext>
              </a:extLst>
            </p:cNvPr>
            <p:cNvSpPr/>
            <p:nvPr/>
          </p:nvSpPr>
          <p:spPr>
            <a:xfrm>
              <a:off x="4263913" y="2809300"/>
              <a:ext cx="219400" cy="219100"/>
            </a:xfrm>
            <a:custGeom>
              <a:avLst/>
              <a:gdLst/>
              <a:ahLst/>
              <a:cxnLst/>
              <a:rect l="l" t="t" r="r" b="b"/>
              <a:pathLst>
                <a:path w="8776" h="8764" extrusionOk="0">
                  <a:moveTo>
                    <a:pt x="3751" y="8764"/>
                  </a:moveTo>
                  <a:cubicBezTo>
                    <a:pt x="7097" y="8764"/>
                    <a:pt x="8775" y="4727"/>
                    <a:pt x="6406" y="2358"/>
                  </a:cubicBezTo>
                  <a:cubicBezTo>
                    <a:pt x="4049" y="1"/>
                    <a:pt x="1" y="1668"/>
                    <a:pt x="1" y="5013"/>
                  </a:cubicBezTo>
                  <a:cubicBezTo>
                    <a:pt x="1" y="7085"/>
                    <a:pt x="1679" y="8764"/>
                    <a:pt x="3751" y="87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32;p64">
              <a:extLst>
                <a:ext uri="{FF2B5EF4-FFF2-40B4-BE49-F238E27FC236}">
                  <a16:creationId xmlns:a16="http://schemas.microsoft.com/office/drawing/2014/main" id="{22F2D16A-BD80-336F-884A-196F829AFA8F}"/>
                </a:ext>
              </a:extLst>
            </p:cNvPr>
            <p:cNvSpPr/>
            <p:nvPr/>
          </p:nvSpPr>
          <p:spPr>
            <a:xfrm>
              <a:off x="4186213" y="2736675"/>
              <a:ext cx="65225" cy="37825"/>
            </a:xfrm>
            <a:custGeom>
              <a:avLst/>
              <a:gdLst/>
              <a:ahLst/>
              <a:cxnLst/>
              <a:rect l="l" t="t" r="r" b="b"/>
              <a:pathLst>
                <a:path w="2609" h="1513" extrusionOk="0">
                  <a:moveTo>
                    <a:pt x="2608" y="155"/>
                  </a:moveTo>
                  <a:cubicBezTo>
                    <a:pt x="1835" y="1"/>
                    <a:pt x="942" y="143"/>
                    <a:pt x="1" y="643"/>
                  </a:cubicBezTo>
                  <a:cubicBezTo>
                    <a:pt x="513" y="810"/>
                    <a:pt x="977" y="1108"/>
                    <a:pt x="1358" y="15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33;p64">
              <a:extLst>
                <a:ext uri="{FF2B5EF4-FFF2-40B4-BE49-F238E27FC236}">
                  <a16:creationId xmlns:a16="http://schemas.microsoft.com/office/drawing/2014/main" id="{6CB0F465-C0D7-C7F4-4FE7-2D585AAF3E15}"/>
                </a:ext>
              </a:extLst>
            </p:cNvPr>
            <p:cNvSpPr/>
            <p:nvPr/>
          </p:nvSpPr>
          <p:spPr>
            <a:xfrm>
              <a:off x="4189213" y="2788475"/>
              <a:ext cx="138125" cy="233675"/>
            </a:xfrm>
            <a:custGeom>
              <a:avLst/>
              <a:gdLst/>
              <a:ahLst/>
              <a:cxnLst/>
              <a:rect l="l" t="t" r="r" b="b"/>
              <a:pathLst>
                <a:path w="5525" h="9347" extrusionOk="0">
                  <a:moveTo>
                    <a:pt x="4239" y="738"/>
                  </a:moveTo>
                  <a:lnTo>
                    <a:pt x="3477" y="1572"/>
                  </a:lnTo>
                  <a:lnTo>
                    <a:pt x="3167" y="1905"/>
                  </a:lnTo>
                  <a:cubicBezTo>
                    <a:pt x="2989" y="2108"/>
                    <a:pt x="2703" y="2167"/>
                    <a:pt x="2453" y="2084"/>
                  </a:cubicBezTo>
                  <a:cubicBezTo>
                    <a:pt x="2584" y="3001"/>
                    <a:pt x="2536" y="3929"/>
                    <a:pt x="2322" y="4822"/>
                  </a:cubicBezTo>
                  <a:cubicBezTo>
                    <a:pt x="1929" y="6418"/>
                    <a:pt x="1072" y="7882"/>
                    <a:pt x="0" y="8704"/>
                  </a:cubicBezTo>
                  <a:cubicBezTo>
                    <a:pt x="1286" y="9347"/>
                    <a:pt x="2548" y="8870"/>
                    <a:pt x="3560" y="7823"/>
                  </a:cubicBezTo>
                  <a:cubicBezTo>
                    <a:pt x="2286" y="5775"/>
                    <a:pt x="3250" y="3084"/>
                    <a:pt x="5525" y="2298"/>
                  </a:cubicBezTo>
                  <a:cubicBezTo>
                    <a:pt x="5489" y="1500"/>
                    <a:pt x="5286" y="715"/>
                    <a:pt x="4929" y="0"/>
                  </a:cubicBezTo>
                  <a:close/>
                </a:path>
              </a:pathLst>
            </a:custGeom>
            <a:solidFill>
              <a:srgbClr val="E5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34;p64">
              <a:extLst>
                <a:ext uri="{FF2B5EF4-FFF2-40B4-BE49-F238E27FC236}">
                  <a16:creationId xmlns:a16="http://schemas.microsoft.com/office/drawing/2014/main" id="{05C87749-9C21-1FA0-5354-A875A3F4AA80}"/>
                </a:ext>
              </a:extLst>
            </p:cNvPr>
            <p:cNvSpPr/>
            <p:nvPr/>
          </p:nvSpPr>
          <p:spPr>
            <a:xfrm>
              <a:off x="4167763" y="2650350"/>
              <a:ext cx="79500" cy="62550"/>
            </a:xfrm>
            <a:custGeom>
              <a:avLst/>
              <a:gdLst/>
              <a:ahLst/>
              <a:cxnLst/>
              <a:rect l="l" t="t" r="r" b="b"/>
              <a:pathLst>
                <a:path w="3180" h="2502" extrusionOk="0">
                  <a:moveTo>
                    <a:pt x="2334" y="739"/>
                  </a:moveTo>
                  <a:cubicBezTo>
                    <a:pt x="2084" y="1418"/>
                    <a:pt x="1465" y="1906"/>
                    <a:pt x="739" y="1989"/>
                  </a:cubicBezTo>
                  <a:lnTo>
                    <a:pt x="156" y="2025"/>
                  </a:lnTo>
                  <a:lnTo>
                    <a:pt x="1" y="2501"/>
                  </a:lnTo>
                  <a:lnTo>
                    <a:pt x="1251" y="2430"/>
                  </a:lnTo>
                  <a:cubicBezTo>
                    <a:pt x="1977" y="2358"/>
                    <a:pt x="2596" y="1870"/>
                    <a:pt x="2846" y="1179"/>
                  </a:cubicBezTo>
                  <a:lnTo>
                    <a:pt x="3144" y="203"/>
                  </a:lnTo>
                  <a:cubicBezTo>
                    <a:pt x="3180" y="108"/>
                    <a:pt x="3096" y="1"/>
                    <a:pt x="2989" y="13"/>
                  </a:cubicBezTo>
                  <a:lnTo>
                    <a:pt x="2549" y="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35;p64">
              <a:extLst>
                <a:ext uri="{FF2B5EF4-FFF2-40B4-BE49-F238E27FC236}">
                  <a16:creationId xmlns:a16="http://schemas.microsoft.com/office/drawing/2014/main" id="{4F50AC04-6DFD-0BAD-1558-3AA3E0ADFEE2}"/>
                </a:ext>
              </a:extLst>
            </p:cNvPr>
            <p:cNvSpPr/>
            <p:nvPr/>
          </p:nvSpPr>
          <p:spPr>
            <a:xfrm>
              <a:off x="4336538" y="2841150"/>
              <a:ext cx="113125" cy="187550"/>
            </a:xfrm>
            <a:custGeom>
              <a:avLst/>
              <a:gdLst/>
              <a:ahLst/>
              <a:cxnLst/>
              <a:rect l="l" t="t" r="r" b="b"/>
              <a:pathLst>
                <a:path w="4525" h="7502" extrusionOk="0">
                  <a:moveTo>
                    <a:pt x="334" y="36"/>
                  </a:moveTo>
                  <a:cubicBezTo>
                    <a:pt x="2096" y="441"/>
                    <a:pt x="3322" y="2048"/>
                    <a:pt x="3239" y="3858"/>
                  </a:cubicBezTo>
                  <a:cubicBezTo>
                    <a:pt x="3156" y="5668"/>
                    <a:pt x="1798" y="7156"/>
                    <a:pt x="1" y="7406"/>
                  </a:cubicBezTo>
                  <a:cubicBezTo>
                    <a:pt x="286" y="7466"/>
                    <a:pt x="560" y="7502"/>
                    <a:pt x="846" y="7502"/>
                  </a:cubicBezTo>
                  <a:cubicBezTo>
                    <a:pt x="2894" y="7466"/>
                    <a:pt x="4525" y="5787"/>
                    <a:pt x="4525" y="3751"/>
                  </a:cubicBezTo>
                  <a:cubicBezTo>
                    <a:pt x="4525" y="1703"/>
                    <a:pt x="2894" y="36"/>
                    <a:pt x="846" y="1"/>
                  </a:cubicBezTo>
                  <a:cubicBezTo>
                    <a:pt x="667" y="1"/>
                    <a:pt x="501" y="13"/>
                    <a:pt x="334"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36;p64">
              <a:extLst>
                <a:ext uri="{FF2B5EF4-FFF2-40B4-BE49-F238E27FC236}">
                  <a16:creationId xmlns:a16="http://schemas.microsoft.com/office/drawing/2014/main" id="{33493C33-F32D-A45E-D964-51C3B373F723}"/>
                </a:ext>
              </a:extLst>
            </p:cNvPr>
            <p:cNvSpPr/>
            <p:nvPr/>
          </p:nvSpPr>
          <p:spPr>
            <a:xfrm>
              <a:off x="4195163" y="2807225"/>
              <a:ext cx="49725" cy="48825"/>
            </a:xfrm>
            <a:custGeom>
              <a:avLst/>
              <a:gdLst/>
              <a:ahLst/>
              <a:cxnLst/>
              <a:rect l="l" t="t" r="r" b="b"/>
              <a:pathLst>
                <a:path w="1989" h="1953" extrusionOk="0">
                  <a:moveTo>
                    <a:pt x="1989" y="1191"/>
                  </a:moveTo>
                  <a:lnTo>
                    <a:pt x="1750" y="167"/>
                  </a:lnTo>
                  <a:lnTo>
                    <a:pt x="703" y="0"/>
                  </a:lnTo>
                  <a:lnTo>
                    <a:pt x="250" y="488"/>
                  </a:lnTo>
                  <a:cubicBezTo>
                    <a:pt x="0" y="750"/>
                    <a:pt x="24" y="1167"/>
                    <a:pt x="286" y="1417"/>
                  </a:cubicBezTo>
                  <a:lnTo>
                    <a:pt x="453" y="1560"/>
                  </a:lnTo>
                  <a:lnTo>
                    <a:pt x="619" y="1715"/>
                  </a:lnTo>
                  <a:cubicBezTo>
                    <a:pt x="881" y="1953"/>
                    <a:pt x="1298" y="1941"/>
                    <a:pt x="1548" y="16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37;p64">
              <a:extLst>
                <a:ext uri="{FF2B5EF4-FFF2-40B4-BE49-F238E27FC236}">
                  <a16:creationId xmlns:a16="http://schemas.microsoft.com/office/drawing/2014/main" id="{CE479E34-3878-1A87-6CE2-C37027886F16}"/>
                </a:ext>
              </a:extLst>
            </p:cNvPr>
            <p:cNvSpPr/>
            <p:nvPr/>
          </p:nvSpPr>
          <p:spPr>
            <a:xfrm>
              <a:off x="4339513" y="2645000"/>
              <a:ext cx="53300" cy="54500"/>
            </a:xfrm>
            <a:custGeom>
              <a:avLst/>
              <a:gdLst/>
              <a:ahLst/>
              <a:cxnLst/>
              <a:rect l="l" t="t" r="r" b="b"/>
              <a:pathLst>
                <a:path w="2132" h="2180" extrusionOk="0">
                  <a:moveTo>
                    <a:pt x="1298" y="0"/>
                  </a:moveTo>
                  <a:lnTo>
                    <a:pt x="1" y="1417"/>
                  </a:lnTo>
                  <a:lnTo>
                    <a:pt x="191" y="2001"/>
                  </a:lnTo>
                  <a:lnTo>
                    <a:pt x="822" y="2179"/>
                  </a:lnTo>
                  <a:lnTo>
                    <a:pt x="2132" y="762"/>
                  </a:lnTo>
                  <a:lnTo>
                    <a:pt x="1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38;p64">
              <a:extLst>
                <a:ext uri="{FF2B5EF4-FFF2-40B4-BE49-F238E27FC236}">
                  <a16:creationId xmlns:a16="http://schemas.microsoft.com/office/drawing/2014/main" id="{3EDD0EE5-BF78-F228-6315-11596B04076C}"/>
                </a:ext>
              </a:extLst>
            </p:cNvPr>
            <p:cNvSpPr/>
            <p:nvPr/>
          </p:nvSpPr>
          <p:spPr>
            <a:xfrm>
              <a:off x="4276713" y="2684000"/>
              <a:ext cx="46150" cy="55375"/>
            </a:xfrm>
            <a:custGeom>
              <a:avLst/>
              <a:gdLst/>
              <a:ahLst/>
              <a:cxnLst/>
              <a:rect l="l" t="t" r="r" b="b"/>
              <a:pathLst>
                <a:path w="1846" h="2215" extrusionOk="0">
                  <a:moveTo>
                    <a:pt x="1072" y="0"/>
                  </a:moveTo>
                  <a:lnTo>
                    <a:pt x="0" y="1167"/>
                  </a:lnTo>
                  <a:lnTo>
                    <a:pt x="489" y="2215"/>
                  </a:lnTo>
                  <a:lnTo>
                    <a:pt x="1524" y="1655"/>
                  </a:lnTo>
                  <a:lnTo>
                    <a:pt x="1846" y="7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39;p64">
              <a:extLst>
                <a:ext uri="{FF2B5EF4-FFF2-40B4-BE49-F238E27FC236}">
                  <a16:creationId xmlns:a16="http://schemas.microsoft.com/office/drawing/2014/main" id="{743AEE7A-3FEC-1FD0-E5FF-5DE9DAF10DA3}"/>
                </a:ext>
              </a:extLst>
            </p:cNvPr>
            <p:cNvSpPr/>
            <p:nvPr/>
          </p:nvSpPr>
          <p:spPr>
            <a:xfrm>
              <a:off x="4308563" y="2720900"/>
              <a:ext cx="51825" cy="44675"/>
            </a:xfrm>
            <a:custGeom>
              <a:avLst/>
              <a:gdLst/>
              <a:ahLst/>
              <a:cxnLst/>
              <a:rect l="l" t="t" r="r" b="b"/>
              <a:pathLst>
                <a:path w="2073" h="1787" extrusionOk="0">
                  <a:moveTo>
                    <a:pt x="1393" y="1"/>
                  </a:moveTo>
                  <a:lnTo>
                    <a:pt x="596" y="643"/>
                  </a:lnTo>
                  <a:lnTo>
                    <a:pt x="0" y="1477"/>
                  </a:lnTo>
                  <a:lnTo>
                    <a:pt x="989" y="1786"/>
                  </a:lnTo>
                  <a:lnTo>
                    <a:pt x="2072" y="62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40;p64">
              <a:extLst>
                <a:ext uri="{FF2B5EF4-FFF2-40B4-BE49-F238E27FC236}">
                  <a16:creationId xmlns:a16="http://schemas.microsoft.com/office/drawing/2014/main" id="{B5B21F65-0735-9F88-431D-1ACBE8CDBDED}"/>
                </a:ext>
              </a:extLst>
            </p:cNvPr>
            <p:cNvSpPr/>
            <p:nvPr/>
          </p:nvSpPr>
          <p:spPr>
            <a:xfrm>
              <a:off x="4200813" y="2826875"/>
              <a:ext cx="44075" cy="29175"/>
            </a:xfrm>
            <a:custGeom>
              <a:avLst/>
              <a:gdLst/>
              <a:ahLst/>
              <a:cxnLst/>
              <a:rect l="l" t="t" r="r" b="b"/>
              <a:pathLst>
                <a:path w="1763" h="1167" extrusionOk="0">
                  <a:moveTo>
                    <a:pt x="870" y="488"/>
                  </a:moveTo>
                  <a:cubicBezTo>
                    <a:pt x="643" y="726"/>
                    <a:pt x="274" y="762"/>
                    <a:pt x="0" y="572"/>
                  </a:cubicBezTo>
                  <a:cubicBezTo>
                    <a:pt x="12" y="595"/>
                    <a:pt x="36" y="607"/>
                    <a:pt x="60" y="631"/>
                  </a:cubicBezTo>
                  <a:lnTo>
                    <a:pt x="215" y="774"/>
                  </a:lnTo>
                  <a:lnTo>
                    <a:pt x="381" y="929"/>
                  </a:lnTo>
                  <a:cubicBezTo>
                    <a:pt x="655" y="1167"/>
                    <a:pt x="1060" y="1155"/>
                    <a:pt x="1310" y="893"/>
                  </a:cubicBezTo>
                  <a:lnTo>
                    <a:pt x="1763" y="405"/>
                  </a:lnTo>
                  <a:lnTo>
                    <a:pt x="13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1;p64">
              <a:extLst>
                <a:ext uri="{FF2B5EF4-FFF2-40B4-BE49-F238E27FC236}">
                  <a16:creationId xmlns:a16="http://schemas.microsoft.com/office/drawing/2014/main" id="{0B442914-B23B-014E-F378-53F22C6E7559}"/>
                </a:ext>
              </a:extLst>
            </p:cNvPr>
            <p:cNvSpPr/>
            <p:nvPr/>
          </p:nvSpPr>
          <p:spPr>
            <a:xfrm>
              <a:off x="4324938" y="2728650"/>
              <a:ext cx="35450" cy="36925"/>
            </a:xfrm>
            <a:custGeom>
              <a:avLst/>
              <a:gdLst/>
              <a:ahLst/>
              <a:cxnLst/>
              <a:rect l="l" t="t" r="r" b="b"/>
              <a:pathLst>
                <a:path w="1418" h="1477" extrusionOk="0">
                  <a:moveTo>
                    <a:pt x="1072" y="0"/>
                  </a:moveTo>
                  <a:lnTo>
                    <a:pt x="0" y="1167"/>
                  </a:lnTo>
                  <a:lnTo>
                    <a:pt x="334" y="1476"/>
                  </a:lnTo>
                  <a:lnTo>
                    <a:pt x="1417" y="310"/>
                  </a:lnTo>
                  <a:lnTo>
                    <a:pt x="125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2;p64">
              <a:extLst>
                <a:ext uri="{FF2B5EF4-FFF2-40B4-BE49-F238E27FC236}">
                  <a16:creationId xmlns:a16="http://schemas.microsoft.com/office/drawing/2014/main" id="{4A1ACDFB-EB24-6D33-EC9F-2D54231DF69A}"/>
                </a:ext>
              </a:extLst>
            </p:cNvPr>
            <p:cNvSpPr/>
            <p:nvPr/>
          </p:nvSpPr>
          <p:spPr>
            <a:xfrm>
              <a:off x="4295763" y="2701550"/>
              <a:ext cx="47350" cy="48250"/>
            </a:xfrm>
            <a:custGeom>
              <a:avLst/>
              <a:gdLst/>
              <a:ahLst/>
              <a:cxnLst/>
              <a:rect l="l" t="t" r="r" b="b"/>
              <a:pathLst>
                <a:path w="1894" h="1930" extrusionOk="0">
                  <a:moveTo>
                    <a:pt x="1084" y="1"/>
                  </a:moveTo>
                  <a:lnTo>
                    <a:pt x="0" y="1167"/>
                  </a:lnTo>
                  <a:lnTo>
                    <a:pt x="227" y="1679"/>
                  </a:lnTo>
                  <a:lnTo>
                    <a:pt x="822" y="1929"/>
                  </a:lnTo>
                  <a:lnTo>
                    <a:pt x="1894" y="763"/>
                  </a:lnTo>
                  <a:lnTo>
                    <a:pt x="1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3;p64">
              <a:extLst>
                <a:ext uri="{FF2B5EF4-FFF2-40B4-BE49-F238E27FC236}">
                  <a16:creationId xmlns:a16="http://schemas.microsoft.com/office/drawing/2014/main" id="{19AB36F7-13B7-A115-EB18-22BCB1C6BEB6}"/>
                </a:ext>
              </a:extLst>
            </p:cNvPr>
            <p:cNvSpPr/>
            <p:nvPr/>
          </p:nvSpPr>
          <p:spPr>
            <a:xfrm>
              <a:off x="4204988" y="2713150"/>
              <a:ext cx="128300" cy="130100"/>
            </a:xfrm>
            <a:custGeom>
              <a:avLst/>
              <a:gdLst/>
              <a:ahLst/>
              <a:cxnLst/>
              <a:rect l="l" t="t" r="r" b="b"/>
              <a:pathLst>
                <a:path w="5132" h="5204" extrusionOk="0">
                  <a:moveTo>
                    <a:pt x="5132" y="2096"/>
                  </a:moveTo>
                  <a:lnTo>
                    <a:pt x="4536" y="2739"/>
                  </a:lnTo>
                  <a:lnTo>
                    <a:pt x="4203" y="3108"/>
                  </a:lnTo>
                  <a:lnTo>
                    <a:pt x="3774" y="3561"/>
                  </a:lnTo>
                  <a:lnTo>
                    <a:pt x="3429" y="3942"/>
                  </a:lnTo>
                  <a:lnTo>
                    <a:pt x="3012" y="4394"/>
                  </a:lnTo>
                  <a:lnTo>
                    <a:pt x="2667" y="4763"/>
                  </a:lnTo>
                  <a:lnTo>
                    <a:pt x="2524" y="4918"/>
                  </a:lnTo>
                  <a:cubicBezTo>
                    <a:pt x="2274" y="5180"/>
                    <a:pt x="1857" y="5204"/>
                    <a:pt x="1584" y="4954"/>
                  </a:cubicBezTo>
                  <a:lnTo>
                    <a:pt x="286" y="3763"/>
                  </a:lnTo>
                  <a:cubicBezTo>
                    <a:pt x="24" y="3513"/>
                    <a:pt x="0" y="3097"/>
                    <a:pt x="250" y="2823"/>
                  </a:cubicBezTo>
                  <a:lnTo>
                    <a:pt x="1846" y="1096"/>
                  </a:lnTo>
                  <a:lnTo>
                    <a:pt x="2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4;p64">
              <a:extLst>
                <a:ext uri="{FF2B5EF4-FFF2-40B4-BE49-F238E27FC236}">
                  <a16:creationId xmlns:a16="http://schemas.microsoft.com/office/drawing/2014/main" id="{2E685C1F-23D0-374A-6A6F-0A942F163A35}"/>
                </a:ext>
              </a:extLst>
            </p:cNvPr>
            <p:cNvSpPr/>
            <p:nvPr/>
          </p:nvSpPr>
          <p:spPr>
            <a:xfrm>
              <a:off x="4307363" y="2712275"/>
              <a:ext cx="36050" cy="37825"/>
            </a:xfrm>
            <a:custGeom>
              <a:avLst/>
              <a:gdLst/>
              <a:ahLst/>
              <a:cxnLst/>
              <a:rect l="l" t="t" r="r" b="b"/>
              <a:pathLst>
                <a:path w="1442" h="1513" extrusionOk="0">
                  <a:moveTo>
                    <a:pt x="1072" y="0"/>
                  </a:moveTo>
                  <a:lnTo>
                    <a:pt x="1" y="1167"/>
                  </a:lnTo>
                  <a:lnTo>
                    <a:pt x="310" y="1453"/>
                  </a:lnTo>
                  <a:lnTo>
                    <a:pt x="370" y="1512"/>
                  </a:lnTo>
                  <a:lnTo>
                    <a:pt x="1441" y="3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5;p64">
              <a:extLst>
                <a:ext uri="{FF2B5EF4-FFF2-40B4-BE49-F238E27FC236}">
                  <a16:creationId xmlns:a16="http://schemas.microsoft.com/office/drawing/2014/main" id="{49B0BA31-186D-D58E-6A48-7D7C6C85CFD7}"/>
                </a:ext>
              </a:extLst>
            </p:cNvPr>
            <p:cNvSpPr/>
            <p:nvPr/>
          </p:nvSpPr>
          <p:spPr>
            <a:xfrm>
              <a:off x="4350838" y="2655425"/>
              <a:ext cx="41975" cy="43775"/>
            </a:xfrm>
            <a:custGeom>
              <a:avLst/>
              <a:gdLst/>
              <a:ahLst/>
              <a:cxnLst/>
              <a:rect l="l" t="t" r="r" b="b"/>
              <a:pathLst>
                <a:path w="1679" h="1751" extrusionOk="0">
                  <a:moveTo>
                    <a:pt x="1310" y="0"/>
                  </a:moveTo>
                  <a:lnTo>
                    <a:pt x="0" y="1417"/>
                  </a:lnTo>
                  <a:lnTo>
                    <a:pt x="369" y="1750"/>
                  </a:lnTo>
                  <a:lnTo>
                    <a:pt x="1679" y="3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p64">
              <a:extLst>
                <a:ext uri="{FF2B5EF4-FFF2-40B4-BE49-F238E27FC236}">
                  <a16:creationId xmlns:a16="http://schemas.microsoft.com/office/drawing/2014/main" id="{FCBAD680-90BD-7913-F777-EB0DD6407070}"/>
                </a:ext>
              </a:extLst>
            </p:cNvPr>
            <p:cNvSpPr/>
            <p:nvPr/>
          </p:nvSpPr>
          <p:spPr>
            <a:xfrm>
              <a:off x="4232063" y="2753650"/>
              <a:ext cx="101525" cy="89600"/>
            </a:xfrm>
            <a:custGeom>
              <a:avLst/>
              <a:gdLst/>
              <a:ahLst/>
              <a:cxnLst/>
              <a:rect l="l" t="t" r="r" b="b"/>
              <a:pathLst>
                <a:path w="4061" h="3584" extrusionOk="0">
                  <a:moveTo>
                    <a:pt x="929" y="2822"/>
                  </a:moveTo>
                  <a:cubicBezTo>
                    <a:pt x="763" y="2989"/>
                    <a:pt x="524" y="3072"/>
                    <a:pt x="298" y="3012"/>
                  </a:cubicBezTo>
                  <a:cubicBezTo>
                    <a:pt x="179" y="2989"/>
                    <a:pt x="84" y="2941"/>
                    <a:pt x="1" y="2858"/>
                  </a:cubicBezTo>
                  <a:lnTo>
                    <a:pt x="513" y="3334"/>
                  </a:lnTo>
                  <a:cubicBezTo>
                    <a:pt x="786" y="3584"/>
                    <a:pt x="1203" y="3572"/>
                    <a:pt x="1453" y="3298"/>
                  </a:cubicBezTo>
                  <a:lnTo>
                    <a:pt x="4061" y="476"/>
                  </a:lnTo>
                  <a:lnTo>
                    <a:pt x="3537" y="0"/>
                  </a:lnTo>
                  <a:lnTo>
                    <a:pt x="3394" y="155"/>
                  </a:lnTo>
                  <a:lnTo>
                    <a:pt x="929" y="28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7;p64">
              <a:extLst>
                <a:ext uri="{FF2B5EF4-FFF2-40B4-BE49-F238E27FC236}">
                  <a16:creationId xmlns:a16="http://schemas.microsoft.com/office/drawing/2014/main" id="{441A9215-FD75-2688-7961-247962DCA1E3}"/>
                </a:ext>
              </a:extLst>
            </p:cNvPr>
            <p:cNvSpPr/>
            <p:nvPr/>
          </p:nvSpPr>
          <p:spPr>
            <a:xfrm>
              <a:off x="4353213" y="2607500"/>
              <a:ext cx="76525" cy="73550"/>
            </a:xfrm>
            <a:custGeom>
              <a:avLst/>
              <a:gdLst/>
              <a:ahLst/>
              <a:cxnLst/>
              <a:rect l="l" t="t" r="r" b="b"/>
              <a:pathLst>
                <a:path w="3061" h="2942" extrusionOk="0">
                  <a:moveTo>
                    <a:pt x="239" y="274"/>
                  </a:moveTo>
                  <a:cubicBezTo>
                    <a:pt x="36" y="500"/>
                    <a:pt x="0" y="798"/>
                    <a:pt x="155" y="941"/>
                  </a:cubicBezTo>
                  <a:lnTo>
                    <a:pt x="524" y="1286"/>
                  </a:lnTo>
                  <a:lnTo>
                    <a:pt x="1870" y="2512"/>
                  </a:lnTo>
                  <a:lnTo>
                    <a:pt x="2167" y="2798"/>
                  </a:lnTo>
                  <a:cubicBezTo>
                    <a:pt x="2310" y="2941"/>
                    <a:pt x="2608" y="2882"/>
                    <a:pt x="2810" y="2655"/>
                  </a:cubicBezTo>
                  <a:cubicBezTo>
                    <a:pt x="3013" y="2441"/>
                    <a:pt x="3060" y="2143"/>
                    <a:pt x="2894" y="2000"/>
                  </a:cubicBezTo>
                  <a:lnTo>
                    <a:pt x="893" y="143"/>
                  </a:lnTo>
                  <a:cubicBezTo>
                    <a:pt x="727" y="0"/>
                    <a:pt x="441" y="60"/>
                    <a:pt x="239" y="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48;p64">
              <a:extLst>
                <a:ext uri="{FF2B5EF4-FFF2-40B4-BE49-F238E27FC236}">
                  <a16:creationId xmlns:a16="http://schemas.microsoft.com/office/drawing/2014/main" id="{1517CA49-A4E7-3DA2-9E73-0A6AC67C1D67}"/>
                </a:ext>
              </a:extLst>
            </p:cNvPr>
            <p:cNvSpPr/>
            <p:nvPr/>
          </p:nvSpPr>
          <p:spPr>
            <a:xfrm>
              <a:off x="4346063" y="2602575"/>
              <a:ext cx="90525" cy="83225"/>
            </a:xfrm>
            <a:custGeom>
              <a:avLst/>
              <a:gdLst/>
              <a:ahLst/>
              <a:cxnLst/>
              <a:rect l="l" t="t" r="r" b="b"/>
              <a:pathLst>
                <a:path w="3621" h="3329" extrusionOk="0">
                  <a:moveTo>
                    <a:pt x="953" y="504"/>
                  </a:moveTo>
                  <a:cubicBezTo>
                    <a:pt x="974" y="504"/>
                    <a:pt x="991" y="509"/>
                    <a:pt x="1001" y="519"/>
                  </a:cubicBezTo>
                  <a:lnTo>
                    <a:pt x="3013" y="2376"/>
                  </a:lnTo>
                  <a:cubicBezTo>
                    <a:pt x="3037" y="2400"/>
                    <a:pt x="3037" y="2543"/>
                    <a:pt x="2918" y="2674"/>
                  </a:cubicBezTo>
                  <a:cubicBezTo>
                    <a:pt x="2858" y="2733"/>
                    <a:pt x="2787" y="2781"/>
                    <a:pt x="2703" y="2793"/>
                  </a:cubicBezTo>
                  <a:cubicBezTo>
                    <a:pt x="2691" y="2799"/>
                    <a:pt x="2677" y="2802"/>
                    <a:pt x="2662" y="2802"/>
                  </a:cubicBezTo>
                  <a:cubicBezTo>
                    <a:pt x="2647" y="2802"/>
                    <a:pt x="2632" y="2799"/>
                    <a:pt x="2620" y="2793"/>
                  </a:cubicBezTo>
                  <a:lnTo>
                    <a:pt x="2322" y="2519"/>
                  </a:lnTo>
                  <a:lnTo>
                    <a:pt x="989" y="1293"/>
                  </a:lnTo>
                  <a:lnTo>
                    <a:pt x="608" y="947"/>
                  </a:lnTo>
                  <a:cubicBezTo>
                    <a:pt x="584" y="924"/>
                    <a:pt x="584" y="781"/>
                    <a:pt x="703" y="650"/>
                  </a:cubicBezTo>
                  <a:lnTo>
                    <a:pt x="703" y="638"/>
                  </a:lnTo>
                  <a:cubicBezTo>
                    <a:pt x="799" y="542"/>
                    <a:pt x="894" y="504"/>
                    <a:pt x="953" y="504"/>
                  </a:cubicBezTo>
                  <a:close/>
                  <a:moveTo>
                    <a:pt x="953" y="0"/>
                  </a:moveTo>
                  <a:cubicBezTo>
                    <a:pt x="740" y="0"/>
                    <a:pt x="511" y="106"/>
                    <a:pt x="334" y="304"/>
                  </a:cubicBezTo>
                  <a:cubicBezTo>
                    <a:pt x="36" y="626"/>
                    <a:pt x="1" y="1078"/>
                    <a:pt x="263" y="1316"/>
                  </a:cubicBezTo>
                  <a:lnTo>
                    <a:pt x="644" y="1662"/>
                  </a:lnTo>
                  <a:lnTo>
                    <a:pt x="1977" y="2900"/>
                  </a:lnTo>
                  <a:lnTo>
                    <a:pt x="2275" y="3174"/>
                  </a:lnTo>
                  <a:cubicBezTo>
                    <a:pt x="2382" y="3269"/>
                    <a:pt x="2513" y="3329"/>
                    <a:pt x="2668" y="3329"/>
                  </a:cubicBezTo>
                  <a:cubicBezTo>
                    <a:pt x="2715" y="3317"/>
                    <a:pt x="2763" y="3317"/>
                    <a:pt x="2799" y="3305"/>
                  </a:cubicBezTo>
                  <a:cubicBezTo>
                    <a:pt x="2989" y="3269"/>
                    <a:pt x="3156" y="3162"/>
                    <a:pt x="3287" y="3031"/>
                  </a:cubicBezTo>
                  <a:cubicBezTo>
                    <a:pt x="3584" y="2698"/>
                    <a:pt x="3620" y="2257"/>
                    <a:pt x="3358" y="2007"/>
                  </a:cubicBezTo>
                  <a:lnTo>
                    <a:pt x="1346" y="150"/>
                  </a:lnTo>
                  <a:cubicBezTo>
                    <a:pt x="1235" y="49"/>
                    <a:pt x="1098" y="0"/>
                    <a:pt x="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9;p64">
              <a:extLst>
                <a:ext uri="{FF2B5EF4-FFF2-40B4-BE49-F238E27FC236}">
                  <a16:creationId xmlns:a16="http://schemas.microsoft.com/office/drawing/2014/main" id="{BA2A6A37-809B-E8BF-2544-59BED4A60E49}"/>
                </a:ext>
              </a:extLst>
            </p:cNvPr>
            <p:cNvSpPr/>
            <p:nvPr/>
          </p:nvSpPr>
          <p:spPr>
            <a:xfrm>
              <a:off x="4390113" y="2641425"/>
              <a:ext cx="46775" cy="47350"/>
            </a:xfrm>
            <a:custGeom>
              <a:avLst/>
              <a:gdLst/>
              <a:ahLst/>
              <a:cxnLst/>
              <a:rect l="l" t="t" r="r" b="b"/>
              <a:pathLst>
                <a:path w="1871" h="1894" extrusionOk="0">
                  <a:moveTo>
                    <a:pt x="1072" y="1"/>
                  </a:moveTo>
                  <a:cubicBezTo>
                    <a:pt x="1299" y="203"/>
                    <a:pt x="1239" y="643"/>
                    <a:pt x="941" y="953"/>
                  </a:cubicBezTo>
                  <a:cubicBezTo>
                    <a:pt x="656" y="1275"/>
                    <a:pt x="227" y="1358"/>
                    <a:pt x="1" y="1155"/>
                  </a:cubicBezTo>
                  <a:lnTo>
                    <a:pt x="132" y="1275"/>
                  </a:lnTo>
                  <a:lnTo>
                    <a:pt x="572" y="1679"/>
                  </a:lnTo>
                  <a:cubicBezTo>
                    <a:pt x="798" y="1894"/>
                    <a:pt x="1227" y="1798"/>
                    <a:pt x="1513" y="1477"/>
                  </a:cubicBezTo>
                  <a:cubicBezTo>
                    <a:pt x="1811" y="1167"/>
                    <a:pt x="1870" y="739"/>
                    <a:pt x="1644" y="524"/>
                  </a:cubicBezTo>
                  <a:lnTo>
                    <a:pt x="1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0;p64">
              <a:extLst>
                <a:ext uri="{FF2B5EF4-FFF2-40B4-BE49-F238E27FC236}">
                  <a16:creationId xmlns:a16="http://schemas.microsoft.com/office/drawing/2014/main" id="{6D361A46-E30C-E547-7837-392F8032DFF2}"/>
                </a:ext>
              </a:extLst>
            </p:cNvPr>
            <p:cNvSpPr/>
            <p:nvPr/>
          </p:nvSpPr>
          <p:spPr>
            <a:xfrm>
              <a:off x="4123938" y="2677550"/>
              <a:ext cx="62300" cy="85050"/>
            </a:xfrm>
            <a:custGeom>
              <a:avLst/>
              <a:gdLst/>
              <a:ahLst/>
              <a:cxnLst/>
              <a:rect l="l" t="t" r="r" b="b"/>
              <a:pathLst>
                <a:path w="2492" h="3402" extrusionOk="0">
                  <a:moveTo>
                    <a:pt x="372" y="1"/>
                  </a:moveTo>
                  <a:cubicBezTo>
                    <a:pt x="138" y="1"/>
                    <a:pt x="1" y="363"/>
                    <a:pt x="277" y="496"/>
                  </a:cubicBezTo>
                  <a:cubicBezTo>
                    <a:pt x="1432" y="1056"/>
                    <a:pt x="1813" y="1663"/>
                    <a:pt x="1980" y="3175"/>
                  </a:cubicBezTo>
                  <a:cubicBezTo>
                    <a:pt x="1992" y="3306"/>
                    <a:pt x="2099" y="3401"/>
                    <a:pt x="2230" y="3401"/>
                  </a:cubicBezTo>
                  <a:lnTo>
                    <a:pt x="2254" y="3401"/>
                  </a:lnTo>
                  <a:cubicBezTo>
                    <a:pt x="2385" y="3389"/>
                    <a:pt x="2492" y="3270"/>
                    <a:pt x="2480" y="3128"/>
                  </a:cubicBezTo>
                  <a:cubicBezTo>
                    <a:pt x="2290" y="1437"/>
                    <a:pt x="1813" y="687"/>
                    <a:pt x="492" y="32"/>
                  </a:cubicBezTo>
                  <a:cubicBezTo>
                    <a:pt x="450" y="10"/>
                    <a:pt x="410"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51;p64">
              <a:extLst>
                <a:ext uri="{FF2B5EF4-FFF2-40B4-BE49-F238E27FC236}">
                  <a16:creationId xmlns:a16="http://schemas.microsoft.com/office/drawing/2014/main" id="{8F1CE535-BDEE-6912-B0B0-9715CC95D3E7}"/>
                </a:ext>
              </a:extLst>
            </p:cNvPr>
            <p:cNvSpPr/>
            <p:nvPr/>
          </p:nvSpPr>
          <p:spPr>
            <a:xfrm>
              <a:off x="4269163" y="2784925"/>
              <a:ext cx="30500" cy="26775"/>
            </a:xfrm>
            <a:custGeom>
              <a:avLst/>
              <a:gdLst/>
              <a:ahLst/>
              <a:cxnLst/>
              <a:rect l="l" t="t" r="r" b="b"/>
              <a:pathLst>
                <a:path w="1220" h="1071" extrusionOk="0">
                  <a:moveTo>
                    <a:pt x="370" y="0"/>
                  </a:moveTo>
                  <a:cubicBezTo>
                    <a:pt x="168" y="0"/>
                    <a:pt x="0" y="266"/>
                    <a:pt x="195" y="452"/>
                  </a:cubicBezTo>
                  <a:lnTo>
                    <a:pt x="874" y="1071"/>
                  </a:lnTo>
                  <a:lnTo>
                    <a:pt x="1219" y="690"/>
                  </a:lnTo>
                  <a:lnTo>
                    <a:pt x="541" y="71"/>
                  </a:lnTo>
                  <a:cubicBezTo>
                    <a:pt x="486" y="21"/>
                    <a:pt x="426"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52;p64">
              <a:extLst>
                <a:ext uri="{FF2B5EF4-FFF2-40B4-BE49-F238E27FC236}">
                  <a16:creationId xmlns:a16="http://schemas.microsoft.com/office/drawing/2014/main" id="{2B536400-66C5-6571-AC28-EAE68EBACDD7}"/>
                </a:ext>
              </a:extLst>
            </p:cNvPr>
            <p:cNvSpPr/>
            <p:nvPr/>
          </p:nvSpPr>
          <p:spPr>
            <a:xfrm>
              <a:off x="4250113" y="2805750"/>
              <a:ext cx="30200" cy="26500"/>
            </a:xfrm>
            <a:custGeom>
              <a:avLst/>
              <a:gdLst/>
              <a:ahLst/>
              <a:cxnLst/>
              <a:rect l="l" t="t" r="r" b="b"/>
              <a:pathLst>
                <a:path w="1208" h="1060" extrusionOk="0">
                  <a:moveTo>
                    <a:pt x="369" y="0"/>
                  </a:moveTo>
                  <a:cubicBezTo>
                    <a:pt x="167" y="0"/>
                    <a:pt x="0" y="264"/>
                    <a:pt x="195" y="440"/>
                  </a:cubicBezTo>
                  <a:lnTo>
                    <a:pt x="862" y="1059"/>
                  </a:lnTo>
                  <a:lnTo>
                    <a:pt x="1207" y="690"/>
                  </a:lnTo>
                  <a:lnTo>
                    <a:pt x="541" y="71"/>
                  </a:lnTo>
                  <a:cubicBezTo>
                    <a:pt x="486" y="21"/>
                    <a:pt x="426"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53;p64">
              <a:extLst>
                <a:ext uri="{FF2B5EF4-FFF2-40B4-BE49-F238E27FC236}">
                  <a16:creationId xmlns:a16="http://schemas.microsoft.com/office/drawing/2014/main" id="{BA0838CD-0865-6E36-C099-2314D6E6DE30}"/>
                </a:ext>
              </a:extLst>
            </p:cNvPr>
            <p:cNvSpPr/>
            <p:nvPr/>
          </p:nvSpPr>
          <p:spPr>
            <a:xfrm>
              <a:off x="4328213" y="2902775"/>
              <a:ext cx="64900" cy="12550"/>
            </a:xfrm>
            <a:custGeom>
              <a:avLst/>
              <a:gdLst/>
              <a:ahLst/>
              <a:cxnLst/>
              <a:rect l="l" t="t" r="r" b="b"/>
              <a:pathLst>
                <a:path w="2596" h="502" extrusionOk="0">
                  <a:moveTo>
                    <a:pt x="250" y="0"/>
                  </a:moveTo>
                  <a:cubicBezTo>
                    <a:pt x="107" y="0"/>
                    <a:pt x="0" y="119"/>
                    <a:pt x="0" y="262"/>
                  </a:cubicBezTo>
                  <a:cubicBezTo>
                    <a:pt x="12" y="398"/>
                    <a:pt x="119" y="501"/>
                    <a:pt x="242" y="501"/>
                  </a:cubicBezTo>
                  <a:cubicBezTo>
                    <a:pt x="249" y="501"/>
                    <a:pt x="256" y="501"/>
                    <a:pt x="262" y="500"/>
                  </a:cubicBezTo>
                  <a:lnTo>
                    <a:pt x="2346" y="500"/>
                  </a:lnTo>
                  <a:cubicBezTo>
                    <a:pt x="2489" y="500"/>
                    <a:pt x="2596" y="393"/>
                    <a:pt x="2596" y="250"/>
                  </a:cubicBezTo>
                  <a:cubicBezTo>
                    <a:pt x="2596" y="107"/>
                    <a:pt x="2477" y="0"/>
                    <a:pt x="2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54;p64">
              <a:extLst>
                <a:ext uri="{FF2B5EF4-FFF2-40B4-BE49-F238E27FC236}">
                  <a16:creationId xmlns:a16="http://schemas.microsoft.com/office/drawing/2014/main" id="{23FAAF24-B6F3-217F-A1FF-0987C00B6371}"/>
                </a:ext>
              </a:extLst>
            </p:cNvPr>
            <p:cNvSpPr/>
            <p:nvPr/>
          </p:nvSpPr>
          <p:spPr>
            <a:xfrm>
              <a:off x="4327913" y="2877175"/>
              <a:ext cx="65500" cy="12525"/>
            </a:xfrm>
            <a:custGeom>
              <a:avLst/>
              <a:gdLst/>
              <a:ahLst/>
              <a:cxnLst/>
              <a:rect l="l" t="t" r="r" b="b"/>
              <a:pathLst>
                <a:path w="2620" h="501" extrusionOk="0">
                  <a:moveTo>
                    <a:pt x="250" y="0"/>
                  </a:moveTo>
                  <a:cubicBezTo>
                    <a:pt x="108" y="0"/>
                    <a:pt x="0" y="107"/>
                    <a:pt x="0" y="250"/>
                  </a:cubicBezTo>
                  <a:cubicBezTo>
                    <a:pt x="12" y="393"/>
                    <a:pt x="119" y="500"/>
                    <a:pt x="262" y="500"/>
                  </a:cubicBezTo>
                  <a:lnTo>
                    <a:pt x="2370" y="500"/>
                  </a:lnTo>
                  <a:cubicBezTo>
                    <a:pt x="2513" y="500"/>
                    <a:pt x="2620" y="381"/>
                    <a:pt x="2620" y="238"/>
                  </a:cubicBezTo>
                  <a:cubicBezTo>
                    <a:pt x="2620" y="107"/>
                    <a:pt x="2501"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1855;p64">
              <a:extLst>
                <a:ext uri="{FF2B5EF4-FFF2-40B4-BE49-F238E27FC236}">
                  <a16:creationId xmlns:a16="http://schemas.microsoft.com/office/drawing/2014/main" id="{E35FBB65-FD9E-D976-3222-5120ADA2831D}"/>
                </a:ext>
              </a:extLst>
            </p:cNvPr>
            <p:cNvSpPr/>
            <p:nvPr/>
          </p:nvSpPr>
          <p:spPr>
            <a:xfrm>
              <a:off x="4327913" y="2980150"/>
              <a:ext cx="65500" cy="12525"/>
            </a:xfrm>
            <a:custGeom>
              <a:avLst/>
              <a:gdLst/>
              <a:ahLst/>
              <a:cxnLst/>
              <a:rect l="l" t="t" r="r" b="b"/>
              <a:pathLst>
                <a:path w="2620" h="501" extrusionOk="0">
                  <a:moveTo>
                    <a:pt x="250" y="1"/>
                  </a:moveTo>
                  <a:cubicBezTo>
                    <a:pt x="108" y="1"/>
                    <a:pt x="0" y="120"/>
                    <a:pt x="0" y="263"/>
                  </a:cubicBezTo>
                  <a:cubicBezTo>
                    <a:pt x="12" y="394"/>
                    <a:pt x="119" y="501"/>
                    <a:pt x="262" y="501"/>
                  </a:cubicBezTo>
                  <a:lnTo>
                    <a:pt x="2370" y="501"/>
                  </a:lnTo>
                  <a:cubicBezTo>
                    <a:pt x="2513" y="501"/>
                    <a:pt x="2620" y="382"/>
                    <a:pt x="2620" y="251"/>
                  </a:cubicBezTo>
                  <a:cubicBezTo>
                    <a:pt x="2620" y="108"/>
                    <a:pt x="2501"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1856;p64">
              <a:extLst>
                <a:ext uri="{FF2B5EF4-FFF2-40B4-BE49-F238E27FC236}">
                  <a16:creationId xmlns:a16="http://schemas.microsoft.com/office/drawing/2014/main" id="{0CCF4B0E-AD25-D78F-69F5-C462B4B5BCD0}"/>
                </a:ext>
              </a:extLst>
            </p:cNvPr>
            <p:cNvSpPr/>
            <p:nvPr/>
          </p:nvSpPr>
          <p:spPr>
            <a:xfrm>
              <a:off x="4328213" y="2954525"/>
              <a:ext cx="64900" cy="12550"/>
            </a:xfrm>
            <a:custGeom>
              <a:avLst/>
              <a:gdLst/>
              <a:ahLst/>
              <a:cxnLst/>
              <a:rect l="l" t="t" r="r" b="b"/>
              <a:pathLst>
                <a:path w="2596" h="502" extrusionOk="0">
                  <a:moveTo>
                    <a:pt x="2356" y="1"/>
                  </a:moveTo>
                  <a:cubicBezTo>
                    <a:pt x="2348" y="1"/>
                    <a:pt x="2341" y="1"/>
                    <a:pt x="2334" y="2"/>
                  </a:cubicBezTo>
                  <a:lnTo>
                    <a:pt x="250" y="2"/>
                  </a:lnTo>
                  <a:cubicBezTo>
                    <a:pt x="107" y="2"/>
                    <a:pt x="0" y="109"/>
                    <a:pt x="0" y="252"/>
                  </a:cubicBezTo>
                  <a:cubicBezTo>
                    <a:pt x="12" y="395"/>
                    <a:pt x="131" y="502"/>
                    <a:pt x="262" y="502"/>
                  </a:cubicBezTo>
                  <a:lnTo>
                    <a:pt x="2346" y="502"/>
                  </a:lnTo>
                  <a:cubicBezTo>
                    <a:pt x="2489" y="502"/>
                    <a:pt x="2596" y="383"/>
                    <a:pt x="2596" y="240"/>
                  </a:cubicBezTo>
                  <a:cubicBezTo>
                    <a:pt x="2596" y="104"/>
                    <a:pt x="2489"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1857;p64">
              <a:extLst>
                <a:ext uri="{FF2B5EF4-FFF2-40B4-BE49-F238E27FC236}">
                  <a16:creationId xmlns:a16="http://schemas.microsoft.com/office/drawing/2014/main" id="{3D8003F6-B450-60E5-3A82-95A7958D3B60}"/>
                </a:ext>
              </a:extLst>
            </p:cNvPr>
            <p:cNvSpPr/>
            <p:nvPr/>
          </p:nvSpPr>
          <p:spPr>
            <a:xfrm>
              <a:off x="4288213" y="2764375"/>
              <a:ext cx="30500" cy="26500"/>
            </a:xfrm>
            <a:custGeom>
              <a:avLst/>
              <a:gdLst/>
              <a:ahLst/>
              <a:cxnLst/>
              <a:rect l="l" t="t" r="r" b="b"/>
              <a:pathLst>
                <a:path w="1220" h="1060" extrusionOk="0">
                  <a:moveTo>
                    <a:pt x="369" y="1"/>
                  </a:moveTo>
                  <a:cubicBezTo>
                    <a:pt x="167" y="1"/>
                    <a:pt x="0" y="264"/>
                    <a:pt x="195" y="440"/>
                  </a:cubicBezTo>
                  <a:lnTo>
                    <a:pt x="874" y="1059"/>
                  </a:lnTo>
                  <a:lnTo>
                    <a:pt x="1219" y="690"/>
                  </a:lnTo>
                  <a:lnTo>
                    <a:pt x="541" y="71"/>
                  </a:lnTo>
                  <a:cubicBezTo>
                    <a:pt x="486" y="21"/>
                    <a:pt x="42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1858;p64">
              <a:extLst>
                <a:ext uri="{FF2B5EF4-FFF2-40B4-BE49-F238E27FC236}">
                  <a16:creationId xmlns:a16="http://schemas.microsoft.com/office/drawing/2014/main" id="{FD56A986-34A0-95EC-3DA0-F2F37A1A4D60}"/>
                </a:ext>
              </a:extLst>
            </p:cNvPr>
            <p:cNvSpPr/>
            <p:nvPr/>
          </p:nvSpPr>
          <p:spPr>
            <a:xfrm>
              <a:off x="4321063" y="2866150"/>
              <a:ext cx="72650" cy="136950"/>
            </a:xfrm>
            <a:custGeom>
              <a:avLst/>
              <a:gdLst/>
              <a:ahLst/>
              <a:cxnLst/>
              <a:rect l="l" t="t" r="r" b="b"/>
              <a:pathLst>
                <a:path w="2906" h="5478" extrusionOk="0">
                  <a:moveTo>
                    <a:pt x="262" y="1"/>
                  </a:moveTo>
                  <a:cubicBezTo>
                    <a:pt x="120" y="1"/>
                    <a:pt x="1" y="120"/>
                    <a:pt x="1" y="251"/>
                  </a:cubicBezTo>
                  <a:lnTo>
                    <a:pt x="1" y="1560"/>
                  </a:lnTo>
                  <a:cubicBezTo>
                    <a:pt x="1" y="2037"/>
                    <a:pt x="239" y="2477"/>
                    <a:pt x="632" y="2739"/>
                  </a:cubicBezTo>
                  <a:cubicBezTo>
                    <a:pt x="239" y="3001"/>
                    <a:pt x="1" y="3454"/>
                    <a:pt x="1" y="3918"/>
                  </a:cubicBezTo>
                  <a:lnTo>
                    <a:pt x="1" y="5216"/>
                  </a:lnTo>
                  <a:cubicBezTo>
                    <a:pt x="1" y="5359"/>
                    <a:pt x="108" y="5466"/>
                    <a:pt x="251" y="5478"/>
                  </a:cubicBezTo>
                  <a:cubicBezTo>
                    <a:pt x="393" y="5478"/>
                    <a:pt x="501" y="5370"/>
                    <a:pt x="501" y="5228"/>
                  </a:cubicBezTo>
                  <a:lnTo>
                    <a:pt x="501" y="3942"/>
                  </a:lnTo>
                  <a:cubicBezTo>
                    <a:pt x="512" y="3418"/>
                    <a:pt x="941" y="3001"/>
                    <a:pt x="1453" y="3001"/>
                  </a:cubicBezTo>
                  <a:cubicBezTo>
                    <a:pt x="1977" y="3001"/>
                    <a:pt x="2406" y="3430"/>
                    <a:pt x="2406" y="3954"/>
                  </a:cubicBezTo>
                  <a:lnTo>
                    <a:pt x="2406" y="5216"/>
                  </a:lnTo>
                  <a:cubicBezTo>
                    <a:pt x="2394" y="5359"/>
                    <a:pt x="2501" y="5466"/>
                    <a:pt x="2644" y="5478"/>
                  </a:cubicBezTo>
                  <a:cubicBezTo>
                    <a:pt x="2787" y="5478"/>
                    <a:pt x="2906" y="5370"/>
                    <a:pt x="2906" y="5228"/>
                  </a:cubicBezTo>
                  <a:lnTo>
                    <a:pt x="2906" y="3918"/>
                  </a:lnTo>
                  <a:cubicBezTo>
                    <a:pt x="2894" y="3454"/>
                    <a:pt x="2668" y="3013"/>
                    <a:pt x="2275" y="2739"/>
                  </a:cubicBezTo>
                  <a:cubicBezTo>
                    <a:pt x="2668" y="2477"/>
                    <a:pt x="2894" y="2037"/>
                    <a:pt x="2906" y="1560"/>
                  </a:cubicBezTo>
                  <a:lnTo>
                    <a:pt x="2906" y="263"/>
                  </a:lnTo>
                  <a:cubicBezTo>
                    <a:pt x="2906" y="132"/>
                    <a:pt x="2798" y="13"/>
                    <a:pt x="2656" y="1"/>
                  </a:cubicBezTo>
                  <a:cubicBezTo>
                    <a:pt x="2513" y="1"/>
                    <a:pt x="2406" y="120"/>
                    <a:pt x="2406" y="251"/>
                  </a:cubicBezTo>
                  <a:lnTo>
                    <a:pt x="2406" y="1525"/>
                  </a:lnTo>
                  <a:cubicBezTo>
                    <a:pt x="2406" y="2049"/>
                    <a:pt x="1977" y="2477"/>
                    <a:pt x="1453" y="2477"/>
                  </a:cubicBezTo>
                  <a:cubicBezTo>
                    <a:pt x="1446" y="2477"/>
                    <a:pt x="1439" y="2477"/>
                    <a:pt x="1432" y="2477"/>
                  </a:cubicBezTo>
                  <a:cubicBezTo>
                    <a:pt x="930" y="2477"/>
                    <a:pt x="512" y="2053"/>
                    <a:pt x="501" y="1537"/>
                  </a:cubicBezTo>
                  <a:lnTo>
                    <a:pt x="501" y="263"/>
                  </a:lnTo>
                  <a:cubicBezTo>
                    <a:pt x="501" y="132"/>
                    <a:pt x="393" y="13"/>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1859;p64">
              <a:extLst>
                <a:ext uri="{FF2B5EF4-FFF2-40B4-BE49-F238E27FC236}">
                  <a16:creationId xmlns:a16="http://schemas.microsoft.com/office/drawing/2014/main" id="{2A6D3BE2-300E-61BF-1107-79745C2A98C3}"/>
                </a:ext>
              </a:extLst>
            </p:cNvPr>
            <p:cNvSpPr/>
            <p:nvPr/>
          </p:nvSpPr>
          <p:spPr>
            <a:xfrm>
              <a:off x="4295163" y="2656600"/>
              <a:ext cx="91700" cy="87550"/>
            </a:xfrm>
            <a:custGeom>
              <a:avLst/>
              <a:gdLst/>
              <a:ahLst/>
              <a:cxnLst/>
              <a:rect l="l" t="t" r="r" b="b"/>
              <a:pathLst>
                <a:path w="3668" h="3502" extrusionOk="0">
                  <a:moveTo>
                    <a:pt x="2870" y="1965"/>
                  </a:moveTo>
                  <a:lnTo>
                    <a:pt x="1537" y="739"/>
                  </a:lnTo>
                  <a:lnTo>
                    <a:pt x="786" y="48"/>
                  </a:lnTo>
                  <a:cubicBezTo>
                    <a:pt x="727" y="1"/>
                    <a:pt x="644" y="1"/>
                    <a:pt x="596" y="60"/>
                  </a:cubicBezTo>
                  <a:lnTo>
                    <a:pt x="48" y="656"/>
                  </a:lnTo>
                  <a:cubicBezTo>
                    <a:pt x="1" y="703"/>
                    <a:pt x="1" y="798"/>
                    <a:pt x="60" y="846"/>
                  </a:cubicBezTo>
                  <a:lnTo>
                    <a:pt x="334" y="1108"/>
                  </a:lnTo>
                  <a:lnTo>
                    <a:pt x="2596" y="3204"/>
                  </a:lnTo>
                  <a:lnTo>
                    <a:pt x="2882" y="3454"/>
                  </a:lnTo>
                  <a:cubicBezTo>
                    <a:pt x="2930" y="3501"/>
                    <a:pt x="3025" y="3501"/>
                    <a:pt x="3072" y="3442"/>
                  </a:cubicBezTo>
                  <a:lnTo>
                    <a:pt x="3620" y="2846"/>
                  </a:lnTo>
                  <a:cubicBezTo>
                    <a:pt x="3668" y="2799"/>
                    <a:pt x="3668" y="2703"/>
                    <a:pt x="3620" y="26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1860;p64">
              <a:extLst>
                <a:ext uri="{FF2B5EF4-FFF2-40B4-BE49-F238E27FC236}">
                  <a16:creationId xmlns:a16="http://schemas.microsoft.com/office/drawing/2014/main" id="{BE817E26-1B15-DADC-C30B-71CD50C80213}"/>
                </a:ext>
              </a:extLst>
            </p:cNvPr>
            <p:cNvSpPr/>
            <p:nvPr/>
          </p:nvSpPr>
          <p:spPr>
            <a:xfrm>
              <a:off x="4356188" y="2712275"/>
              <a:ext cx="30975" cy="31575"/>
            </a:xfrm>
            <a:custGeom>
              <a:avLst/>
              <a:gdLst/>
              <a:ahLst/>
              <a:cxnLst/>
              <a:rect l="l" t="t" r="r" b="b"/>
              <a:pathLst>
                <a:path w="1239" h="1263" extrusionOk="0">
                  <a:moveTo>
                    <a:pt x="739" y="215"/>
                  </a:moveTo>
                  <a:lnTo>
                    <a:pt x="203" y="798"/>
                  </a:lnTo>
                  <a:cubicBezTo>
                    <a:pt x="143" y="846"/>
                    <a:pt x="60" y="857"/>
                    <a:pt x="0" y="810"/>
                  </a:cubicBezTo>
                  <a:lnTo>
                    <a:pt x="0" y="810"/>
                  </a:lnTo>
                  <a:lnTo>
                    <a:pt x="167" y="953"/>
                  </a:lnTo>
                  <a:lnTo>
                    <a:pt x="441" y="1215"/>
                  </a:lnTo>
                  <a:cubicBezTo>
                    <a:pt x="501" y="1262"/>
                    <a:pt x="584" y="1250"/>
                    <a:pt x="643" y="1203"/>
                  </a:cubicBezTo>
                  <a:lnTo>
                    <a:pt x="1179" y="607"/>
                  </a:lnTo>
                  <a:cubicBezTo>
                    <a:pt x="1239" y="548"/>
                    <a:pt x="1239" y="465"/>
                    <a:pt x="1179" y="405"/>
                  </a:cubicBezTo>
                  <a:lnTo>
                    <a:pt x="739" y="0"/>
                  </a:lnTo>
                  <a:cubicBezTo>
                    <a:pt x="786" y="60"/>
                    <a:pt x="786" y="143"/>
                    <a:pt x="739" y="2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8" name="Google Shape;1295;p61">
            <a:extLst>
              <a:ext uri="{FF2B5EF4-FFF2-40B4-BE49-F238E27FC236}">
                <a16:creationId xmlns:a16="http://schemas.microsoft.com/office/drawing/2014/main" id="{AB8F5B87-DFA9-B31C-9A31-F650F03ECC1D}"/>
              </a:ext>
            </a:extLst>
          </p:cNvPr>
          <p:cNvGrpSpPr/>
          <p:nvPr/>
        </p:nvGrpSpPr>
        <p:grpSpPr>
          <a:xfrm>
            <a:off x="7893684" y="4089231"/>
            <a:ext cx="1092976" cy="966598"/>
            <a:chOff x="5238372" y="1303538"/>
            <a:chExt cx="1365197" cy="1207341"/>
          </a:xfrm>
        </p:grpSpPr>
        <p:sp>
          <p:nvSpPr>
            <p:cNvPr id="2798" name="Google Shape;1296;p61">
              <a:extLst>
                <a:ext uri="{FF2B5EF4-FFF2-40B4-BE49-F238E27FC236}">
                  <a16:creationId xmlns:a16="http://schemas.microsoft.com/office/drawing/2014/main" id="{93AD43F7-2A82-D772-6097-752AD38C0A55}"/>
                </a:ext>
              </a:extLst>
            </p:cNvPr>
            <p:cNvSpPr/>
            <p:nvPr/>
          </p:nvSpPr>
          <p:spPr>
            <a:xfrm>
              <a:off x="5508885" y="1390148"/>
              <a:ext cx="1094684" cy="1120492"/>
            </a:xfrm>
            <a:custGeom>
              <a:avLst/>
              <a:gdLst/>
              <a:ahLst/>
              <a:cxnLst/>
              <a:rect l="l" t="t" r="r" b="b"/>
              <a:pathLst>
                <a:path w="53615" h="54879" extrusionOk="0">
                  <a:moveTo>
                    <a:pt x="8344" y="1"/>
                  </a:moveTo>
                  <a:cubicBezTo>
                    <a:pt x="8344" y="1"/>
                    <a:pt x="5583" y="706"/>
                    <a:pt x="5583" y="4525"/>
                  </a:cubicBezTo>
                  <a:cubicBezTo>
                    <a:pt x="5583" y="8373"/>
                    <a:pt x="353" y="17422"/>
                    <a:pt x="353" y="17422"/>
                  </a:cubicBezTo>
                  <a:cubicBezTo>
                    <a:pt x="353" y="17422"/>
                    <a:pt x="1" y="18450"/>
                    <a:pt x="706" y="22298"/>
                  </a:cubicBezTo>
                  <a:cubicBezTo>
                    <a:pt x="1382" y="26117"/>
                    <a:pt x="3467" y="29584"/>
                    <a:pt x="5906" y="33432"/>
                  </a:cubicBezTo>
                  <a:cubicBezTo>
                    <a:pt x="8344" y="37252"/>
                    <a:pt x="7991" y="53967"/>
                    <a:pt x="7991" y="53967"/>
                  </a:cubicBezTo>
                  <a:cubicBezTo>
                    <a:pt x="7991" y="53967"/>
                    <a:pt x="9232" y="54124"/>
                    <a:pt x="10163" y="54124"/>
                  </a:cubicBezTo>
                  <a:cubicBezTo>
                    <a:pt x="10629" y="54124"/>
                    <a:pt x="11017" y="54085"/>
                    <a:pt x="11135" y="53967"/>
                  </a:cubicBezTo>
                  <a:cubicBezTo>
                    <a:pt x="11487" y="53615"/>
                    <a:pt x="11135" y="45947"/>
                    <a:pt x="11487" y="42833"/>
                  </a:cubicBezTo>
                  <a:cubicBezTo>
                    <a:pt x="11840" y="39690"/>
                    <a:pt x="13573" y="30289"/>
                    <a:pt x="13573" y="30289"/>
                  </a:cubicBezTo>
                  <a:cubicBezTo>
                    <a:pt x="20390" y="31521"/>
                    <a:pt x="25766" y="31896"/>
                    <a:pt x="29785" y="31896"/>
                  </a:cubicBezTo>
                  <a:cubicBezTo>
                    <a:pt x="36019" y="31896"/>
                    <a:pt x="38985" y="30994"/>
                    <a:pt x="38985" y="30994"/>
                  </a:cubicBezTo>
                  <a:cubicBezTo>
                    <a:pt x="39337" y="32727"/>
                    <a:pt x="41423" y="36194"/>
                    <a:pt x="42804" y="40042"/>
                  </a:cubicBezTo>
                  <a:cubicBezTo>
                    <a:pt x="44214" y="43861"/>
                    <a:pt x="39337" y="54643"/>
                    <a:pt x="39337" y="54643"/>
                  </a:cubicBezTo>
                  <a:cubicBezTo>
                    <a:pt x="39337" y="54643"/>
                    <a:pt x="39917" y="54879"/>
                    <a:pt x="40610" y="54879"/>
                  </a:cubicBezTo>
                  <a:cubicBezTo>
                    <a:pt x="41116" y="54879"/>
                    <a:pt x="41682" y="54753"/>
                    <a:pt x="42128" y="54320"/>
                  </a:cubicBezTo>
                  <a:cubicBezTo>
                    <a:pt x="43156" y="53262"/>
                    <a:pt x="47681" y="37604"/>
                    <a:pt x="47328" y="34813"/>
                  </a:cubicBezTo>
                  <a:cubicBezTo>
                    <a:pt x="46975" y="32022"/>
                    <a:pt x="47328" y="28879"/>
                    <a:pt x="50471" y="21211"/>
                  </a:cubicBezTo>
                  <a:cubicBezTo>
                    <a:pt x="53615" y="13573"/>
                    <a:pt x="50119" y="1734"/>
                    <a:pt x="49766" y="1382"/>
                  </a:cubicBezTo>
                  <a:cubicBezTo>
                    <a:pt x="49414" y="1058"/>
                    <a:pt x="8344" y="1"/>
                    <a:pt x="8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297;p61">
              <a:extLst>
                <a:ext uri="{FF2B5EF4-FFF2-40B4-BE49-F238E27FC236}">
                  <a16:creationId xmlns:a16="http://schemas.microsoft.com/office/drawing/2014/main" id="{52B01D8D-203C-8A1A-5AFC-8F1EACFBFB78}"/>
                </a:ext>
              </a:extLst>
            </p:cNvPr>
            <p:cNvSpPr/>
            <p:nvPr/>
          </p:nvSpPr>
          <p:spPr>
            <a:xfrm>
              <a:off x="5504087" y="1390148"/>
              <a:ext cx="268735" cy="675411"/>
            </a:xfrm>
            <a:custGeom>
              <a:avLst/>
              <a:gdLst/>
              <a:ahLst/>
              <a:cxnLst/>
              <a:rect l="l" t="t" r="r" b="b"/>
              <a:pathLst>
                <a:path w="13162" h="33080" extrusionOk="0">
                  <a:moveTo>
                    <a:pt x="8579" y="1"/>
                  </a:moveTo>
                  <a:cubicBezTo>
                    <a:pt x="8579" y="1"/>
                    <a:pt x="5788" y="706"/>
                    <a:pt x="5788" y="4525"/>
                  </a:cubicBezTo>
                  <a:cubicBezTo>
                    <a:pt x="5788" y="8344"/>
                    <a:pt x="588" y="17392"/>
                    <a:pt x="559" y="17422"/>
                  </a:cubicBezTo>
                  <a:cubicBezTo>
                    <a:pt x="1" y="18391"/>
                    <a:pt x="647" y="20771"/>
                    <a:pt x="823" y="21740"/>
                  </a:cubicBezTo>
                  <a:cubicBezTo>
                    <a:pt x="1205" y="23855"/>
                    <a:pt x="1881" y="25912"/>
                    <a:pt x="2821" y="27821"/>
                  </a:cubicBezTo>
                  <a:cubicBezTo>
                    <a:pt x="3732" y="29672"/>
                    <a:pt x="5142" y="31229"/>
                    <a:pt x="5964" y="33080"/>
                  </a:cubicBezTo>
                  <a:cubicBezTo>
                    <a:pt x="4966" y="30818"/>
                    <a:pt x="3644" y="28732"/>
                    <a:pt x="2674" y="26499"/>
                  </a:cubicBezTo>
                  <a:cubicBezTo>
                    <a:pt x="1763" y="24472"/>
                    <a:pt x="412" y="21300"/>
                    <a:pt x="1381" y="19096"/>
                  </a:cubicBezTo>
                  <a:cubicBezTo>
                    <a:pt x="2057" y="17510"/>
                    <a:pt x="3585" y="16335"/>
                    <a:pt x="4349" y="14719"/>
                  </a:cubicBezTo>
                  <a:cubicBezTo>
                    <a:pt x="5612" y="12046"/>
                    <a:pt x="6581" y="9255"/>
                    <a:pt x="7257" y="6405"/>
                  </a:cubicBezTo>
                  <a:cubicBezTo>
                    <a:pt x="7286" y="6317"/>
                    <a:pt x="7316" y="6229"/>
                    <a:pt x="7345" y="6170"/>
                  </a:cubicBezTo>
                  <a:lnTo>
                    <a:pt x="7345" y="4026"/>
                  </a:lnTo>
                  <a:cubicBezTo>
                    <a:pt x="7345" y="3879"/>
                    <a:pt x="7375" y="3702"/>
                    <a:pt x="7463" y="3585"/>
                  </a:cubicBezTo>
                  <a:lnTo>
                    <a:pt x="7463" y="3291"/>
                  </a:lnTo>
                  <a:cubicBezTo>
                    <a:pt x="7463" y="3056"/>
                    <a:pt x="7521" y="2850"/>
                    <a:pt x="7639" y="2674"/>
                  </a:cubicBezTo>
                  <a:cubicBezTo>
                    <a:pt x="7815" y="2278"/>
                    <a:pt x="8206" y="2030"/>
                    <a:pt x="8626" y="2030"/>
                  </a:cubicBezTo>
                  <a:cubicBezTo>
                    <a:pt x="8766" y="2030"/>
                    <a:pt x="8909" y="2057"/>
                    <a:pt x="9049" y="2116"/>
                  </a:cubicBezTo>
                  <a:cubicBezTo>
                    <a:pt x="9313" y="1998"/>
                    <a:pt x="9607" y="1910"/>
                    <a:pt x="9901" y="1822"/>
                  </a:cubicBezTo>
                  <a:cubicBezTo>
                    <a:pt x="11017" y="1352"/>
                    <a:pt x="12104" y="765"/>
                    <a:pt x="13162" y="118"/>
                  </a:cubicBezTo>
                  <a:lnTo>
                    <a:pt x="85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1298;p61">
              <a:extLst>
                <a:ext uri="{FF2B5EF4-FFF2-40B4-BE49-F238E27FC236}">
                  <a16:creationId xmlns:a16="http://schemas.microsoft.com/office/drawing/2014/main" id="{BD50957A-4B81-1276-05DC-EF3D30A19405}"/>
                </a:ext>
              </a:extLst>
            </p:cNvPr>
            <p:cNvSpPr/>
            <p:nvPr/>
          </p:nvSpPr>
          <p:spPr>
            <a:xfrm>
              <a:off x="5793199" y="1901889"/>
              <a:ext cx="505068" cy="139778"/>
            </a:xfrm>
            <a:custGeom>
              <a:avLst/>
              <a:gdLst/>
              <a:ahLst/>
              <a:cxnLst/>
              <a:rect l="l" t="t" r="r" b="b"/>
              <a:pathLst>
                <a:path w="24737" h="6846" extrusionOk="0">
                  <a:moveTo>
                    <a:pt x="19450" y="0"/>
                  </a:moveTo>
                  <a:cubicBezTo>
                    <a:pt x="18785" y="0"/>
                    <a:pt x="18122" y="65"/>
                    <a:pt x="17510" y="143"/>
                  </a:cubicBezTo>
                  <a:cubicBezTo>
                    <a:pt x="15248" y="407"/>
                    <a:pt x="12986" y="995"/>
                    <a:pt x="10694" y="1230"/>
                  </a:cubicBezTo>
                  <a:cubicBezTo>
                    <a:pt x="10349" y="1260"/>
                    <a:pt x="10005" y="1277"/>
                    <a:pt x="9660" y="1277"/>
                  </a:cubicBezTo>
                  <a:cubicBezTo>
                    <a:pt x="9006" y="1277"/>
                    <a:pt x="8352" y="1217"/>
                    <a:pt x="7698" y="1083"/>
                  </a:cubicBezTo>
                  <a:cubicBezTo>
                    <a:pt x="6818" y="852"/>
                    <a:pt x="5893" y="727"/>
                    <a:pt x="4977" y="727"/>
                  </a:cubicBezTo>
                  <a:cubicBezTo>
                    <a:pt x="4608" y="727"/>
                    <a:pt x="4241" y="747"/>
                    <a:pt x="3879" y="789"/>
                  </a:cubicBezTo>
                  <a:cubicBezTo>
                    <a:pt x="2615" y="965"/>
                    <a:pt x="1499" y="1670"/>
                    <a:pt x="853" y="2757"/>
                  </a:cubicBezTo>
                  <a:cubicBezTo>
                    <a:pt x="530" y="3404"/>
                    <a:pt x="295" y="4079"/>
                    <a:pt x="177" y="4784"/>
                  </a:cubicBezTo>
                  <a:cubicBezTo>
                    <a:pt x="118" y="4961"/>
                    <a:pt x="59" y="5137"/>
                    <a:pt x="1" y="5313"/>
                  </a:cubicBezTo>
                  <a:cubicBezTo>
                    <a:pt x="6672" y="6487"/>
                    <a:pt x="11943" y="6845"/>
                    <a:pt x="15894" y="6845"/>
                  </a:cubicBezTo>
                  <a:cubicBezTo>
                    <a:pt x="20938" y="6845"/>
                    <a:pt x="23831" y="6262"/>
                    <a:pt x="24737" y="6048"/>
                  </a:cubicBezTo>
                  <a:cubicBezTo>
                    <a:pt x="24707" y="5754"/>
                    <a:pt x="24648" y="5519"/>
                    <a:pt x="24619" y="5284"/>
                  </a:cubicBezTo>
                  <a:cubicBezTo>
                    <a:pt x="24355" y="3874"/>
                    <a:pt x="24149" y="2287"/>
                    <a:pt x="23091" y="1230"/>
                  </a:cubicBezTo>
                  <a:cubicBezTo>
                    <a:pt x="22148" y="266"/>
                    <a:pt x="20795" y="0"/>
                    <a:pt x="1945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1299;p61">
              <a:extLst>
                <a:ext uri="{FF2B5EF4-FFF2-40B4-BE49-F238E27FC236}">
                  <a16:creationId xmlns:a16="http://schemas.microsoft.com/office/drawing/2014/main" id="{E93601D9-D711-3E7E-C1E8-61BAC53161BA}"/>
                </a:ext>
              </a:extLst>
            </p:cNvPr>
            <p:cNvSpPr/>
            <p:nvPr/>
          </p:nvSpPr>
          <p:spPr>
            <a:xfrm>
              <a:off x="5601254" y="1713273"/>
              <a:ext cx="153580" cy="194007"/>
            </a:xfrm>
            <a:custGeom>
              <a:avLst/>
              <a:gdLst/>
              <a:ahLst/>
              <a:cxnLst/>
              <a:rect l="l" t="t" r="r" b="b"/>
              <a:pathLst>
                <a:path w="7522" h="9502" extrusionOk="0">
                  <a:moveTo>
                    <a:pt x="4059" y="1"/>
                  </a:moveTo>
                  <a:cubicBezTo>
                    <a:pt x="3505" y="1"/>
                    <a:pt x="2927" y="138"/>
                    <a:pt x="2498" y="303"/>
                  </a:cubicBezTo>
                  <a:cubicBezTo>
                    <a:pt x="794" y="891"/>
                    <a:pt x="1" y="2536"/>
                    <a:pt x="236" y="4181"/>
                  </a:cubicBezTo>
                  <a:cubicBezTo>
                    <a:pt x="471" y="4710"/>
                    <a:pt x="559" y="5268"/>
                    <a:pt x="559" y="5826"/>
                  </a:cubicBezTo>
                  <a:cubicBezTo>
                    <a:pt x="530" y="6325"/>
                    <a:pt x="559" y="6825"/>
                    <a:pt x="647" y="7324"/>
                  </a:cubicBezTo>
                  <a:cubicBezTo>
                    <a:pt x="1029" y="8558"/>
                    <a:pt x="2351" y="9293"/>
                    <a:pt x="3526" y="9469"/>
                  </a:cubicBezTo>
                  <a:cubicBezTo>
                    <a:pt x="3693" y="9491"/>
                    <a:pt x="3860" y="9502"/>
                    <a:pt x="4026" y="9502"/>
                  </a:cubicBezTo>
                  <a:cubicBezTo>
                    <a:pt x="4977" y="9502"/>
                    <a:pt x="5911" y="9149"/>
                    <a:pt x="6611" y="8499"/>
                  </a:cubicBezTo>
                  <a:cubicBezTo>
                    <a:pt x="7287" y="7941"/>
                    <a:pt x="7522" y="7324"/>
                    <a:pt x="7081" y="6531"/>
                  </a:cubicBezTo>
                  <a:cubicBezTo>
                    <a:pt x="6699" y="5885"/>
                    <a:pt x="6170" y="5356"/>
                    <a:pt x="5876" y="4680"/>
                  </a:cubicBezTo>
                  <a:cubicBezTo>
                    <a:pt x="5583" y="3975"/>
                    <a:pt x="5612" y="3182"/>
                    <a:pt x="5935" y="2506"/>
                  </a:cubicBezTo>
                  <a:cubicBezTo>
                    <a:pt x="6258" y="1713"/>
                    <a:pt x="5965" y="773"/>
                    <a:pt x="5230" y="303"/>
                  </a:cubicBezTo>
                  <a:cubicBezTo>
                    <a:pt x="4908" y="84"/>
                    <a:pt x="4491" y="1"/>
                    <a:pt x="4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1300;p61">
              <a:extLst>
                <a:ext uri="{FF2B5EF4-FFF2-40B4-BE49-F238E27FC236}">
                  <a16:creationId xmlns:a16="http://schemas.microsoft.com/office/drawing/2014/main" id="{E38E7D32-D9DE-0857-C8F3-055A6EB063AD}"/>
                </a:ext>
              </a:extLst>
            </p:cNvPr>
            <p:cNvSpPr/>
            <p:nvPr/>
          </p:nvSpPr>
          <p:spPr>
            <a:xfrm>
              <a:off x="5808798" y="1396151"/>
              <a:ext cx="651420" cy="181552"/>
            </a:xfrm>
            <a:custGeom>
              <a:avLst/>
              <a:gdLst/>
              <a:ahLst/>
              <a:cxnLst/>
              <a:rect l="l" t="t" r="r" b="b"/>
              <a:pathLst>
                <a:path w="31905" h="8892" extrusionOk="0">
                  <a:moveTo>
                    <a:pt x="4084" y="1"/>
                  </a:moveTo>
                  <a:cubicBezTo>
                    <a:pt x="2938" y="1205"/>
                    <a:pt x="1793" y="2468"/>
                    <a:pt x="1029" y="3967"/>
                  </a:cubicBezTo>
                  <a:cubicBezTo>
                    <a:pt x="324" y="5318"/>
                    <a:pt x="1" y="7521"/>
                    <a:pt x="1558" y="8432"/>
                  </a:cubicBezTo>
                  <a:cubicBezTo>
                    <a:pt x="2128" y="8771"/>
                    <a:pt x="2795" y="8892"/>
                    <a:pt x="3470" y="8892"/>
                  </a:cubicBezTo>
                  <a:cubicBezTo>
                    <a:pt x="4082" y="8892"/>
                    <a:pt x="4701" y="8793"/>
                    <a:pt x="5259" y="8667"/>
                  </a:cubicBezTo>
                  <a:cubicBezTo>
                    <a:pt x="6522" y="8432"/>
                    <a:pt x="7727" y="7962"/>
                    <a:pt x="8814" y="7316"/>
                  </a:cubicBezTo>
                  <a:cubicBezTo>
                    <a:pt x="9842" y="6611"/>
                    <a:pt x="10929" y="5964"/>
                    <a:pt x="12016" y="5377"/>
                  </a:cubicBezTo>
                  <a:cubicBezTo>
                    <a:pt x="12799" y="5011"/>
                    <a:pt x="13767" y="4623"/>
                    <a:pt x="14653" y="4623"/>
                  </a:cubicBezTo>
                  <a:cubicBezTo>
                    <a:pt x="14764" y="4623"/>
                    <a:pt x="14875" y="4629"/>
                    <a:pt x="14983" y="4642"/>
                  </a:cubicBezTo>
                  <a:cubicBezTo>
                    <a:pt x="15483" y="4672"/>
                    <a:pt x="15923" y="4936"/>
                    <a:pt x="16188" y="5347"/>
                  </a:cubicBezTo>
                  <a:cubicBezTo>
                    <a:pt x="16393" y="5670"/>
                    <a:pt x="16305" y="6023"/>
                    <a:pt x="16334" y="6405"/>
                  </a:cubicBezTo>
                  <a:cubicBezTo>
                    <a:pt x="16452" y="6904"/>
                    <a:pt x="16775" y="7316"/>
                    <a:pt x="17245" y="7492"/>
                  </a:cubicBezTo>
                  <a:cubicBezTo>
                    <a:pt x="17305" y="7504"/>
                    <a:pt x="17365" y="7510"/>
                    <a:pt x="17424" y="7510"/>
                  </a:cubicBezTo>
                  <a:cubicBezTo>
                    <a:pt x="17655" y="7510"/>
                    <a:pt x="17875" y="7420"/>
                    <a:pt x="18038" y="7257"/>
                  </a:cubicBezTo>
                  <a:cubicBezTo>
                    <a:pt x="18773" y="6757"/>
                    <a:pt x="19390" y="6170"/>
                    <a:pt x="20300" y="6023"/>
                  </a:cubicBezTo>
                  <a:cubicBezTo>
                    <a:pt x="20385" y="6016"/>
                    <a:pt x="20470" y="6013"/>
                    <a:pt x="20554" y="6013"/>
                  </a:cubicBezTo>
                  <a:cubicBezTo>
                    <a:pt x="21226" y="6013"/>
                    <a:pt x="21864" y="6222"/>
                    <a:pt x="22386" y="6640"/>
                  </a:cubicBezTo>
                  <a:cubicBezTo>
                    <a:pt x="22911" y="6982"/>
                    <a:pt x="23400" y="7236"/>
                    <a:pt x="23978" y="7236"/>
                  </a:cubicBezTo>
                  <a:cubicBezTo>
                    <a:pt x="24144" y="7236"/>
                    <a:pt x="24318" y="7215"/>
                    <a:pt x="24501" y="7169"/>
                  </a:cubicBezTo>
                  <a:cubicBezTo>
                    <a:pt x="25383" y="6934"/>
                    <a:pt x="26147" y="6229"/>
                    <a:pt x="26822" y="5641"/>
                  </a:cubicBezTo>
                  <a:cubicBezTo>
                    <a:pt x="28467" y="4113"/>
                    <a:pt x="30054" y="2263"/>
                    <a:pt x="31905" y="882"/>
                  </a:cubicBezTo>
                  <a:cubicBezTo>
                    <a:pt x="26029" y="618"/>
                    <a:pt x="13279" y="236"/>
                    <a:pt x="4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1301;p61">
              <a:extLst>
                <a:ext uri="{FF2B5EF4-FFF2-40B4-BE49-F238E27FC236}">
                  <a16:creationId xmlns:a16="http://schemas.microsoft.com/office/drawing/2014/main" id="{6A4A1D1A-13FC-70D6-A28E-1C353AF8E041}"/>
                </a:ext>
              </a:extLst>
            </p:cNvPr>
            <p:cNvSpPr/>
            <p:nvPr/>
          </p:nvSpPr>
          <p:spPr>
            <a:xfrm>
              <a:off x="5368534" y="1303538"/>
              <a:ext cx="76198" cy="104742"/>
            </a:xfrm>
            <a:custGeom>
              <a:avLst/>
              <a:gdLst/>
              <a:ahLst/>
              <a:cxnLst/>
              <a:rect l="l" t="t" r="r" b="b"/>
              <a:pathLst>
                <a:path w="3732" h="5130" extrusionOk="0">
                  <a:moveTo>
                    <a:pt x="1040" y="1"/>
                  </a:moveTo>
                  <a:cubicBezTo>
                    <a:pt x="831" y="1"/>
                    <a:pt x="657" y="152"/>
                    <a:pt x="529" y="365"/>
                  </a:cubicBezTo>
                  <a:cubicBezTo>
                    <a:pt x="294" y="835"/>
                    <a:pt x="177" y="1334"/>
                    <a:pt x="118" y="1863"/>
                  </a:cubicBezTo>
                  <a:cubicBezTo>
                    <a:pt x="0" y="2803"/>
                    <a:pt x="177" y="3743"/>
                    <a:pt x="588" y="4595"/>
                  </a:cubicBezTo>
                  <a:cubicBezTo>
                    <a:pt x="789" y="4989"/>
                    <a:pt x="1130" y="5129"/>
                    <a:pt x="1516" y="5129"/>
                  </a:cubicBezTo>
                  <a:cubicBezTo>
                    <a:pt x="2484" y="5129"/>
                    <a:pt x="3731" y="4243"/>
                    <a:pt x="3731" y="4243"/>
                  </a:cubicBezTo>
                  <a:cubicBezTo>
                    <a:pt x="588" y="2157"/>
                    <a:pt x="1998" y="424"/>
                    <a:pt x="1293" y="71"/>
                  </a:cubicBezTo>
                  <a:cubicBezTo>
                    <a:pt x="1204" y="23"/>
                    <a:pt x="1120"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1302;p61">
              <a:extLst>
                <a:ext uri="{FF2B5EF4-FFF2-40B4-BE49-F238E27FC236}">
                  <a16:creationId xmlns:a16="http://schemas.microsoft.com/office/drawing/2014/main" id="{156B5AD2-8306-FBE6-19F3-84CA79B6657C}"/>
                </a:ext>
              </a:extLst>
            </p:cNvPr>
            <p:cNvSpPr/>
            <p:nvPr/>
          </p:nvSpPr>
          <p:spPr>
            <a:xfrm>
              <a:off x="5547882" y="1303538"/>
              <a:ext cx="76198" cy="104742"/>
            </a:xfrm>
            <a:custGeom>
              <a:avLst/>
              <a:gdLst/>
              <a:ahLst/>
              <a:cxnLst/>
              <a:rect l="l" t="t" r="r" b="b"/>
              <a:pathLst>
                <a:path w="3732" h="5130" extrusionOk="0">
                  <a:moveTo>
                    <a:pt x="2704" y="1"/>
                  </a:moveTo>
                  <a:cubicBezTo>
                    <a:pt x="2624" y="1"/>
                    <a:pt x="2536" y="23"/>
                    <a:pt x="2439" y="71"/>
                  </a:cubicBezTo>
                  <a:cubicBezTo>
                    <a:pt x="1734" y="424"/>
                    <a:pt x="3144" y="2157"/>
                    <a:pt x="0" y="4243"/>
                  </a:cubicBezTo>
                  <a:cubicBezTo>
                    <a:pt x="0" y="4243"/>
                    <a:pt x="1247" y="5129"/>
                    <a:pt x="2216" y="5129"/>
                  </a:cubicBezTo>
                  <a:cubicBezTo>
                    <a:pt x="2601" y="5129"/>
                    <a:pt x="2943" y="4989"/>
                    <a:pt x="3144" y="4595"/>
                  </a:cubicBezTo>
                  <a:cubicBezTo>
                    <a:pt x="3555" y="3743"/>
                    <a:pt x="3731" y="2803"/>
                    <a:pt x="3614" y="1863"/>
                  </a:cubicBezTo>
                  <a:cubicBezTo>
                    <a:pt x="3584" y="1334"/>
                    <a:pt x="3437" y="835"/>
                    <a:pt x="3202" y="365"/>
                  </a:cubicBezTo>
                  <a:cubicBezTo>
                    <a:pt x="3075" y="152"/>
                    <a:pt x="2916" y="1"/>
                    <a:pt x="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1303;p61">
              <a:extLst>
                <a:ext uri="{FF2B5EF4-FFF2-40B4-BE49-F238E27FC236}">
                  <a16:creationId xmlns:a16="http://schemas.microsoft.com/office/drawing/2014/main" id="{D60B6862-BBA3-937D-BB1D-7D6297991DFB}"/>
                </a:ext>
              </a:extLst>
            </p:cNvPr>
            <p:cNvSpPr/>
            <p:nvPr/>
          </p:nvSpPr>
          <p:spPr>
            <a:xfrm>
              <a:off x="5238372" y="1346741"/>
              <a:ext cx="533264" cy="420294"/>
            </a:xfrm>
            <a:custGeom>
              <a:avLst/>
              <a:gdLst/>
              <a:ahLst/>
              <a:cxnLst/>
              <a:rect l="l" t="t" r="r" b="b"/>
              <a:pathLst>
                <a:path w="26118" h="20585" extrusionOk="0">
                  <a:moveTo>
                    <a:pt x="22510" y="1"/>
                  </a:moveTo>
                  <a:cubicBezTo>
                    <a:pt x="20552" y="1"/>
                    <a:pt x="18479" y="1774"/>
                    <a:pt x="18479" y="1774"/>
                  </a:cubicBezTo>
                  <a:cubicBezTo>
                    <a:pt x="16746" y="1320"/>
                    <a:pt x="15178" y="1152"/>
                    <a:pt x="13808" y="1152"/>
                  </a:cubicBezTo>
                  <a:cubicBezTo>
                    <a:pt x="9955" y="1152"/>
                    <a:pt x="7668" y="2479"/>
                    <a:pt x="7668" y="2479"/>
                  </a:cubicBezTo>
                  <a:cubicBezTo>
                    <a:pt x="7668" y="2479"/>
                    <a:pt x="5062" y="1029"/>
                    <a:pt x="3809" y="1029"/>
                  </a:cubicBezTo>
                  <a:cubicBezTo>
                    <a:pt x="3692" y="1029"/>
                    <a:pt x="3587" y="1042"/>
                    <a:pt x="3496" y="1069"/>
                  </a:cubicBezTo>
                  <a:cubicBezTo>
                    <a:pt x="2439" y="1422"/>
                    <a:pt x="1" y="746"/>
                    <a:pt x="1763" y="3508"/>
                  </a:cubicBezTo>
                  <a:cubicBezTo>
                    <a:pt x="2634" y="4910"/>
                    <a:pt x="3951" y="5259"/>
                    <a:pt x="5045" y="5259"/>
                  </a:cubicBezTo>
                  <a:cubicBezTo>
                    <a:pt x="6128" y="5259"/>
                    <a:pt x="6992" y="4918"/>
                    <a:pt x="6992" y="4918"/>
                  </a:cubicBezTo>
                  <a:lnTo>
                    <a:pt x="6992" y="9442"/>
                  </a:lnTo>
                  <a:cubicBezTo>
                    <a:pt x="6992" y="10136"/>
                    <a:pt x="9666" y="20584"/>
                    <a:pt x="13082" y="20584"/>
                  </a:cubicBezTo>
                  <a:cubicBezTo>
                    <a:pt x="13138" y="20584"/>
                    <a:pt x="13194" y="20582"/>
                    <a:pt x="13250" y="20576"/>
                  </a:cubicBezTo>
                  <a:cubicBezTo>
                    <a:pt x="16716" y="20223"/>
                    <a:pt x="18802" y="12585"/>
                    <a:pt x="19507" y="10147"/>
                  </a:cubicBezTo>
                  <a:cubicBezTo>
                    <a:pt x="20242" y="7709"/>
                    <a:pt x="19860" y="3860"/>
                    <a:pt x="19860" y="3860"/>
                  </a:cubicBezTo>
                  <a:lnTo>
                    <a:pt x="19860" y="3860"/>
                  </a:lnTo>
                  <a:cubicBezTo>
                    <a:pt x="20110" y="3966"/>
                    <a:pt x="20405" y="4013"/>
                    <a:pt x="20726" y="4013"/>
                  </a:cubicBezTo>
                  <a:cubicBezTo>
                    <a:pt x="22632" y="4013"/>
                    <a:pt x="25492" y="2377"/>
                    <a:pt x="25794" y="1774"/>
                  </a:cubicBezTo>
                  <a:cubicBezTo>
                    <a:pt x="26117" y="1069"/>
                    <a:pt x="25089" y="394"/>
                    <a:pt x="23003" y="41"/>
                  </a:cubicBezTo>
                  <a:cubicBezTo>
                    <a:pt x="22841" y="14"/>
                    <a:pt x="22676" y="1"/>
                    <a:pt x="22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1304;p61">
              <a:extLst>
                <a:ext uri="{FF2B5EF4-FFF2-40B4-BE49-F238E27FC236}">
                  <a16:creationId xmlns:a16="http://schemas.microsoft.com/office/drawing/2014/main" id="{96C758B1-F689-ED95-63A0-A6C0CCDBFDEF}"/>
                </a:ext>
              </a:extLst>
            </p:cNvPr>
            <p:cNvSpPr/>
            <p:nvPr/>
          </p:nvSpPr>
          <p:spPr>
            <a:xfrm>
              <a:off x="5407511"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4" y="353"/>
                    <a:pt x="1294" y="206"/>
                  </a:cubicBezTo>
                  <a:cubicBezTo>
                    <a:pt x="1294"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1305;p61">
              <a:extLst>
                <a:ext uri="{FF2B5EF4-FFF2-40B4-BE49-F238E27FC236}">
                  <a16:creationId xmlns:a16="http://schemas.microsoft.com/office/drawing/2014/main" id="{9BEB6145-2888-35EC-7004-113D1014ABB6}"/>
                </a:ext>
              </a:extLst>
            </p:cNvPr>
            <p:cNvSpPr/>
            <p:nvPr/>
          </p:nvSpPr>
          <p:spPr>
            <a:xfrm>
              <a:off x="5586859"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3" y="353"/>
                    <a:pt x="1293" y="206"/>
                  </a:cubicBezTo>
                  <a:cubicBezTo>
                    <a:pt x="1293"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1306;p61">
              <a:extLst>
                <a:ext uri="{FF2B5EF4-FFF2-40B4-BE49-F238E27FC236}">
                  <a16:creationId xmlns:a16="http://schemas.microsoft.com/office/drawing/2014/main" id="{416DA8DB-60C3-B655-02B2-C4D861B3E996}"/>
                </a:ext>
              </a:extLst>
            </p:cNvPr>
            <p:cNvSpPr/>
            <p:nvPr/>
          </p:nvSpPr>
          <p:spPr>
            <a:xfrm>
              <a:off x="5267161" y="1400990"/>
              <a:ext cx="99597" cy="53188"/>
            </a:xfrm>
            <a:custGeom>
              <a:avLst/>
              <a:gdLst/>
              <a:ahLst/>
              <a:cxnLst/>
              <a:rect l="l" t="t" r="r" b="b"/>
              <a:pathLst>
                <a:path w="4878" h="2605" extrusionOk="0">
                  <a:moveTo>
                    <a:pt x="812" y="0"/>
                  </a:moveTo>
                  <a:cubicBezTo>
                    <a:pt x="514" y="0"/>
                    <a:pt x="235" y="67"/>
                    <a:pt x="1" y="234"/>
                  </a:cubicBezTo>
                  <a:cubicBezTo>
                    <a:pt x="89" y="439"/>
                    <a:pt x="206" y="645"/>
                    <a:pt x="353" y="851"/>
                  </a:cubicBezTo>
                  <a:cubicBezTo>
                    <a:pt x="1231" y="2260"/>
                    <a:pt x="2550" y="2604"/>
                    <a:pt x="3637" y="2604"/>
                  </a:cubicBezTo>
                  <a:cubicBezTo>
                    <a:pt x="4114" y="2604"/>
                    <a:pt x="4546" y="2538"/>
                    <a:pt x="4877" y="2466"/>
                  </a:cubicBezTo>
                  <a:cubicBezTo>
                    <a:pt x="4495" y="1791"/>
                    <a:pt x="3967" y="1262"/>
                    <a:pt x="3291" y="909"/>
                  </a:cubicBezTo>
                  <a:cubicBezTo>
                    <a:pt x="2702" y="560"/>
                    <a:pt x="1675"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1307;p61">
              <a:extLst>
                <a:ext uri="{FF2B5EF4-FFF2-40B4-BE49-F238E27FC236}">
                  <a16:creationId xmlns:a16="http://schemas.microsoft.com/office/drawing/2014/main" id="{EBD8AD7F-6763-BCD4-8DAD-5A2B2CDE7FBE}"/>
                </a:ext>
              </a:extLst>
            </p:cNvPr>
            <p:cNvSpPr/>
            <p:nvPr/>
          </p:nvSpPr>
          <p:spPr>
            <a:xfrm>
              <a:off x="5643253" y="1394477"/>
              <a:ext cx="103190" cy="33811"/>
            </a:xfrm>
            <a:custGeom>
              <a:avLst/>
              <a:gdLst/>
              <a:ahLst/>
              <a:cxnLst/>
              <a:rect l="l" t="t" r="r" b="b"/>
              <a:pathLst>
                <a:path w="5054" h="1656" extrusionOk="0">
                  <a:moveTo>
                    <a:pt x="3849" y="0"/>
                  </a:moveTo>
                  <a:cubicBezTo>
                    <a:pt x="2487" y="0"/>
                    <a:pt x="1036" y="585"/>
                    <a:pt x="0" y="1463"/>
                  </a:cubicBezTo>
                  <a:lnTo>
                    <a:pt x="59" y="1522"/>
                  </a:lnTo>
                  <a:cubicBezTo>
                    <a:pt x="299" y="1615"/>
                    <a:pt x="576" y="1656"/>
                    <a:pt x="877" y="1656"/>
                  </a:cubicBezTo>
                  <a:cubicBezTo>
                    <a:pt x="2198" y="1656"/>
                    <a:pt x="3977" y="865"/>
                    <a:pt x="5053" y="171"/>
                  </a:cubicBezTo>
                  <a:cubicBezTo>
                    <a:pt x="4669" y="54"/>
                    <a:pt x="4263" y="0"/>
                    <a:pt x="3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1308;p61">
              <a:extLst>
                <a:ext uri="{FF2B5EF4-FFF2-40B4-BE49-F238E27FC236}">
                  <a16:creationId xmlns:a16="http://schemas.microsoft.com/office/drawing/2014/main" id="{3D99F976-3AD6-CC06-F9E0-B0154A53196B}"/>
                </a:ext>
              </a:extLst>
            </p:cNvPr>
            <p:cNvSpPr/>
            <p:nvPr/>
          </p:nvSpPr>
          <p:spPr>
            <a:xfrm>
              <a:off x="5672041" y="2384046"/>
              <a:ext cx="67194" cy="111194"/>
            </a:xfrm>
            <a:custGeom>
              <a:avLst/>
              <a:gdLst/>
              <a:ahLst/>
              <a:cxnLst/>
              <a:rect l="l" t="t" r="r" b="b"/>
              <a:pathLst>
                <a:path w="3291" h="5446" extrusionOk="0">
                  <a:moveTo>
                    <a:pt x="0" y="0"/>
                  </a:moveTo>
                  <a:cubicBezTo>
                    <a:pt x="59" y="3026"/>
                    <a:pt x="0" y="5288"/>
                    <a:pt x="0" y="5288"/>
                  </a:cubicBezTo>
                  <a:cubicBezTo>
                    <a:pt x="0" y="5288"/>
                    <a:pt x="1228" y="5445"/>
                    <a:pt x="2150" y="5445"/>
                  </a:cubicBezTo>
                  <a:cubicBezTo>
                    <a:pt x="2612" y="5445"/>
                    <a:pt x="2997" y="5406"/>
                    <a:pt x="3114" y="5288"/>
                  </a:cubicBezTo>
                  <a:cubicBezTo>
                    <a:pt x="3291" y="5112"/>
                    <a:pt x="3291" y="2909"/>
                    <a:pt x="3291" y="412"/>
                  </a:cubicBezTo>
                  <a:cubicBezTo>
                    <a:pt x="2204" y="324"/>
                    <a:pt x="1117" y="14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1309;p61">
              <a:extLst>
                <a:ext uri="{FF2B5EF4-FFF2-40B4-BE49-F238E27FC236}">
                  <a16:creationId xmlns:a16="http://schemas.microsoft.com/office/drawing/2014/main" id="{40232801-1380-5FEB-562C-6EF8135EAB6D}"/>
                </a:ext>
              </a:extLst>
            </p:cNvPr>
            <p:cNvSpPr/>
            <p:nvPr/>
          </p:nvSpPr>
          <p:spPr>
            <a:xfrm>
              <a:off x="6312050" y="2414039"/>
              <a:ext cx="89388" cy="96840"/>
            </a:xfrm>
            <a:custGeom>
              <a:avLst/>
              <a:gdLst/>
              <a:ahLst/>
              <a:cxnLst/>
              <a:rect l="l" t="t" r="r" b="b"/>
              <a:pathLst>
                <a:path w="4378" h="4743" extrusionOk="0">
                  <a:moveTo>
                    <a:pt x="1792" y="0"/>
                  </a:moveTo>
                  <a:cubicBezTo>
                    <a:pt x="882" y="2556"/>
                    <a:pt x="0" y="4524"/>
                    <a:pt x="0" y="4524"/>
                  </a:cubicBezTo>
                  <a:cubicBezTo>
                    <a:pt x="0" y="4524"/>
                    <a:pt x="559" y="4742"/>
                    <a:pt x="1236" y="4742"/>
                  </a:cubicBezTo>
                  <a:cubicBezTo>
                    <a:pt x="1751" y="4742"/>
                    <a:pt x="2334" y="4616"/>
                    <a:pt x="2791" y="4172"/>
                  </a:cubicBezTo>
                  <a:cubicBezTo>
                    <a:pt x="3085" y="3849"/>
                    <a:pt x="3702" y="2292"/>
                    <a:pt x="4378" y="177"/>
                  </a:cubicBezTo>
                  <a:cubicBezTo>
                    <a:pt x="3526" y="177"/>
                    <a:pt x="2644" y="118"/>
                    <a:pt x="1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1310;p61">
              <a:extLst>
                <a:ext uri="{FF2B5EF4-FFF2-40B4-BE49-F238E27FC236}">
                  <a16:creationId xmlns:a16="http://schemas.microsoft.com/office/drawing/2014/main" id="{704EC432-FC59-18DB-A895-4039F3A592B6}"/>
                </a:ext>
              </a:extLst>
            </p:cNvPr>
            <p:cNvSpPr/>
            <p:nvPr/>
          </p:nvSpPr>
          <p:spPr>
            <a:xfrm>
              <a:off x="6422407" y="1737448"/>
              <a:ext cx="139186" cy="265734"/>
            </a:xfrm>
            <a:custGeom>
              <a:avLst/>
              <a:gdLst/>
              <a:ahLst/>
              <a:cxnLst/>
              <a:rect l="l" t="t" r="r" b="b"/>
              <a:pathLst>
                <a:path w="6817" h="13015" extrusionOk="0">
                  <a:moveTo>
                    <a:pt x="6816" y="0"/>
                  </a:moveTo>
                  <a:cubicBezTo>
                    <a:pt x="6053" y="705"/>
                    <a:pt x="5054" y="1087"/>
                    <a:pt x="3996" y="1087"/>
                  </a:cubicBezTo>
                  <a:cubicBezTo>
                    <a:pt x="3374" y="1087"/>
                    <a:pt x="2723" y="1000"/>
                    <a:pt x="2083" y="1000"/>
                  </a:cubicBezTo>
                  <a:cubicBezTo>
                    <a:pt x="1817" y="1000"/>
                    <a:pt x="1553" y="1015"/>
                    <a:pt x="1293" y="1058"/>
                  </a:cubicBezTo>
                  <a:cubicBezTo>
                    <a:pt x="471" y="1176"/>
                    <a:pt x="30" y="1851"/>
                    <a:pt x="1" y="2644"/>
                  </a:cubicBezTo>
                  <a:cubicBezTo>
                    <a:pt x="30" y="3555"/>
                    <a:pt x="236" y="4436"/>
                    <a:pt x="588" y="5230"/>
                  </a:cubicBezTo>
                  <a:cubicBezTo>
                    <a:pt x="911" y="6052"/>
                    <a:pt x="1323" y="6787"/>
                    <a:pt x="1411" y="7668"/>
                  </a:cubicBezTo>
                  <a:cubicBezTo>
                    <a:pt x="1470" y="8696"/>
                    <a:pt x="1058" y="9754"/>
                    <a:pt x="1235" y="10782"/>
                  </a:cubicBezTo>
                  <a:cubicBezTo>
                    <a:pt x="1411" y="11693"/>
                    <a:pt x="2175" y="12398"/>
                    <a:pt x="2850" y="13015"/>
                  </a:cubicBezTo>
                  <a:cubicBezTo>
                    <a:pt x="3262" y="10899"/>
                    <a:pt x="4143" y="8167"/>
                    <a:pt x="5759" y="4231"/>
                  </a:cubicBezTo>
                  <a:cubicBezTo>
                    <a:pt x="6288" y="2879"/>
                    <a:pt x="6640" y="1440"/>
                    <a:pt x="6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1311;p61">
              <a:extLst>
                <a:ext uri="{FF2B5EF4-FFF2-40B4-BE49-F238E27FC236}">
                  <a16:creationId xmlns:a16="http://schemas.microsoft.com/office/drawing/2014/main" id="{1481C736-EB67-8B4B-4EFF-D3CF1A150041}"/>
                </a:ext>
              </a:extLst>
            </p:cNvPr>
            <p:cNvSpPr/>
            <p:nvPr/>
          </p:nvSpPr>
          <p:spPr>
            <a:xfrm>
              <a:off x="5425520" y="1643058"/>
              <a:ext cx="167954" cy="123955"/>
            </a:xfrm>
            <a:custGeom>
              <a:avLst/>
              <a:gdLst/>
              <a:ahLst/>
              <a:cxnLst/>
              <a:rect l="l" t="t" r="r" b="b"/>
              <a:pathLst>
                <a:path w="8226" h="6071" extrusionOk="0">
                  <a:moveTo>
                    <a:pt x="4252" y="0"/>
                  </a:moveTo>
                  <a:cubicBezTo>
                    <a:pt x="2729" y="0"/>
                    <a:pt x="1157" y="558"/>
                    <a:pt x="0" y="1686"/>
                  </a:cubicBezTo>
                  <a:cubicBezTo>
                    <a:pt x="1051" y="4043"/>
                    <a:pt x="2431" y="6070"/>
                    <a:pt x="3928" y="6070"/>
                  </a:cubicBezTo>
                  <a:cubicBezTo>
                    <a:pt x="3980" y="6070"/>
                    <a:pt x="4032" y="6068"/>
                    <a:pt x="4084" y="6063"/>
                  </a:cubicBezTo>
                  <a:cubicBezTo>
                    <a:pt x="5788" y="5887"/>
                    <a:pt x="7198" y="3918"/>
                    <a:pt x="8226" y="1686"/>
                  </a:cubicBezTo>
                  <a:cubicBezTo>
                    <a:pt x="7268" y="566"/>
                    <a:pt x="5785" y="0"/>
                    <a:pt x="4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1312;p61">
              <a:extLst>
                <a:ext uri="{FF2B5EF4-FFF2-40B4-BE49-F238E27FC236}">
                  <a16:creationId xmlns:a16="http://schemas.microsoft.com/office/drawing/2014/main" id="{EDF13EC8-F476-48B5-6FAE-9E41DFF08D0E}"/>
                </a:ext>
              </a:extLst>
            </p:cNvPr>
            <p:cNvSpPr/>
            <p:nvPr/>
          </p:nvSpPr>
          <p:spPr>
            <a:xfrm>
              <a:off x="5617465" y="1461527"/>
              <a:ext cx="28809" cy="73197"/>
            </a:xfrm>
            <a:custGeom>
              <a:avLst/>
              <a:gdLst/>
              <a:ahLst/>
              <a:cxnLst/>
              <a:rect l="l" t="t" r="r" b="b"/>
              <a:pathLst>
                <a:path w="1411" h="3585" extrusionOk="0">
                  <a:moveTo>
                    <a:pt x="1381" y="1"/>
                  </a:moveTo>
                  <a:lnTo>
                    <a:pt x="1381" y="1"/>
                  </a:lnTo>
                  <a:cubicBezTo>
                    <a:pt x="999" y="89"/>
                    <a:pt x="676" y="265"/>
                    <a:pt x="411" y="530"/>
                  </a:cubicBezTo>
                  <a:cubicBezTo>
                    <a:pt x="353" y="618"/>
                    <a:pt x="265" y="706"/>
                    <a:pt x="206" y="794"/>
                  </a:cubicBezTo>
                  <a:cubicBezTo>
                    <a:pt x="0" y="1587"/>
                    <a:pt x="59" y="2439"/>
                    <a:pt x="353" y="3203"/>
                  </a:cubicBezTo>
                  <a:lnTo>
                    <a:pt x="500" y="3409"/>
                  </a:lnTo>
                  <a:lnTo>
                    <a:pt x="676" y="3467"/>
                  </a:lnTo>
                  <a:cubicBezTo>
                    <a:pt x="823" y="3497"/>
                    <a:pt x="999" y="3555"/>
                    <a:pt x="1146" y="3585"/>
                  </a:cubicBezTo>
                  <a:cubicBezTo>
                    <a:pt x="1322" y="2410"/>
                    <a:pt x="1410" y="1205"/>
                    <a:pt x="1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1313;p61">
              <a:extLst>
                <a:ext uri="{FF2B5EF4-FFF2-40B4-BE49-F238E27FC236}">
                  <a16:creationId xmlns:a16="http://schemas.microsoft.com/office/drawing/2014/main" id="{1D3F4CDA-F885-8817-A90F-3D74E9DBC23D}"/>
                </a:ext>
              </a:extLst>
            </p:cNvPr>
            <p:cNvSpPr/>
            <p:nvPr/>
          </p:nvSpPr>
          <p:spPr>
            <a:xfrm>
              <a:off x="5545473" y="1556305"/>
              <a:ext cx="90592" cy="115788"/>
            </a:xfrm>
            <a:custGeom>
              <a:avLst/>
              <a:gdLst/>
              <a:ahLst/>
              <a:cxnLst/>
              <a:rect l="l" t="t" r="r" b="b"/>
              <a:pathLst>
                <a:path w="4437" h="5671" extrusionOk="0">
                  <a:moveTo>
                    <a:pt x="4437" y="0"/>
                  </a:moveTo>
                  <a:lnTo>
                    <a:pt x="4437" y="0"/>
                  </a:lnTo>
                  <a:cubicBezTo>
                    <a:pt x="4172" y="147"/>
                    <a:pt x="3937" y="382"/>
                    <a:pt x="3732" y="617"/>
                  </a:cubicBezTo>
                  <a:cubicBezTo>
                    <a:pt x="3467" y="1029"/>
                    <a:pt x="3144" y="1411"/>
                    <a:pt x="2762" y="1734"/>
                  </a:cubicBezTo>
                  <a:cubicBezTo>
                    <a:pt x="2527" y="1881"/>
                    <a:pt x="2292" y="1998"/>
                    <a:pt x="1998" y="2027"/>
                  </a:cubicBezTo>
                  <a:cubicBezTo>
                    <a:pt x="1734" y="2086"/>
                    <a:pt x="1470" y="2057"/>
                    <a:pt x="1205" y="2086"/>
                  </a:cubicBezTo>
                  <a:cubicBezTo>
                    <a:pt x="618" y="2145"/>
                    <a:pt x="118" y="2556"/>
                    <a:pt x="1" y="3144"/>
                  </a:cubicBezTo>
                  <a:cubicBezTo>
                    <a:pt x="530" y="4231"/>
                    <a:pt x="1382" y="5141"/>
                    <a:pt x="2469" y="5670"/>
                  </a:cubicBezTo>
                  <a:cubicBezTo>
                    <a:pt x="3262" y="3819"/>
                    <a:pt x="3908" y="1939"/>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1314;p61">
              <a:extLst>
                <a:ext uri="{FF2B5EF4-FFF2-40B4-BE49-F238E27FC236}">
                  <a16:creationId xmlns:a16="http://schemas.microsoft.com/office/drawing/2014/main" id="{A2ADF0D8-C43A-D3C8-79F6-83DB00EAC2AF}"/>
                </a:ext>
              </a:extLst>
            </p:cNvPr>
            <p:cNvSpPr/>
            <p:nvPr/>
          </p:nvSpPr>
          <p:spPr>
            <a:xfrm>
              <a:off x="5398528" y="1607042"/>
              <a:ext cx="36609" cy="68644"/>
            </a:xfrm>
            <a:custGeom>
              <a:avLst/>
              <a:gdLst/>
              <a:ahLst/>
              <a:cxnLst/>
              <a:rect l="l" t="t" r="r" b="b"/>
              <a:pathLst>
                <a:path w="1793" h="3362" extrusionOk="0">
                  <a:moveTo>
                    <a:pt x="283" y="1"/>
                  </a:moveTo>
                  <a:cubicBezTo>
                    <a:pt x="228" y="1"/>
                    <a:pt x="173" y="5"/>
                    <a:pt x="118" y="12"/>
                  </a:cubicBezTo>
                  <a:lnTo>
                    <a:pt x="0" y="12"/>
                  </a:lnTo>
                  <a:cubicBezTo>
                    <a:pt x="382" y="1158"/>
                    <a:pt x="794" y="2275"/>
                    <a:pt x="1264" y="3362"/>
                  </a:cubicBezTo>
                  <a:cubicBezTo>
                    <a:pt x="1352" y="3273"/>
                    <a:pt x="1410" y="3156"/>
                    <a:pt x="1469" y="3038"/>
                  </a:cubicBezTo>
                  <a:cubicBezTo>
                    <a:pt x="1675" y="2686"/>
                    <a:pt x="1792" y="2275"/>
                    <a:pt x="1792" y="1834"/>
                  </a:cubicBezTo>
                  <a:cubicBezTo>
                    <a:pt x="1792" y="1452"/>
                    <a:pt x="1704" y="1070"/>
                    <a:pt x="1528" y="718"/>
                  </a:cubicBezTo>
                  <a:cubicBezTo>
                    <a:pt x="1352" y="424"/>
                    <a:pt x="1058" y="189"/>
                    <a:pt x="735" y="71"/>
                  </a:cubicBezTo>
                  <a:cubicBezTo>
                    <a:pt x="584" y="28"/>
                    <a:pt x="434" y="1"/>
                    <a:pt x="2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1315;p61">
              <a:extLst>
                <a:ext uri="{FF2B5EF4-FFF2-40B4-BE49-F238E27FC236}">
                  <a16:creationId xmlns:a16="http://schemas.microsoft.com/office/drawing/2014/main" id="{4F79B0B3-28B5-6919-C423-C4612F1EC589}"/>
                </a:ext>
              </a:extLst>
            </p:cNvPr>
            <p:cNvSpPr/>
            <p:nvPr/>
          </p:nvSpPr>
          <p:spPr>
            <a:xfrm>
              <a:off x="5432707" y="1370364"/>
              <a:ext cx="130795" cy="44367"/>
            </a:xfrm>
            <a:custGeom>
              <a:avLst/>
              <a:gdLst/>
              <a:ahLst/>
              <a:cxnLst/>
              <a:rect l="l" t="t" r="r" b="b"/>
              <a:pathLst>
                <a:path w="6406" h="2173" extrusionOk="0">
                  <a:moveTo>
                    <a:pt x="4255" y="0"/>
                  </a:moveTo>
                  <a:cubicBezTo>
                    <a:pt x="2821" y="0"/>
                    <a:pt x="1391" y="196"/>
                    <a:pt x="1" y="588"/>
                  </a:cubicBezTo>
                  <a:cubicBezTo>
                    <a:pt x="30" y="1058"/>
                    <a:pt x="206" y="1528"/>
                    <a:pt x="500" y="1910"/>
                  </a:cubicBezTo>
                  <a:cubicBezTo>
                    <a:pt x="620" y="2081"/>
                    <a:pt x="810" y="2172"/>
                    <a:pt x="999" y="2172"/>
                  </a:cubicBezTo>
                  <a:cubicBezTo>
                    <a:pt x="1135" y="2172"/>
                    <a:pt x="1271" y="2125"/>
                    <a:pt x="1382" y="2027"/>
                  </a:cubicBezTo>
                  <a:cubicBezTo>
                    <a:pt x="1617" y="1734"/>
                    <a:pt x="1910" y="1528"/>
                    <a:pt x="2234" y="1410"/>
                  </a:cubicBezTo>
                  <a:cubicBezTo>
                    <a:pt x="2410" y="1381"/>
                    <a:pt x="2579" y="1366"/>
                    <a:pt x="2744" y="1366"/>
                  </a:cubicBezTo>
                  <a:cubicBezTo>
                    <a:pt x="2909" y="1366"/>
                    <a:pt x="3071" y="1381"/>
                    <a:pt x="3232" y="1410"/>
                  </a:cubicBezTo>
                  <a:cubicBezTo>
                    <a:pt x="3614" y="1528"/>
                    <a:pt x="4026" y="1557"/>
                    <a:pt x="4407" y="1675"/>
                  </a:cubicBezTo>
                  <a:cubicBezTo>
                    <a:pt x="4672" y="1734"/>
                    <a:pt x="4936" y="1881"/>
                    <a:pt x="5201" y="1939"/>
                  </a:cubicBezTo>
                  <a:cubicBezTo>
                    <a:pt x="5239" y="1946"/>
                    <a:pt x="5271" y="1949"/>
                    <a:pt x="5300" y="1949"/>
                  </a:cubicBezTo>
                  <a:cubicBezTo>
                    <a:pt x="5406" y="1949"/>
                    <a:pt x="5467" y="1901"/>
                    <a:pt x="5583" y="1763"/>
                  </a:cubicBezTo>
                  <a:cubicBezTo>
                    <a:pt x="5906" y="1352"/>
                    <a:pt x="6141" y="882"/>
                    <a:pt x="6317" y="382"/>
                  </a:cubicBezTo>
                  <a:lnTo>
                    <a:pt x="6405" y="147"/>
                  </a:lnTo>
                  <a:cubicBezTo>
                    <a:pt x="5690" y="49"/>
                    <a:pt x="4972" y="0"/>
                    <a:pt x="4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1316;p61">
              <a:extLst>
                <a:ext uri="{FF2B5EF4-FFF2-40B4-BE49-F238E27FC236}">
                  <a16:creationId xmlns:a16="http://schemas.microsoft.com/office/drawing/2014/main" id="{325E0027-431A-47C0-4894-81FE5118DB37}"/>
                </a:ext>
              </a:extLst>
            </p:cNvPr>
            <p:cNvSpPr/>
            <p:nvPr/>
          </p:nvSpPr>
          <p:spPr>
            <a:xfrm>
              <a:off x="5416516" y="1529313"/>
              <a:ext cx="27604" cy="23521"/>
            </a:xfrm>
            <a:custGeom>
              <a:avLst/>
              <a:gdLst/>
              <a:ahLst/>
              <a:cxnLst/>
              <a:rect l="l" t="t" r="r" b="b"/>
              <a:pathLst>
                <a:path w="1352" h="1152" extrusionOk="0">
                  <a:moveTo>
                    <a:pt x="764" y="0"/>
                  </a:moveTo>
                  <a:cubicBezTo>
                    <a:pt x="265" y="0"/>
                    <a:pt x="1" y="617"/>
                    <a:pt x="353" y="970"/>
                  </a:cubicBezTo>
                  <a:cubicBezTo>
                    <a:pt x="479" y="1096"/>
                    <a:pt x="631" y="1152"/>
                    <a:pt x="778" y="1152"/>
                  </a:cubicBezTo>
                  <a:cubicBezTo>
                    <a:pt x="1075" y="1152"/>
                    <a:pt x="1352" y="922"/>
                    <a:pt x="1352" y="588"/>
                  </a:cubicBezTo>
                  <a:cubicBezTo>
                    <a:pt x="1352" y="265"/>
                    <a:pt x="1088"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1317;p61">
              <a:extLst>
                <a:ext uri="{FF2B5EF4-FFF2-40B4-BE49-F238E27FC236}">
                  <a16:creationId xmlns:a16="http://schemas.microsoft.com/office/drawing/2014/main" id="{9ECEB690-F196-A192-8AE5-E1111673C093}"/>
                </a:ext>
              </a:extLst>
            </p:cNvPr>
            <p:cNvSpPr/>
            <p:nvPr/>
          </p:nvSpPr>
          <p:spPr>
            <a:xfrm>
              <a:off x="5576671" y="1529313"/>
              <a:ext cx="27604" cy="23705"/>
            </a:xfrm>
            <a:custGeom>
              <a:avLst/>
              <a:gdLst/>
              <a:ahLst/>
              <a:cxnLst/>
              <a:rect l="l" t="t" r="r" b="b"/>
              <a:pathLst>
                <a:path w="1352" h="1161" extrusionOk="0">
                  <a:moveTo>
                    <a:pt x="764" y="0"/>
                  </a:moveTo>
                  <a:cubicBezTo>
                    <a:pt x="265" y="0"/>
                    <a:pt x="0" y="617"/>
                    <a:pt x="353" y="999"/>
                  </a:cubicBezTo>
                  <a:cubicBezTo>
                    <a:pt x="474" y="1111"/>
                    <a:pt x="619" y="1161"/>
                    <a:pt x="760" y="1161"/>
                  </a:cubicBezTo>
                  <a:cubicBezTo>
                    <a:pt x="1064" y="1161"/>
                    <a:pt x="1352" y="929"/>
                    <a:pt x="1352" y="588"/>
                  </a:cubicBezTo>
                  <a:cubicBezTo>
                    <a:pt x="1352" y="265"/>
                    <a:pt x="1087"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1318;p61">
              <a:extLst>
                <a:ext uri="{FF2B5EF4-FFF2-40B4-BE49-F238E27FC236}">
                  <a16:creationId xmlns:a16="http://schemas.microsoft.com/office/drawing/2014/main" id="{0EB1AC03-9C8F-A5CD-7B59-2AE960BA0A17}"/>
                </a:ext>
              </a:extLst>
            </p:cNvPr>
            <p:cNvSpPr/>
            <p:nvPr/>
          </p:nvSpPr>
          <p:spPr>
            <a:xfrm>
              <a:off x="5469908" y="1717051"/>
              <a:ext cx="20356" cy="20479"/>
            </a:xfrm>
            <a:custGeom>
              <a:avLst/>
              <a:gdLst/>
              <a:ahLst/>
              <a:cxnLst/>
              <a:rect l="l" t="t" r="r" b="b"/>
              <a:pathLst>
                <a:path w="997" h="1003" extrusionOk="0">
                  <a:moveTo>
                    <a:pt x="323" y="1"/>
                  </a:moveTo>
                  <a:cubicBezTo>
                    <a:pt x="30" y="1"/>
                    <a:pt x="0" y="382"/>
                    <a:pt x="206" y="676"/>
                  </a:cubicBezTo>
                  <a:cubicBezTo>
                    <a:pt x="340" y="912"/>
                    <a:pt x="469" y="1003"/>
                    <a:pt x="576" y="1003"/>
                  </a:cubicBezTo>
                  <a:cubicBezTo>
                    <a:pt x="870" y="1003"/>
                    <a:pt x="996" y="325"/>
                    <a:pt x="588" y="89"/>
                  </a:cubicBezTo>
                  <a:cubicBezTo>
                    <a:pt x="500" y="30"/>
                    <a:pt x="412"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1319;p61">
              <a:extLst>
                <a:ext uri="{FF2B5EF4-FFF2-40B4-BE49-F238E27FC236}">
                  <a16:creationId xmlns:a16="http://schemas.microsoft.com/office/drawing/2014/main" id="{0B2E249D-5C76-D8E3-EA6D-890C35F9378A}"/>
                </a:ext>
              </a:extLst>
            </p:cNvPr>
            <p:cNvSpPr/>
            <p:nvPr/>
          </p:nvSpPr>
          <p:spPr>
            <a:xfrm>
              <a:off x="5525586" y="1717051"/>
              <a:ext cx="19907" cy="20479"/>
            </a:xfrm>
            <a:custGeom>
              <a:avLst/>
              <a:gdLst/>
              <a:ahLst/>
              <a:cxnLst/>
              <a:rect l="l" t="t" r="r" b="b"/>
              <a:pathLst>
                <a:path w="975" h="1003" extrusionOk="0">
                  <a:moveTo>
                    <a:pt x="681" y="1"/>
                  </a:moveTo>
                  <a:cubicBezTo>
                    <a:pt x="564" y="1"/>
                    <a:pt x="475" y="30"/>
                    <a:pt x="387" y="89"/>
                  </a:cubicBezTo>
                  <a:cubicBezTo>
                    <a:pt x="0" y="325"/>
                    <a:pt x="117" y="1003"/>
                    <a:pt x="415" y="1003"/>
                  </a:cubicBezTo>
                  <a:cubicBezTo>
                    <a:pt x="524" y="1003"/>
                    <a:pt x="657" y="912"/>
                    <a:pt x="799" y="676"/>
                  </a:cubicBezTo>
                  <a:cubicBezTo>
                    <a:pt x="975" y="382"/>
                    <a:pt x="945" y="1"/>
                    <a:pt x="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2" name="Google Shape;1744;p64">
            <a:extLst>
              <a:ext uri="{FF2B5EF4-FFF2-40B4-BE49-F238E27FC236}">
                <a16:creationId xmlns:a16="http://schemas.microsoft.com/office/drawing/2014/main" id="{F9CB68B4-B622-13B7-4A05-CBAABB43BE7A}"/>
              </a:ext>
            </a:extLst>
          </p:cNvPr>
          <p:cNvGrpSpPr/>
          <p:nvPr/>
        </p:nvGrpSpPr>
        <p:grpSpPr>
          <a:xfrm>
            <a:off x="4572000" y="4484604"/>
            <a:ext cx="425675" cy="431025"/>
            <a:chOff x="4028763" y="1285300"/>
            <a:chExt cx="425675" cy="431025"/>
          </a:xfrm>
        </p:grpSpPr>
        <p:sp>
          <p:nvSpPr>
            <p:cNvPr id="2823" name="Google Shape;1745;p64">
              <a:extLst>
                <a:ext uri="{FF2B5EF4-FFF2-40B4-BE49-F238E27FC236}">
                  <a16:creationId xmlns:a16="http://schemas.microsoft.com/office/drawing/2014/main" id="{ED24D487-67A3-8C95-3E74-4099F653B10C}"/>
                </a:ext>
              </a:extLst>
            </p:cNvPr>
            <p:cNvSpPr/>
            <p:nvPr/>
          </p:nvSpPr>
          <p:spPr>
            <a:xfrm>
              <a:off x="4174613" y="1518375"/>
              <a:ext cx="135175" cy="182175"/>
            </a:xfrm>
            <a:custGeom>
              <a:avLst/>
              <a:gdLst/>
              <a:ahLst/>
              <a:cxnLst/>
              <a:rect l="l" t="t" r="r" b="b"/>
              <a:pathLst>
                <a:path w="5407" h="7287" extrusionOk="0">
                  <a:moveTo>
                    <a:pt x="72" y="2644"/>
                  </a:moveTo>
                  <a:cubicBezTo>
                    <a:pt x="1" y="2798"/>
                    <a:pt x="48" y="2989"/>
                    <a:pt x="191" y="3072"/>
                  </a:cubicBezTo>
                  <a:lnTo>
                    <a:pt x="1513" y="3810"/>
                  </a:lnTo>
                  <a:lnTo>
                    <a:pt x="1513" y="6656"/>
                  </a:lnTo>
                  <a:lnTo>
                    <a:pt x="3370" y="7287"/>
                  </a:lnTo>
                  <a:lnTo>
                    <a:pt x="5406" y="6656"/>
                  </a:lnTo>
                  <a:lnTo>
                    <a:pt x="5406" y="12"/>
                  </a:lnTo>
                  <a:lnTo>
                    <a:pt x="5347" y="0"/>
                  </a:lnTo>
                  <a:cubicBezTo>
                    <a:pt x="4930" y="536"/>
                    <a:pt x="4025" y="893"/>
                    <a:pt x="3537" y="893"/>
                  </a:cubicBezTo>
                  <a:cubicBezTo>
                    <a:pt x="3049" y="893"/>
                    <a:pt x="3072" y="846"/>
                    <a:pt x="2846" y="786"/>
                  </a:cubicBezTo>
                  <a:cubicBezTo>
                    <a:pt x="2525" y="679"/>
                    <a:pt x="2227" y="500"/>
                    <a:pt x="1989" y="274"/>
                  </a:cubicBezTo>
                  <a:cubicBezTo>
                    <a:pt x="1834" y="381"/>
                    <a:pt x="1668" y="453"/>
                    <a:pt x="1489" y="512"/>
                  </a:cubicBezTo>
                  <a:lnTo>
                    <a:pt x="1489" y="2453"/>
                  </a:lnTo>
                  <a:lnTo>
                    <a:pt x="775" y="2048"/>
                  </a:lnTo>
                  <a:cubicBezTo>
                    <a:pt x="632" y="1953"/>
                    <a:pt x="441" y="2013"/>
                    <a:pt x="358" y="2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1746;p64">
              <a:extLst>
                <a:ext uri="{FF2B5EF4-FFF2-40B4-BE49-F238E27FC236}">
                  <a16:creationId xmlns:a16="http://schemas.microsoft.com/office/drawing/2014/main" id="{D963FF9D-B79A-3EAA-AEA8-C3AD1AB63AD4}"/>
                </a:ext>
              </a:extLst>
            </p:cNvPr>
            <p:cNvSpPr/>
            <p:nvPr/>
          </p:nvSpPr>
          <p:spPr>
            <a:xfrm>
              <a:off x="4278788" y="1518375"/>
              <a:ext cx="30100" cy="166400"/>
            </a:xfrm>
            <a:custGeom>
              <a:avLst/>
              <a:gdLst/>
              <a:ahLst/>
              <a:cxnLst/>
              <a:rect l="l" t="t" r="r" b="b"/>
              <a:pathLst>
                <a:path w="1204" h="6656" extrusionOk="0">
                  <a:moveTo>
                    <a:pt x="13" y="6656"/>
                  </a:moveTo>
                  <a:lnTo>
                    <a:pt x="1203" y="6656"/>
                  </a:lnTo>
                  <a:lnTo>
                    <a:pt x="1203" y="12"/>
                  </a:lnTo>
                  <a:lnTo>
                    <a:pt x="1144" y="0"/>
                  </a:lnTo>
                  <a:cubicBezTo>
                    <a:pt x="834" y="358"/>
                    <a:pt x="441" y="619"/>
                    <a:pt x="1" y="762"/>
                  </a:cubicBezTo>
                  <a:lnTo>
                    <a:pt x="1" y="66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1747;p64">
              <a:extLst>
                <a:ext uri="{FF2B5EF4-FFF2-40B4-BE49-F238E27FC236}">
                  <a16:creationId xmlns:a16="http://schemas.microsoft.com/office/drawing/2014/main" id="{C0C5EFEE-94E9-A7E1-E066-56A0424ECF46}"/>
                </a:ext>
              </a:extLst>
            </p:cNvPr>
            <p:cNvSpPr/>
            <p:nvPr/>
          </p:nvSpPr>
          <p:spPr>
            <a:xfrm>
              <a:off x="4089788" y="1285300"/>
              <a:ext cx="333700" cy="279525"/>
            </a:xfrm>
            <a:custGeom>
              <a:avLst/>
              <a:gdLst/>
              <a:ahLst/>
              <a:cxnLst/>
              <a:rect l="l" t="t" r="r" b="b"/>
              <a:pathLst>
                <a:path w="13348" h="11181" extrusionOk="0">
                  <a:moveTo>
                    <a:pt x="893" y="9026"/>
                  </a:moveTo>
                  <a:cubicBezTo>
                    <a:pt x="893" y="10514"/>
                    <a:pt x="2763" y="11181"/>
                    <a:pt x="3703" y="10026"/>
                  </a:cubicBezTo>
                  <a:cubicBezTo>
                    <a:pt x="3941" y="10157"/>
                    <a:pt x="4203" y="10228"/>
                    <a:pt x="4477" y="10228"/>
                  </a:cubicBezTo>
                  <a:cubicBezTo>
                    <a:pt x="4620" y="10228"/>
                    <a:pt x="4775" y="10216"/>
                    <a:pt x="4918" y="10181"/>
                  </a:cubicBezTo>
                  <a:cubicBezTo>
                    <a:pt x="5084" y="10121"/>
                    <a:pt x="5251" y="10050"/>
                    <a:pt x="5406" y="9942"/>
                  </a:cubicBezTo>
                  <a:cubicBezTo>
                    <a:pt x="5656" y="10169"/>
                    <a:pt x="5942" y="10335"/>
                    <a:pt x="6263" y="10443"/>
                  </a:cubicBezTo>
                  <a:cubicBezTo>
                    <a:pt x="6489" y="10514"/>
                    <a:pt x="6715" y="10550"/>
                    <a:pt x="6942" y="10550"/>
                  </a:cubicBezTo>
                  <a:cubicBezTo>
                    <a:pt x="7644" y="10550"/>
                    <a:pt x="8311" y="10228"/>
                    <a:pt x="8728" y="9669"/>
                  </a:cubicBezTo>
                  <a:cubicBezTo>
                    <a:pt x="8751" y="9669"/>
                    <a:pt x="8775" y="9681"/>
                    <a:pt x="8799" y="9681"/>
                  </a:cubicBezTo>
                  <a:cubicBezTo>
                    <a:pt x="8894" y="9704"/>
                    <a:pt x="8990" y="9704"/>
                    <a:pt x="9097" y="9704"/>
                  </a:cubicBezTo>
                  <a:cubicBezTo>
                    <a:pt x="9454" y="9704"/>
                    <a:pt x="9811" y="9585"/>
                    <a:pt x="10109" y="9371"/>
                  </a:cubicBezTo>
                  <a:cubicBezTo>
                    <a:pt x="11597" y="10264"/>
                    <a:pt x="13347" y="8669"/>
                    <a:pt x="12585" y="7097"/>
                  </a:cubicBezTo>
                  <a:cubicBezTo>
                    <a:pt x="12978" y="6740"/>
                    <a:pt x="13157" y="6204"/>
                    <a:pt x="13073" y="5692"/>
                  </a:cubicBezTo>
                  <a:cubicBezTo>
                    <a:pt x="12931" y="4799"/>
                    <a:pt x="12240" y="4418"/>
                    <a:pt x="11168" y="4323"/>
                  </a:cubicBezTo>
                  <a:cubicBezTo>
                    <a:pt x="11240" y="4120"/>
                    <a:pt x="11276" y="4108"/>
                    <a:pt x="11276" y="3465"/>
                  </a:cubicBezTo>
                  <a:cubicBezTo>
                    <a:pt x="11276" y="2823"/>
                    <a:pt x="10406" y="1525"/>
                    <a:pt x="9335" y="1525"/>
                  </a:cubicBezTo>
                  <a:lnTo>
                    <a:pt x="9216" y="1525"/>
                  </a:lnTo>
                  <a:cubicBezTo>
                    <a:pt x="8335" y="108"/>
                    <a:pt x="6311" y="1"/>
                    <a:pt x="5275" y="1322"/>
                  </a:cubicBezTo>
                  <a:cubicBezTo>
                    <a:pt x="4489" y="715"/>
                    <a:pt x="3358" y="1227"/>
                    <a:pt x="3263" y="2203"/>
                  </a:cubicBezTo>
                  <a:cubicBezTo>
                    <a:pt x="2024" y="2394"/>
                    <a:pt x="1120" y="3465"/>
                    <a:pt x="1108" y="4716"/>
                  </a:cubicBezTo>
                  <a:cubicBezTo>
                    <a:pt x="1120" y="4823"/>
                    <a:pt x="1120" y="4942"/>
                    <a:pt x="1131" y="5049"/>
                  </a:cubicBezTo>
                  <a:cubicBezTo>
                    <a:pt x="1131" y="5073"/>
                    <a:pt x="1131" y="5097"/>
                    <a:pt x="1143" y="5132"/>
                  </a:cubicBezTo>
                  <a:cubicBezTo>
                    <a:pt x="0" y="5775"/>
                    <a:pt x="96" y="7454"/>
                    <a:pt x="1310" y="7966"/>
                  </a:cubicBezTo>
                  <a:cubicBezTo>
                    <a:pt x="1060" y="8264"/>
                    <a:pt x="917" y="8633"/>
                    <a:pt x="917" y="90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1748;p64">
              <a:extLst>
                <a:ext uri="{FF2B5EF4-FFF2-40B4-BE49-F238E27FC236}">
                  <a16:creationId xmlns:a16="http://schemas.microsoft.com/office/drawing/2014/main" id="{91F2A79B-8D1E-C26F-6B3E-CCA1C4A8F88D}"/>
                </a:ext>
              </a:extLst>
            </p:cNvPr>
            <p:cNvSpPr/>
            <p:nvPr/>
          </p:nvSpPr>
          <p:spPr>
            <a:xfrm>
              <a:off x="4259163" y="1295125"/>
              <a:ext cx="164325" cy="253925"/>
            </a:xfrm>
            <a:custGeom>
              <a:avLst/>
              <a:gdLst/>
              <a:ahLst/>
              <a:cxnLst/>
              <a:rect l="l" t="t" r="r" b="b"/>
              <a:pathLst>
                <a:path w="6573" h="10157" extrusionOk="0">
                  <a:moveTo>
                    <a:pt x="2310" y="6835"/>
                  </a:moveTo>
                  <a:cubicBezTo>
                    <a:pt x="2024" y="7918"/>
                    <a:pt x="1464" y="8918"/>
                    <a:pt x="691" y="9728"/>
                  </a:cubicBezTo>
                  <a:cubicBezTo>
                    <a:pt x="536" y="9871"/>
                    <a:pt x="393" y="10026"/>
                    <a:pt x="238" y="10157"/>
                  </a:cubicBezTo>
                  <a:cubicBezTo>
                    <a:pt x="917" y="10133"/>
                    <a:pt x="1548" y="9811"/>
                    <a:pt x="1965" y="9276"/>
                  </a:cubicBezTo>
                  <a:cubicBezTo>
                    <a:pt x="1976" y="9276"/>
                    <a:pt x="2000" y="9276"/>
                    <a:pt x="2024" y="9288"/>
                  </a:cubicBezTo>
                  <a:cubicBezTo>
                    <a:pt x="2119" y="9299"/>
                    <a:pt x="2215" y="9311"/>
                    <a:pt x="2322" y="9311"/>
                  </a:cubicBezTo>
                  <a:cubicBezTo>
                    <a:pt x="2679" y="9311"/>
                    <a:pt x="3036" y="9192"/>
                    <a:pt x="3334" y="8978"/>
                  </a:cubicBezTo>
                  <a:cubicBezTo>
                    <a:pt x="4834" y="9859"/>
                    <a:pt x="6572" y="8276"/>
                    <a:pt x="5810" y="6704"/>
                  </a:cubicBezTo>
                  <a:cubicBezTo>
                    <a:pt x="6203" y="6347"/>
                    <a:pt x="6382" y="5811"/>
                    <a:pt x="6298" y="5287"/>
                  </a:cubicBezTo>
                  <a:cubicBezTo>
                    <a:pt x="6156" y="4394"/>
                    <a:pt x="5465" y="4013"/>
                    <a:pt x="4393" y="3918"/>
                  </a:cubicBezTo>
                  <a:cubicBezTo>
                    <a:pt x="4465" y="3727"/>
                    <a:pt x="4501" y="3715"/>
                    <a:pt x="4501" y="3061"/>
                  </a:cubicBezTo>
                  <a:cubicBezTo>
                    <a:pt x="4501" y="2418"/>
                    <a:pt x="3631" y="1132"/>
                    <a:pt x="2560" y="1132"/>
                  </a:cubicBezTo>
                  <a:lnTo>
                    <a:pt x="2441" y="1132"/>
                  </a:lnTo>
                  <a:cubicBezTo>
                    <a:pt x="2000" y="429"/>
                    <a:pt x="1226" y="1"/>
                    <a:pt x="405" y="1"/>
                  </a:cubicBezTo>
                  <a:cubicBezTo>
                    <a:pt x="262" y="1"/>
                    <a:pt x="131" y="13"/>
                    <a:pt x="0" y="36"/>
                  </a:cubicBezTo>
                  <a:cubicBezTo>
                    <a:pt x="1417" y="1132"/>
                    <a:pt x="2310" y="2763"/>
                    <a:pt x="2488" y="4549"/>
                  </a:cubicBezTo>
                  <a:cubicBezTo>
                    <a:pt x="2512" y="4763"/>
                    <a:pt x="2524" y="4977"/>
                    <a:pt x="2524" y="5192"/>
                  </a:cubicBezTo>
                  <a:cubicBezTo>
                    <a:pt x="2524" y="5609"/>
                    <a:pt x="2477" y="6025"/>
                    <a:pt x="2405" y="6430"/>
                  </a:cubicBezTo>
                  <a:cubicBezTo>
                    <a:pt x="2381" y="6561"/>
                    <a:pt x="2346" y="6692"/>
                    <a:pt x="2310" y="68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1749;p64">
              <a:extLst>
                <a:ext uri="{FF2B5EF4-FFF2-40B4-BE49-F238E27FC236}">
                  <a16:creationId xmlns:a16="http://schemas.microsoft.com/office/drawing/2014/main" id="{456DC1A4-3309-AE04-1FAE-95900B35DC55}"/>
                </a:ext>
              </a:extLst>
            </p:cNvPr>
            <p:cNvSpPr/>
            <p:nvPr/>
          </p:nvSpPr>
          <p:spPr>
            <a:xfrm>
              <a:off x="4165688" y="1369850"/>
              <a:ext cx="46450" cy="46450"/>
            </a:xfrm>
            <a:custGeom>
              <a:avLst/>
              <a:gdLst/>
              <a:ahLst/>
              <a:cxnLst/>
              <a:rect l="l" t="t" r="r" b="b"/>
              <a:pathLst>
                <a:path w="1858" h="1858" extrusionOk="0">
                  <a:moveTo>
                    <a:pt x="0" y="798"/>
                  </a:moveTo>
                  <a:cubicBezTo>
                    <a:pt x="0" y="1500"/>
                    <a:pt x="858" y="1858"/>
                    <a:pt x="1358" y="1357"/>
                  </a:cubicBezTo>
                  <a:cubicBezTo>
                    <a:pt x="1858" y="857"/>
                    <a:pt x="1513" y="0"/>
                    <a:pt x="798" y="0"/>
                  </a:cubicBezTo>
                  <a:cubicBezTo>
                    <a:pt x="358" y="0"/>
                    <a:pt x="0" y="357"/>
                    <a:pt x="0"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1750;p64">
              <a:extLst>
                <a:ext uri="{FF2B5EF4-FFF2-40B4-BE49-F238E27FC236}">
                  <a16:creationId xmlns:a16="http://schemas.microsoft.com/office/drawing/2014/main" id="{3F1C2AFC-8965-3133-4F14-AEA9FB5C4935}"/>
                </a:ext>
              </a:extLst>
            </p:cNvPr>
            <p:cNvSpPr/>
            <p:nvPr/>
          </p:nvSpPr>
          <p:spPr>
            <a:xfrm>
              <a:off x="4257363" y="1329075"/>
              <a:ext cx="46450" cy="46450"/>
            </a:xfrm>
            <a:custGeom>
              <a:avLst/>
              <a:gdLst/>
              <a:ahLst/>
              <a:cxnLst/>
              <a:rect l="l" t="t" r="r" b="b"/>
              <a:pathLst>
                <a:path w="1858" h="1858" extrusionOk="0">
                  <a:moveTo>
                    <a:pt x="1" y="798"/>
                  </a:moveTo>
                  <a:cubicBezTo>
                    <a:pt x="1" y="1500"/>
                    <a:pt x="858" y="1857"/>
                    <a:pt x="1358" y="1357"/>
                  </a:cubicBezTo>
                  <a:cubicBezTo>
                    <a:pt x="1858" y="857"/>
                    <a:pt x="1501" y="0"/>
                    <a:pt x="798" y="0"/>
                  </a:cubicBezTo>
                  <a:cubicBezTo>
                    <a:pt x="358" y="0"/>
                    <a:pt x="1" y="357"/>
                    <a:pt x="1"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1751;p64">
              <a:extLst>
                <a:ext uri="{FF2B5EF4-FFF2-40B4-BE49-F238E27FC236}">
                  <a16:creationId xmlns:a16="http://schemas.microsoft.com/office/drawing/2014/main" id="{2B602D45-7C68-92D8-D84E-1AAFA20E7494}"/>
                </a:ext>
              </a:extLst>
            </p:cNvPr>
            <p:cNvSpPr/>
            <p:nvPr/>
          </p:nvSpPr>
          <p:spPr>
            <a:xfrm>
              <a:off x="4316588" y="1447825"/>
              <a:ext cx="38725" cy="38725"/>
            </a:xfrm>
            <a:custGeom>
              <a:avLst/>
              <a:gdLst/>
              <a:ahLst/>
              <a:cxnLst/>
              <a:rect l="l" t="t" r="r" b="b"/>
              <a:pathLst>
                <a:path w="1549" h="1549" extrusionOk="0">
                  <a:moveTo>
                    <a:pt x="1" y="667"/>
                  </a:moveTo>
                  <a:cubicBezTo>
                    <a:pt x="1" y="1251"/>
                    <a:pt x="715" y="1548"/>
                    <a:pt x="1132" y="1132"/>
                  </a:cubicBezTo>
                  <a:cubicBezTo>
                    <a:pt x="1549" y="715"/>
                    <a:pt x="1251" y="1"/>
                    <a:pt x="668" y="1"/>
                  </a:cubicBezTo>
                  <a:cubicBezTo>
                    <a:pt x="299" y="1"/>
                    <a:pt x="1" y="298"/>
                    <a:pt x="1" y="6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1752;p64">
              <a:extLst>
                <a:ext uri="{FF2B5EF4-FFF2-40B4-BE49-F238E27FC236}">
                  <a16:creationId xmlns:a16="http://schemas.microsoft.com/office/drawing/2014/main" id="{40E66371-6691-6E98-99E1-2371A0605F49}"/>
                </a:ext>
              </a:extLst>
            </p:cNvPr>
            <p:cNvSpPr/>
            <p:nvPr/>
          </p:nvSpPr>
          <p:spPr>
            <a:xfrm>
              <a:off x="4341313" y="1560050"/>
              <a:ext cx="12525" cy="36325"/>
            </a:xfrm>
            <a:custGeom>
              <a:avLst/>
              <a:gdLst/>
              <a:ahLst/>
              <a:cxnLst/>
              <a:rect l="l" t="t" r="r" b="b"/>
              <a:pathLst>
                <a:path w="501" h="1453" extrusionOk="0">
                  <a:moveTo>
                    <a:pt x="250" y="0"/>
                  </a:moveTo>
                  <a:cubicBezTo>
                    <a:pt x="107" y="12"/>
                    <a:pt x="0" y="131"/>
                    <a:pt x="0" y="262"/>
                  </a:cubicBezTo>
                  <a:lnTo>
                    <a:pt x="0" y="1191"/>
                  </a:lnTo>
                  <a:cubicBezTo>
                    <a:pt x="0" y="1322"/>
                    <a:pt x="107" y="1441"/>
                    <a:pt x="250" y="1453"/>
                  </a:cubicBezTo>
                  <a:cubicBezTo>
                    <a:pt x="393" y="1453"/>
                    <a:pt x="500" y="1346"/>
                    <a:pt x="500" y="1203"/>
                  </a:cubicBezTo>
                  <a:lnTo>
                    <a:pt x="500" y="250"/>
                  </a:lnTo>
                  <a:cubicBezTo>
                    <a:pt x="500" y="107"/>
                    <a:pt x="393"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1753;p64">
              <a:extLst>
                <a:ext uri="{FF2B5EF4-FFF2-40B4-BE49-F238E27FC236}">
                  <a16:creationId xmlns:a16="http://schemas.microsoft.com/office/drawing/2014/main" id="{9A50517C-4E63-AB44-8B62-C73E10530895}"/>
                </a:ext>
              </a:extLst>
            </p:cNvPr>
            <p:cNvSpPr/>
            <p:nvPr/>
          </p:nvSpPr>
          <p:spPr>
            <a:xfrm>
              <a:off x="4386238" y="1560050"/>
              <a:ext cx="12550" cy="36325"/>
            </a:xfrm>
            <a:custGeom>
              <a:avLst/>
              <a:gdLst/>
              <a:ahLst/>
              <a:cxnLst/>
              <a:rect l="l" t="t" r="r" b="b"/>
              <a:pathLst>
                <a:path w="502" h="1453" extrusionOk="0">
                  <a:moveTo>
                    <a:pt x="251" y="0"/>
                  </a:moveTo>
                  <a:cubicBezTo>
                    <a:pt x="108" y="12"/>
                    <a:pt x="1" y="131"/>
                    <a:pt x="1" y="262"/>
                  </a:cubicBezTo>
                  <a:lnTo>
                    <a:pt x="1" y="1191"/>
                  </a:lnTo>
                  <a:cubicBezTo>
                    <a:pt x="1" y="1322"/>
                    <a:pt x="108" y="1441"/>
                    <a:pt x="251" y="1453"/>
                  </a:cubicBezTo>
                  <a:cubicBezTo>
                    <a:pt x="382" y="1453"/>
                    <a:pt x="501" y="1346"/>
                    <a:pt x="501" y="1203"/>
                  </a:cubicBezTo>
                  <a:lnTo>
                    <a:pt x="501" y="250"/>
                  </a:lnTo>
                  <a:cubicBezTo>
                    <a:pt x="501" y="107"/>
                    <a:pt x="382" y="0"/>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1754;p64">
              <a:extLst>
                <a:ext uri="{FF2B5EF4-FFF2-40B4-BE49-F238E27FC236}">
                  <a16:creationId xmlns:a16="http://schemas.microsoft.com/office/drawing/2014/main" id="{8544E488-BA75-2635-0B3A-8EFE1F0208E9}"/>
                </a:ext>
              </a:extLst>
            </p:cNvPr>
            <p:cNvSpPr/>
            <p:nvPr/>
          </p:nvSpPr>
          <p:spPr>
            <a:xfrm>
              <a:off x="4363938" y="1552875"/>
              <a:ext cx="12525" cy="31900"/>
            </a:xfrm>
            <a:custGeom>
              <a:avLst/>
              <a:gdLst/>
              <a:ahLst/>
              <a:cxnLst/>
              <a:rect l="l" t="t" r="r" b="b"/>
              <a:pathLst>
                <a:path w="501" h="1276" extrusionOk="0">
                  <a:moveTo>
                    <a:pt x="258" y="1"/>
                  </a:moveTo>
                  <a:cubicBezTo>
                    <a:pt x="251" y="1"/>
                    <a:pt x="245" y="1"/>
                    <a:pt x="238" y="1"/>
                  </a:cubicBezTo>
                  <a:cubicBezTo>
                    <a:pt x="107" y="1"/>
                    <a:pt x="0" y="121"/>
                    <a:pt x="0" y="252"/>
                  </a:cubicBezTo>
                  <a:lnTo>
                    <a:pt x="0" y="1014"/>
                  </a:lnTo>
                  <a:cubicBezTo>
                    <a:pt x="0" y="1144"/>
                    <a:pt x="107" y="1264"/>
                    <a:pt x="238" y="1275"/>
                  </a:cubicBezTo>
                  <a:cubicBezTo>
                    <a:pt x="381" y="1275"/>
                    <a:pt x="500" y="1168"/>
                    <a:pt x="500" y="1025"/>
                  </a:cubicBezTo>
                  <a:lnTo>
                    <a:pt x="500" y="240"/>
                  </a:lnTo>
                  <a:cubicBezTo>
                    <a:pt x="500" y="115"/>
                    <a:pt x="392"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1755;p64">
              <a:extLst>
                <a:ext uri="{FF2B5EF4-FFF2-40B4-BE49-F238E27FC236}">
                  <a16:creationId xmlns:a16="http://schemas.microsoft.com/office/drawing/2014/main" id="{637081B7-D94F-F929-4E06-33A5C827533E}"/>
                </a:ext>
              </a:extLst>
            </p:cNvPr>
            <p:cNvSpPr/>
            <p:nvPr/>
          </p:nvSpPr>
          <p:spPr>
            <a:xfrm>
              <a:off x="4272238" y="1580275"/>
              <a:ext cx="12525" cy="57175"/>
            </a:xfrm>
            <a:custGeom>
              <a:avLst/>
              <a:gdLst/>
              <a:ahLst/>
              <a:cxnLst/>
              <a:rect l="l" t="t" r="r" b="b"/>
              <a:pathLst>
                <a:path w="501" h="2287" extrusionOk="0">
                  <a:moveTo>
                    <a:pt x="251" y="1"/>
                  </a:moveTo>
                  <a:cubicBezTo>
                    <a:pt x="108" y="13"/>
                    <a:pt x="1" y="120"/>
                    <a:pt x="1" y="263"/>
                  </a:cubicBezTo>
                  <a:lnTo>
                    <a:pt x="1" y="2037"/>
                  </a:lnTo>
                  <a:cubicBezTo>
                    <a:pt x="1" y="2168"/>
                    <a:pt x="108" y="2287"/>
                    <a:pt x="251" y="2287"/>
                  </a:cubicBezTo>
                  <a:cubicBezTo>
                    <a:pt x="394" y="2287"/>
                    <a:pt x="501" y="2180"/>
                    <a:pt x="501" y="2037"/>
                  </a:cubicBezTo>
                  <a:lnTo>
                    <a:pt x="501" y="251"/>
                  </a:lnTo>
                  <a:cubicBezTo>
                    <a:pt x="501" y="108"/>
                    <a:pt x="394"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1756;p64">
              <a:extLst>
                <a:ext uri="{FF2B5EF4-FFF2-40B4-BE49-F238E27FC236}">
                  <a16:creationId xmlns:a16="http://schemas.microsoft.com/office/drawing/2014/main" id="{17DA96DB-C8C8-C655-5731-23BEA9F80F31}"/>
                </a:ext>
              </a:extLst>
            </p:cNvPr>
            <p:cNvSpPr/>
            <p:nvPr/>
          </p:nvSpPr>
          <p:spPr>
            <a:xfrm>
              <a:off x="4239813" y="1540675"/>
              <a:ext cx="12525" cy="63450"/>
            </a:xfrm>
            <a:custGeom>
              <a:avLst/>
              <a:gdLst/>
              <a:ahLst/>
              <a:cxnLst/>
              <a:rect l="l" t="t" r="r" b="b"/>
              <a:pathLst>
                <a:path w="501" h="2538" extrusionOk="0">
                  <a:moveTo>
                    <a:pt x="270" y="1"/>
                  </a:moveTo>
                  <a:cubicBezTo>
                    <a:pt x="263" y="1"/>
                    <a:pt x="257" y="1"/>
                    <a:pt x="250" y="1"/>
                  </a:cubicBezTo>
                  <a:cubicBezTo>
                    <a:pt x="107" y="1"/>
                    <a:pt x="0" y="120"/>
                    <a:pt x="12" y="263"/>
                  </a:cubicBezTo>
                  <a:lnTo>
                    <a:pt x="12" y="2275"/>
                  </a:lnTo>
                  <a:cubicBezTo>
                    <a:pt x="0" y="2418"/>
                    <a:pt x="107" y="2525"/>
                    <a:pt x="250" y="2537"/>
                  </a:cubicBezTo>
                  <a:cubicBezTo>
                    <a:pt x="393" y="2537"/>
                    <a:pt x="500" y="2430"/>
                    <a:pt x="500" y="2287"/>
                  </a:cubicBezTo>
                  <a:lnTo>
                    <a:pt x="500" y="251"/>
                  </a:lnTo>
                  <a:cubicBezTo>
                    <a:pt x="500" y="115"/>
                    <a:pt x="403"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757;p64">
              <a:extLst>
                <a:ext uri="{FF2B5EF4-FFF2-40B4-BE49-F238E27FC236}">
                  <a16:creationId xmlns:a16="http://schemas.microsoft.com/office/drawing/2014/main" id="{A371200A-BFEB-2E9E-A29F-682DEAA9F78C}"/>
                </a:ext>
              </a:extLst>
            </p:cNvPr>
            <p:cNvSpPr/>
            <p:nvPr/>
          </p:nvSpPr>
          <p:spPr>
            <a:xfrm>
              <a:off x="4239813" y="1625825"/>
              <a:ext cx="12525" cy="65800"/>
            </a:xfrm>
            <a:custGeom>
              <a:avLst/>
              <a:gdLst/>
              <a:ahLst/>
              <a:cxnLst/>
              <a:rect l="l" t="t" r="r" b="b"/>
              <a:pathLst>
                <a:path w="501" h="2632" extrusionOk="0">
                  <a:moveTo>
                    <a:pt x="250" y="1"/>
                  </a:moveTo>
                  <a:cubicBezTo>
                    <a:pt x="107" y="12"/>
                    <a:pt x="0" y="120"/>
                    <a:pt x="12" y="262"/>
                  </a:cubicBezTo>
                  <a:lnTo>
                    <a:pt x="12" y="2370"/>
                  </a:lnTo>
                  <a:cubicBezTo>
                    <a:pt x="0" y="2513"/>
                    <a:pt x="107" y="2632"/>
                    <a:pt x="250" y="2632"/>
                  </a:cubicBezTo>
                  <a:cubicBezTo>
                    <a:pt x="393" y="2632"/>
                    <a:pt x="500" y="2525"/>
                    <a:pt x="500" y="2382"/>
                  </a:cubicBezTo>
                  <a:lnTo>
                    <a:pt x="500" y="251"/>
                  </a:lnTo>
                  <a:cubicBezTo>
                    <a:pt x="500" y="108"/>
                    <a:pt x="393"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1758;p64">
              <a:extLst>
                <a:ext uri="{FF2B5EF4-FFF2-40B4-BE49-F238E27FC236}">
                  <a16:creationId xmlns:a16="http://schemas.microsoft.com/office/drawing/2014/main" id="{9B3D2367-9352-F081-2B38-1670E4F769A7}"/>
                </a:ext>
              </a:extLst>
            </p:cNvPr>
            <p:cNvSpPr/>
            <p:nvPr/>
          </p:nvSpPr>
          <p:spPr>
            <a:xfrm>
              <a:off x="4194163" y="1449150"/>
              <a:ext cx="40725" cy="17750"/>
            </a:xfrm>
            <a:custGeom>
              <a:avLst/>
              <a:gdLst/>
              <a:ahLst/>
              <a:cxnLst/>
              <a:rect l="l" t="t" r="r" b="b"/>
              <a:pathLst>
                <a:path w="1629" h="710" extrusionOk="0">
                  <a:moveTo>
                    <a:pt x="364" y="0"/>
                  </a:moveTo>
                  <a:cubicBezTo>
                    <a:pt x="169" y="0"/>
                    <a:pt x="0" y="256"/>
                    <a:pt x="183" y="448"/>
                  </a:cubicBezTo>
                  <a:cubicBezTo>
                    <a:pt x="350" y="614"/>
                    <a:pt x="576" y="710"/>
                    <a:pt x="814" y="710"/>
                  </a:cubicBezTo>
                  <a:cubicBezTo>
                    <a:pt x="1052" y="710"/>
                    <a:pt x="1278" y="614"/>
                    <a:pt x="1445" y="448"/>
                  </a:cubicBezTo>
                  <a:cubicBezTo>
                    <a:pt x="1628" y="256"/>
                    <a:pt x="1460" y="0"/>
                    <a:pt x="1258" y="0"/>
                  </a:cubicBezTo>
                  <a:cubicBezTo>
                    <a:pt x="1198" y="0"/>
                    <a:pt x="1134" y="23"/>
                    <a:pt x="1076" y="79"/>
                  </a:cubicBezTo>
                  <a:cubicBezTo>
                    <a:pt x="1005" y="150"/>
                    <a:pt x="909" y="198"/>
                    <a:pt x="814" y="198"/>
                  </a:cubicBezTo>
                  <a:cubicBezTo>
                    <a:pt x="707" y="198"/>
                    <a:pt x="612" y="150"/>
                    <a:pt x="540" y="79"/>
                  </a:cubicBezTo>
                  <a:cubicBezTo>
                    <a:pt x="485" y="23"/>
                    <a:pt x="424"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1759;p64">
              <a:extLst>
                <a:ext uri="{FF2B5EF4-FFF2-40B4-BE49-F238E27FC236}">
                  <a16:creationId xmlns:a16="http://schemas.microsoft.com/office/drawing/2014/main" id="{29A4BEDD-E7EB-EC6A-583F-58C23250040E}"/>
                </a:ext>
              </a:extLst>
            </p:cNvPr>
            <p:cNvSpPr/>
            <p:nvPr/>
          </p:nvSpPr>
          <p:spPr>
            <a:xfrm>
              <a:off x="4278988" y="1400925"/>
              <a:ext cx="35350" cy="16275"/>
            </a:xfrm>
            <a:custGeom>
              <a:avLst/>
              <a:gdLst/>
              <a:ahLst/>
              <a:cxnLst/>
              <a:rect l="l" t="t" r="r" b="b"/>
              <a:pathLst>
                <a:path w="1414" h="651" extrusionOk="0">
                  <a:moveTo>
                    <a:pt x="364" y="0"/>
                  </a:moveTo>
                  <a:cubicBezTo>
                    <a:pt x="169" y="0"/>
                    <a:pt x="1" y="253"/>
                    <a:pt x="183" y="436"/>
                  </a:cubicBezTo>
                  <a:cubicBezTo>
                    <a:pt x="314" y="579"/>
                    <a:pt x="505" y="650"/>
                    <a:pt x="707" y="650"/>
                  </a:cubicBezTo>
                  <a:cubicBezTo>
                    <a:pt x="910" y="650"/>
                    <a:pt x="1100" y="579"/>
                    <a:pt x="1231" y="436"/>
                  </a:cubicBezTo>
                  <a:cubicBezTo>
                    <a:pt x="1414" y="253"/>
                    <a:pt x="1246" y="0"/>
                    <a:pt x="1050" y="0"/>
                  </a:cubicBezTo>
                  <a:cubicBezTo>
                    <a:pt x="991" y="0"/>
                    <a:pt x="929" y="23"/>
                    <a:pt x="874" y="79"/>
                  </a:cubicBezTo>
                  <a:cubicBezTo>
                    <a:pt x="826" y="114"/>
                    <a:pt x="767" y="150"/>
                    <a:pt x="707" y="150"/>
                  </a:cubicBezTo>
                  <a:cubicBezTo>
                    <a:pt x="648" y="150"/>
                    <a:pt x="588" y="114"/>
                    <a:pt x="541" y="79"/>
                  </a:cubicBezTo>
                  <a:cubicBezTo>
                    <a:pt x="485" y="23"/>
                    <a:pt x="423"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1760;p64">
              <a:extLst>
                <a:ext uri="{FF2B5EF4-FFF2-40B4-BE49-F238E27FC236}">
                  <a16:creationId xmlns:a16="http://schemas.microsoft.com/office/drawing/2014/main" id="{A05B0561-2783-AB19-61E5-F88BADD0DCF2}"/>
                </a:ext>
              </a:extLst>
            </p:cNvPr>
            <p:cNvSpPr/>
            <p:nvPr/>
          </p:nvSpPr>
          <p:spPr>
            <a:xfrm>
              <a:off x="4298438" y="1400950"/>
              <a:ext cx="31275" cy="16550"/>
            </a:xfrm>
            <a:custGeom>
              <a:avLst/>
              <a:gdLst/>
              <a:ahLst/>
              <a:cxnLst/>
              <a:rect l="l" t="t" r="r" b="b"/>
              <a:pathLst>
                <a:path w="1251" h="662" extrusionOk="0">
                  <a:moveTo>
                    <a:pt x="278" y="1"/>
                  </a:moveTo>
                  <a:cubicBezTo>
                    <a:pt x="196" y="1"/>
                    <a:pt x="113" y="40"/>
                    <a:pt x="60" y="113"/>
                  </a:cubicBezTo>
                  <a:cubicBezTo>
                    <a:pt x="1" y="221"/>
                    <a:pt x="13" y="363"/>
                    <a:pt x="108" y="447"/>
                  </a:cubicBezTo>
                  <a:cubicBezTo>
                    <a:pt x="239" y="578"/>
                    <a:pt x="429" y="649"/>
                    <a:pt x="620" y="661"/>
                  </a:cubicBezTo>
                  <a:cubicBezTo>
                    <a:pt x="810" y="649"/>
                    <a:pt x="1001" y="578"/>
                    <a:pt x="1144" y="447"/>
                  </a:cubicBezTo>
                  <a:cubicBezTo>
                    <a:pt x="1227" y="352"/>
                    <a:pt x="1251" y="221"/>
                    <a:pt x="1179" y="113"/>
                  </a:cubicBezTo>
                  <a:cubicBezTo>
                    <a:pt x="1126" y="40"/>
                    <a:pt x="1043" y="1"/>
                    <a:pt x="962" y="1"/>
                  </a:cubicBezTo>
                  <a:cubicBezTo>
                    <a:pt x="897" y="1"/>
                    <a:pt x="834" y="25"/>
                    <a:pt x="786" y="78"/>
                  </a:cubicBezTo>
                  <a:cubicBezTo>
                    <a:pt x="739" y="125"/>
                    <a:pt x="679" y="149"/>
                    <a:pt x="620" y="149"/>
                  </a:cubicBezTo>
                  <a:cubicBezTo>
                    <a:pt x="560" y="149"/>
                    <a:pt x="501" y="113"/>
                    <a:pt x="453" y="78"/>
                  </a:cubicBezTo>
                  <a:cubicBezTo>
                    <a:pt x="406" y="25"/>
                    <a:pt x="342"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1761;p64">
              <a:extLst>
                <a:ext uri="{FF2B5EF4-FFF2-40B4-BE49-F238E27FC236}">
                  <a16:creationId xmlns:a16="http://schemas.microsoft.com/office/drawing/2014/main" id="{93AB1678-356F-0441-B9C4-A171C529FA51}"/>
                </a:ext>
              </a:extLst>
            </p:cNvPr>
            <p:cNvSpPr/>
            <p:nvPr/>
          </p:nvSpPr>
          <p:spPr>
            <a:xfrm>
              <a:off x="4110813" y="1405525"/>
              <a:ext cx="39725" cy="42325"/>
            </a:xfrm>
            <a:custGeom>
              <a:avLst/>
              <a:gdLst/>
              <a:ahLst/>
              <a:cxnLst/>
              <a:rect l="l" t="t" r="r" b="b"/>
              <a:pathLst>
                <a:path w="1589" h="1693" extrusionOk="0">
                  <a:moveTo>
                    <a:pt x="289" y="0"/>
                  </a:moveTo>
                  <a:cubicBezTo>
                    <a:pt x="146" y="0"/>
                    <a:pt x="1" y="108"/>
                    <a:pt x="29" y="288"/>
                  </a:cubicBezTo>
                  <a:cubicBezTo>
                    <a:pt x="148" y="895"/>
                    <a:pt x="552" y="1407"/>
                    <a:pt x="1124" y="1669"/>
                  </a:cubicBezTo>
                  <a:cubicBezTo>
                    <a:pt x="1148" y="1681"/>
                    <a:pt x="1195" y="1693"/>
                    <a:pt x="1231" y="1693"/>
                  </a:cubicBezTo>
                  <a:cubicBezTo>
                    <a:pt x="1505" y="1693"/>
                    <a:pt x="1588" y="1323"/>
                    <a:pt x="1338" y="1204"/>
                  </a:cubicBezTo>
                  <a:cubicBezTo>
                    <a:pt x="921" y="1014"/>
                    <a:pt x="624" y="633"/>
                    <a:pt x="529" y="180"/>
                  </a:cubicBezTo>
                  <a:cubicBezTo>
                    <a:pt x="494" y="56"/>
                    <a:pt x="392"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1762;p64">
              <a:extLst>
                <a:ext uri="{FF2B5EF4-FFF2-40B4-BE49-F238E27FC236}">
                  <a16:creationId xmlns:a16="http://schemas.microsoft.com/office/drawing/2014/main" id="{32674ED0-B897-575E-B73B-2AFD67CCCDBC}"/>
                </a:ext>
              </a:extLst>
            </p:cNvPr>
            <p:cNvSpPr/>
            <p:nvPr/>
          </p:nvSpPr>
          <p:spPr>
            <a:xfrm>
              <a:off x="4355888" y="1606775"/>
              <a:ext cx="33950" cy="33650"/>
            </a:xfrm>
            <a:custGeom>
              <a:avLst/>
              <a:gdLst/>
              <a:ahLst/>
              <a:cxnLst/>
              <a:rect l="l" t="t" r="r" b="b"/>
              <a:pathLst>
                <a:path w="1358" h="1346" extrusionOk="0">
                  <a:moveTo>
                    <a:pt x="584" y="1346"/>
                  </a:moveTo>
                  <a:cubicBezTo>
                    <a:pt x="1096" y="1346"/>
                    <a:pt x="1358" y="727"/>
                    <a:pt x="989" y="358"/>
                  </a:cubicBezTo>
                  <a:cubicBezTo>
                    <a:pt x="620" y="1"/>
                    <a:pt x="1" y="251"/>
                    <a:pt x="1" y="774"/>
                  </a:cubicBezTo>
                  <a:cubicBezTo>
                    <a:pt x="1" y="1084"/>
                    <a:pt x="262" y="1346"/>
                    <a:pt x="584" y="1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1763;p64">
              <a:extLst>
                <a:ext uri="{FF2B5EF4-FFF2-40B4-BE49-F238E27FC236}">
                  <a16:creationId xmlns:a16="http://schemas.microsoft.com/office/drawing/2014/main" id="{D3EB195A-8B10-3B55-59DF-474918007FE4}"/>
                </a:ext>
              </a:extLst>
            </p:cNvPr>
            <p:cNvSpPr/>
            <p:nvPr/>
          </p:nvSpPr>
          <p:spPr>
            <a:xfrm>
              <a:off x="4044238" y="1592500"/>
              <a:ext cx="125950" cy="108050"/>
            </a:xfrm>
            <a:custGeom>
              <a:avLst/>
              <a:gdLst/>
              <a:ahLst/>
              <a:cxnLst/>
              <a:rect l="l" t="t" r="r" b="b"/>
              <a:pathLst>
                <a:path w="5038" h="4322" extrusionOk="0">
                  <a:moveTo>
                    <a:pt x="286" y="3691"/>
                  </a:moveTo>
                  <a:lnTo>
                    <a:pt x="2465" y="4322"/>
                  </a:lnTo>
                  <a:lnTo>
                    <a:pt x="4751" y="3691"/>
                  </a:lnTo>
                  <a:cubicBezTo>
                    <a:pt x="5037" y="3286"/>
                    <a:pt x="5001" y="2738"/>
                    <a:pt x="4644" y="2381"/>
                  </a:cubicBezTo>
                  <a:cubicBezTo>
                    <a:pt x="4680" y="2274"/>
                    <a:pt x="4704" y="2155"/>
                    <a:pt x="4704" y="2048"/>
                  </a:cubicBezTo>
                  <a:cubicBezTo>
                    <a:pt x="4704" y="1488"/>
                    <a:pt x="4251" y="1036"/>
                    <a:pt x="3692" y="1036"/>
                  </a:cubicBezTo>
                  <a:cubicBezTo>
                    <a:pt x="3537" y="1036"/>
                    <a:pt x="3394" y="1072"/>
                    <a:pt x="3251" y="1143"/>
                  </a:cubicBezTo>
                  <a:cubicBezTo>
                    <a:pt x="2727" y="0"/>
                    <a:pt x="1001" y="667"/>
                    <a:pt x="1370" y="1857"/>
                  </a:cubicBezTo>
                  <a:cubicBezTo>
                    <a:pt x="1310" y="1845"/>
                    <a:pt x="1239" y="1845"/>
                    <a:pt x="1168" y="1845"/>
                  </a:cubicBezTo>
                  <a:cubicBezTo>
                    <a:pt x="525" y="1845"/>
                    <a:pt x="1" y="2286"/>
                    <a:pt x="1" y="2941"/>
                  </a:cubicBezTo>
                  <a:cubicBezTo>
                    <a:pt x="1" y="3215"/>
                    <a:pt x="108" y="3489"/>
                    <a:pt x="286" y="3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1764;p64">
              <a:extLst>
                <a:ext uri="{FF2B5EF4-FFF2-40B4-BE49-F238E27FC236}">
                  <a16:creationId xmlns:a16="http://schemas.microsoft.com/office/drawing/2014/main" id="{DC15C57C-6223-3AA8-91D8-F1990B1E0937}"/>
                </a:ext>
              </a:extLst>
            </p:cNvPr>
            <p:cNvSpPr/>
            <p:nvPr/>
          </p:nvSpPr>
          <p:spPr>
            <a:xfrm>
              <a:off x="4028763" y="1684750"/>
              <a:ext cx="425675" cy="31575"/>
            </a:xfrm>
            <a:custGeom>
              <a:avLst/>
              <a:gdLst/>
              <a:ahLst/>
              <a:cxnLst/>
              <a:rect l="l" t="t" r="r" b="b"/>
              <a:pathLst>
                <a:path w="17027" h="1263" extrusionOk="0">
                  <a:moveTo>
                    <a:pt x="179" y="1263"/>
                  </a:moveTo>
                  <a:lnTo>
                    <a:pt x="16860" y="1263"/>
                  </a:lnTo>
                  <a:cubicBezTo>
                    <a:pt x="16955" y="1263"/>
                    <a:pt x="17027" y="1192"/>
                    <a:pt x="17027" y="1096"/>
                  </a:cubicBezTo>
                  <a:lnTo>
                    <a:pt x="17027" y="180"/>
                  </a:lnTo>
                  <a:cubicBezTo>
                    <a:pt x="17027" y="84"/>
                    <a:pt x="16955" y="1"/>
                    <a:pt x="16860" y="1"/>
                  </a:cubicBezTo>
                  <a:lnTo>
                    <a:pt x="179" y="1"/>
                  </a:lnTo>
                  <a:cubicBezTo>
                    <a:pt x="72" y="1"/>
                    <a:pt x="1" y="84"/>
                    <a:pt x="1" y="180"/>
                  </a:cubicBezTo>
                  <a:lnTo>
                    <a:pt x="1" y="1096"/>
                  </a:lnTo>
                  <a:cubicBezTo>
                    <a:pt x="1" y="1192"/>
                    <a:pt x="72" y="1263"/>
                    <a:pt x="179" y="1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1765;p64">
              <a:extLst>
                <a:ext uri="{FF2B5EF4-FFF2-40B4-BE49-F238E27FC236}">
                  <a16:creationId xmlns:a16="http://schemas.microsoft.com/office/drawing/2014/main" id="{8415AEA7-5D11-E9D2-5D2A-34432AEBA1D9}"/>
                </a:ext>
              </a:extLst>
            </p:cNvPr>
            <p:cNvSpPr/>
            <p:nvPr/>
          </p:nvSpPr>
          <p:spPr>
            <a:xfrm>
              <a:off x="4147088" y="1489075"/>
              <a:ext cx="40350" cy="17725"/>
            </a:xfrm>
            <a:custGeom>
              <a:avLst/>
              <a:gdLst/>
              <a:ahLst/>
              <a:cxnLst/>
              <a:rect l="l" t="t" r="r" b="b"/>
              <a:pathLst>
                <a:path w="1614" h="709" extrusionOk="0">
                  <a:moveTo>
                    <a:pt x="375" y="0"/>
                  </a:moveTo>
                  <a:cubicBezTo>
                    <a:pt x="172" y="0"/>
                    <a:pt x="1" y="262"/>
                    <a:pt x="185" y="446"/>
                  </a:cubicBezTo>
                  <a:cubicBezTo>
                    <a:pt x="352" y="613"/>
                    <a:pt x="578" y="708"/>
                    <a:pt x="816" y="708"/>
                  </a:cubicBezTo>
                  <a:cubicBezTo>
                    <a:pt x="1054" y="708"/>
                    <a:pt x="1280" y="613"/>
                    <a:pt x="1447" y="446"/>
                  </a:cubicBezTo>
                  <a:cubicBezTo>
                    <a:pt x="1614" y="260"/>
                    <a:pt x="1448" y="10"/>
                    <a:pt x="1254" y="10"/>
                  </a:cubicBezTo>
                  <a:cubicBezTo>
                    <a:pt x="1199" y="10"/>
                    <a:pt x="1142" y="30"/>
                    <a:pt x="1090" y="77"/>
                  </a:cubicBezTo>
                  <a:cubicBezTo>
                    <a:pt x="1012" y="154"/>
                    <a:pt x="914" y="193"/>
                    <a:pt x="817" y="193"/>
                  </a:cubicBezTo>
                  <a:cubicBezTo>
                    <a:pt x="721" y="193"/>
                    <a:pt x="625" y="154"/>
                    <a:pt x="554" y="77"/>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1766;p64">
              <a:extLst>
                <a:ext uri="{FF2B5EF4-FFF2-40B4-BE49-F238E27FC236}">
                  <a16:creationId xmlns:a16="http://schemas.microsoft.com/office/drawing/2014/main" id="{9B47AACA-A549-D0C5-FD21-FBDC50969A50}"/>
                </a:ext>
              </a:extLst>
            </p:cNvPr>
            <p:cNvSpPr/>
            <p:nvPr/>
          </p:nvSpPr>
          <p:spPr>
            <a:xfrm>
              <a:off x="4216488" y="1449150"/>
              <a:ext cx="40725" cy="17750"/>
            </a:xfrm>
            <a:custGeom>
              <a:avLst/>
              <a:gdLst/>
              <a:ahLst/>
              <a:cxnLst/>
              <a:rect l="l" t="t" r="r" b="b"/>
              <a:pathLst>
                <a:path w="1629" h="710" extrusionOk="0">
                  <a:moveTo>
                    <a:pt x="375" y="0"/>
                  </a:moveTo>
                  <a:cubicBezTo>
                    <a:pt x="176" y="0"/>
                    <a:pt x="0" y="256"/>
                    <a:pt x="183" y="448"/>
                  </a:cubicBezTo>
                  <a:cubicBezTo>
                    <a:pt x="350" y="614"/>
                    <a:pt x="576" y="710"/>
                    <a:pt x="814" y="710"/>
                  </a:cubicBezTo>
                  <a:cubicBezTo>
                    <a:pt x="1052" y="710"/>
                    <a:pt x="1278" y="614"/>
                    <a:pt x="1445" y="448"/>
                  </a:cubicBezTo>
                  <a:cubicBezTo>
                    <a:pt x="1628" y="256"/>
                    <a:pt x="1460" y="0"/>
                    <a:pt x="1264" y="0"/>
                  </a:cubicBezTo>
                  <a:cubicBezTo>
                    <a:pt x="1205" y="0"/>
                    <a:pt x="1143" y="23"/>
                    <a:pt x="1088" y="79"/>
                  </a:cubicBezTo>
                  <a:cubicBezTo>
                    <a:pt x="1010" y="156"/>
                    <a:pt x="912" y="195"/>
                    <a:pt x="816" y="195"/>
                  </a:cubicBezTo>
                  <a:cubicBezTo>
                    <a:pt x="719" y="195"/>
                    <a:pt x="624" y="156"/>
                    <a:pt x="552" y="79"/>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1767;p64">
              <a:extLst>
                <a:ext uri="{FF2B5EF4-FFF2-40B4-BE49-F238E27FC236}">
                  <a16:creationId xmlns:a16="http://schemas.microsoft.com/office/drawing/2014/main" id="{7E1BC0F5-83E3-1A38-EBAF-ED53D8DCEAC0}"/>
                </a:ext>
              </a:extLst>
            </p:cNvPr>
            <p:cNvSpPr/>
            <p:nvPr/>
          </p:nvSpPr>
          <p:spPr>
            <a:xfrm>
              <a:off x="4098113" y="1606175"/>
              <a:ext cx="72350" cy="78600"/>
            </a:xfrm>
            <a:custGeom>
              <a:avLst/>
              <a:gdLst/>
              <a:ahLst/>
              <a:cxnLst/>
              <a:rect l="l" t="t" r="r" b="b"/>
              <a:pathLst>
                <a:path w="2894" h="3144" extrusionOk="0">
                  <a:moveTo>
                    <a:pt x="1" y="25"/>
                  </a:moveTo>
                  <a:cubicBezTo>
                    <a:pt x="525" y="394"/>
                    <a:pt x="894" y="1132"/>
                    <a:pt x="894" y="1989"/>
                  </a:cubicBezTo>
                  <a:cubicBezTo>
                    <a:pt x="894" y="2394"/>
                    <a:pt x="810" y="2787"/>
                    <a:pt x="656" y="3144"/>
                  </a:cubicBezTo>
                  <a:lnTo>
                    <a:pt x="2596" y="3144"/>
                  </a:lnTo>
                  <a:cubicBezTo>
                    <a:pt x="2894" y="2739"/>
                    <a:pt x="2846" y="2191"/>
                    <a:pt x="2501" y="1846"/>
                  </a:cubicBezTo>
                  <a:cubicBezTo>
                    <a:pt x="2537" y="1727"/>
                    <a:pt x="2561" y="1620"/>
                    <a:pt x="2561" y="1501"/>
                  </a:cubicBezTo>
                  <a:cubicBezTo>
                    <a:pt x="2549" y="941"/>
                    <a:pt x="2108" y="489"/>
                    <a:pt x="1549" y="489"/>
                  </a:cubicBezTo>
                  <a:cubicBezTo>
                    <a:pt x="1394" y="489"/>
                    <a:pt x="1239" y="525"/>
                    <a:pt x="1096" y="596"/>
                  </a:cubicBezTo>
                  <a:cubicBezTo>
                    <a:pt x="941" y="239"/>
                    <a:pt x="584" y="1"/>
                    <a:pt x="179" y="1"/>
                  </a:cubicBezTo>
                  <a:cubicBezTo>
                    <a:pt x="120" y="1"/>
                    <a:pt x="60" y="13"/>
                    <a:pt x="1"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1768;p64">
              <a:extLst>
                <a:ext uri="{FF2B5EF4-FFF2-40B4-BE49-F238E27FC236}">
                  <a16:creationId xmlns:a16="http://schemas.microsoft.com/office/drawing/2014/main" id="{6707C8FD-DDDD-FFA7-73F2-F0282B8F84D6}"/>
                </a:ext>
              </a:extLst>
            </p:cNvPr>
            <p:cNvSpPr/>
            <p:nvPr/>
          </p:nvSpPr>
          <p:spPr>
            <a:xfrm>
              <a:off x="4119788" y="1634075"/>
              <a:ext cx="27475" cy="21250"/>
            </a:xfrm>
            <a:custGeom>
              <a:avLst/>
              <a:gdLst/>
              <a:ahLst/>
              <a:cxnLst/>
              <a:rect l="l" t="t" r="r" b="b"/>
              <a:pathLst>
                <a:path w="1099" h="850" extrusionOk="0">
                  <a:moveTo>
                    <a:pt x="443" y="0"/>
                  </a:moveTo>
                  <a:cubicBezTo>
                    <a:pt x="396" y="0"/>
                    <a:pt x="349" y="5"/>
                    <a:pt x="301" y="16"/>
                  </a:cubicBezTo>
                  <a:cubicBezTo>
                    <a:pt x="0" y="82"/>
                    <a:pt x="74" y="523"/>
                    <a:pt x="347" y="523"/>
                  </a:cubicBezTo>
                  <a:cubicBezTo>
                    <a:pt x="366" y="523"/>
                    <a:pt x="386" y="521"/>
                    <a:pt x="408" y="516"/>
                  </a:cubicBezTo>
                  <a:cubicBezTo>
                    <a:pt x="420" y="513"/>
                    <a:pt x="432" y="511"/>
                    <a:pt x="443" y="511"/>
                  </a:cubicBezTo>
                  <a:cubicBezTo>
                    <a:pt x="474" y="511"/>
                    <a:pt x="497" y="522"/>
                    <a:pt x="515" y="540"/>
                  </a:cubicBezTo>
                  <a:cubicBezTo>
                    <a:pt x="551" y="552"/>
                    <a:pt x="574" y="587"/>
                    <a:pt x="574" y="635"/>
                  </a:cubicBezTo>
                  <a:cubicBezTo>
                    <a:pt x="586" y="754"/>
                    <a:pt x="693" y="849"/>
                    <a:pt x="824" y="849"/>
                  </a:cubicBezTo>
                  <a:lnTo>
                    <a:pt x="860" y="849"/>
                  </a:lnTo>
                  <a:cubicBezTo>
                    <a:pt x="991" y="837"/>
                    <a:pt x="1098" y="706"/>
                    <a:pt x="1074" y="563"/>
                  </a:cubicBezTo>
                  <a:cubicBezTo>
                    <a:pt x="1043" y="241"/>
                    <a:pt x="767" y="0"/>
                    <a:pt x="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1769;p64">
              <a:extLst>
                <a:ext uri="{FF2B5EF4-FFF2-40B4-BE49-F238E27FC236}">
                  <a16:creationId xmlns:a16="http://schemas.microsoft.com/office/drawing/2014/main" id="{B55B2842-59CF-338C-A3FE-023C74101387}"/>
                </a:ext>
              </a:extLst>
            </p:cNvPr>
            <p:cNvSpPr/>
            <p:nvPr/>
          </p:nvSpPr>
          <p:spPr>
            <a:xfrm>
              <a:off x="4394288" y="1684750"/>
              <a:ext cx="60150" cy="31575"/>
            </a:xfrm>
            <a:custGeom>
              <a:avLst/>
              <a:gdLst/>
              <a:ahLst/>
              <a:cxnLst/>
              <a:rect l="l" t="t" r="r" b="b"/>
              <a:pathLst>
                <a:path w="2406" h="1263" extrusionOk="0">
                  <a:moveTo>
                    <a:pt x="2239" y="1"/>
                  </a:moveTo>
                  <a:lnTo>
                    <a:pt x="0" y="1"/>
                  </a:lnTo>
                  <a:cubicBezTo>
                    <a:pt x="96" y="1"/>
                    <a:pt x="179" y="84"/>
                    <a:pt x="179" y="180"/>
                  </a:cubicBezTo>
                  <a:lnTo>
                    <a:pt x="179" y="1084"/>
                  </a:lnTo>
                  <a:cubicBezTo>
                    <a:pt x="179" y="1192"/>
                    <a:pt x="96" y="1263"/>
                    <a:pt x="0" y="1263"/>
                  </a:cubicBezTo>
                  <a:lnTo>
                    <a:pt x="2239" y="1263"/>
                  </a:lnTo>
                  <a:cubicBezTo>
                    <a:pt x="2334" y="1263"/>
                    <a:pt x="2406" y="1192"/>
                    <a:pt x="2406" y="1096"/>
                  </a:cubicBezTo>
                  <a:lnTo>
                    <a:pt x="2406" y="168"/>
                  </a:lnTo>
                  <a:cubicBezTo>
                    <a:pt x="2406" y="72"/>
                    <a:pt x="2334" y="1"/>
                    <a:pt x="2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31CEE89-2868-4A99-2EB2-44DB506598C8}"/>
              </a:ext>
            </a:extLst>
          </p:cNvPr>
          <p:cNvPicPr>
            <a:picLocks noChangeAspect="1"/>
          </p:cNvPicPr>
          <p:nvPr/>
        </p:nvPicPr>
        <p:blipFill>
          <a:blip r:embed="rId3"/>
          <a:stretch>
            <a:fillRect/>
          </a:stretch>
        </p:blipFill>
        <p:spPr>
          <a:xfrm>
            <a:off x="58641" y="0"/>
            <a:ext cx="2314575" cy="5143500"/>
          </a:xfrm>
          <a:prstGeom prst="rect">
            <a:avLst/>
          </a:prstGeom>
        </p:spPr>
      </p:pic>
      <p:pic>
        <p:nvPicPr>
          <p:cNvPr id="33" name="Picture 32">
            <a:extLst>
              <a:ext uri="{FF2B5EF4-FFF2-40B4-BE49-F238E27FC236}">
                <a16:creationId xmlns:a16="http://schemas.microsoft.com/office/drawing/2014/main" id="{F7B9D372-1371-49D6-D4AE-04869C3441C9}"/>
              </a:ext>
            </a:extLst>
          </p:cNvPr>
          <p:cNvPicPr>
            <a:picLocks noChangeAspect="1"/>
          </p:cNvPicPr>
          <p:nvPr/>
        </p:nvPicPr>
        <p:blipFill>
          <a:blip r:embed="rId4"/>
          <a:stretch>
            <a:fillRect/>
          </a:stretch>
        </p:blipFill>
        <p:spPr>
          <a:xfrm>
            <a:off x="2580802" y="0"/>
            <a:ext cx="2314575" cy="5143500"/>
          </a:xfrm>
          <a:prstGeom prst="rect">
            <a:avLst/>
          </a:prstGeom>
        </p:spPr>
      </p:pic>
    </p:spTree>
    <p:extLst>
      <p:ext uri="{BB962C8B-B14F-4D97-AF65-F5344CB8AC3E}">
        <p14:creationId xmlns:p14="http://schemas.microsoft.com/office/powerpoint/2010/main" val="94409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76"/>
          <p:cNvSpPr txBox="1">
            <a:spLocks noGrp="1"/>
          </p:cNvSpPr>
          <p:nvPr>
            <p:ph type="body" idx="1"/>
          </p:nvPr>
        </p:nvSpPr>
        <p:spPr>
          <a:xfrm>
            <a:off x="4965988" y="1245099"/>
            <a:ext cx="4321975" cy="4393581"/>
          </a:xfrm>
          <a:prstGeom prst="rect">
            <a:avLst/>
          </a:prstGeom>
        </p:spPr>
        <p:txBody>
          <a:bodyPr spcFirstLastPara="1" wrap="square" lIns="91425" tIns="91425" rIns="91425" bIns="91425" anchor="t" anchorCtr="0">
            <a:noAutofit/>
          </a:bodyPr>
          <a:lstStyle/>
          <a:p>
            <a:pPr marL="139700" lvl="0" indent="0" algn="ctr" rtl="0">
              <a:spcBef>
                <a:spcPts val="0"/>
              </a:spcBef>
              <a:spcAft>
                <a:spcPts val="0"/>
              </a:spcAft>
              <a:buSzPts val="1400"/>
              <a:buNone/>
            </a:pPr>
            <a:r>
              <a:rPr lang="en-US" sz="1800" dirty="0">
                <a:solidFill>
                  <a:schemeClr val="bg2"/>
                </a:solidFill>
                <a:latin typeface="Bahnschrift" panose="020B0502040204020203" pitchFamily="34" charset="0"/>
              </a:rPr>
              <a:t>4.</a:t>
            </a:r>
            <a:r>
              <a:rPr lang="en-US" sz="1800" dirty="0">
                <a:latin typeface="Bahnschrift" panose="020B0502040204020203" pitchFamily="34" charset="0"/>
              </a:rPr>
              <a:t> </a:t>
            </a:r>
            <a:r>
              <a:rPr lang="en-US" sz="1800" dirty="0">
                <a:solidFill>
                  <a:schemeClr val="tx2">
                    <a:lumMod val="75000"/>
                  </a:schemeClr>
                </a:solidFill>
                <a:latin typeface="Bahnschrift" panose="020B0502040204020203" pitchFamily="34" charset="0"/>
              </a:rPr>
              <a:t>We have added photo scan feature where you can predict the growth and quality of the crops.</a:t>
            </a:r>
          </a:p>
          <a:p>
            <a:pPr marL="139700" lvl="0" indent="0" algn="ctr" rtl="0">
              <a:spcBef>
                <a:spcPts val="0"/>
              </a:spcBef>
              <a:spcAft>
                <a:spcPts val="0"/>
              </a:spcAft>
              <a:buSzPts val="1400"/>
              <a:buNone/>
            </a:pPr>
            <a:endParaRPr lang="en-US" sz="1800" dirty="0">
              <a:solidFill>
                <a:schemeClr val="tx2">
                  <a:lumMod val="75000"/>
                </a:schemeClr>
              </a:solidFill>
              <a:latin typeface="Bahnschrift" panose="020B0502040204020203" pitchFamily="34" charset="0"/>
            </a:endParaRPr>
          </a:p>
          <a:p>
            <a:pPr marL="139700" lvl="0" indent="0" algn="ctr" rtl="0">
              <a:spcBef>
                <a:spcPts val="0"/>
              </a:spcBef>
              <a:spcAft>
                <a:spcPts val="0"/>
              </a:spcAft>
              <a:buSzPts val="1400"/>
              <a:buNone/>
            </a:pPr>
            <a:endParaRPr lang="en-US" sz="1800" dirty="0">
              <a:solidFill>
                <a:schemeClr val="bg2"/>
              </a:solidFill>
              <a:latin typeface="Bahnschrift" panose="020B0502040204020203" pitchFamily="34" charset="0"/>
            </a:endParaRPr>
          </a:p>
          <a:p>
            <a:pPr marL="139700" lvl="0" indent="0" algn="ctr" rtl="0">
              <a:spcBef>
                <a:spcPts val="0"/>
              </a:spcBef>
              <a:spcAft>
                <a:spcPts val="0"/>
              </a:spcAft>
              <a:buSzPts val="1400"/>
              <a:buNone/>
            </a:pPr>
            <a:endParaRPr lang="en-US" sz="1800" dirty="0">
              <a:solidFill>
                <a:schemeClr val="bg2"/>
              </a:solidFill>
              <a:latin typeface="Bahnschrift" panose="020B0502040204020203" pitchFamily="34" charset="0"/>
            </a:endParaRPr>
          </a:p>
        </p:txBody>
      </p:sp>
      <p:grpSp>
        <p:nvGrpSpPr>
          <p:cNvPr id="4" name="Google Shape;1827;p64">
            <a:extLst>
              <a:ext uri="{FF2B5EF4-FFF2-40B4-BE49-F238E27FC236}">
                <a16:creationId xmlns:a16="http://schemas.microsoft.com/office/drawing/2014/main" id="{1684467E-2705-6C69-2CFF-80255EE1ECFB}"/>
              </a:ext>
            </a:extLst>
          </p:cNvPr>
          <p:cNvGrpSpPr/>
          <p:nvPr/>
        </p:nvGrpSpPr>
        <p:grpSpPr>
          <a:xfrm>
            <a:off x="157340" y="4616604"/>
            <a:ext cx="472400" cy="439225"/>
            <a:chOff x="4010913" y="2602575"/>
            <a:chExt cx="472400" cy="439225"/>
          </a:xfrm>
        </p:grpSpPr>
        <p:sp>
          <p:nvSpPr>
            <p:cNvPr id="5" name="Google Shape;1828;p64">
              <a:extLst>
                <a:ext uri="{FF2B5EF4-FFF2-40B4-BE49-F238E27FC236}">
                  <a16:creationId xmlns:a16="http://schemas.microsoft.com/office/drawing/2014/main" id="{41A08526-2640-43A1-B164-A5F313125F4F}"/>
                </a:ext>
              </a:extLst>
            </p:cNvPr>
            <p:cNvSpPr/>
            <p:nvPr/>
          </p:nvSpPr>
          <p:spPr>
            <a:xfrm>
              <a:off x="4010913" y="2700075"/>
              <a:ext cx="337550" cy="341725"/>
            </a:xfrm>
            <a:custGeom>
              <a:avLst/>
              <a:gdLst/>
              <a:ahLst/>
              <a:cxnLst/>
              <a:rect l="l" t="t" r="r" b="b"/>
              <a:pathLst>
                <a:path w="13502" h="13669" extrusionOk="0">
                  <a:moveTo>
                    <a:pt x="6751" y="2250"/>
                  </a:moveTo>
                  <a:cubicBezTo>
                    <a:pt x="2941" y="0"/>
                    <a:pt x="0" y="3631"/>
                    <a:pt x="1048" y="7977"/>
                  </a:cubicBezTo>
                  <a:cubicBezTo>
                    <a:pt x="1786" y="11049"/>
                    <a:pt x="4298" y="13668"/>
                    <a:pt x="6751" y="12013"/>
                  </a:cubicBezTo>
                  <a:cubicBezTo>
                    <a:pt x="9192" y="13668"/>
                    <a:pt x="11704" y="11049"/>
                    <a:pt x="12454" y="7977"/>
                  </a:cubicBezTo>
                  <a:cubicBezTo>
                    <a:pt x="13502" y="3631"/>
                    <a:pt x="10561" y="0"/>
                    <a:pt x="6751" y="22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29;p64">
              <a:extLst>
                <a:ext uri="{FF2B5EF4-FFF2-40B4-BE49-F238E27FC236}">
                  <a16:creationId xmlns:a16="http://schemas.microsoft.com/office/drawing/2014/main" id="{6946DB2E-E442-DB26-3A99-CB68B6FD3712}"/>
                </a:ext>
              </a:extLst>
            </p:cNvPr>
            <p:cNvSpPr/>
            <p:nvPr/>
          </p:nvSpPr>
          <p:spPr>
            <a:xfrm>
              <a:off x="4152588" y="2839875"/>
              <a:ext cx="62625" cy="61725"/>
            </a:xfrm>
            <a:custGeom>
              <a:avLst/>
              <a:gdLst/>
              <a:ahLst/>
              <a:cxnLst/>
              <a:rect l="l" t="t" r="r" b="b"/>
              <a:pathLst>
                <a:path w="2505" h="2469" extrusionOk="0">
                  <a:moveTo>
                    <a:pt x="2147" y="0"/>
                  </a:moveTo>
                  <a:cubicBezTo>
                    <a:pt x="2085" y="0"/>
                    <a:pt x="2021" y="26"/>
                    <a:pt x="1965" y="87"/>
                  </a:cubicBezTo>
                  <a:lnTo>
                    <a:pt x="155" y="2040"/>
                  </a:lnTo>
                  <a:cubicBezTo>
                    <a:pt x="1" y="2207"/>
                    <a:pt x="120" y="2469"/>
                    <a:pt x="334" y="2469"/>
                  </a:cubicBezTo>
                  <a:cubicBezTo>
                    <a:pt x="405" y="2469"/>
                    <a:pt x="477" y="2445"/>
                    <a:pt x="524" y="2385"/>
                  </a:cubicBezTo>
                  <a:lnTo>
                    <a:pt x="2334" y="421"/>
                  </a:lnTo>
                  <a:cubicBezTo>
                    <a:pt x="2505" y="241"/>
                    <a:pt x="2337" y="0"/>
                    <a:pt x="2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30;p64">
              <a:extLst>
                <a:ext uri="{FF2B5EF4-FFF2-40B4-BE49-F238E27FC236}">
                  <a16:creationId xmlns:a16="http://schemas.microsoft.com/office/drawing/2014/main" id="{DF149965-64B8-A67C-2771-CE29378CBADB}"/>
                </a:ext>
              </a:extLst>
            </p:cNvPr>
            <p:cNvSpPr/>
            <p:nvPr/>
          </p:nvSpPr>
          <p:spPr>
            <a:xfrm>
              <a:off x="4167763" y="2650350"/>
              <a:ext cx="79500" cy="62825"/>
            </a:xfrm>
            <a:custGeom>
              <a:avLst/>
              <a:gdLst/>
              <a:ahLst/>
              <a:cxnLst/>
              <a:rect l="l" t="t" r="r" b="b"/>
              <a:pathLst>
                <a:path w="3180" h="2513" extrusionOk="0">
                  <a:moveTo>
                    <a:pt x="1977" y="72"/>
                  </a:moveTo>
                  <a:cubicBezTo>
                    <a:pt x="1251" y="144"/>
                    <a:pt x="620" y="632"/>
                    <a:pt x="370" y="1322"/>
                  </a:cubicBezTo>
                  <a:lnTo>
                    <a:pt x="1" y="2513"/>
                  </a:lnTo>
                  <a:lnTo>
                    <a:pt x="1239" y="2442"/>
                  </a:lnTo>
                  <a:cubicBezTo>
                    <a:pt x="1965" y="2358"/>
                    <a:pt x="2584" y="1870"/>
                    <a:pt x="2846" y="1191"/>
                  </a:cubicBezTo>
                  <a:lnTo>
                    <a:pt x="3144" y="215"/>
                  </a:lnTo>
                  <a:cubicBezTo>
                    <a:pt x="3180" y="108"/>
                    <a:pt x="3096" y="1"/>
                    <a:pt x="2989" y="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31;p64">
              <a:extLst>
                <a:ext uri="{FF2B5EF4-FFF2-40B4-BE49-F238E27FC236}">
                  <a16:creationId xmlns:a16="http://schemas.microsoft.com/office/drawing/2014/main" id="{B77D0E3C-80A3-4238-485D-8CC9FDC9FCBB}"/>
                </a:ext>
              </a:extLst>
            </p:cNvPr>
            <p:cNvSpPr/>
            <p:nvPr/>
          </p:nvSpPr>
          <p:spPr>
            <a:xfrm>
              <a:off x="4263913" y="2809300"/>
              <a:ext cx="219400" cy="219100"/>
            </a:xfrm>
            <a:custGeom>
              <a:avLst/>
              <a:gdLst/>
              <a:ahLst/>
              <a:cxnLst/>
              <a:rect l="l" t="t" r="r" b="b"/>
              <a:pathLst>
                <a:path w="8776" h="8764" extrusionOk="0">
                  <a:moveTo>
                    <a:pt x="3751" y="8764"/>
                  </a:moveTo>
                  <a:cubicBezTo>
                    <a:pt x="7097" y="8764"/>
                    <a:pt x="8775" y="4727"/>
                    <a:pt x="6406" y="2358"/>
                  </a:cubicBezTo>
                  <a:cubicBezTo>
                    <a:pt x="4049" y="1"/>
                    <a:pt x="1" y="1668"/>
                    <a:pt x="1" y="5013"/>
                  </a:cubicBezTo>
                  <a:cubicBezTo>
                    <a:pt x="1" y="7085"/>
                    <a:pt x="1679" y="8764"/>
                    <a:pt x="3751" y="87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32;p64">
              <a:extLst>
                <a:ext uri="{FF2B5EF4-FFF2-40B4-BE49-F238E27FC236}">
                  <a16:creationId xmlns:a16="http://schemas.microsoft.com/office/drawing/2014/main" id="{22F2D16A-BD80-336F-884A-196F829AFA8F}"/>
                </a:ext>
              </a:extLst>
            </p:cNvPr>
            <p:cNvSpPr/>
            <p:nvPr/>
          </p:nvSpPr>
          <p:spPr>
            <a:xfrm>
              <a:off x="4186213" y="2736675"/>
              <a:ext cx="65225" cy="37825"/>
            </a:xfrm>
            <a:custGeom>
              <a:avLst/>
              <a:gdLst/>
              <a:ahLst/>
              <a:cxnLst/>
              <a:rect l="l" t="t" r="r" b="b"/>
              <a:pathLst>
                <a:path w="2609" h="1513" extrusionOk="0">
                  <a:moveTo>
                    <a:pt x="2608" y="155"/>
                  </a:moveTo>
                  <a:cubicBezTo>
                    <a:pt x="1835" y="1"/>
                    <a:pt x="942" y="143"/>
                    <a:pt x="1" y="643"/>
                  </a:cubicBezTo>
                  <a:cubicBezTo>
                    <a:pt x="513" y="810"/>
                    <a:pt x="977" y="1108"/>
                    <a:pt x="1358" y="15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33;p64">
              <a:extLst>
                <a:ext uri="{FF2B5EF4-FFF2-40B4-BE49-F238E27FC236}">
                  <a16:creationId xmlns:a16="http://schemas.microsoft.com/office/drawing/2014/main" id="{6CB0F465-C0D7-C7F4-4FE7-2D585AAF3E15}"/>
                </a:ext>
              </a:extLst>
            </p:cNvPr>
            <p:cNvSpPr/>
            <p:nvPr/>
          </p:nvSpPr>
          <p:spPr>
            <a:xfrm>
              <a:off x="4189213" y="2788475"/>
              <a:ext cx="138125" cy="233675"/>
            </a:xfrm>
            <a:custGeom>
              <a:avLst/>
              <a:gdLst/>
              <a:ahLst/>
              <a:cxnLst/>
              <a:rect l="l" t="t" r="r" b="b"/>
              <a:pathLst>
                <a:path w="5525" h="9347" extrusionOk="0">
                  <a:moveTo>
                    <a:pt x="4239" y="738"/>
                  </a:moveTo>
                  <a:lnTo>
                    <a:pt x="3477" y="1572"/>
                  </a:lnTo>
                  <a:lnTo>
                    <a:pt x="3167" y="1905"/>
                  </a:lnTo>
                  <a:cubicBezTo>
                    <a:pt x="2989" y="2108"/>
                    <a:pt x="2703" y="2167"/>
                    <a:pt x="2453" y="2084"/>
                  </a:cubicBezTo>
                  <a:cubicBezTo>
                    <a:pt x="2584" y="3001"/>
                    <a:pt x="2536" y="3929"/>
                    <a:pt x="2322" y="4822"/>
                  </a:cubicBezTo>
                  <a:cubicBezTo>
                    <a:pt x="1929" y="6418"/>
                    <a:pt x="1072" y="7882"/>
                    <a:pt x="0" y="8704"/>
                  </a:cubicBezTo>
                  <a:cubicBezTo>
                    <a:pt x="1286" y="9347"/>
                    <a:pt x="2548" y="8870"/>
                    <a:pt x="3560" y="7823"/>
                  </a:cubicBezTo>
                  <a:cubicBezTo>
                    <a:pt x="2286" y="5775"/>
                    <a:pt x="3250" y="3084"/>
                    <a:pt x="5525" y="2298"/>
                  </a:cubicBezTo>
                  <a:cubicBezTo>
                    <a:pt x="5489" y="1500"/>
                    <a:pt x="5286" y="715"/>
                    <a:pt x="4929" y="0"/>
                  </a:cubicBezTo>
                  <a:close/>
                </a:path>
              </a:pathLst>
            </a:custGeom>
            <a:solidFill>
              <a:srgbClr val="E5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34;p64">
              <a:extLst>
                <a:ext uri="{FF2B5EF4-FFF2-40B4-BE49-F238E27FC236}">
                  <a16:creationId xmlns:a16="http://schemas.microsoft.com/office/drawing/2014/main" id="{05C87749-9C21-1FA0-5354-A875A3F4AA80}"/>
                </a:ext>
              </a:extLst>
            </p:cNvPr>
            <p:cNvSpPr/>
            <p:nvPr/>
          </p:nvSpPr>
          <p:spPr>
            <a:xfrm>
              <a:off x="4167763" y="2650350"/>
              <a:ext cx="79500" cy="62550"/>
            </a:xfrm>
            <a:custGeom>
              <a:avLst/>
              <a:gdLst/>
              <a:ahLst/>
              <a:cxnLst/>
              <a:rect l="l" t="t" r="r" b="b"/>
              <a:pathLst>
                <a:path w="3180" h="2502" extrusionOk="0">
                  <a:moveTo>
                    <a:pt x="2334" y="739"/>
                  </a:moveTo>
                  <a:cubicBezTo>
                    <a:pt x="2084" y="1418"/>
                    <a:pt x="1465" y="1906"/>
                    <a:pt x="739" y="1989"/>
                  </a:cubicBezTo>
                  <a:lnTo>
                    <a:pt x="156" y="2025"/>
                  </a:lnTo>
                  <a:lnTo>
                    <a:pt x="1" y="2501"/>
                  </a:lnTo>
                  <a:lnTo>
                    <a:pt x="1251" y="2430"/>
                  </a:lnTo>
                  <a:cubicBezTo>
                    <a:pt x="1977" y="2358"/>
                    <a:pt x="2596" y="1870"/>
                    <a:pt x="2846" y="1179"/>
                  </a:cubicBezTo>
                  <a:lnTo>
                    <a:pt x="3144" y="203"/>
                  </a:lnTo>
                  <a:cubicBezTo>
                    <a:pt x="3180" y="108"/>
                    <a:pt x="3096" y="1"/>
                    <a:pt x="2989" y="13"/>
                  </a:cubicBezTo>
                  <a:lnTo>
                    <a:pt x="2549" y="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35;p64">
              <a:extLst>
                <a:ext uri="{FF2B5EF4-FFF2-40B4-BE49-F238E27FC236}">
                  <a16:creationId xmlns:a16="http://schemas.microsoft.com/office/drawing/2014/main" id="{4F50AC04-6DFD-0BAD-1558-3AA3E0ADFEE2}"/>
                </a:ext>
              </a:extLst>
            </p:cNvPr>
            <p:cNvSpPr/>
            <p:nvPr/>
          </p:nvSpPr>
          <p:spPr>
            <a:xfrm>
              <a:off x="4336538" y="2841150"/>
              <a:ext cx="113125" cy="187550"/>
            </a:xfrm>
            <a:custGeom>
              <a:avLst/>
              <a:gdLst/>
              <a:ahLst/>
              <a:cxnLst/>
              <a:rect l="l" t="t" r="r" b="b"/>
              <a:pathLst>
                <a:path w="4525" h="7502" extrusionOk="0">
                  <a:moveTo>
                    <a:pt x="334" y="36"/>
                  </a:moveTo>
                  <a:cubicBezTo>
                    <a:pt x="2096" y="441"/>
                    <a:pt x="3322" y="2048"/>
                    <a:pt x="3239" y="3858"/>
                  </a:cubicBezTo>
                  <a:cubicBezTo>
                    <a:pt x="3156" y="5668"/>
                    <a:pt x="1798" y="7156"/>
                    <a:pt x="1" y="7406"/>
                  </a:cubicBezTo>
                  <a:cubicBezTo>
                    <a:pt x="286" y="7466"/>
                    <a:pt x="560" y="7502"/>
                    <a:pt x="846" y="7502"/>
                  </a:cubicBezTo>
                  <a:cubicBezTo>
                    <a:pt x="2894" y="7466"/>
                    <a:pt x="4525" y="5787"/>
                    <a:pt x="4525" y="3751"/>
                  </a:cubicBezTo>
                  <a:cubicBezTo>
                    <a:pt x="4525" y="1703"/>
                    <a:pt x="2894" y="36"/>
                    <a:pt x="846" y="1"/>
                  </a:cubicBezTo>
                  <a:cubicBezTo>
                    <a:pt x="667" y="1"/>
                    <a:pt x="501" y="13"/>
                    <a:pt x="334"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36;p64">
              <a:extLst>
                <a:ext uri="{FF2B5EF4-FFF2-40B4-BE49-F238E27FC236}">
                  <a16:creationId xmlns:a16="http://schemas.microsoft.com/office/drawing/2014/main" id="{33493C33-F32D-A45E-D964-51C3B373F723}"/>
                </a:ext>
              </a:extLst>
            </p:cNvPr>
            <p:cNvSpPr/>
            <p:nvPr/>
          </p:nvSpPr>
          <p:spPr>
            <a:xfrm>
              <a:off x="4195163" y="2807225"/>
              <a:ext cx="49725" cy="48825"/>
            </a:xfrm>
            <a:custGeom>
              <a:avLst/>
              <a:gdLst/>
              <a:ahLst/>
              <a:cxnLst/>
              <a:rect l="l" t="t" r="r" b="b"/>
              <a:pathLst>
                <a:path w="1989" h="1953" extrusionOk="0">
                  <a:moveTo>
                    <a:pt x="1989" y="1191"/>
                  </a:moveTo>
                  <a:lnTo>
                    <a:pt x="1750" y="167"/>
                  </a:lnTo>
                  <a:lnTo>
                    <a:pt x="703" y="0"/>
                  </a:lnTo>
                  <a:lnTo>
                    <a:pt x="250" y="488"/>
                  </a:lnTo>
                  <a:cubicBezTo>
                    <a:pt x="0" y="750"/>
                    <a:pt x="24" y="1167"/>
                    <a:pt x="286" y="1417"/>
                  </a:cubicBezTo>
                  <a:lnTo>
                    <a:pt x="453" y="1560"/>
                  </a:lnTo>
                  <a:lnTo>
                    <a:pt x="619" y="1715"/>
                  </a:lnTo>
                  <a:cubicBezTo>
                    <a:pt x="881" y="1953"/>
                    <a:pt x="1298" y="1941"/>
                    <a:pt x="1548" y="16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37;p64">
              <a:extLst>
                <a:ext uri="{FF2B5EF4-FFF2-40B4-BE49-F238E27FC236}">
                  <a16:creationId xmlns:a16="http://schemas.microsoft.com/office/drawing/2014/main" id="{CE479E34-3878-1A87-6CE2-C37027886F16}"/>
                </a:ext>
              </a:extLst>
            </p:cNvPr>
            <p:cNvSpPr/>
            <p:nvPr/>
          </p:nvSpPr>
          <p:spPr>
            <a:xfrm>
              <a:off x="4339513" y="2645000"/>
              <a:ext cx="53300" cy="54500"/>
            </a:xfrm>
            <a:custGeom>
              <a:avLst/>
              <a:gdLst/>
              <a:ahLst/>
              <a:cxnLst/>
              <a:rect l="l" t="t" r="r" b="b"/>
              <a:pathLst>
                <a:path w="2132" h="2180" extrusionOk="0">
                  <a:moveTo>
                    <a:pt x="1298" y="0"/>
                  </a:moveTo>
                  <a:lnTo>
                    <a:pt x="1" y="1417"/>
                  </a:lnTo>
                  <a:lnTo>
                    <a:pt x="191" y="2001"/>
                  </a:lnTo>
                  <a:lnTo>
                    <a:pt x="822" y="2179"/>
                  </a:lnTo>
                  <a:lnTo>
                    <a:pt x="2132" y="762"/>
                  </a:lnTo>
                  <a:lnTo>
                    <a:pt x="1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38;p64">
              <a:extLst>
                <a:ext uri="{FF2B5EF4-FFF2-40B4-BE49-F238E27FC236}">
                  <a16:creationId xmlns:a16="http://schemas.microsoft.com/office/drawing/2014/main" id="{3EDD0EE5-BF78-F228-6315-11596B04076C}"/>
                </a:ext>
              </a:extLst>
            </p:cNvPr>
            <p:cNvSpPr/>
            <p:nvPr/>
          </p:nvSpPr>
          <p:spPr>
            <a:xfrm>
              <a:off x="4276713" y="2684000"/>
              <a:ext cx="46150" cy="55375"/>
            </a:xfrm>
            <a:custGeom>
              <a:avLst/>
              <a:gdLst/>
              <a:ahLst/>
              <a:cxnLst/>
              <a:rect l="l" t="t" r="r" b="b"/>
              <a:pathLst>
                <a:path w="1846" h="2215" extrusionOk="0">
                  <a:moveTo>
                    <a:pt x="1072" y="0"/>
                  </a:moveTo>
                  <a:lnTo>
                    <a:pt x="0" y="1167"/>
                  </a:lnTo>
                  <a:lnTo>
                    <a:pt x="489" y="2215"/>
                  </a:lnTo>
                  <a:lnTo>
                    <a:pt x="1524" y="1655"/>
                  </a:lnTo>
                  <a:lnTo>
                    <a:pt x="1846" y="7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39;p64">
              <a:extLst>
                <a:ext uri="{FF2B5EF4-FFF2-40B4-BE49-F238E27FC236}">
                  <a16:creationId xmlns:a16="http://schemas.microsoft.com/office/drawing/2014/main" id="{743AEE7A-3FEC-1FD0-E5FF-5DE9DAF10DA3}"/>
                </a:ext>
              </a:extLst>
            </p:cNvPr>
            <p:cNvSpPr/>
            <p:nvPr/>
          </p:nvSpPr>
          <p:spPr>
            <a:xfrm>
              <a:off x="4308563" y="2720900"/>
              <a:ext cx="51825" cy="44675"/>
            </a:xfrm>
            <a:custGeom>
              <a:avLst/>
              <a:gdLst/>
              <a:ahLst/>
              <a:cxnLst/>
              <a:rect l="l" t="t" r="r" b="b"/>
              <a:pathLst>
                <a:path w="2073" h="1787" extrusionOk="0">
                  <a:moveTo>
                    <a:pt x="1393" y="1"/>
                  </a:moveTo>
                  <a:lnTo>
                    <a:pt x="596" y="643"/>
                  </a:lnTo>
                  <a:lnTo>
                    <a:pt x="0" y="1477"/>
                  </a:lnTo>
                  <a:lnTo>
                    <a:pt x="989" y="1786"/>
                  </a:lnTo>
                  <a:lnTo>
                    <a:pt x="2072" y="62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40;p64">
              <a:extLst>
                <a:ext uri="{FF2B5EF4-FFF2-40B4-BE49-F238E27FC236}">
                  <a16:creationId xmlns:a16="http://schemas.microsoft.com/office/drawing/2014/main" id="{B5B21F65-0735-9F88-431D-1ACBE8CDBDED}"/>
                </a:ext>
              </a:extLst>
            </p:cNvPr>
            <p:cNvSpPr/>
            <p:nvPr/>
          </p:nvSpPr>
          <p:spPr>
            <a:xfrm>
              <a:off x="4200813" y="2826875"/>
              <a:ext cx="44075" cy="29175"/>
            </a:xfrm>
            <a:custGeom>
              <a:avLst/>
              <a:gdLst/>
              <a:ahLst/>
              <a:cxnLst/>
              <a:rect l="l" t="t" r="r" b="b"/>
              <a:pathLst>
                <a:path w="1763" h="1167" extrusionOk="0">
                  <a:moveTo>
                    <a:pt x="870" y="488"/>
                  </a:moveTo>
                  <a:cubicBezTo>
                    <a:pt x="643" y="726"/>
                    <a:pt x="274" y="762"/>
                    <a:pt x="0" y="572"/>
                  </a:cubicBezTo>
                  <a:cubicBezTo>
                    <a:pt x="12" y="595"/>
                    <a:pt x="36" y="607"/>
                    <a:pt x="60" y="631"/>
                  </a:cubicBezTo>
                  <a:lnTo>
                    <a:pt x="215" y="774"/>
                  </a:lnTo>
                  <a:lnTo>
                    <a:pt x="381" y="929"/>
                  </a:lnTo>
                  <a:cubicBezTo>
                    <a:pt x="655" y="1167"/>
                    <a:pt x="1060" y="1155"/>
                    <a:pt x="1310" y="893"/>
                  </a:cubicBezTo>
                  <a:lnTo>
                    <a:pt x="1763" y="405"/>
                  </a:lnTo>
                  <a:lnTo>
                    <a:pt x="13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1;p64">
              <a:extLst>
                <a:ext uri="{FF2B5EF4-FFF2-40B4-BE49-F238E27FC236}">
                  <a16:creationId xmlns:a16="http://schemas.microsoft.com/office/drawing/2014/main" id="{0B442914-B23B-014E-F378-53F22C6E7559}"/>
                </a:ext>
              </a:extLst>
            </p:cNvPr>
            <p:cNvSpPr/>
            <p:nvPr/>
          </p:nvSpPr>
          <p:spPr>
            <a:xfrm>
              <a:off x="4324938" y="2728650"/>
              <a:ext cx="35450" cy="36925"/>
            </a:xfrm>
            <a:custGeom>
              <a:avLst/>
              <a:gdLst/>
              <a:ahLst/>
              <a:cxnLst/>
              <a:rect l="l" t="t" r="r" b="b"/>
              <a:pathLst>
                <a:path w="1418" h="1477" extrusionOk="0">
                  <a:moveTo>
                    <a:pt x="1072" y="0"/>
                  </a:moveTo>
                  <a:lnTo>
                    <a:pt x="0" y="1167"/>
                  </a:lnTo>
                  <a:lnTo>
                    <a:pt x="334" y="1476"/>
                  </a:lnTo>
                  <a:lnTo>
                    <a:pt x="1417" y="310"/>
                  </a:lnTo>
                  <a:lnTo>
                    <a:pt x="125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2;p64">
              <a:extLst>
                <a:ext uri="{FF2B5EF4-FFF2-40B4-BE49-F238E27FC236}">
                  <a16:creationId xmlns:a16="http://schemas.microsoft.com/office/drawing/2014/main" id="{4A1ACDFB-EB24-6D33-EC9F-2D54231DF69A}"/>
                </a:ext>
              </a:extLst>
            </p:cNvPr>
            <p:cNvSpPr/>
            <p:nvPr/>
          </p:nvSpPr>
          <p:spPr>
            <a:xfrm>
              <a:off x="4295763" y="2701550"/>
              <a:ext cx="47350" cy="48250"/>
            </a:xfrm>
            <a:custGeom>
              <a:avLst/>
              <a:gdLst/>
              <a:ahLst/>
              <a:cxnLst/>
              <a:rect l="l" t="t" r="r" b="b"/>
              <a:pathLst>
                <a:path w="1894" h="1930" extrusionOk="0">
                  <a:moveTo>
                    <a:pt x="1084" y="1"/>
                  </a:moveTo>
                  <a:lnTo>
                    <a:pt x="0" y="1167"/>
                  </a:lnTo>
                  <a:lnTo>
                    <a:pt x="227" y="1679"/>
                  </a:lnTo>
                  <a:lnTo>
                    <a:pt x="822" y="1929"/>
                  </a:lnTo>
                  <a:lnTo>
                    <a:pt x="1894" y="763"/>
                  </a:lnTo>
                  <a:lnTo>
                    <a:pt x="1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3;p64">
              <a:extLst>
                <a:ext uri="{FF2B5EF4-FFF2-40B4-BE49-F238E27FC236}">
                  <a16:creationId xmlns:a16="http://schemas.microsoft.com/office/drawing/2014/main" id="{19AB36F7-13B7-A115-EB18-22BCB1C6BEB6}"/>
                </a:ext>
              </a:extLst>
            </p:cNvPr>
            <p:cNvSpPr/>
            <p:nvPr/>
          </p:nvSpPr>
          <p:spPr>
            <a:xfrm>
              <a:off x="4204988" y="2713150"/>
              <a:ext cx="128300" cy="130100"/>
            </a:xfrm>
            <a:custGeom>
              <a:avLst/>
              <a:gdLst/>
              <a:ahLst/>
              <a:cxnLst/>
              <a:rect l="l" t="t" r="r" b="b"/>
              <a:pathLst>
                <a:path w="5132" h="5204" extrusionOk="0">
                  <a:moveTo>
                    <a:pt x="5132" y="2096"/>
                  </a:moveTo>
                  <a:lnTo>
                    <a:pt x="4536" y="2739"/>
                  </a:lnTo>
                  <a:lnTo>
                    <a:pt x="4203" y="3108"/>
                  </a:lnTo>
                  <a:lnTo>
                    <a:pt x="3774" y="3561"/>
                  </a:lnTo>
                  <a:lnTo>
                    <a:pt x="3429" y="3942"/>
                  </a:lnTo>
                  <a:lnTo>
                    <a:pt x="3012" y="4394"/>
                  </a:lnTo>
                  <a:lnTo>
                    <a:pt x="2667" y="4763"/>
                  </a:lnTo>
                  <a:lnTo>
                    <a:pt x="2524" y="4918"/>
                  </a:lnTo>
                  <a:cubicBezTo>
                    <a:pt x="2274" y="5180"/>
                    <a:pt x="1857" y="5204"/>
                    <a:pt x="1584" y="4954"/>
                  </a:cubicBezTo>
                  <a:lnTo>
                    <a:pt x="286" y="3763"/>
                  </a:lnTo>
                  <a:cubicBezTo>
                    <a:pt x="24" y="3513"/>
                    <a:pt x="0" y="3097"/>
                    <a:pt x="250" y="2823"/>
                  </a:cubicBezTo>
                  <a:lnTo>
                    <a:pt x="1846" y="1096"/>
                  </a:lnTo>
                  <a:lnTo>
                    <a:pt x="2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4;p64">
              <a:extLst>
                <a:ext uri="{FF2B5EF4-FFF2-40B4-BE49-F238E27FC236}">
                  <a16:creationId xmlns:a16="http://schemas.microsoft.com/office/drawing/2014/main" id="{2E685C1F-23D0-374A-6A6F-0A942F163A35}"/>
                </a:ext>
              </a:extLst>
            </p:cNvPr>
            <p:cNvSpPr/>
            <p:nvPr/>
          </p:nvSpPr>
          <p:spPr>
            <a:xfrm>
              <a:off x="4307363" y="2712275"/>
              <a:ext cx="36050" cy="37825"/>
            </a:xfrm>
            <a:custGeom>
              <a:avLst/>
              <a:gdLst/>
              <a:ahLst/>
              <a:cxnLst/>
              <a:rect l="l" t="t" r="r" b="b"/>
              <a:pathLst>
                <a:path w="1442" h="1513" extrusionOk="0">
                  <a:moveTo>
                    <a:pt x="1072" y="0"/>
                  </a:moveTo>
                  <a:lnTo>
                    <a:pt x="1" y="1167"/>
                  </a:lnTo>
                  <a:lnTo>
                    <a:pt x="310" y="1453"/>
                  </a:lnTo>
                  <a:lnTo>
                    <a:pt x="370" y="1512"/>
                  </a:lnTo>
                  <a:lnTo>
                    <a:pt x="1441" y="3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5;p64">
              <a:extLst>
                <a:ext uri="{FF2B5EF4-FFF2-40B4-BE49-F238E27FC236}">
                  <a16:creationId xmlns:a16="http://schemas.microsoft.com/office/drawing/2014/main" id="{49B0BA31-186D-D58E-6A48-7D7C6C85CFD7}"/>
                </a:ext>
              </a:extLst>
            </p:cNvPr>
            <p:cNvSpPr/>
            <p:nvPr/>
          </p:nvSpPr>
          <p:spPr>
            <a:xfrm>
              <a:off x="4350838" y="2655425"/>
              <a:ext cx="41975" cy="43775"/>
            </a:xfrm>
            <a:custGeom>
              <a:avLst/>
              <a:gdLst/>
              <a:ahLst/>
              <a:cxnLst/>
              <a:rect l="l" t="t" r="r" b="b"/>
              <a:pathLst>
                <a:path w="1679" h="1751" extrusionOk="0">
                  <a:moveTo>
                    <a:pt x="1310" y="0"/>
                  </a:moveTo>
                  <a:lnTo>
                    <a:pt x="0" y="1417"/>
                  </a:lnTo>
                  <a:lnTo>
                    <a:pt x="369" y="1750"/>
                  </a:lnTo>
                  <a:lnTo>
                    <a:pt x="1679" y="3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p64">
              <a:extLst>
                <a:ext uri="{FF2B5EF4-FFF2-40B4-BE49-F238E27FC236}">
                  <a16:creationId xmlns:a16="http://schemas.microsoft.com/office/drawing/2014/main" id="{FCBAD680-90BD-7913-F777-EB0DD6407070}"/>
                </a:ext>
              </a:extLst>
            </p:cNvPr>
            <p:cNvSpPr/>
            <p:nvPr/>
          </p:nvSpPr>
          <p:spPr>
            <a:xfrm>
              <a:off x="4232063" y="2753650"/>
              <a:ext cx="101525" cy="89600"/>
            </a:xfrm>
            <a:custGeom>
              <a:avLst/>
              <a:gdLst/>
              <a:ahLst/>
              <a:cxnLst/>
              <a:rect l="l" t="t" r="r" b="b"/>
              <a:pathLst>
                <a:path w="4061" h="3584" extrusionOk="0">
                  <a:moveTo>
                    <a:pt x="929" y="2822"/>
                  </a:moveTo>
                  <a:cubicBezTo>
                    <a:pt x="763" y="2989"/>
                    <a:pt x="524" y="3072"/>
                    <a:pt x="298" y="3012"/>
                  </a:cubicBezTo>
                  <a:cubicBezTo>
                    <a:pt x="179" y="2989"/>
                    <a:pt x="84" y="2941"/>
                    <a:pt x="1" y="2858"/>
                  </a:cubicBezTo>
                  <a:lnTo>
                    <a:pt x="513" y="3334"/>
                  </a:lnTo>
                  <a:cubicBezTo>
                    <a:pt x="786" y="3584"/>
                    <a:pt x="1203" y="3572"/>
                    <a:pt x="1453" y="3298"/>
                  </a:cubicBezTo>
                  <a:lnTo>
                    <a:pt x="4061" y="476"/>
                  </a:lnTo>
                  <a:lnTo>
                    <a:pt x="3537" y="0"/>
                  </a:lnTo>
                  <a:lnTo>
                    <a:pt x="3394" y="155"/>
                  </a:lnTo>
                  <a:lnTo>
                    <a:pt x="929" y="28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7;p64">
              <a:extLst>
                <a:ext uri="{FF2B5EF4-FFF2-40B4-BE49-F238E27FC236}">
                  <a16:creationId xmlns:a16="http://schemas.microsoft.com/office/drawing/2014/main" id="{441A9215-FD75-2688-7961-247962DCA1E3}"/>
                </a:ext>
              </a:extLst>
            </p:cNvPr>
            <p:cNvSpPr/>
            <p:nvPr/>
          </p:nvSpPr>
          <p:spPr>
            <a:xfrm>
              <a:off x="4353213" y="2607500"/>
              <a:ext cx="76525" cy="73550"/>
            </a:xfrm>
            <a:custGeom>
              <a:avLst/>
              <a:gdLst/>
              <a:ahLst/>
              <a:cxnLst/>
              <a:rect l="l" t="t" r="r" b="b"/>
              <a:pathLst>
                <a:path w="3061" h="2942" extrusionOk="0">
                  <a:moveTo>
                    <a:pt x="239" y="274"/>
                  </a:moveTo>
                  <a:cubicBezTo>
                    <a:pt x="36" y="500"/>
                    <a:pt x="0" y="798"/>
                    <a:pt x="155" y="941"/>
                  </a:cubicBezTo>
                  <a:lnTo>
                    <a:pt x="524" y="1286"/>
                  </a:lnTo>
                  <a:lnTo>
                    <a:pt x="1870" y="2512"/>
                  </a:lnTo>
                  <a:lnTo>
                    <a:pt x="2167" y="2798"/>
                  </a:lnTo>
                  <a:cubicBezTo>
                    <a:pt x="2310" y="2941"/>
                    <a:pt x="2608" y="2882"/>
                    <a:pt x="2810" y="2655"/>
                  </a:cubicBezTo>
                  <a:cubicBezTo>
                    <a:pt x="3013" y="2441"/>
                    <a:pt x="3060" y="2143"/>
                    <a:pt x="2894" y="2000"/>
                  </a:cubicBezTo>
                  <a:lnTo>
                    <a:pt x="893" y="143"/>
                  </a:lnTo>
                  <a:cubicBezTo>
                    <a:pt x="727" y="0"/>
                    <a:pt x="441" y="60"/>
                    <a:pt x="239" y="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48;p64">
              <a:extLst>
                <a:ext uri="{FF2B5EF4-FFF2-40B4-BE49-F238E27FC236}">
                  <a16:creationId xmlns:a16="http://schemas.microsoft.com/office/drawing/2014/main" id="{1517CA49-A4E7-3DA2-9E73-0A6AC67C1D67}"/>
                </a:ext>
              </a:extLst>
            </p:cNvPr>
            <p:cNvSpPr/>
            <p:nvPr/>
          </p:nvSpPr>
          <p:spPr>
            <a:xfrm>
              <a:off x="4346063" y="2602575"/>
              <a:ext cx="90525" cy="83225"/>
            </a:xfrm>
            <a:custGeom>
              <a:avLst/>
              <a:gdLst/>
              <a:ahLst/>
              <a:cxnLst/>
              <a:rect l="l" t="t" r="r" b="b"/>
              <a:pathLst>
                <a:path w="3621" h="3329" extrusionOk="0">
                  <a:moveTo>
                    <a:pt x="953" y="504"/>
                  </a:moveTo>
                  <a:cubicBezTo>
                    <a:pt x="974" y="504"/>
                    <a:pt x="991" y="509"/>
                    <a:pt x="1001" y="519"/>
                  </a:cubicBezTo>
                  <a:lnTo>
                    <a:pt x="3013" y="2376"/>
                  </a:lnTo>
                  <a:cubicBezTo>
                    <a:pt x="3037" y="2400"/>
                    <a:pt x="3037" y="2543"/>
                    <a:pt x="2918" y="2674"/>
                  </a:cubicBezTo>
                  <a:cubicBezTo>
                    <a:pt x="2858" y="2733"/>
                    <a:pt x="2787" y="2781"/>
                    <a:pt x="2703" y="2793"/>
                  </a:cubicBezTo>
                  <a:cubicBezTo>
                    <a:pt x="2691" y="2799"/>
                    <a:pt x="2677" y="2802"/>
                    <a:pt x="2662" y="2802"/>
                  </a:cubicBezTo>
                  <a:cubicBezTo>
                    <a:pt x="2647" y="2802"/>
                    <a:pt x="2632" y="2799"/>
                    <a:pt x="2620" y="2793"/>
                  </a:cubicBezTo>
                  <a:lnTo>
                    <a:pt x="2322" y="2519"/>
                  </a:lnTo>
                  <a:lnTo>
                    <a:pt x="989" y="1293"/>
                  </a:lnTo>
                  <a:lnTo>
                    <a:pt x="608" y="947"/>
                  </a:lnTo>
                  <a:cubicBezTo>
                    <a:pt x="584" y="924"/>
                    <a:pt x="584" y="781"/>
                    <a:pt x="703" y="650"/>
                  </a:cubicBezTo>
                  <a:lnTo>
                    <a:pt x="703" y="638"/>
                  </a:lnTo>
                  <a:cubicBezTo>
                    <a:pt x="799" y="542"/>
                    <a:pt x="894" y="504"/>
                    <a:pt x="953" y="504"/>
                  </a:cubicBezTo>
                  <a:close/>
                  <a:moveTo>
                    <a:pt x="953" y="0"/>
                  </a:moveTo>
                  <a:cubicBezTo>
                    <a:pt x="740" y="0"/>
                    <a:pt x="511" y="106"/>
                    <a:pt x="334" y="304"/>
                  </a:cubicBezTo>
                  <a:cubicBezTo>
                    <a:pt x="36" y="626"/>
                    <a:pt x="1" y="1078"/>
                    <a:pt x="263" y="1316"/>
                  </a:cubicBezTo>
                  <a:lnTo>
                    <a:pt x="644" y="1662"/>
                  </a:lnTo>
                  <a:lnTo>
                    <a:pt x="1977" y="2900"/>
                  </a:lnTo>
                  <a:lnTo>
                    <a:pt x="2275" y="3174"/>
                  </a:lnTo>
                  <a:cubicBezTo>
                    <a:pt x="2382" y="3269"/>
                    <a:pt x="2513" y="3329"/>
                    <a:pt x="2668" y="3329"/>
                  </a:cubicBezTo>
                  <a:cubicBezTo>
                    <a:pt x="2715" y="3317"/>
                    <a:pt x="2763" y="3317"/>
                    <a:pt x="2799" y="3305"/>
                  </a:cubicBezTo>
                  <a:cubicBezTo>
                    <a:pt x="2989" y="3269"/>
                    <a:pt x="3156" y="3162"/>
                    <a:pt x="3287" y="3031"/>
                  </a:cubicBezTo>
                  <a:cubicBezTo>
                    <a:pt x="3584" y="2698"/>
                    <a:pt x="3620" y="2257"/>
                    <a:pt x="3358" y="2007"/>
                  </a:cubicBezTo>
                  <a:lnTo>
                    <a:pt x="1346" y="150"/>
                  </a:lnTo>
                  <a:cubicBezTo>
                    <a:pt x="1235" y="49"/>
                    <a:pt x="1098" y="0"/>
                    <a:pt x="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9;p64">
              <a:extLst>
                <a:ext uri="{FF2B5EF4-FFF2-40B4-BE49-F238E27FC236}">
                  <a16:creationId xmlns:a16="http://schemas.microsoft.com/office/drawing/2014/main" id="{BA2A6A37-809B-E8BF-2544-59BED4A60E49}"/>
                </a:ext>
              </a:extLst>
            </p:cNvPr>
            <p:cNvSpPr/>
            <p:nvPr/>
          </p:nvSpPr>
          <p:spPr>
            <a:xfrm>
              <a:off x="4390113" y="2641425"/>
              <a:ext cx="46775" cy="47350"/>
            </a:xfrm>
            <a:custGeom>
              <a:avLst/>
              <a:gdLst/>
              <a:ahLst/>
              <a:cxnLst/>
              <a:rect l="l" t="t" r="r" b="b"/>
              <a:pathLst>
                <a:path w="1871" h="1894" extrusionOk="0">
                  <a:moveTo>
                    <a:pt x="1072" y="1"/>
                  </a:moveTo>
                  <a:cubicBezTo>
                    <a:pt x="1299" y="203"/>
                    <a:pt x="1239" y="643"/>
                    <a:pt x="941" y="953"/>
                  </a:cubicBezTo>
                  <a:cubicBezTo>
                    <a:pt x="656" y="1275"/>
                    <a:pt x="227" y="1358"/>
                    <a:pt x="1" y="1155"/>
                  </a:cubicBezTo>
                  <a:lnTo>
                    <a:pt x="132" y="1275"/>
                  </a:lnTo>
                  <a:lnTo>
                    <a:pt x="572" y="1679"/>
                  </a:lnTo>
                  <a:cubicBezTo>
                    <a:pt x="798" y="1894"/>
                    <a:pt x="1227" y="1798"/>
                    <a:pt x="1513" y="1477"/>
                  </a:cubicBezTo>
                  <a:cubicBezTo>
                    <a:pt x="1811" y="1167"/>
                    <a:pt x="1870" y="739"/>
                    <a:pt x="1644" y="524"/>
                  </a:cubicBezTo>
                  <a:lnTo>
                    <a:pt x="1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0;p64">
              <a:extLst>
                <a:ext uri="{FF2B5EF4-FFF2-40B4-BE49-F238E27FC236}">
                  <a16:creationId xmlns:a16="http://schemas.microsoft.com/office/drawing/2014/main" id="{6D361A46-E30C-E547-7837-392F8032DFF2}"/>
                </a:ext>
              </a:extLst>
            </p:cNvPr>
            <p:cNvSpPr/>
            <p:nvPr/>
          </p:nvSpPr>
          <p:spPr>
            <a:xfrm>
              <a:off x="4123938" y="2677550"/>
              <a:ext cx="62300" cy="85050"/>
            </a:xfrm>
            <a:custGeom>
              <a:avLst/>
              <a:gdLst/>
              <a:ahLst/>
              <a:cxnLst/>
              <a:rect l="l" t="t" r="r" b="b"/>
              <a:pathLst>
                <a:path w="2492" h="3402" extrusionOk="0">
                  <a:moveTo>
                    <a:pt x="372" y="1"/>
                  </a:moveTo>
                  <a:cubicBezTo>
                    <a:pt x="138" y="1"/>
                    <a:pt x="1" y="363"/>
                    <a:pt x="277" y="496"/>
                  </a:cubicBezTo>
                  <a:cubicBezTo>
                    <a:pt x="1432" y="1056"/>
                    <a:pt x="1813" y="1663"/>
                    <a:pt x="1980" y="3175"/>
                  </a:cubicBezTo>
                  <a:cubicBezTo>
                    <a:pt x="1992" y="3306"/>
                    <a:pt x="2099" y="3401"/>
                    <a:pt x="2230" y="3401"/>
                  </a:cubicBezTo>
                  <a:lnTo>
                    <a:pt x="2254" y="3401"/>
                  </a:lnTo>
                  <a:cubicBezTo>
                    <a:pt x="2385" y="3389"/>
                    <a:pt x="2492" y="3270"/>
                    <a:pt x="2480" y="3128"/>
                  </a:cubicBezTo>
                  <a:cubicBezTo>
                    <a:pt x="2290" y="1437"/>
                    <a:pt x="1813" y="687"/>
                    <a:pt x="492" y="32"/>
                  </a:cubicBezTo>
                  <a:cubicBezTo>
                    <a:pt x="450" y="10"/>
                    <a:pt x="410"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51;p64">
              <a:extLst>
                <a:ext uri="{FF2B5EF4-FFF2-40B4-BE49-F238E27FC236}">
                  <a16:creationId xmlns:a16="http://schemas.microsoft.com/office/drawing/2014/main" id="{8F1CE535-BDEE-6912-B0B0-9715CC95D3E7}"/>
                </a:ext>
              </a:extLst>
            </p:cNvPr>
            <p:cNvSpPr/>
            <p:nvPr/>
          </p:nvSpPr>
          <p:spPr>
            <a:xfrm>
              <a:off x="4269163" y="2784925"/>
              <a:ext cx="30500" cy="26775"/>
            </a:xfrm>
            <a:custGeom>
              <a:avLst/>
              <a:gdLst/>
              <a:ahLst/>
              <a:cxnLst/>
              <a:rect l="l" t="t" r="r" b="b"/>
              <a:pathLst>
                <a:path w="1220" h="1071" extrusionOk="0">
                  <a:moveTo>
                    <a:pt x="370" y="0"/>
                  </a:moveTo>
                  <a:cubicBezTo>
                    <a:pt x="168" y="0"/>
                    <a:pt x="0" y="266"/>
                    <a:pt x="195" y="452"/>
                  </a:cubicBezTo>
                  <a:lnTo>
                    <a:pt x="874" y="1071"/>
                  </a:lnTo>
                  <a:lnTo>
                    <a:pt x="1219" y="690"/>
                  </a:lnTo>
                  <a:lnTo>
                    <a:pt x="541" y="71"/>
                  </a:lnTo>
                  <a:cubicBezTo>
                    <a:pt x="486" y="21"/>
                    <a:pt x="426"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52;p64">
              <a:extLst>
                <a:ext uri="{FF2B5EF4-FFF2-40B4-BE49-F238E27FC236}">
                  <a16:creationId xmlns:a16="http://schemas.microsoft.com/office/drawing/2014/main" id="{2B536400-66C5-6571-AC28-EAE68EBACDD7}"/>
                </a:ext>
              </a:extLst>
            </p:cNvPr>
            <p:cNvSpPr/>
            <p:nvPr/>
          </p:nvSpPr>
          <p:spPr>
            <a:xfrm>
              <a:off x="4250113" y="2805750"/>
              <a:ext cx="30200" cy="26500"/>
            </a:xfrm>
            <a:custGeom>
              <a:avLst/>
              <a:gdLst/>
              <a:ahLst/>
              <a:cxnLst/>
              <a:rect l="l" t="t" r="r" b="b"/>
              <a:pathLst>
                <a:path w="1208" h="1060" extrusionOk="0">
                  <a:moveTo>
                    <a:pt x="369" y="0"/>
                  </a:moveTo>
                  <a:cubicBezTo>
                    <a:pt x="167" y="0"/>
                    <a:pt x="0" y="264"/>
                    <a:pt x="195" y="440"/>
                  </a:cubicBezTo>
                  <a:lnTo>
                    <a:pt x="862" y="1059"/>
                  </a:lnTo>
                  <a:lnTo>
                    <a:pt x="1207" y="690"/>
                  </a:lnTo>
                  <a:lnTo>
                    <a:pt x="541" y="71"/>
                  </a:lnTo>
                  <a:cubicBezTo>
                    <a:pt x="486" y="21"/>
                    <a:pt x="426"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53;p64">
              <a:extLst>
                <a:ext uri="{FF2B5EF4-FFF2-40B4-BE49-F238E27FC236}">
                  <a16:creationId xmlns:a16="http://schemas.microsoft.com/office/drawing/2014/main" id="{BA0838CD-0865-6E36-C099-2314D6E6DE30}"/>
                </a:ext>
              </a:extLst>
            </p:cNvPr>
            <p:cNvSpPr/>
            <p:nvPr/>
          </p:nvSpPr>
          <p:spPr>
            <a:xfrm>
              <a:off x="4328213" y="2902775"/>
              <a:ext cx="64900" cy="12550"/>
            </a:xfrm>
            <a:custGeom>
              <a:avLst/>
              <a:gdLst/>
              <a:ahLst/>
              <a:cxnLst/>
              <a:rect l="l" t="t" r="r" b="b"/>
              <a:pathLst>
                <a:path w="2596" h="502" extrusionOk="0">
                  <a:moveTo>
                    <a:pt x="250" y="0"/>
                  </a:moveTo>
                  <a:cubicBezTo>
                    <a:pt x="107" y="0"/>
                    <a:pt x="0" y="119"/>
                    <a:pt x="0" y="262"/>
                  </a:cubicBezTo>
                  <a:cubicBezTo>
                    <a:pt x="12" y="398"/>
                    <a:pt x="119" y="501"/>
                    <a:pt x="242" y="501"/>
                  </a:cubicBezTo>
                  <a:cubicBezTo>
                    <a:pt x="249" y="501"/>
                    <a:pt x="256" y="501"/>
                    <a:pt x="262" y="500"/>
                  </a:cubicBezTo>
                  <a:lnTo>
                    <a:pt x="2346" y="500"/>
                  </a:lnTo>
                  <a:cubicBezTo>
                    <a:pt x="2489" y="500"/>
                    <a:pt x="2596" y="393"/>
                    <a:pt x="2596" y="250"/>
                  </a:cubicBezTo>
                  <a:cubicBezTo>
                    <a:pt x="2596" y="107"/>
                    <a:pt x="2477" y="0"/>
                    <a:pt x="2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54;p64">
              <a:extLst>
                <a:ext uri="{FF2B5EF4-FFF2-40B4-BE49-F238E27FC236}">
                  <a16:creationId xmlns:a16="http://schemas.microsoft.com/office/drawing/2014/main" id="{23FAAF24-B6F3-217F-A1FF-0987C00B6371}"/>
                </a:ext>
              </a:extLst>
            </p:cNvPr>
            <p:cNvSpPr/>
            <p:nvPr/>
          </p:nvSpPr>
          <p:spPr>
            <a:xfrm>
              <a:off x="4327913" y="2877175"/>
              <a:ext cx="65500" cy="12525"/>
            </a:xfrm>
            <a:custGeom>
              <a:avLst/>
              <a:gdLst/>
              <a:ahLst/>
              <a:cxnLst/>
              <a:rect l="l" t="t" r="r" b="b"/>
              <a:pathLst>
                <a:path w="2620" h="501" extrusionOk="0">
                  <a:moveTo>
                    <a:pt x="250" y="0"/>
                  </a:moveTo>
                  <a:cubicBezTo>
                    <a:pt x="108" y="0"/>
                    <a:pt x="0" y="107"/>
                    <a:pt x="0" y="250"/>
                  </a:cubicBezTo>
                  <a:cubicBezTo>
                    <a:pt x="12" y="393"/>
                    <a:pt x="119" y="500"/>
                    <a:pt x="262" y="500"/>
                  </a:cubicBezTo>
                  <a:lnTo>
                    <a:pt x="2370" y="500"/>
                  </a:lnTo>
                  <a:cubicBezTo>
                    <a:pt x="2513" y="500"/>
                    <a:pt x="2620" y="381"/>
                    <a:pt x="2620" y="238"/>
                  </a:cubicBezTo>
                  <a:cubicBezTo>
                    <a:pt x="2620" y="107"/>
                    <a:pt x="2501"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1855;p64">
              <a:extLst>
                <a:ext uri="{FF2B5EF4-FFF2-40B4-BE49-F238E27FC236}">
                  <a16:creationId xmlns:a16="http://schemas.microsoft.com/office/drawing/2014/main" id="{E35FBB65-FD9E-D976-3222-5120ADA2831D}"/>
                </a:ext>
              </a:extLst>
            </p:cNvPr>
            <p:cNvSpPr/>
            <p:nvPr/>
          </p:nvSpPr>
          <p:spPr>
            <a:xfrm>
              <a:off x="4327913" y="2980150"/>
              <a:ext cx="65500" cy="12525"/>
            </a:xfrm>
            <a:custGeom>
              <a:avLst/>
              <a:gdLst/>
              <a:ahLst/>
              <a:cxnLst/>
              <a:rect l="l" t="t" r="r" b="b"/>
              <a:pathLst>
                <a:path w="2620" h="501" extrusionOk="0">
                  <a:moveTo>
                    <a:pt x="250" y="1"/>
                  </a:moveTo>
                  <a:cubicBezTo>
                    <a:pt x="108" y="1"/>
                    <a:pt x="0" y="120"/>
                    <a:pt x="0" y="263"/>
                  </a:cubicBezTo>
                  <a:cubicBezTo>
                    <a:pt x="12" y="394"/>
                    <a:pt x="119" y="501"/>
                    <a:pt x="262" y="501"/>
                  </a:cubicBezTo>
                  <a:lnTo>
                    <a:pt x="2370" y="501"/>
                  </a:lnTo>
                  <a:cubicBezTo>
                    <a:pt x="2513" y="501"/>
                    <a:pt x="2620" y="382"/>
                    <a:pt x="2620" y="251"/>
                  </a:cubicBezTo>
                  <a:cubicBezTo>
                    <a:pt x="2620" y="108"/>
                    <a:pt x="2501"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1856;p64">
              <a:extLst>
                <a:ext uri="{FF2B5EF4-FFF2-40B4-BE49-F238E27FC236}">
                  <a16:creationId xmlns:a16="http://schemas.microsoft.com/office/drawing/2014/main" id="{0CCF4B0E-AD25-D78F-69F5-C462B4B5BCD0}"/>
                </a:ext>
              </a:extLst>
            </p:cNvPr>
            <p:cNvSpPr/>
            <p:nvPr/>
          </p:nvSpPr>
          <p:spPr>
            <a:xfrm>
              <a:off x="4328213" y="2954525"/>
              <a:ext cx="64900" cy="12550"/>
            </a:xfrm>
            <a:custGeom>
              <a:avLst/>
              <a:gdLst/>
              <a:ahLst/>
              <a:cxnLst/>
              <a:rect l="l" t="t" r="r" b="b"/>
              <a:pathLst>
                <a:path w="2596" h="502" extrusionOk="0">
                  <a:moveTo>
                    <a:pt x="2356" y="1"/>
                  </a:moveTo>
                  <a:cubicBezTo>
                    <a:pt x="2348" y="1"/>
                    <a:pt x="2341" y="1"/>
                    <a:pt x="2334" y="2"/>
                  </a:cubicBezTo>
                  <a:lnTo>
                    <a:pt x="250" y="2"/>
                  </a:lnTo>
                  <a:cubicBezTo>
                    <a:pt x="107" y="2"/>
                    <a:pt x="0" y="109"/>
                    <a:pt x="0" y="252"/>
                  </a:cubicBezTo>
                  <a:cubicBezTo>
                    <a:pt x="12" y="395"/>
                    <a:pt x="131" y="502"/>
                    <a:pt x="262" y="502"/>
                  </a:cubicBezTo>
                  <a:lnTo>
                    <a:pt x="2346" y="502"/>
                  </a:lnTo>
                  <a:cubicBezTo>
                    <a:pt x="2489" y="502"/>
                    <a:pt x="2596" y="383"/>
                    <a:pt x="2596" y="240"/>
                  </a:cubicBezTo>
                  <a:cubicBezTo>
                    <a:pt x="2596" y="104"/>
                    <a:pt x="2489"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1857;p64">
              <a:extLst>
                <a:ext uri="{FF2B5EF4-FFF2-40B4-BE49-F238E27FC236}">
                  <a16:creationId xmlns:a16="http://schemas.microsoft.com/office/drawing/2014/main" id="{3D8003F6-B450-60E5-3A82-95A7958D3B60}"/>
                </a:ext>
              </a:extLst>
            </p:cNvPr>
            <p:cNvSpPr/>
            <p:nvPr/>
          </p:nvSpPr>
          <p:spPr>
            <a:xfrm>
              <a:off x="4288213" y="2764375"/>
              <a:ext cx="30500" cy="26500"/>
            </a:xfrm>
            <a:custGeom>
              <a:avLst/>
              <a:gdLst/>
              <a:ahLst/>
              <a:cxnLst/>
              <a:rect l="l" t="t" r="r" b="b"/>
              <a:pathLst>
                <a:path w="1220" h="1060" extrusionOk="0">
                  <a:moveTo>
                    <a:pt x="369" y="1"/>
                  </a:moveTo>
                  <a:cubicBezTo>
                    <a:pt x="167" y="1"/>
                    <a:pt x="0" y="264"/>
                    <a:pt x="195" y="440"/>
                  </a:cubicBezTo>
                  <a:lnTo>
                    <a:pt x="874" y="1059"/>
                  </a:lnTo>
                  <a:lnTo>
                    <a:pt x="1219" y="690"/>
                  </a:lnTo>
                  <a:lnTo>
                    <a:pt x="541" y="71"/>
                  </a:lnTo>
                  <a:cubicBezTo>
                    <a:pt x="486" y="21"/>
                    <a:pt x="42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1858;p64">
              <a:extLst>
                <a:ext uri="{FF2B5EF4-FFF2-40B4-BE49-F238E27FC236}">
                  <a16:creationId xmlns:a16="http://schemas.microsoft.com/office/drawing/2014/main" id="{FD56A986-34A0-95EC-3DA0-F2F37A1A4D60}"/>
                </a:ext>
              </a:extLst>
            </p:cNvPr>
            <p:cNvSpPr/>
            <p:nvPr/>
          </p:nvSpPr>
          <p:spPr>
            <a:xfrm>
              <a:off x="4321063" y="2866150"/>
              <a:ext cx="72650" cy="136950"/>
            </a:xfrm>
            <a:custGeom>
              <a:avLst/>
              <a:gdLst/>
              <a:ahLst/>
              <a:cxnLst/>
              <a:rect l="l" t="t" r="r" b="b"/>
              <a:pathLst>
                <a:path w="2906" h="5478" extrusionOk="0">
                  <a:moveTo>
                    <a:pt x="262" y="1"/>
                  </a:moveTo>
                  <a:cubicBezTo>
                    <a:pt x="120" y="1"/>
                    <a:pt x="1" y="120"/>
                    <a:pt x="1" y="251"/>
                  </a:cubicBezTo>
                  <a:lnTo>
                    <a:pt x="1" y="1560"/>
                  </a:lnTo>
                  <a:cubicBezTo>
                    <a:pt x="1" y="2037"/>
                    <a:pt x="239" y="2477"/>
                    <a:pt x="632" y="2739"/>
                  </a:cubicBezTo>
                  <a:cubicBezTo>
                    <a:pt x="239" y="3001"/>
                    <a:pt x="1" y="3454"/>
                    <a:pt x="1" y="3918"/>
                  </a:cubicBezTo>
                  <a:lnTo>
                    <a:pt x="1" y="5216"/>
                  </a:lnTo>
                  <a:cubicBezTo>
                    <a:pt x="1" y="5359"/>
                    <a:pt x="108" y="5466"/>
                    <a:pt x="251" y="5478"/>
                  </a:cubicBezTo>
                  <a:cubicBezTo>
                    <a:pt x="393" y="5478"/>
                    <a:pt x="501" y="5370"/>
                    <a:pt x="501" y="5228"/>
                  </a:cubicBezTo>
                  <a:lnTo>
                    <a:pt x="501" y="3942"/>
                  </a:lnTo>
                  <a:cubicBezTo>
                    <a:pt x="512" y="3418"/>
                    <a:pt x="941" y="3001"/>
                    <a:pt x="1453" y="3001"/>
                  </a:cubicBezTo>
                  <a:cubicBezTo>
                    <a:pt x="1977" y="3001"/>
                    <a:pt x="2406" y="3430"/>
                    <a:pt x="2406" y="3954"/>
                  </a:cubicBezTo>
                  <a:lnTo>
                    <a:pt x="2406" y="5216"/>
                  </a:lnTo>
                  <a:cubicBezTo>
                    <a:pt x="2394" y="5359"/>
                    <a:pt x="2501" y="5466"/>
                    <a:pt x="2644" y="5478"/>
                  </a:cubicBezTo>
                  <a:cubicBezTo>
                    <a:pt x="2787" y="5478"/>
                    <a:pt x="2906" y="5370"/>
                    <a:pt x="2906" y="5228"/>
                  </a:cubicBezTo>
                  <a:lnTo>
                    <a:pt x="2906" y="3918"/>
                  </a:lnTo>
                  <a:cubicBezTo>
                    <a:pt x="2894" y="3454"/>
                    <a:pt x="2668" y="3013"/>
                    <a:pt x="2275" y="2739"/>
                  </a:cubicBezTo>
                  <a:cubicBezTo>
                    <a:pt x="2668" y="2477"/>
                    <a:pt x="2894" y="2037"/>
                    <a:pt x="2906" y="1560"/>
                  </a:cubicBezTo>
                  <a:lnTo>
                    <a:pt x="2906" y="263"/>
                  </a:lnTo>
                  <a:cubicBezTo>
                    <a:pt x="2906" y="132"/>
                    <a:pt x="2798" y="13"/>
                    <a:pt x="2656" y="1"/>
                  </a:cubicBezTo>
                  <a:cubicBezTo>
                    <a:pt x="2513" y="1"/>
                    <a:pt x="2406" y="120"/>
                    <a:pt x="2406" y="251"/>
                  </a:cubicBezTo>
                  <a:lnTo>
                    <a:pt x="2406" y="1525"/>
                  </a:lnTo>
                  <a:cubicBezTo>
                    <a:pt x="2406" y="2049"/>
                    <a:pt x="1977" y="2477"/>
                    <a:pt x="1453" y="2477"/>
                  </a:cubicBezTo>
                  <a:cubicBezTo>
                    <a:pt x="1446" y="2477"/>
                    <a:pt x="1439" y="2477"/>
                    <a:pt x="1432" y="2477"/>
                  </a:cubicBezTo>
                  <a:cubicBezTo>
                    <a:pt x="930" y="2477"/>
                    <a:pt x="512" y="2053"/>
                    <a:pt x="501" y="1537"/>
                  </a:cubicBezTo>
                  <a:lnTo>
                    <a:pt x="501" y="263"/>
                  </a:lnTo>
                  <a:cubicBezTo>
                    <a:pt x="501" y="132"/>
                    <a:pt x="393" y="13"/>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1859;p64">
              <a:extLst>
                <a:ext uri="{FF2B5EF4-FFF2-40B4-BE49-F238E27FC236}">
                  <a16:creationId xmlns:a16="http://schemas.microsoft.com/office/drawing/2014/main" id="{2A6D3BE2-300E-61BF-1107-79745C2A98C3}"/>
                </a:ext>
              </a:extLst>
            </p:cNvPr>
            <p:cNvSpPr/>
            <p:nvPr/>
          </p:nvSpPr>
          <p:spPr>
            <a:xfrm>
              <a:off x="4295163" y="2656600"/>
              <a:ext cx="91700" cy="87550"/>
            </a:xfrm>
            <a:custGeom>
              <a:avLst/>
              <a:gdLst/>
              <a:ahLst/>
              <a:cxnLst/>
              <a:rect l="l" t="t" r="r" b="b"/>
              <a:pathLst>
                <a:path w="3668" h="3502" extrusionOk="0">
                  <a:moveTo>
                    <a:pt x="2870" y="1965"/>
                  </a:moveTo>
                  <a:lnTo>
                    <a:pt x="1537" y="739"/>
                  </a:lnTo>
                  <a:lnTo>
                    <a:pt x="786" y="48"/>
                  </a:lnTo>
                  <a:cubicBezTo>
                    <a:pt x="727" y="1"/>
                    <a:pt x="644" y="1"/>
                    <a:pt x="596" y="60"/>
                  </a:cubicBezTo>
                  <a:lnTo>
                    <a:pt x="48" y="656"/>
                  </a:lnTo>
                  <a:cubicBezTo>
                    <a:pt x="1" y="703"/>
                    <a:pt x="1" y="798"/>
                    <a:pt x="60" y="846"/>
                  </a:cubicBezTo>
                  <a:lnTo>
                    <a:pt x="334" y="1108"/>
                  </a:lnTo>
                  <a:lnTo>
                    <a:pt x="2596" y="3204"/>
                  </a:lnTo>
                  <a:lnTo>
                    <a:pt x="2882" y="3454"/>
                  </a:lnTo>
                  <a:cubicBezTo>
                    <a:pt x="2930" y="3501"/>
                    <a:pt x="3025" y="3501"/>
                    <a:pt x="3072" y="3442"/>
                  </a:cubicBezTo>
                  <a:lnTo>
                    <a:pt x="3620" y="2846"/>
                  </a:lnTo>
                  <a:cubicBezTo>
                    <a:pt x="3668" y="2799"/>
                    <a:pt x="3668" y="2703"/>
                    <a:pt x="3620" y="26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1860;p64">
              <a:extLst>
                <a:ext uri="{FF2B5EF4-FFF2-40B4-BE49-F238E27FC236}">
                  <a16:creationId xmlns:a16="http://schemas.microsoft.com/office/drawing/2014/main" id="{BE817E26-1B15-DADC-C30B-71CD50C80213}"/>
                </a:ext>
              </a:extLst>
            </p:cNvPr>
            <p:cNvSpPr/>
            <p:nvPr/>
          </p:nvSpPr>
          <p:spPr>
            <a:xfrm>
              <a:off x="4356188" y="2712275"/>
              <a:ext cx="30975" cy="31575"/>
            </a:xfrm>
            <a:custGeom>
              <a:avLst/>
              <a:gdLst/>
              <a:ahLst/>
              <a:cxnLst/>
              <a:rect l="l" t="t" r="r" b="b"/>
              <a:pathLst>
                <a:path w="1239" h="1263" extrusionOk="0">
                  <a:moveTo>
                    <a:pt x="739" y="215"/>
                  </a:moveTo>
                  <a:lnTo>
                    <a:pt x="203" y="798"/>
                  </a:lnTo>
                  <a:cubicBezTo>
                    <a:pt x="143" y="846"/>
                    <a:pt x="60" y="857"/>
                    <a:pt x="0" y="810"/>
                  </a:cubicBezTo>
                  <a:lnTo>
                    <a:pt x="0" y="810"/>
                  </a:lnTo>
                  <a:lnTo>
                    <a:pt x="167" y="953"/>
                  </a:lnTo>
                  <a:lnTo>
                    <a:pt x="441" y="1215"/>
                  </a:lnTo>
                  <a:cubicBezTo>
                    <a:pt x="501" y="1262"/>
                    <a:pt x="584" y="1250"/>
                    <a:pt x="643" y="1203"/>
                  </a:cubicBezTo>
                  <a:lnTo>
                    <a:pt x="1179" y="607"/>
                  </a:lnTo>
                  <a:cubicBezTo>
                    <a:pt x="1239" y="548"/>
                    <a:pt x="1239" y="465"/>
                    <a:pt x="1179" y="405"/>
                  </a:cubicBezTo>
                  <a:lnTo>
                    <a:pt x="739" y="0"/>
                  </a:lnTo>
                  <a:cubicBezTo>
                    <a:pt x="786" y="60"/>
                    <a:pt x="786" y="143"/>
                    <a:pt x="739" y="2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8" name="Google Shape;1295;p61">
            <a:extLst>
              <a:ext uri="{FF2B5EF4-FFF2-40B4-BE49-F238E27FC236}">
                <a16:creationId xmlns:a16="http://schemas.microsoft.com/office/drawing/2014/main" id="{AB8F5B87-DFA9-B31C-9A31-F650F03ECC1D}"/>
              </a:ext>
            </a:extLst>
          </p:cNvPr>
          <p:cNvGrpSpPr/>
          <p:nvPr/>
        </p:nvGrpSpPr>
        <p:grpSpPr>
          <a:xfrm>
            <a:off x="7893684" y="4089231"/>
            <a:ext cx="1092976" cy="966598"/>
            <a:chOff x="5238372" y="1303538"/>
            <a:chExt cx="1365197" cy="1207341"/>
          </a:xfrm>
        </p:grpSpPr>
        <p:sp>
          <p:nvSpPr>
            <p:cNvPr id="2798" name="Google Shape;1296;p61">
              <a:extLst>
                <a:ext uri="{FF2B5EF4-FFF2-40B4-BE49-F238E27FC236}">
                  <a16:creationId xmlns:a16="http://schemas.microsoft.com/office/drawing/2014/main" id="{93AD43F7-2A82-D772-6097-752AD38C0A55}"/>
                </a:ext>
              </a:extLst>
            </p:cNvPr>
            <p:cNvSpPr/>
            <p:nvPr/>
          </p:nvSpPr>
          <p:spPr>
            <a:xfrm>
              <a:off x="5508885" y="1390148"/>
              <a:ext cx="1094684" cy="1120492"/>
            </a:xfrm>
            <a:custGeom>
              <a:avLst/>
              <a:gdLst/>
              <a:ahLst/>
              <a:cxnLst/>
              <a:rect l="l" t="t" r="r" b="b"/>
              <a:pathLst>
                <a:path w="53615" h="54879" extrusionOk="0">
                  <a:moveTo>
                    <a:pt x="8344" y="1"/>
                  </a:moveTo>
                  <a:cubicBezTo>
                    <a:pt x="8344" y="1"/>
                    <a:pt x="5583" y="706"/>
                    <a:pt x="5583" y="4525"/>
                  </a:cubicBezTo>
                  <a:cubicBezTo>
                    <a:pt x="5583" y="8373"/>
                    <a:pt x="353" y="17422"/>
                    <a:pt x="353" y="17422"/>
                  </a:cubicBezTo>
                  <a:cubicBezTo>
                    <a:pt x="353" y="17422"/>
                    <a:pt x="1" y="18450"/>
                    <a:pt x="706" y="22298"/>
                  </a:cubicBezTo>
                  <a:cubicBezTo>
                    <a:pt x="1382" y="26117"/>
                    <a:pt x="3467" y="29584"/>
                    <a:pt x="5906" y="33432"/>
                  </a:cubicBezTo>
                  <a:cubicBezTo>
                    <a:pt x="8344" y="37252"/>
                    <a:pt x="7991" y="53967"/>
                    <a:pt x="7991" y="53967"/>
                  </a:cubicBezTo>
                  <a:cubicBezTo>
                    <a:pt x="7991" y="53967"/>
                    <a:pt x="9232" y="54124"/>
                    <a:pt x="10163" y="54124"/>
                  </a:cubicBezTo>
                  <a:cubicBezTo>
                    <a:pt x="10629" y="54124"/>
                    <a:pt x="11017" y="54085"/>
                    <a:pt x="11135" y="53967"/>
                  </a:cubicBezTo>
                  <a:cubicBezTo>
                    <a:pt x="11487" y="53615"/>
                    <a:pt x="11135" y="45947"/>
                    <a:pt x="11487" y="42833"/>
                  </a:cubicBezTo>
                  <a:cubicBezTo>
                    <a:pt x="11840" y="39690"/>
                    <a:pt x="13573" y="30289"/>
                    <a:pt x="13573" y="30289"/>
                  </a:cubicBezTo>
                  <a:cubicBezTo>
                    <a:pt x="20390" y="31521"/>
                    <a:pt x="25766" y="31896"/>
                    <a:pt x="29785" y="31896"/>
                  </a:cubicBezTo>
                  <a:cubicBezTo>
                    <a:pt x="36019" y="31896"/>
                    <a:pt x="38985" y="30994"/>
                    <a:pt x="38985" y="30994"/>
                  </a:cubicBezTo>
                  <a:cubicBezTo>
                    <a:pt x="39337" y="32727"/>
                    <a:pt x="41423" y="36194"/>
                    <a:pt x="42804" y="40042"/>
                  </a:cubicBezTo>
                  <a:cubicBezTo>
                    <a:pt x="44214" y="43861"/>
                    <a:pt x="39337" y="54643"/>
                    <a:pt x="39337" y="54643"/>
                  </a:cubicBezTo>
                  <a:cubicBezTo>
                    <a:pt x="39337" y="54643"/>
                    <a:pt x="39917" y="54879"/>
                    <a:pt x="40610" y="54879"/>
                  </a:cubicBezTo>
                  <a:cubicBezTo>
                    <a:pt x="41116" y="54879"/>
                    <a:pt x="41682" y="54753"/>
                    <a:pt x="42128" y="54320"/>
                  </a:cubicBezTo>
                  <a:cubicBezTo>
                    <a:pt x="43156" y="53262"/>
                    <a:pt x="47681" y="37604"/>
                    <a:pt x="47328" y="34813"/>
                  </a:cubicBezTo>
                  <a:cubicBezTo>
                    <a:pt x="46975" y="32022"/>
                    <a:pt x="47328" y="28879"/>
                    <a:pt x="50471" y="21211"/>
                  </a:cubicBezTo>
                  <a:cubicBezTo>
                    <a:pt x="53615" y="13573"/>
                    <a:pt x="50119" y="1734"/>
                    <a:pt x="49766" y="1382"/>
                  </a:cubicBezTo>
                  <a:cubicBezTo>
                    <a:pt x="49414" y="1058"/>
                    <a:pt x="8344" y="1"/>
                    <a:pt x="8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297;p61">
              <a:extLst>
                <a:ext uri="{FF2B5EF4-FFF2-40B4-BE49-F238E27FC236}">
                  <a16:creationId xmlns:a16="http://schemas.microsoft.com/office/drawing/2014/main" id="{52B01D8D-203C-8A1A-5AFC-8F1EACFBFB78}"/>
                </a:ext>
              </a:extLst>
            </p:cNvPr>
            <p:cNvSpPr/>
            <p:nvPr/>
          </p:nvSpPr>
          <p:spPr>
            <a:xfrm>
              <a:off x="5504087" y="1390148"/>
              <a:ext cx="268735" cy="675411"/>
            </a:xfrm>
            <a:custGeom>
              <a:avLst/>
              <a:gdLst/>
              <a:ahLst/>
              <a:cxnLst/>
              <a:rect l="l" t="t" r="r" b="b"/>
              <a:pathLst>
                <a:path w="13162" h="33080" extrusionOk="0">
                  <a:moveTo>
                    <a:pt x="8579" y="1"/>
                  </a:moveTo>
                  <a:cubicBezTo>
                    <a:pt x="8579" y="1"/>
                    <a:pt x="5788" y="706"/>
                    <a:pt x="5788" y="4525"/>
                  </a:cubicBezTo>
                  <a:cubicBezTo>
                    <a:pt x="5788" y="8344"/>
                    <a:pt x="588" y="17392"/>
                    <a:pt x="559" y="17422"/>
                  </a:cubicBezTo>
                  <a:cubicBezTo>
                    <a:pt x="1" y="18391"/>
                    <a:pt x="647" y="20771"/>
                    <a:pt x="823" y="21740"/>
                  </a:cubicBezTo>
                  <a:cubicBezTo>
                    <a:pt x="1205" y="23855"/>
                    <a:pt x="1881" y="25912"/>
                    <a:pt x="2821" y="27821"/>
                  </a:cubicBezTo>
                  <a:cubicBezTo>
                    <a:pt x="3732" y="29672"/>
                    <a:pt x="5142" y="31229"/>
                    <a:pt x="5964" y="33080"/>
                  </a:cubicBezTo>
                  <a:cubicBezTo>
                    <a:pt x="4966" y="30818"/>
                    <a:pt x="3644" y="28732"/>
                    <a:pt x="2674" y="26499"/>
                  </a:cubicBezTo>
                  <a:cubicBezTo>
                    <a:pt x="1763" y="24472"/>
                    <a:pt x="412" y="21300"/>
                    <a:pt x="1381" y="19096"/>
                  </a:cubicBezTo>
                  <a:cubicBezTo>
                    <a:pt x="2057" y="17510"/>
                    <a:pt x="3585" y="16335"/>
                    <a:pt x="4349" y="14719"/>
                  </a:cubicBezTo>
                  <a:cubicBezTo>
                    <a:pt x="5612" y="12046"/>
                    <a:pt x="6581" y="9255"/>
                    <a:pt x="7257" y="6405"/>
                  </a:cubicBezTo>
                  <a:cubicBezTo>
                    <a:pt x="7286" y="6317"/>
                    <a:pt x="7316" y="6229"/>
                    <a:pt x="7345" y="6170"/>
                  </a:cubicBezTo>
                  <a:lnTo>
                    <a:pt x="7345" y="4026"/>
                  </a:lnTo>
                  <a:cubicBezTo>
                    <a:pt x="7345" y="3879"/>
                    <a:pt x="7375" y="3702"/>
                    <a:pt x="7463" y="3585"/>
                  </a:cubicBezTo>
                  <a:lnTo>
                    <a:pt x="7463" y="3291"/>
                  </a:lnTo>
                  <a:cubicBezTo>
                    <a:pt x="7463" y="3056"/>
                    <a:pt x="7521" y="2850"/>
                    <a:pt x="7639" y="2674"/>
                  </a:cubicBezTo>
                  <a:cubicBezTo>
                    <a:pt x="7815" y="2278"/>
                    <a:pt x="8206" y="2030"/>
                    <a:pt x="8626" y="2030"/>
                  </a:cubicBezTo>
                  <a:cubicBezTo>
                    <a:pt x="8766" y="2030"/>
                    <a:pt x="8909" y="2057"/>
                    <a:pt x="9049" y="2116"/>
                  </a:cubicBezTo>
                  <a:cubicBezTo>
                    <a:pt x="9313" y="1998"/>
                    <a:pt x="9607" y="1910"/>
                    <a:pt x="9901" y="1822"/>
                  </a:cubicBezTo>
                  <a:cubicBezTo>
                    <a:pt x="11017" y="1352"/>
                    <a:pt x="12104" y="765"/>
                    <a:pt x="13162" y="118"/>
                  </a:cubicBezTo>
                  <a:lnTo>
                    <a:pt x="85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1298;p61">
              <a:extLst>
                <a:ext uri="{FF2B5EF4-FFF2-40B4-BE49-F238E27FC236}">
                  <a16:creationId xmlns:a16="http://schemas.microsoft.com/office/drawing/2014/main" id="{BD50957A-4B81-1276-05DC-EF3D30A19405}"/>
                </a:ext>
              </a:extLst>
            </p:cNvPr>
            <p:cNvSpPr/>
            <p:nvPr/>
          </p:nvSpPr>
          <p:spPr>
            <a:xfrm>
              <a:off x="5793199" y="1901889"/>
              <a:ext cx="505068" cy="139778"/>
            </a:xfrm>
            <a:custGeom>
              <a:avLst/>
              <a:gdLst/>
              <a:ahLst/>
              <a:cxnLst/>
              <a:rect l="l" t="t" r="r" b="b"/>
              <a:pathLst>
                <a:path w="24737" h="6846" extrusionOk="0">
                  <a:moveTo>
                    <a:pt x="19450" y="0"/>
                  </a:moveTo>
                  <a:cubicBezTo>
                    <a:pt x="18785" y="0"/>
                    <a:pt x="18122" y="65"/>
                    <a:pt x="17510" y="143"/>
                  </a:cubicBezTo>
                  <a:cubicBezTo>
                    <a:pt x="15248" y="407"/>
                    <a:pt x="12986" y="995"/>
                    <a:pt x="10694" y="1230"/>
                  </a:cubicBezTo>
                  <a:cubicBezTo>
                    <a:pt x="10349" y="1260"/>
                    <a:pt x="10005" y="1277"/>
                    <a:pt x="9660" y="1277"/>
                  </a:cubicBezTo>
                  <a:cubicBezTo>
                    <a:pt x="9006" y="1277"/>
                    <a:pt x="8352" y="1217"/>
                    <a:pt x="7698" y="1083"/>
                  </a:cubicBezTo>
                  <a:cubicBezTo>
                    <a:pt x="6818" y="852"/>
                    <a:pt x="5893" y="727"/>
                    <a:pt x="4977" y="727"/>
                  </a:cubicBezTo>
                  <a:cubicBezTo>
                    <a:pt x="4608" y="727"/>
                    <a:pt x="4241" y="747"/>
                    <a:pt x="3879" y="789"/>
                  </a:cubicBezTo>
                  <a:cubicBezTo>
                    <a:pt x="2615" y="965"/>
                    <a:pt x="1499" y="1670"/>
                    <a:pt x="853" y="2757"/>
                  </a:cubicBezTo>
                  <a:cubicBezTo>
                    <a:pt x="530" y="3404"/>
                    <a:pt x="295" y="4079"/>
                    <a:pt x="177" y="4784"/>
                  </a:cubicBezTo>
                  <a:cubicBezTo>
                    <a:pt x="118" y="4961"/>
                    <a:pt x="59" y="5137"/>
                    <a:pt x="1" y="5313"/>
                  </a:cubicBezTo>
                  <a:cubicBezTo>
                    <a:pt x="6672" y="6487"/>
                    <a:pt x="11943" y="6845"/>
                    <a:pt x="15894" y="6845"/>
                  </a:cubicBezTo>
                  <a:cubicBezTo>
                    <a:pt x="20938" y="6845"/>
                    <a:pt x="23831" y="6262"/>
                    <a:pt x="24737" y="6048"/>
                  </a:cubicBezTo>
                  <a:cubicBezTo>
                    <a:pt x="24707" y="5754"/>
                    <a:pt x="24648" y="5519"/>
                    <a:pt x="24619" y="5284"/>
                  </a:cubicBezTo>
                  <a:cubicBezTo>
                    <a:pt x="24355" y="3874"/>
                    <a:pt x="24149" y="2287"/>
                    <a:pt x="23091" y="1230"/>
                  </a:cubicBezTo>
                  <a:cubicBezTo>
                    <a:pt x="22148" y="266"/>
                    <a:pt x="20795" y="0"/>
                    <a:pt x="1945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1299;p61">
              <a:extLst>
                <a:ext uri="{FF2B5EF4-FFF2-40B4-BE49-F238E27FC236}">
                  <a16:creationId xmlns:a16="http://schemas.microsoft.com/office/drawing/2014/main" id="{E93601D9-D711-3E7E-C1E8-61BAC53161BA}"/>
                </a:ext>
              </a:extLst>
            </p:cNvPr>
            <p:cNvSpPr/>
            <p:nvPr/>
          </p:nvSpPr>
          <p:spPr>
            <a:xfrm>
              <a:off x="5601254" y="1713273"/>
              <a:ext cx="153580" cy="194007"/>
            </a:xfrm>
            <a:custGeom>
              <a:avLst/>
              <a:gdLst/>
              <a:ahLst/>
              <a:cxnLst/>
              <a:rect l="l" t="t" r="r" b="b"/>
              <a:pathLst>
                <a:path w="7522" h="9502" extrusionOk="0">
                  <a:moveTo>
                    <a:pt x="4059" y="1"/>
                  </a:moveTo>
                  <a:cubicBezTo>
                    <a:pt x="3505" y="1"/>
                    <a:pt x="2927" y="138"/>
                    <a:pt x="2498" y="303"/>
                  </a:cubicBezTo>
                  <a:cubicBezTo>
                    <a:pt x="794" y="891"/>
                    <a:pt x="1" y="2536"/>
                    <a:pt x="236" y="4181"/>
                  </a:cubicBezTo>
                  <a:cubicBezTo>
                    <a:pt x="471" y="4710"/>
                    <a:pt x="559" y="5268"/>
                    <a:pt x="559" y="5826"/>
                  </a:cubicBezTo>
                  <a:cubicBezTo>
                    <a:pt x="530" y="6325"/>
                    <a:pt x="559" y="6825"/>
                    <a:pt x="647" y="7324"/>
                  </a:cubicBezTo>
                  <a:cubicBezTo>
                    <a:pt x="1029" y="8558"/>
                    <a:pt x="2351" y="9293"/>
                    <a:pt x="3526" y="9469"/>
                  </a:cubicBezTo>
                  <a:cubicBezTo>
                    <a:pt x="3693" y="9491"/>
                    <a:pt x="3860" y="9502"/>
                    <a:pt x="4026" y="9502"/>
                  </a:cubicBezTo>
                  <a:cubicBezTo>
                    <a:pt x="4977" y="9502"/>
                    <a:pt x="5911" y="9149"/>
                    <a:pt x="6611" y="8499"/>
                  </a:cubicBezTo>
                  <a:cubicBezTo>
                    <a:pt x="7287" y="7941"/>
                    <a:pt x="7522" y="7324"/>
                    <a:pt x="7081" y="6531"/>
                  </a:cubicBezTo>
                  <a:cubicBezTo>
                    <a:pt x="6699" y="5885"/>
                    <a:pt x="6170" y="5356"/>
                    <a:pt x="5876" y="4680"/>
                  </a:cubicBezTo>
                  <a:cubicBezTo>
                    <a:pt x="5583" y="3975"/>
                    <a:pt x="5612" y="3182"/>
                    <a:pt x="5935" y="2506"/>
                  </a:cubicBezTo>
                  <a:cubicBezTo>
                    <a:pt x="6258" y="1713"/>
                    <a:pt x="5965" y="773"/>
                    <a:pt x="5230" y="303"/>
                  </a:cubicBezTo>
                  <a:cubicBezTo>
                    <a:pt x="4908" y="84"/>
                    <a:pt x="4491" y="1"/>
                    <a:pt x="4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1300;p61">
              <a:extLst>
                <a:ext uri="{FF2B5EF4-FFF2-40B4-BE49-F238E27FC236}">
                  <a16:creationId xmlns:a16="http://schemas.microsoft.com/office/drawing/2014/main" id="{E38E7D32-D9DE-0857-C8F3-055A6EB063AD}"/>
                </a:ext>
              </a:extLst>
            </p:cNvPr>
            <p:cNvSpPr/>
            <p:nvPr/>
          </p:nvSpPr>
          <p:spPr>
            <a:xfrm>
              <a:off x="5808798" y="1396151"/>
              <a:ext cx="651420" cy="181552"/>
            </a:xfrm>
            <a:custGeom>
              <a:avLst/>
              <a:gdLst/>
              <a:ahLst/>
              <a:cxnLst/>
              <a:rect l="l" t="t" r="r" b="b"/>
              <a:pathLst>
                <a:path w="31905" h="8892" extrusionOk="0">
                  <a:moveTo>
                    <a:pt x="4084" y="1"/>
                  </a:moveTo>
                  <a:cubicBezTo>
                    <a:pt x="2938" y="1205"/>
                    <a:pt x="1793" y="2468"/>
                    <a:pt x="1029" y="3967"/>
                  </a:cubicBezTo>
                  <a:cubicBezTo>
                    <a:pt x="324" y="5318"/>
                    <a:pt x="1" y="7521"/>
                    <a:pt x="1558" y="8432"/>
                  </a:cubicBezTo>
                  <a:cubicBezTo>
                    <a:pt x="2128" y="8771"/>
                    <a:pt x="2795" y="8892"/>
                    <a:pt x="3470" y="8892"/>
                  </a:cubicBezTo>
                  <a:cubicBezTo>
                    <a:pt x="4082" y="8892"/>
                    <a:pt x="4701" y="8793"/>
                    <a:pt x="5259" y="8667"/>
                  </a:cubicBezTo>
                  <a:cubicBezTo>
                    <a:pt x="6522" y="8432"/>
                    <a:pt x="7727" y="7962"/>
                    <a:pt x="8814" y="7316"/>
                  </a:cubicBezTo>
                  <a:cubicBezTo>
                    <a:pt x="9842" y="6611"/>
                    <a:pt x="10929" y="5964"/>
                    <a:pt x="12016" y="5377"/>
                  </a:cubicBezTo>
                  <a:cubicBezTo>
                    <a:pt x="12799" y="5011"/>
                    <a:pt x="13767" y="4623"/>
                    <a:pt x="14653" y="4623"/>
                  </a:cubicBezTo>
                  <a:cubicBezTo>
                    <a:pt x="14764" y="4623"/>
                    <a:pt x="14875" y="4629"/>
                    <a:pt x="14983" y="4642"/>
                  </a:cubicBezTo>
                  <a:cubicBezTo>
                    <a:pt x="15483" y="4672"/>
                    <a:pt x="15923" y="4936"/>
                    <a:pt x="16188" y="5347"/>
                  </a:cubicBezTo>
                  <a:cubicBezTo>
                    <a:pt x="16393" y="5670"/>
                    <a:pt x="16305" y="6023"/>
                    <a:pt x="16334" y="6405"/>
                  </a:cubicBezTo>
                  <a:cubicBezTo>
                    <a:pt x="16452" y="6904"/>
                    <a:pt x="16775" y="7316"/>
                    <a:pt x="17245" y="7492"/>
                  </a:cubicBezTo>
                  <a:cubicBezTo>
                    <a:pt x="17305" y="7504"/>
                    <a:pt x="17365" y="7510"/>
                    <a:pt x="17424" y="7510"/>
                  </a:cubicBezTo>
                  <a:cubicBezTo>
                    <a:pt x="17655" y="7510"/>
                    <a:pt x="17875" y="7420"/>
                    <a:pt x="18038" y="7257"/>
                  </a:cubicBezTo>
                  <a:cubicBezTo>
                    <a:pt x="18773" y="6757"/>
                    <a:pt x="19390" y="6170"/>
                    <a:pt x="20300" y="6023"/>
                  </a:cubicBezTo>
                  <a:cubicBezTo>
                    <a:pt x="20385" y="6016"/>
                    <a:pt x="20470" y="6013"/>
                    <a:pt x="20554" y="6013"/>
                  </a:cubicBezTo>
                  <a:cubicBezTo>
                    <a:pt x="21226" y="6013"/>
                    <a:pt x="21864" y="6222"/>
                    <a:pt x="22386" y="6640"/>
                  </a:cubicBezTo>
                  <a:cubicBezTo>
                    <a:pt x="22911" y="6982"/>
                    <a:pt x="23400" y="7236"/>
                    <a:pt x="23978" y="7236"/>
                  </a:cubicBezTo>
                  <a:cubicBezTo>
                    <a:pt x="24144" y="7236"/>
                    <a:pt x="24318" y="7215"/>
                    <a:pt x="24501" y="7169"/>
                  </a:cubicBezTo>
                  <a:cubicBezTo>
                    <a:pt x="25383" y="6934"/>
                    <a:pt x="26147" y="6229"/>
                    <a:pt x="26822" y="5641"/>
                  </a:cubicBezTo>
                  <a:cubicBezTo>
                    <a:pt x="28467" y="4113"/>
                    <a:pt x="30054" y="2263"/>
                    <a:pt x="31905" y="882"/>
                  </a:cubicBezTo>
                  <a:cubicBezTo>
                    <a:pt x="26029" y="618"/>
                    <a:pt x="13279" y="236"/>
                    <a:pt x="4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1301;p61">
              <a:extLst>
                <a:ext uri="{FF2B5EF4-FFF2-40B4-BE49-F238E27FC236}">
                  <a16:creationId xmlns:a16="http://schemas.microsoft.com/office/drawing/2014/main" id="{6A4A1D1A-13FC-70D6-A28E-1C353AF8E041}"/>
                </a:ext>
              </a:extLst>
            </p:cNvPr>
            <p:cNvSpPr/>
            <p:nvPr/>
          </p:nvSpPr>
          <p:spPr>
            <a:xfrm>
              <a:off x="5368534" y="1303538"/>
              <a:ext cx="76198" cy="104742"/>
            </a:xfrm>
            <a:custGeom>
              <a:avLst/>
              <a:gdLst/>
              <a:ahLst/>
              <a:cxnLst/>
              <a:rect l="l" t="t" r="r" b="b"/>
              <a:pathLst>
                <a:path w="3732" h="5130" extrusionOk="0">
                  <a:moveTo>
                    <a:pt x="1040" y="1"/>
                  </a:moveTo>
                  <a:cubicBezTo>
                    <a:pt x="831" y="1"/>
                    <a:pt x="657" y="152"/>
                    <a:pt x="529" y="365"/>
                  </a:cubicBezTo>
                  <a:cubicBezTo>
                    <a:pt x="294" y="835"/>
                    <a:pt x="177" y="1334"/>
                    <a:pt x="118" y="1863"/>
                  </a:cubicBezTo>
                  <a:cubicBezTo>
                    <a:pt x="0" y="2803"/>
                    <a:pt x="177" y="3743"/>
                    <a:pt x="588" y="4595"/>
                  </a:cubicBezTo>
                  <a:cubicBezTo>
                    <a:pt x="789" y="4989"/>
                    <a:pt x="1130" y="5129"/>
                    <a:pt x="1516" y="5129"/>
                  </a:cubicBezTo>
                  <a:cubicBezTo>
                    <a:pt x="2484" y="5129"/>
                    <a:pt x="3731" y="4243"/>
                    <a:pt x="3731" y="4243"/>
                  </a:cubicBezTo>
                  <a:cubicBezTo>
                    <a:pt x="588" y="2157"/>
                    <a:pt x="1998" y="424"/>
                    <a:pt x="1293" y="71"/>
                  </a:cubicBezTo>
                  <a:cubicBezTo>
                    <a:pt x="1204" y="23"/>
                    <a:pt x="1120"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1302;p61">
              <a:extLst>
                <a:ext uri="{FF2B5EF4-FFF2-40B4-BE49-F238E27FC236}">
                  <a16:creationId xmlns:a16="http://schemas.microsoft.com/office/drawing/2014/main" id="{156B5AD2-8306-FBE6-19F3-84CA79B6657C}"/>
                </a:ext>
              </a:extLst>
            </p:cNvPr>
            <p:cNvSpPr/>
            <p:nvPr/>
          </p:nvSpPr>
          <p:spPr>
            <a:xfrm>
              <a:off x="5547882" y="1303538"/>
              <a:ext cx="76198" cy="104742"/>
            </a:xfrm>
            <a:custGeom>
              <a:avLst/>
              <a:gdLst/>
              <a:ahLst/>
              <a:cxnLst/>
              <a:rect l="l" t="t" r="r" b="b"/>
              <a:pathLst>
                <a:path w="3732" h="5130" extrusionOk="0">
                  <a:moveTo>
                    <a:pt x="2704" y="1"/>
                  </a:moveTo>
                  <a:cubicBezTo>
                    <a:pt x="2624" y="1"/>
                    <a:pt x="2536" y="23"/>
                    <a:pt x="2439" y="71"/>
                  </a:cubicBezTo>
                  <a:cubicBezTo>
                    <a:pt x="1734" y="424"/>
                    <a:pt x="3144" y="2157"/>
                    <a:pt x="0" y="4243"/>
                  </a:cubicBezTo>
                  <a:cubicBezTo>
                    <a:pt x="0" y="4243"/>
                    <a:pt x="1247" y="5129"/>
                    <a:pt x="2216" y="5129"/>
                  </a:cubicBezTo>
                  <a:cubicBezTo>
                    <a:pt x="2601" y="5129"/>
                    <a:pt x="2943" y="4989"/>
                    <a:pt x="3144" y="4595"/>
                  </a:cubicBezTo>
                  <a:cubicBezTo>
                    <a:pt x="3555" y="3743"/>
                    <a:pt x="3731" y="2803"/>
                    <a:pt x="3614" y="1863"/>
                  </a:cubicBezTo>
                  <a:cubicBezTo>
                    <a:pt x="3584" y="1334"/>
                    <a:pt x="3437" y="835"/>
                    <a:pt x="3202" y="365"/>
                  </a:cubicBezTo>
                  <a:cubicBezTo>
                    <a:pt x="3075" y="152"/>
                    <a:pt x="2916" y="1"/>
                    <a:pt x="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1303;p61">
              <a:extLst>
                <a:ext uri="{FF2B5EF4-FFF2-40B4-BE49-F238E27FC236}">
                  <a16:creationId xmlns:a16="http://schemas.microsoft.com/office/drawing/2014/main" id="{D60B6862-BBA3-937D-BB1D-7D6297991DFB}"/>
                </a:ext>
              </a:extLst>
            </p:cNvPr>
            <p:cNvSpPr/>
            <p:nvPr/>
          </p:nvSpPr>
          <p:spPr>
            <a:xfrm>
              <a:off x="5238372" y="1346741"/>
              <a:ext cx="533264" cy="420294"/>
            </a:xfrm>
            <a:custGeom>
              <a:avLst/>
              <a:gdLst/>
              <a:ahLst/>
              <a:cxnLst/>
              <a:rect l="l" t="t" r="r" b="b"/>
              <a:pathLst>
                <a:path w="26118" h="20585" extrusionOk="0">
                  <a:moveTo>
                    <a:pt x="22510" y="1"/>
                  </a:moveTo>
                  <a:cubicBezTo>
                    <a:pt x="20552" y="1"/>
                    <a:pt x="18479" y="1774"/>
                    <a:pt x="18479" y="1774"/>
                  </a:cubicBezTo>
                  <a:cubicBezTo>
                    <a:pt x="16746" y="1320"/>
                    <a:pt x="15178" y="1152"/>
                    <a:pt x="13808" y="1152"/>
                  </a:cubicBezTo>
                  <a:cubicBezTo>
                    <a:pt x="9955" y="1152"/>
                    <a:pt x="7668" y="2479"/>
                    <a:pt x="7668" y="2479"/>
                  </a:cubicBezTo>
                  <a:cubicBezTo>
                    <a:pt x="7668" y="2479"/>
                    <a:pt x="5062" y="1029"/>
                    <a:pt x="3809" y="1029"/>
                  </a:cubicBezTo>
                  <a:cubicBezTo>
                    <a:pt x="3692" y="1029"/>
                    <a:pt x="3587" y="1042"/>
                    <a:pt x="3496" y="1069"/>
                  </a:cubicBezTo>
                  <a:cubicBezTo>
                    <a:pt x="2439" y="1422"/>
                    <a:pt x="1" y="746"/>
                    <a:pt x="1763" y="3508"/>
                  </a:cubicBezTo>
                  <a:cubicBezTo>
                    <a:pt x="2634" y="4910"/>
                    <a:pt x="3951" y="5259"/>
                    <a:pt x="5045" y="5259"/>
                  </a:cubicBezTo>
                  <a:cubicBezTo>
                    <a:pt x="6128" y="5259"/>
                    <a:pt x="6992" y="4918"/>
                    <a:pt x="6992" y="4918"/>
                  </a:cubicBezTo>
                  <a:lnTo>
                    <a:pt x="6992" y="9442"/>
                  </a:lnTo>
                  <a:cubicBezTo>
                    <a:pt x="6992" y="10136"/>
                    <a:pt x="9666" y="20584"/>
                    <a:pt x="13082" y="20584"/>
                  </a:cubicBezTo>
                  <a:cubicBezTo>
                    <a:pt x="13138" y="20584"/>
                    <a:pt x="13194" y="20582"/>
                    <a:pt x="13250" y="20576"/>
                  </a:cubicBezTo>
                  <a:cubicBezTo>
                    <a:pt x="16716" y="20223"/>
                    <a:pt x="18802" y="12585"/>
                    <a:pt x="19507" y="10147"/>
                  </a:cubicBezTo>
                  <a:cubicBezTo>
                    <a:pt x="20242" y="7709"/>
                    <a:pt x="19860" y="3860"/>
                    <a:pt x="19860" y="3860"/>
                  </a:cubicBezTo>
                  <a:lnTo>
                    <a:pt x="19860" y="3860"/>
                  </a:lnTo>
                  <a:cubicBezTo>
                    <a:pt x="20110" y="3966"/>
                    <a:pt x="20405" y="4013"/>
                    <a:pt x="20726" y="4013"/>
                  </a:cubicBezTo>
                  <a:cubicBezTo>
                    <a:pt x="22632" y="4013"/>
                    <a:pt x="25492" y="2377"/>
                    <a:pt x="25794" y="1774"/>
                  </a:cubicBezTo>
                  <a:cubicBezTo>
                    <a:pt x="26117" y="1069"/>
                    <a:pt x="25089" y="394"/>
                    <a:pt x="23003" y="41"/>
                  </a:cubicBezTo>
                  <a:cubicBezTo>
                    <a:pt x="22841" y="14"/>
                    <a:pt x="22676" y="1"/>
                    <a:pt x="22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1304;p61">
              <a:extLst>
                <a:ext uri="{FF2B5EF4-FFF2-40B4-BE49-F238E27FC236}">
                  <a16:creationId xmlns:a16="http://schemas.microsoft.com/office/drawing/2014/main" id="{96C758B1-F689-ED95-63A0-A6C0CCDBFDEF}"/>
                </a:ext>
              </a:extLst>
            </p:cNvPr>
            <p:cNvSpPr/>
            <p:nvPr/>
          </p:nvSpPr>
          <p:spPr>
            <a:xfrm>
              <a:off x="5407511"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4" y="353"/>
                    <a:pt x="1294" y="206"/>
                  </a:cubicBezTo>
                  <a:cubicBezTo>
                    <a:pt x="1294"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1305;p61">
              <a:extLst>
                <a:ext uri="{FF2B5EF4-FFF2-40B4-BE49-F238E27FC236}">
                  <a16:creationId xmlns:a16="http://schemas.microsoft.com/office/drawing/2014/main" id="{9BEB6145-2888-35EC-7004-113D1014ABB6}"/>
                </a:ext>
              </a:extLst>
            </p:cNvPr>
            <p:cNvSpPr/>
            <p:nvPr/>
          </p:nvSpPr>
          <p:spPr>
            <a:xfrm>
              <a:off x="5586859"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3" y="353"/>
                    <a:pt x="1293" y="206"/>
                  </a:cubicBezTo>
                  <a:cubicBezTo>
                    <a:pt x="1293"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1306;p61">
              <a:extLst>
                <a:ext uri="{FF2B5EF4-FFF2-40B4-BE49-F238E27FC236}">
                  <a16:creationId xmlns:a16="http://schemas.microsoft.com/office/drawing/2014/main" id="{416DA8DB-60C3-B655-02B2-C4D861B3E996}"/>
                </a:ext>
              </a:extLst>
            </p:cNvPr>
            <p:cNvSpPr/>
            <p:nvPr/>
          </p:nvSpPr>
          <p:spPr>
            <a:xfrm>
              <a:off x="5267161" y="1400990"/>
              <a:ext cx="99597" cy="53188"/>
            </a:xfrm>
            <a:custGeom>
              <a:avLst/>
              <a:gdLst/>
              <a:ahLst/>
              <a:cxnLst/>
              <a:rect l="l" t="t" r="r" b="b"/>
              <a:pathLst>
                <a:path w="4878" h="2605" extrusionOk="0">
                  <a:moveTo>
                    <a:pt x="812" y="0"/>
                  </a:moveTo>
                  <a:cubicBezTo>
                    <a:pt x="514" y="0"/>
                    <a:pt x="235" y="67"/>
                    <a:pt x="1" y="234"/>
                  </a:cubicBezTo>
                  <a:cubicBezTo>
                    <a:pt x="89" y="439"/>
                    <a:pt x="206" y="645"/>
                    <a:pt x="353" y="851"/>
                  </a:cubicBezTo>
                  <a:cubicBezTo>
                    <a:pt x="1231" y="2260"/>
                    <a:pt x="2550" y="2604"/>
                    <a:pt x="3637" y="2604"/>
                  </a:cubicBezTo>
                  <a:cubicBezTo>
                    <a:pt x="4114" y="2604"/>
                    <a:pt x="4546" y="2538"/>
                    <a:pt x="4877" y="2466"/>
                  </a:cubicBezTo>
                  <a:cubicBezTo>
                    <a:pt x="4495" y="1791"/>
                    <a:pt x="3967" y="1262"/>
                    <a:pt x="3291" y="909"/>
                  </a:cubicBezTo>
                  <a:cubicBezTo>
                    <a:pt x="2702" y="560"/>
                    <a:pt x="1675"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1307;p61">
              <a:extLst>
                <a:ext uri="{FF2B5EF4-FFF2-40B4-BE49-F238E27FC236}">
                  <a16:creationId xmlns:a16="http://schemas.microsoft.com/office/drawing/2014/main" id="{EBD8AD7F-6763-BCD4-8DAD-5A2B2CDE7FBE}"/>
                </a:ext>
              </a:extLst>
            </p:cNvPr>
            <p:cNvSpPr/>
            <p:nvPr/>
          </p:nvSpPr>
          <p:spPr>
            <a:xfrm>
              <a:off x="5643253" y="1394477"/>
              <a:ext cx="103190" cy="33811"/>
            </a:xfrm>
            <a:custGeom>
              <a:avLst/>
              <a:gdLst/>
              <a:ahLst/>
              <a:cxnLst/>
              <a:rect l="l" t="t" r="r" b="b"/>
              <a:pathLst>
                <a:path w="5054" h="1656" extrusionOk="0">
                  <a:moveTo>
                    <a:pt x="3849" y="0"/>
                  </a:moveTo>
                  <a:cubicBezTo>
                    <a:pt x="2487" y="0"/>
                    <a:pt x="1036" y="585"/>
                    <a:pt x="0" y="1463"/>
                  </a:cubicBezTo>
                  <a:lnTo>
                    <a:pt x="59" y="1522"/>
                  </a:lnTo>
                  <a:cubicBezTo>
                    <a:pt x="299" y="1615"/>
                    <a:pt x="576" y="1656"/>
                    <a:pt x="877" y="1656"/>
                  </a:cubicBezTo>
                  <a:cubicBezTo>
                    <a:pt x="2198" y="1656"/>
                    <a:pt x="3977" y="865"/>
                    <a:pt x="5053" y="171"/>
                  </a:cubicBezTo>
                  <a:cubicBezTo>
                    <a:pt x="4669" y="54"/>
                    <a:pt x="4263" y="0"/>
                    <a:pt x="3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1308;p61">
              <a:extLst>
                <a:ext uri="{FF2B5EF4-FFF2-40B4-BE49-F238E27FC236}">
                  <a16:creationId xmlns:a16="http://schemas.microsoft.com/office/drawing/2014/main" id="{3D99F976-3AD6-CC06-F9E0-B0154A53196B}"/>
                </a:ext>
              </a:extLst>
            </p:cNvPr>
            <p:cNvSpPr/>
            <p:nvPr/>
          </p:nvSpPr>
          <p:spPr>
            <a:xfrm>
              <a:off x="5672041" y="2384046"/>
              <a:ext cx="67194" cy="111194"/>
            </a:xfrm>
            <a:custGeom>
              <a:avLst/>
              <a:gdLst/>
              <a:ahLst/>
              <a:cxnLst/>
              <a:rect l="l" t="t" r="r" b="b"/>
              <a:pathLst>
                <a:path w="3291" h="5446" extrusionOk="0">
                  <a:moveTo>
                    <a:pt x="0" y="0"/>
                  </a:moveTo>
                  <a:cubicBezTo>
                    <a:pt x="59" y="3026"/>
                    <a:pt x="0" y="5288"/>
                    <a:pt x="0" y="5288"/>
                  </a:cubicBezTo>
                  <a:cubicBezTo>
                    <a:pt x="0" y="5288"/>
                    <a:pt x="1228" y="5445"/>
                    <a:pt x="2150" y="5445"/>
                  </a:cubicBezTo>
                  <a:cubicBezTo>
                    <a:pt x="2612" y="5445"/>
                    <a:pt x="2997" y="5406"/>
                    <a:pt x="3114" y="5288"/>
                  </a:cubicBezTo>
                  <a:cubicBezTo>
                    <a:pt x="3291" y="5112"/>
                    <a:pt x="3291" y="2909"/>
                    <a:pt x="3291" y="412"/>
                  </a:cubicBezTo>
                  <a:cubicBezTo>
                    <a:pt x="2204" y="324"/>
                    <a:pt x="1117" y="14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1309;p61">
              <a:extLst>
                <a:ext uri="{FF2B5EF4-FFF2-40B4-BE49-F238E27FC236}">
                  <a16:creationId xmlns:a16="http://schemas.microsoft.com/office/drawing/2014/main" id="{40232801-1380-5FEB-562C-6EF8135EAB6D}"/>
                </a:ext>
              </a:extLst>
            </p:cNvPr>
            <p:cNvSpPr/>
            <p:nvPr/>
          </p:nvSpPr>
          <p:spPr>
            <a:xfrm>
              <a:off x="6312050" y="2414039"/>
              <a:ext cx="89388" cy="96840"/>
            </a:xfrm>
            <a:custGeom>
              <a:avLst/>
              <a:gdLst/>
              <a:ahLst/>
              <a:cxnLst/>
              <a:rect l="l" t="t" r="r" b="b"/>
              <a:pathLst>
                <a:path w="4378" h="4743" extrusionOk="0">
                  <a:moveTo>
                    <a:pt x="1792" y="0"/>
                  </a:moveTo>
                  <a:cubicBezTo>
                    <a:pt x="882" y="2556"/>
                    <a:pt x="0" y="4524"/>
                    <a:pt x="0" y="4524"/>
                  </a:cubicBezTo>
                  <a:cubicBezTo>
                    <a:pt x="0" y="4524"/>
                    <a:pt x="559" y="4742"/>
                    <a:pt x="1236" y="4742"/>
                  </a:cubicBezTo>
                  <a:cubicBezTo>
                    <a:pt x="1751" y="4742"/>
                    <a:pt x="2334" y="4616"/>
                    <a:pt x="2791" y="4172"/>
                  </a:cubicBezTo>
                  <a:cubicBezTo>
                    <a:pt x="3085" y="3849"/>
                    <a:pt x="3702" y="2292"/>
                    <a:pt x="4378" y="177"/>
                  </a:cubicBezTo>
                  <a:cubicBezTo>
                    <a:pt x="3526" y="177"/>
                    <a:pt x="2644" y="118"/>
                    <a:pt x="1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1310;p61">
              <a:extLst>
                <a:ext uri="{FF2B5EF4-FFF2-40B4-BE49-F238E27FC236}">
                  <a16:creationId xmlns:a16="http://schemas.microsoft.com/office/drawing/2014/main" id="{704EC432-FC59-18DB-A895-4039F3A592B6}"/>
                </a:ext>
              </a:extLst>
            </p:cNvPr>
            <p:cNvSpPr/>
            <p:nvPr/>
          </p:nvSpPr>
          <p:spPr>
            <a:xfrm>
              <a:off x="6422407" y="1737448"/>
              <a:ext cx="139186" cy="265734"/>
            </a:xfrm>
            <a:custGeom>
              <a:avLst/>
              <a:gdLst/>
              <a:ahLst/>
              <a:cxnLst/>
              <a:rect l="l" t="t" r="r" b="b"/>
              <a:pathLst>
                <a:path w="6817" h="13015" extrusionOk="0">
                  <a:moveTo>
                    <a:pt x="6816" y="0"/>
                  </a:moveTo>
                  <a:cubicBezTo>
                    <a:pt x="6053" y="705"/>
                    <a:pt x="5054" y="1087"/>
                    <a:pt x="3996" y="1087"/>
                  </a:cubicBezTo>
                  <a:cubicBezTo>
                    <a:pt x="3374" y="1087"/>
                    <a:pt x="2723" y="1000"/>
                    <a:pt x="2083" y="1000"/>
                  </a:cubicBezTo>
                  <a:cubicBezTo>
                    <a:pt x="1817" y="1000"/>
                    <a:pt x="1553" y="1015"/>
                    <a:pt x="1293" y="1058"/>
                  </a:cubicBezTo>
                  <a:cubicBezTo>
                    <a:pt x="471" y="1176"/>
                    <a:pt x="30" y="1851"/>
                    <a:pt x="1" y="2644"/>
                  </a:cubicBezTo>
                  <a:cubicBezTo>
                    <a:pt x="30" y="3555"/>
                    <a:pt x="236" y="4436"/>
                    <a:pt x="588" y="5230"/>
                  </a:cubicBezTo>
                  <a:cubicBezTo>
                    <a:pt x="911" y="6052"/>
                    <a:pt x="1323" y="6787"/>
                    <a:pt x="1411" y="7668"/>
                  </a:cubicBezTo>
                  <a:cubicBezTo>
                    <a:pt x="1470" y="8696"/>
                    <a:pt x="1058" y="9754"/>
                    <a:pt x="1235" y="10782"/>
                  </a:cubicBezTo>
                  <a:cubicBezTo>
                    <a:pt x="1411" y="11693"/>
                    <a:pt x="2175" y="12398"/>
                    <a:pt x="2850" y="13015"/>
                  </a:cubicBezTo>
                  <a:cubicBezTo>
                    <a:pt x="3262" y="10899"/>
                    <a:pt x="4143" y="8167"/>
                    <a:pt x="5759" y="4231"/>
                  </a:cubicBezTo>
                  <a:cubicBezTo>
                    <a:pt x="6288" y="2879"/>
                    <a:pt x="6640" y="1440"/>
                    <a:pt x="6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1311;p61">
              <a:extLst>
                <a:ext uri="{FF2B5EF4-FFF2-40B4-BE49-F238E27FC236}">
                  <a16:creationId xmlns:a16="http://schemas.microsoft.com/office/drawing/2014/main" id="{1481C736-EB67-8B4B-4EFF-D3CF1A150041}"/>
                </a:ext>
              </a:extLst>
            </p:cNvPr>
            <p:cNvSpPr/>
            <p:nvPr/>
          </p:nvSpPr>
          <p:spPr>
            <a:xfrm>
              <a:off x="5425520" y="1643058"/>
              <a:ext cx="167954" cy="123955"/>
            </a:xfrm>
            <a:custGeom>
              <a:avLst/>
              <a:gdLst/>
              <a:ahLst/>
              <a:cxnLst/>
              <a:rect l="l" t="t" r="r" b="b"/>
              <a:pathLst>
                <a:path w="8226" h="6071" extrusionOk="0">
                  <a:moveTo>
                    <a:pt x="4252" y="0"/>
                  </a:moveTo>
                  <a:cubicBezTo>
                    <a:pt x="2729" y="0"/>
                    <a:pt x="1157" y="558"/>
                    <a:pt x="0" y="1686"/>
                  </a:cubicBezTo>
                  <a:cubicBezTo>
                    <a:pt x="1051" y="4043"/>
                    <a:pt x="2431" y="6070"/>
                    <a:pt x="3928" y="6070"/>
                  </a:cubicBezTo>
                  <a:cubicBezTo>
                    <a:pt x="3980" y="6070"/>
                    <a:pt x="4032" y="6068"/>
                    <a:pt x="4084" y="6063"/>
                  </a:cubicBezTo>
                  <a:cubicBezTo>
                    <a:pt x="5788" y="5887"/>
                    <a:pt x="7198" y="3918"/>
                    <a:pt x="8226" y="1686"/>
                  </a:cubicBezTo>
                  <a:cubicBezTo>
                    <a:pt x="7268" y="566"/>
                    <a:pt x="5785" y="0"/>
                    <a:pt x="4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1312;p61">
              <a:extLst>
                <a:ext uri="{FF2B5EF4-FFF2-40B4-BE49-F238E27FC236}">
                  <a16:creationId xmlns:a16="http://schemas.microsoft.com/office/drawing/2014/main" id="{EDF13EC8-F476-48B5-6FAE-9E41DFF08D0E}"/>
                </a:ext>
              </a:extLst>
            </p:cNvPr>
            <p:cNvSpPr/>
            <p:nvPr/>
          </p:nvSpPr>
          <p:spPr>
            <a:xfrm>
              <a:off x="5617465" y="1461527"/>
              <a:ext cx="28809" cy="73197"/>
            </a:xfrm>
            <a:custGeom>
              <a:avLst/>
              <a:gdLst/>
              <a:ahLst/>
              <a:cxnLst/>
              <a:rect l="l" t="t" r="r" b="b"/>
              <a:pathLst>
                <a:path w="1411" h="3585" extrusionOk="0">
                  <a:moveTo>
                    <a:pt x="1381" y="1"/>
                  </a:moveTo>
                  <a:lnTo>
                    <a:pt x="1381" y="1"/>
                  </a:lnTo>
                  <a:cubicBezTo>
                    <a:pt x="999" y="89"/>
                    <a:pt x="676" y="265"/>
                    <a:pt x="411" y="530"/>
                  </a:cubicBezTo>
                  <a:cubicBezTo>
                    <a:pt x="353" y="618"/>
                    <a:pt x="265" y="706"/>
                    <a:pt x="206" y="794"/>
                  </a:cubicBezTo>
                  <a:cubicBezTo>
                    <a:pt x="0" y="1587"/>
                    <a:pt x="59" y="2439"/>
                    <a:pt x="353" y="3203"/>
                  </a:cubicBezTo>
                  <a:lnTo>
                    <a:pt x="500" y="3409"/>
                  </a:lnTo>
                  <a:lnTo>
                    <a:pt x="676" y="3467"/>
                  </a:lnTo>
                  <a:cubicBezTo>
                    <a:pt x="823" y="3497"/>
                    <a:pt x="999" y="3555"/>
                    <a:pt x="1146" y="3585"/>
                  </a:cubicBezTo>
                  <a:cubicBezTo>
                    <a:pt x="1322" y="2410"/>
                    <a:pt x="1410" y="1205"/>
                    <a:pt x="1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1313;p61">
              <a:extLst>
                <a:ext uri="{FF2B5EF4-FFF2-40B4-BE49-F238E27FC236}">
                  <a16:creationId xmlns:a16="http://schemas.microsoft.com/office/drawing/2014/main" id="{1D3F4CDA-F885-8817-A90F-3D74E9DBC23D}"/>
                </a:ext>
              </a:extLst>
            </p:cNvPr>
            <p:cNvSpPr/>
            <p:nvPr/>
          </p:nvSpPr>
          <p:spPr>
            <a:xfrm>
              <a:off x="5545473" y="1556305"/>
              <a:ext cx="90592" cy="115788"/>
            </a:xfrm>
            <a:custGeom>
              <a:avLst/>
              <a:gdLst/>
              <a:ahLst/>
              <a:cxnLst/>
              <a:rect l="l" t="t" r="r" b="b"/>
              <a:pathLst>
                <a:path w="4437" h="5671" extrusionOk="0">
                  <a:moveTo>
                    <a:pt x="4437" y="0"/>
                  </a:moveTo>
                  <a:lnTo>
                    <a:pt x="4437" y="0"/>
                  </a:lnTo>
                  <a:cubicBezTo>
                    <a:pt x="4172" y="147"/>
                    <a:pt x="3937" y="382"/>
                    <a:pt x="3732" y="617"/>
                  </a:cubicBezTo>
                  <a:cubicBezTo>
                    <a:pt x="3467" y="1029"/>
                    <a:pt x="3144" y="1411"/>
                    <a:pt x="2762" y="1734"/>
                  </a:cubicBezTo>
                  <a:cubicBezTo>
                    <a:pt x="2527" y="1881"/>
                    <a:pt x="2292" y="1998"/>
                    <a:pt x="1998" y="2027"/>
                  </a:cubicBezTo>
                  <a:cubicBezTo>
                    <a:pt x="1734" y="2086"/>
                    <a:pt x="1470" y="2057"/>
                    <a:pt x="1205" y="2086"/>
                  </a:cubicBezTo>
                  <a:cubicBezTo>
                    <a:pt x="618" y="2145"/>
                    <a:pt x="118" y="2556"/>
                    <a:pt x="1" y="3144"/>
                  </a:cubicBezTo>
                  <a:cubicBezTo>
                    <a:pt x="530" y="4231"/>
                    <a:pt x="1382" y="5141"/>
                    <a:pt x="2469" y="5670"/>
                  </a:cubicBezTo>
                  <a:cubicBezTo>
                    <a:pt x="3262" y="3819"/>
                    <a:pt x="3908" y="1939"/>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1314;p61">
              <a:extLst>
                <a:ext uri="{FF2B5EF4-FFF2-40B4-BE49-F238E27FC236}">
                  <a16:creationId xmlns:a16="http://schemas.microsoft.com/office/drawing/2014/main" id="{A2ADF0D8-C43A-D3C8-79F6-83DB00EAC2AF}"/>
                </a:ext>
              </a:extLst>
            </p:cNvPr>
            <p:cNvSpPr/>
            <p:nvPr/>
          </p:nvSpPr>
          <p:spPr>
            <a:xfrm>
              <a:off x="5398528" y="1607042"/>
              <a:ext cx="36609" cy="68644"/>
            </a:xfrm>
            <a:custGeom>
              <a:avLst/>
              <a:gdLst/>
              <a:ahLst/>
              <a:cxnLst/>
              <a:rect l="l" t="t" r="r" b="b"/>
              <a:pathLst>
                <a:path w="1793" h="3362" extrusionOk="0">
                  <a:moveTo>
                    <a:pt x="283" y="1"/>
                  </a:moveTo>
                  <a:cubicBezTo>
                    <a:pt x="228" y="1"/>
                    <a:pt x="173" y="5"/>
                    <a:pt x="118" y="12"/>
                  </a:cubicBezTo>
                  <a:lnTo>
                    <a:pt x="0" y="12"/>
                  </a:lnTo>
                  <a:cubicBezTo>
                    <a:pt x="382" y="1158"/>
                    <a:pt x="794" y="2275"/>
                    <a:pt x="1264" y="3362"/>
                  </a:cubicBezTo>
                  <a:cubicBezTo>
                    <a:pt x="1352" y="3273"/>
                    <a:pt x="1410" y="3156"/>
                    <a:pt x="1469" y="3038"/>
                  </a:cubicBezTo>
                  <a:cubicBezTo>
                    <a:pt x="1675" y="2686"/>
                    <a:pt x="1792" y="2275"/>
                    <a:pt x="1792" y="1834"/>
                  </a:cubicBezTo>
                  <a:cubicBezTo>
                    <a:pt x="1792" y="1452"/>
                    <a:pt x="1704" y="1070"/>
                    <a:pt x="1528" y="718"/>
                  </a:cubicBezTo>
                  <a:cubicBezTo>
                    <a:pt x="1352" y="424"/>
                    <a:pt x="1058" y="189"/>
                    <a:pt x="735" y="71"/>
                  </a:cubicBezTo>
                  <a:cubicBezTo>
                    <a:pt x="584" y="28"/>
                    <a:pt x="434" y="1"/>
                    <a:pt x="2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1315;p61">
              <a:extLst>
                <a:ext uri="{FF2B5EF4-FFF2-40B4-BE49-F238E27FC236}">
                  <a16:creationId xmlns:a16="http://schemas.microsoft.com/office/drawing/2014/main" id="{4F79B0B3-28B5-6919-C423-C4612F1EC589}"/>
                </a:ext>
              </a:extLst>
            </p:cNvPr>
            <p:cNvSpPr/>
            <p:nvPr/>
          </p:nvSpPr>
          <p:spPr>
            <a:xfrm>
              <a:off x="5432707" y="1370364"/>
              <a:ext cx="130795" cy="44367"/>
            </a:xfrm>
            <a:custGeom>
              <a:avLst/>
              <a:gdLst/>
              <a:ahLst/>
              <a:cxnLst/>
              <a:rect l="l" t="t" r="r" b="b"/>
              <a:pathLst>
                <a:path w="6406" h="2173" extrusionOk="0">
                  <a:moveTo>
                    <a:pt x="4255" y="0"/>
                  </a:moveTo>
                  <a:cubicBezTo>
                    <a:pt x="2821" y="0"/>
                    <a:pt x="1391" y="196"/>
                    <a:pt x="1" y="588"/>
                  </a:cubicBezTo>
                  <a:cubicBezTo>
                    <a:pt x="30" y="1058"/>
                    <a:pt x="206" y="1528"/>
                    <a:pt x="500" y="1910"/>
                  </a:cubicBezTo>
                  <a:cubicBezTo>
                    <a:pt x="620" y="2081"/>
                    <a:pt x="810" y="2172"/>
                    <a:pt x="999" y="2172"/>
                  </a:cubicBezTo>
                  <a:cubicBezTo>
                    <a:pt x="1135" y="2172"/>
                    <a:pt x="1271" y="2125"/>
                    <a:pt x="1382" y="2027"/>
                  </a:cubicBezTo>
                  <a:cubicBezTo>
                    <a:pt x="1617" y="1734"/>
                    <a:pt x="1910" y="1528"/>
                    <a:pt x="2234" y="1410"/>
                  </a:cubicBezTo>
                  <a:cubicBezTo>
                    <a:pt x="2410" y="1381"/>
                    <a:pt x="2579" y="1366"/>
                    <a:pt x="2744" y="1366"/>
                  </a:cubicBezTo>
                  <a:cubicBezTo>
                    <a:pt x="2909" y="1366"/>
                    <a:pt x="3071" y="1381"/>
                    <a:pt x="3232" y="1410"/>
                  </a:cubicBezTo>
                  <a:cubicBezTo>
                    <a:pt x="3614" y="1528"/>
                    <a:pt x="4026" y="1557"/>
                    <a:pt x="4407" y="1675"/>
                  </a:cubicBezTo>
                  <a:cubicBezTo>
                    <a:pt x="4672" y="1734"/>
                    <a:pt x="4936" y="1881"/>
                    <a:pt x="5201" y="1939"/>
                  </a:cubicBezTo>
                  <a:cubicBezTo>
                    <a:pt x="5239" y="1946"/>
                    <a:pt x="5271" y="1949"/>
                    <a:pt x="5300" y="1949"/>
                  </a:cubicBezTo>
                  <a:cubicBezTo>
                    <a:pt x="5406" y="1949"/>
                    <a:pt x="5467" y="1901"/>
                    <a:pt x="5583" y="1763"/>
                  </a:cubicBezTo>
                  <a:cubicBezTo>
                    <a:pt x="5906" y="1352"/>
                    <a:pt x="6141" y="882"/>
                    <a:pt x="6317" y="382"/>
                  </a:cubicBezTo>
                  <a:lnTo>
                    <a:pt x="6405" y="147"/>
                  </a:lnTo>
                  <a:cubicBezTo>
                    <a:pt x="5690" y="49"/>
                    <a:pt x="4972" y="0"/>
                    <a:pt x="4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1316;p61">
              <a:extLst>
                <a:ext uri="{FF2B5EF4-FFF2-40B4-BE49-F238E27FC236}">
                  <a16:creationId xmlns:a16="http://schemas.microsoft.com/office/drawing/2014/main" id="{325E0027-431A-47C0-4894-81FE5118DB37}"/>
                </a:ext>
              </a:extLst>
            </p:cNvPr>
            <p:cNvSpPr/>
            <p:nvPr/>
          </p:nvSpPr>
          <p:spPr>
            <a:xfrm>
              <a:off x="5416516" y="1529313"/>
              <a:ext cx="27604" cy="23521"/>
            </a:xfrm>
            <a:custGeom>
              <a:avLst/>
              <a:gdLst/>
              <a:ahLst/>
              <a:cxnLst/>
              <a:rect l="l" t="t" r="r" b="b"/>
              <a:pathLst>
                <a:path w="1352" h="1152" extrusionOk="0">
                  <a:moveTo>
                    <a:pt x="764" y="0"/>
                  </a:moveTo>
                  <a:cubicBezTo>
                    <a:pt x="265" y="0"/>
                    <a:pt x="1" y="617"/>
                    <a:pt x="353" y="970"/>
                  </a:cubicBezTo>
                  <a:cubicBezTo>
                    <a:pt x="479" y="1096"/>
                    <a:pt x="631" y="1152"/>
                    <a:pt x="778" y="1152"/>
                  </a:cubicBezTo>
                  <a:cubicBezTo>
                    <a:pt x="1075" y="1152"/>
                    <a:pt x="1352" y="922"/>
                    <a:pt x="1352" y="588"/>
                  </a:cubicBezTo>
                  <a:cubicBezTo>
                    <a:pt x="1352" y="265"/>
                    <a:pt x="1088"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1317;p61">
              <a:extLst>
                <a:ext uri="{FF2B5EF4-FFF2-40B4-BE49-F238E27FC236}">
                  <a16:creationId xmlns:a16="http://schemas.microsoft.com/office/drawing/2014/main" id="{9ECEB690-F196-A192-8AE5-E1111673C093}"/>
                </a:ext>
              </a:extLst>
            </p:cNvPr>
            <p:cNvSpPr/>
            <p:nvPr/>
          </p:nvSpPr>
          <p:spPr>
            <a:xfrm>
              <a:off x="5576671" y="1529313"/>
              <a:ext cx="27604" cy="23705"/>
            </a:xfrm>
            <a:custGeom>
              <a:avLst/>
              <a:gdLst/>
              <a:ahLst/>
              <a:cxnLst/>
              <a:rect l="l" t="t" r="r" b="b"/>
              <a:pathLst>
                <a:path w="1352" h="1161" extrusionOk="0">
                  <a:moveTo>
                    <a:pt x="764" y="0"/>
                  </a:moveTo>
                  <a:cubicBezTo>
                    <a:pt x="265" y="0"/>
                    <a:pt x="0" y="617"/>
                    <a:pt x="353" y="999"/>
                  </a:cubicBezTo>
                  <a:cubicBezTo>
                    <a:pt x="474" y="1111"/>
                    <a:pt x="619" y="1161"/>
                    <a:pt x="760" y="1161"/>
                  </a:cubicBezTo>
                  <a:cubicBezTo>
                    <a:pt x="1064" y="1161"/>
                    <a:pt x="1352" y="929"/>
                    <a:pt x="1352" y="588"/>
                  </a:cubicBezTo>
                  <a:cubicBezTo>
                    <a:pt x="1352" y="265"/>
                    <a:pt x="1087"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1318;p61">
              <a:extLst>
                <a:ext uri="{FF2B5EF4-FFF2-40B4-BE49-F238E27FC236}">
                  <a16:creationId xmlns:a16="http://schemas.microsoft.com/office/drawing/2014/main" id="{0EB1AC03-9C8F-A5CD-7B59-2AE960BA0A17}"/>
                </a:ext>
              </a:extLst>
            </p:cNvPr>
            <p:cNvSpPr/>
            <p:nvPr/>
          </p:nvSpPr>
          <p:spPr>
            <a:xfrm>
              <a:off x="5469908" y="1717051"/>
              <a:ext cx="20356" cy="20479"/>
            </a:xfrm>
            <a:custGeom>
              <a:avLst/>
              <a:gdLst/>
              <a:ahLst/>
              <a:cxnLst/>
              <a:rect l="l" t="t" r="r" b="b"/>
              <a:pathLst>
                <a:path w="997" h="1003" extrusionOk="0">
                  <a:moveTo>
                    <a:pt x="323" y="1"/>
                  </a:moveTo>
                  <a:cubicBezTo>
                    <a:pt x="30" y="1"/>
                    <a:pt x="0" y="382"/>
                    <a:pt x="206" y="676"/>
                  </a:cubicBezTo>
                  <a:cubicBezTo>
                    <a:pt x="340" y="912"/>
                    <a:pt x="469" y="1003"/>
                    <a:pt x="576" y="1003"/>
                  </a:cubicBezTo>
                  <a:cubicBezTo>
                    <a:pt x="870" y="1003"/>
                    <a:pt x="996" y="325"/>
                    <a:pt x="588" y="89"/>
                  </a:cubicBezTo>
                  <a:cubicBezTo>
                    <a:pt x="500" y="30"/>
                    <a:pt x="412"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1319;p61">
              <a:extLst>
                <a:ext uri="{FF2B5EF4-FFF2-40B4-BE49-F238E27FC236}">
                  <a16:creationId xmlns:a16="http://schemas.microsoft.com/office/drawing/2014/main" id="{0B2E249D-5C76-D8E3-EA6D-890C35F9378A}"/>
                </a:ext>
              </a:extLst>
            </p:cNvPr>
            <p:cNvSpPr/>
            <p:nvPr/>
          </p:nvSpPr>
          <p:spPr>
            <a:xfrm>
              <a:off x="5525586" y="1717051"/>
              <a:ext cx="19907" cy="20479"/>
            </a:xfrm>
            <a:custGeom>
              <a:avLst/>
              <a:gdLst/>
              <a:ahLst/>
              <a:cxnLst/>
              <a:rect l="l" t="t" r="r" b="b"/>
              <a:pathLst>
                <a:path w="975" h="1003" extrusionOk="0">
                  <a:moveTo>
                    <a:pt x="681" y="1"/>
                  </a:moveTo>
                  <a:cubicBezTo>
                    <a:pt x="564" y="1"/>
                    <a:pt x="475" y="30"/>
                    <a:pt x="387" y="89"/>
                  </a:cubicBezTo>
                  <a:cubicBezTo>
                    <a:pt x="0" y="325"/>
                    <a:pt x="117" y="1003"/>
                    <a:pt x="415" y="1003"/>
                  </a:cubicBezTo>
                  <a:cubicBezTo>
                    <a:pt x="524" y="1003"/>
                    <a:pt x="657" y="912"/>
                    <a:pt x="799" y="676"/>
                  </a:cubicBezTo>
                  <a:cubicBezTo>
                    <a:pt x="975" y="382"/>
                    <a:pt x="945" y="1"/>
                    <a:pt x="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2" name="Google Shape;1744;p64">
            <a:extLst>
              <a:ext uri="{FF2B5EF4-FFF2-40B4-BE49-F238E27FC236}">
                <a16:creationId xmlns:a16="http://schemas.microsoft.com/office/drawing/2014/main" id="{F9CB68B4-B622-13B7-4A05-CBAABB43BE7A}"/>
              </a:ext>
            </a:extLst>
          </p:cNvPr>
          <p:cNvGrpSpPr/>
          <p:nvPr/>
        </p:nvGrpSpPr>
        <p:grpSpPr>
          <a:xfrm>
            <a:off x="4572000" y="4484604"/>
            <a:ext cx="425675" cy="431025"/>
            <a:chOff x="4028763" y="1285300"/>
            <a:chExt cx="425675" cy="431025"/>
          </a:xfrm>
        </p:grpSpPr>
        <p:sp>
          <p:nvSpPr>
            <p:cNvPr id="2823" name="Google Shape;1745;p64">
              <a:extLst>
                <a:ext uri="{FF2B5EF4-FFF2-40B4-BE49-F238E27FC236}">
                  <a16:creationId xmlns:a16="http://schemas.microsoft.com/office/drawing/2014/main" id="{ED24D487-67A3-8C95-3E74-4099F653B10C}"/>
                </a:ext>
              </a:extLst>
            </p:cNvPr>
            <p:cNvSpPr/>
            <p:nvPr/>
          </p:nvSpPr>
          <p:spPr>
            <a:xfrm>
              <a:off x="4174613" y="1518375"/>
              <a:ext cx="135175" cy="182175"/>
            </a:xfrm>
            <a:custGeom>
              <a:avLst/>
              <a:gdLst/>
              <a:ahLst/>
              <a:cxnLst/>
              <a:rect l="l" t="t" r="r" b="b"/>
              <a:pathLst>
                <a:path w="5407" h="7287" extrusionOk="0">
                  <a:moveTo>
                    <a:pt x="72" y="2644"/>
                  </a:moveTo>
                  <a:cubicBezTo>
                    <a:pt x="1" y="2798"/>
                    <a:pt x="48" y="2989"/>
                    <a:pt x="191" y="3072"/>
                  </a:cubicBezTo>
                  <a:lnTo>
                    <a:pt x="1513" y="3810"/>
                  </a:lnTo>
                  <a:lnTo>
                    <a:pt x="1513" y="6656"/>
                  </a:lnTo>
                  <a:lnTo>
                    <a:pt x="3370" y="7287"/>
                  </a:lnTo>
                  <a:lnTo>
                    <a:pt x="5406" y="6656"/>
                  </a:lnTo>
                  <a:lnTo>
                    <a:pt x="5406" y="12"/>
                  </a:lnTo>
                  <a:lnTo>
                    <a:pt x="5347" y="0"/>
                  </a:lnTo>
                  <a:cubicBezTo>
                    <a:pt x="4930" y="536"/>
                    <a:pt x="4025" y="893"/>
                    <a:pt x="3537" y="893"/>
                  </a:cubicBezTo>
                  <a:cubicBezTo>
                    <a:pt x="3049" y="893"/>
                    <a:pt x="3072" y="846"/>
                    <a:pt x="2846" y="786"/>
                  </a:cubicBezTo>
                  <a:cubicBezTo>
                    <a:pt x="2525" y="679"/>
                    <a:pt x="2227" y="500"/>
                    <a:pt x="1989" y="274"/>
                  </a:cubicBezTo>
                  <a:cubicBezTo>
                    <a:pt x="1834" y="381"/>
                    <a:pt x="1668" y="453"/>
                    <a:pt x="1489" y="512"/>
                  </a:cubicBezTo>
                  <a:lnTo>
                    <a:pt x="1489" y="2453"/>
                  </a:lnTo>
                  <a:lnTo>
                    <a:pt x="775" y="2048"/>
                  </a:lnTo>
                  <a:cubicBezTo>
                    <a:pt x="632" y="1953"/>
                    <a:pt x="441" y="2013"/>
                    <a:pt x="358" y="2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1746;p64">
              <a:extLst>
                <a:ext uri="{FF2B5EF4-FFF2-40B4-BE49-F238E27FC236}">
                  <a16:creationId xmlns:a16="http://schemas.microsoft.com/office/drawing/2014/main" id="{D963FF9D-B79A-3EAA-AEA8-C3AD1AB63AD4}"/>
                </a:ext>
              </a:extLst>
            </p:cNvPr>
            <p:cNvSpPr/>
            <p:nvPr/>
          </p:nvSpPr>
          <p:spPr>
            <a:xfrm>
              <a:off x="4278788" y="1518375"/>
              <a:ext cx="30100" cy="166400"/>
            </a:xfrm>
            <a:custGeom>
              <a:avLst/>
              <a:gdLst/>
              <a:ahLst/>
              <a:cxnLst/>
              <a:rect l="l" t="t" r="r" b="b"/>
              <a:pathLst>
                <a:path w="1204" h="6656" extrusionOk="0">
                  <a:moveTo>
                    <a:pt x="13" y="6656"/>
                  </a:moveTo>
                  <a:lnTo>
                    <a:pt x="1203" y="6656"/>
                  </a:lnTo>
                  <a:lnTo>
                    <a:pt x="1203" y="12"/>
                  </a:lnTo>
                  <a:lnTo>
                    <a:pt x="1144" y="0"/>
                  </a:lnTo>
                  <a:cubicBezTo>
                    <a:pt x="834" y="358"/>
                    <a:pt x="441" y="619"/>
                    <a:pt x="1" y="762"/>
                  </a:cubicBezTo>
                  <a:lnTo>
                    <a:pt x="1" y="66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1747;p64">
              <a:extLst>
                <a:ext uri="{FF2B5EF4-FFF2-40B4-BE49-F238E27FC236}">
                  <a16:creationId xmlns:a16="http://schemas.microsoft.com/office/drawing/2014/main" id="{C0C5EFEE-94E9-A7E1-E066-56A0424ECF46}"/>
                </a:ext>
              </a:extLst>
            </p:cNvPr>
            <p:cNvSpPr/>
            <p:nvPr/>
          </p:nvSpPr>
          <p:spPr>
            <a:xfrm>
              <a:off x="4089788" y="1285300"/>
              <a:ext cx="333700" cy="279525"/>
            </a:xfrm>
            <a:custGeom>
              <a:avLst/>
              <a:gdLst/>
              <a:ahLst/>
              <a:cxnLst/>
              <a:rect l="l" t="t" r="r" b="b"/>
              <a:pathLst>
                <a:path w="13348" h="11181" extrusionOk="0">
                  <a:moveTo>
                    <a:pt x="893" y="9026"/>
                  </a:moveTo>
                  <a:cubicBezTo>
                    <a:pt x="893" y="10514"/>
                    <a:pt x="2763" y="11181"/>
                    <a:pt x="3703" y="10026"/>
                  </a:cubicBezTo>
                  <a:cubicBezTo>
                    <a:pt x="3941" y="10157"/>
                    <a:pt x="4203" y="10228"/>
                    <a:pt x="4477" y="10228"/>
                  </a:cubicBezTo>
                  <a:cubicBezTo>
                    <a:pt x="4620" y="10228"/>
                    <a:pt x="4775" y="10216"/>
                    <a:pt x="4918" y="10181"/>
                  </a:cubicBezTo>
                  <a:cubicBezTo>
                    <a:pt x="5084" y="10121"/>
                    <a:pt x="5251" y="10050"/>
                    <a:pt x="5406" y="9942"/>
                  </a:cubicBezTo>
                  <a:cubicBezTo>
                    <a:pt x="5656" y="10169"/>
                    <a:pt x="5942" y="10335"/>
                    <a:pt x="6263" y="10443"/>
                  </a:cubicBezTo>
                  <a:cubicBezTo>
                    <a:pt x="6489" y="10514"/>
                    <a:pt x="6715" y="10550"/>
                    <a:pt x="6942" y="10550"/>
                  </a:cubicBezTo>
                  <a:cubicBezTo>
                    <a:pt x="7644" y="10550"/>
                    <a:pt x="8311" y="10228"/>
                    <a:pt x="8728" y="9669"/>
                  </a:cubicBezTo>
                  <a:cubicBezTo>
                    <a:pt x="8751" y="9669"/>
                    <a:pt x="8775" y="9681"/>
                    <a:pt x="8799" y="9681"/>
                  </a:cubicBezTo>
                  <a:cubicBezTo>
                    <a:pt x="8894" y="9704"/>
                    <a:pt x="8990" y="9704"/>
                    <a:pt x="9097" y="9704"/>
                  </a:cubicBezTo>
                  <a:cubicBezTo>
                    <a:pt x="9454" y="9704"/>
                    <a:pt x="9811" y="9585"/>
                    <a:pt x="10109" y="9371"/>
                  </a:cubicBezTo>
                  <a:cubicBezTo>
                    <a:pt x="11597" y="10264"/>
                    <a:pt x="13347" y="8669"/>
                    <a:pt x="12585" y="7097"/>
                  </a:cubicBezTo>
                  <a:cubicBezTo>
                    <a:pt x="12978" y="6740"/>
                    <a:pt x="13157" y="6204"/>
                    <a:pt x="13073" y="5692"/>
                  </a:cubicBezTo>
                  <a:cubicBezTo>
                    <a:pt x="12931" y="4799"/>
                    <a:pt x="12240" y="4418"/>
                    <a:pt x="11168" y="4323"/>
                  </a:cubicBezTo>
                  <a:cubicBezTo>
                    <a:pt x="11240" y="4120"/>
                    <a:pt x="11276" y="4108"/>
                    <a:pt x="11276" y="3465"/>
                  </a:cubicBezTo>
                  <a:cubicBezTo>
                    <a:pt x="11276" y="2823"/>
                    <a:pt x="10406" y="1525"/>
                    <a:pt x="9335" y="1525"/>
                  </a:cubicBezTo>
                  <a:lnTo>
                    <a:pt x="9216" y="1525"/>
                  </a:lnTo>
                  <a:cubicBezTo>
                    <a:pt x="8335" y="108"/>
                    <a:pt x="6311" y="1"/>
                    <a:pt x="5275" y="1322"/>
                  </a:cubicBezTo>
                  <a:cubicBezTo>
                    <a:pt x="4489" y="715"/>
                    <a:pt x="3358" y="1227"/>
                    <a:pt x="3263" y="2203"/>
                  </a:cubicBezTo>
                  <a:cubicBezTo>
                    <a:pt x="2024" y="2394"/>
                    <a:pt x="1120" y="3465"/>
                    <a:pt x="1108" y="4716"/>
                  </a:cubicBezTo>
                  <a:cubicBezTo>
                    <a:pt x="1120" y="4823"/>
                    <a:pt x="1120" y="4942"/>
                    <a:pt x="1131" y="5049"/>
                  </a:cubicBezTo>
                  <a:cubicBezTo>
                    <a:pt x="1131" y="5073"/>
                    <a:pt x="1131" y="5097"/>
                    <a:pt x="1143" y="5132"/>
                  </a:cubicBezTo>
                  <a:cubicBezTo>
                    <a:pt x="0" y="5775"/>
                    <a:pt x="96" y="7454"/>
                    <a:pt x="1310" y="7966"/>
                  </a:cubicBezTo>
                  <a:cubicBezTo>
                    <a:pt x="1060" y="8264"/>
                    <a:pt x="917" y="8633"/>
                    <a:pt x="917" y="90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1748;p64">
              <a:extLst>
                <a:ext uri="{FF2B5EF4-FFF2-40B4-BE49-F238E27FC236}">
                  <a16:creationId xmlns:a16="http://schemas.microsoft.com/office/drawing/2014/main" id="{91F2A79B-8D1E-C26F-6B3E-CCA1C4A8F88D}"/>
                </a:ext>
              </a:extLst>
            </p:cNvPr>
            <p:cNvSpPr/>
            <p:nvPr/>
          </p:nvSpPr>
          <p:spPr>
            <a:xfrm>
              <a:off x="4259163" y="1295125"/>
              <a:ext cx="164325" cy="253925"/>
            </a:xfrm>
            <a:custGeom>
              <a:avLst/>
              <a:gdLst/>
              <a:ahLst/>
              <a:cxnLst/>
              <a:rect l="l" t="t" r="r" b="b"/>
              <a:pathLst>
                <a:path w="6573" h="10157" extrusionOk="0">
                  <a:moveTo>
                    <a:pt x="2310" y="6835"/>
                  </a:moveTo>
                  <a:cubicBezTo>
                    <a:pt x="2024" y="7918"/>
                    <a:pt x="1464" y="8918"/>
                    <a:pt x="691" y="9728"/>
                  </a:cubicBezTo>
                  <a:cubicBezTo>
                    <a:pt x="536" y="9871"/>
                    <a:pt x="393" y="10026"/>
                    <a:pt x="238" y="10157"/>
                  </a:cubicBezTo>
                  <a:cubicBezTo>
                    <a:pt x="917" y="10133"/>
                    <a:pt x="1548" y="9811"/>
                    <a:pt x="1965" y="9276"/>
                  </a:cubicBezTo>
                  <a:cubicBezTo>
                    <a:pt x="1976" y="9276"/>
                    <a:pt x="2000" y="9276"/>
                    <a:pt x="2024" y="9288"/>
                  </a:cubicBezTo>
                  <a:cubicBezTo>
                    <a:pt x="2119" y="9299"/>
                    <a:pt x="2215" y="9311"/>
                    <a:pt x="2322" y="9311"/>
                  </a:cubicBezTo>
                  <a:cubicBezTo>
                    <a:pt x="2679" y="9311"/>
                    <a:pt x="3036" y="9192"/>
                    <a:pt x="3334" y="8978"/>
                  </a:cubicBezTo>
                  <a:cubicBezTo>
                    <a:pt x="4834" y="9859"/>
                    <a:pt x="6572" y="8276"/>
                    <a:pt x="5810" y="6704"/>
                  </a:cubicBezTo>
                  <a:cubicBezTo>
                    <a:pt x="6203" y="6347"/>
                    <a:pt x="6382" y="5811"/>
                    <a:pt x="6298" y="5287"/>
                  </a:cubicBezTo>
                  <a:cubicBezTo>
                    <a:pt x="6156" y="4394"/>
                    <a:pt x="5465" y="4013"/>
                    <a:pt x="4393" y="3918"/>
                  </a:cubicBezTo>
                  <a:cubicBezTo>
                    <a:pt x="4465" y="3727"/>
                    <a:pt x="4501" y="3715"/>
                    <a:pt x="4501" y="3061"/>
                  </a:cubicBezTo>
                  <a:cubicBezTo>
                    <a:pt x="4501" y="2418"/>
                    <a:pt x="3631" y="1132"/>
                    <a:pt x="2560" y="1132"/>
                  </a:cubicBezTo>
                  <a:lnTo>
                    <a:pt x="2441" y="1132"/>
                  </a:lnTo>
                  <a:cubicBezTo>
                    <a:pt x="2000" y="429"/>
                    <a:pt x="1226" y="1"/>
                    <a:pt x="405" y="1"/>
                  </a:cubicBezTo>
                  <a:cubicBezTo>
                    <a:pt x="262" y="1"/>
                    <a:pt x="131" y="13"/>
                    <a:pt x="0" y="36"/>
                  </a:cubicBezTo>
                  <a:cubicBezTo>
                    <a:pt x="1417" y="1132"/>
                    <a:pt x="2310" y="2763"/>
                    <a:pt x="2488" y="4549"/>
                  </a:cubicBezTo>
                  <a:cubicBezTo>
                    <a:pt x="2512" y="4763"/>
                    <a:pt x="2524" y="4977"/>
                    <a:pt x="2524" y="5192"/>
                  </a:cubicBezTo>
                  <a:cubicBezTo>
                    <a:pt x="2524" y="5609"/>
                    <a:pt x="2477" y="6025"/>
                    <a:pt x="2405" y="6430"/>
                  </a:cubicBezTo>
                  <a:cubicBezTo>
                    <a:pt x="2381" y="6561"/>
                    <a:pt x="2346" y="6692"/>
                    <a:pt x="2310" y="68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1749;p64">
              <a:extLst>
                <a:ext uri="{FF2B5EF4-FFF2-40B4-BE49-F238E27FC236}">
                  <a16:creationId xmlns:a16="http://schemas.microsoft.com/office/drawing/2014/main" id="{456DC1A4-3309-AE04-1FAE-95900B35DC55}"/>
                </a:ext>
              </a:extLst>
            </p:cNvPr>
            <p:cNvSpPr/>
            <p:nvPr/>
          </p:nvSpPr>
          <p:spPr>
            <a:xfrm>
              <a:off x="4165688" y="1369850"/>
              <a:ext cx="46450" cy="46450"/>
            </a:xfrm>
            <a:custGeom>
              <a:avLst/>
              <a:gdLst/>
              <a:ahLst/>
              <a:cxnLst/>
              <a:rect l="l" t="t" r="r" b="b"/>
              <a:pathLst>
                <a:path w="1858" h="1858" extrusionOk="0">
                  <a:moveTo>
                    <a:pt x="0" y="798"/>
                  </a:moveTo>
                  <a:cubicBezTo>
                    <a:pt x="0" y="1500"/>
                    <a:pt x="858" y="1858"/>
                    <a:pt x="1358" y="1357"/>
                  </a:cubicBezTo>
                  <a:cubicBezTo>
                    <a:pt x="1858" y="857"/>
                    <a:pt x="1513" y="0"/>
                    <a:pt x="798" y="0"/>
                  </a:cubicBezTo>
                  <a:cubicBezTo>
                    <a:pt x="358" y="0"/>
                    <a:pt x="0" y="357"/>
                    <a:pt x="0"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1750;p64">
              <a:extLst>
                <a:ext uri="{FF2B5EF4-FFF2-40B4-BE49-F238E27FC236}">
                  <a16:creationId xmlns:a16="http://schemas.microsoft.com/office/drawing/2014/main" id="{3F1C2AFC-8965-3133-4F14-AEA9FB5C4935}"/>
                </a:ext>
              </a:extLst>
            </p:cNvPr>
            <p:cNvSpPr/>
            <p:nvPr/>
          </p:nvSpPr>
          <p:spPr>
            <a:xfrm>
              <a:off x="4257363" y="1329075"/>
              <a:ext cx="46450" cy="46450"/>
            </a:xfrm>
            <a:custGeom>
              <a:avLst/>
              <a:gdLst/>
              <a:ahLst/>
              <a:cxnLst/>
              <a:rect l="l" t="t" r="r" b="b"/>
              <a:pathLst>
                <a:path w="1858" h="1858" extrusionOk="0">
                  <a:moveTo>
                    <a:pt x="1" y="798"/>
                  </a:moveTo>
                  <a:cubicBezTo>
                    <a:pt x="1" y="1500"/>
                    <a:pt x="858" y="1857"/>
                    <a:pt x="1358" y="1357"/>
                  </a:cubicBezTo>
                  <a:cubicBezTo>
                    <a:pt x="1858" y="857"/>
                    <a:pt x="1501" y="0"/>
                    <a:pt x="798" y="0"/>
                  </a:cubicBezTo>
                  <a:cubicBezTo>
                    <a:pt x="358" y="0"/>
                    <a:pt x="1" y="357"/>
                    <a:pt x="1"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1751;p64">
              <a:extLst>
                <a:ext uri="{FF2B5EF4-FFF2-40B4-BE49-F238E27FC236}">
                  <a16:creationId xmlns:a16="http://schemas.microsoft.com/office/drawing/2014/main" id="{2B602D45-7C68-92D8-D84E-1AAFA20E7494}"/>
                </a:ext>
              </a:extLst>
            </p:cNvPr>
            <p:cNvSpPr/>
            <p:nvPr/>
          </p:nvSpPr>
          <p:spPr>
            <a:xfrm>
              <a:off x="4316588" y="1447825"/>
              <a:ext cx="38725" cy="38725"/>
            </a:xfrm>
            <a:custGeom>
              <a:avLst/>
              <a:gdLst/>
              <a:ahLst/>
              <a:cxnLst/>
              <a:rect l="l" t="t" r="r" b="b"/>
              <a:pathLst>
                <a:path w="1549" h="1549" extrusionOk="0">
                  <a:moveTo>
                    <a:pt x="1" y="667"/>
                  </a:moveTo>
                  <a:cubicBezTo>
                    <a:pt x="1" y="1251"/>
                    <a:pt x="715" y="1548"/>
                    <a:pt x="1132" y="1132"/>
                  </a:cubicBezTo>
                  <a:cubicBezTo>
                    <a:pt x="1549" y="715"/>
                    <a:pt x="1251" y="1"/>
                    <a:pt x="668" y="1"/>
                  </a:cubicBezTo>
                  <a:cubicBezTo>
                    <a:pt x="299" y="1"/>
                    <a:pt x="1" y="298"/>
                    <a:pt x="1" y="6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1752;p64">
              <a:extLst>
                <a:ext uri="{FF2B5EF4-FFF2-40B4-BE49-F238E27FC236}">
                  <a16:creationId xmlns:a16="http://schemas.microsoft.com/office/drawing/2014/main" id="{40E66371-6691-6E98-99E1-2371A0605F49}"/>
                </a:ext>
              </a:extLst>
            </p:cNvPr>
            <p:cNvSpPr/>
            <p:nvPr/>
          </p:nvSpPr>
          <p:spPr>
            <a:xfrm>
              <a:off x="4341313" y="1560050"/>
              <a:ext cx="12525" cy="36325"/>
            </a:xfrm>
            <a:custGeom>
              <a:avLst/>
              <a:gdLst/>
              <a:ahLst/>
              <a:cxnLst/>
              <a:rect l="l" t="t" r="r" b="b"/>
              <a:pathLst>
                <a:path w="501" h="1453" extrusionOk="0">
                  <a:moveTo>
                    <a:pt x="250" y="0"/>
                  </a:moveTo>
                  <a:cubicBezTo>
                    <a:pt x="107" y="12"/>
                    <a:pt x="0" y="131"/>
                    <a:pt x="0" y="262"/>
                  </a:cubicBezTo>
                  <a:lnTo>
                    <a:pt x="0" y="1191"/>
                  </a:lnTo>
                  <a:cubicBezTo>
                    <a:pt x="0" y="1322"/>
                    <a:pt x="107" y="1441"/>
                    <a:pt x="250" y="1453"/>
                  </a:cubicBezTo>
                  <a:cubicBezTo>
                    <a:pt x="393" y="1453"/>
                    <a:pt x="500" y="1346"/>
                    <a:pt x="500" y="1203"/>
                  </a:cubicBezTo>
                  <a:lnTo>
                    <a:pt x="500" y="250"/>
                  </a:lnTo>
                  <a:cubicBezTo>
                    <a:pt x="500" y="107"/>
                    <a:pt x="393"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1753;p64">
              <a:extLst>
                <a:ext uri="{FF2B5EF4-FFF2-40B4-BE49-F238E27FC236}">
                  <a16:creationId xmlns:a16="http://schemas.microsoft.com/office/drawing/2014/main" id="{9A50517C-4E63-AB44-8B62-C73E10530895}"/>
                </a:ext>
              </a:extLst>
            </p:cNvPr>
            <p:cNvSpPr/>
            <p:nvPr/>
          </p:nvSpPr>
          <p:spPr>
            <a:xfrm>
              <a:off x="4386238" y="1560050"/>
              <a:ext cx="12550" cy="36325"/>
            </a:xfrm>
            <a:custGeom>
              <a:avLst/>
              <a:gdLst/>
              <a:ahLst/>
              <a:cxnLst/>
              <a:rect l="l" t="t" r="r" b="b"/>
              <a:pathLst>
                <a:path w="502" h="1453" extrusionOk="0">
                  <a:moveTo>
                    <a:pt x="251" y="0"/>
                  </a:moveTo>
                  <a:cubicBezTo>
                    <a:pt x="108" y="12"/>
                    <a:pt x="1" y="131"/>
                    <a:pt x="1" y="262"/>
                  </a:cubicBezTo>
                  <a:lnTo>
                    <a:pt x="1" y="1191"/>
                  </a:lnTo>
                  <a:cubicBezTo>
                    <a:pt x="1" y="1322"/>
                    <a:pt x="108" y="1441"/>
                    <a:pt x="251" y="1453"/>
                  </a:cubicBezTo>
                  <a:cubicBezTo>
                    <a:pt x="382" y="1453"/>
                    <a:pt x="501" y="1346"/>
                    <a:pt x="501" y="1203"/>
                  </a:cubicBezTo>
                  <a:lnTo>
                    <a:pt x="501" y="250"/>
                  </a:lnTo>
                  <a:cubicBezTo>
                    <a:pt x="501" y="107"/>
                    <a:pt x="382" y="0"/>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1754;p64">
              <a:extLst>
                <a:ext uri="{FF2B5EF4-FFF2-40B4-BE49-F238E27FC236}">
                  <a16:creationId xmlns:a16="http://schemas.microsoft.com/office/drawing/2014/main" id="{8544E488-BA75-2635-0B3A-8EFE1F0208E9}"/>
                </a:ext>
              </a:extLst>
            </p:cNvPr>
            <p:cNvSpPr/>
            <p:nvPr/>
          </p:nvSpPr>
          <p:spPr>
            <a:xfrm>
              <a:off x="4363938" y="1552875"/>
              <a:ext cx="12525" cy="31900"/>
            </a:xfrm>
            <a:custGeom>
              <a:avLst/>
              <a:gdLst/>
              <a:ahLst/>
              <a:cxnLst/>
              <a:rect l="l" t="t" r="r" b="b"/>
              <a:pathLst>
                <a:path w="501" h="1276" extrusionOk="0">
                  <a:moveTo>
                    <a:pt x="258" y="1"/>
                  </a:moveTo>
                  <a:cubicBezTo>
                    <a:pt x="251" y="1"/>
                    <a:pt x="245" y="1"/>
                    <a:pt x="238" y="1"/>
                  </a:cubicBezTo>
                  <a:cubicBezTo>
                    <a:pt x="107" y="1"/>
                    <a:pt x="0" y="121"/>
                    <a:pt x="0" y="252"/>
                  </a:cubicBezTo>
                  <a:lnTo>
                    <a:pt x="0" y="1014"/>
                  </a:lnTo>
                  <a:cubicBezTo>
                    <a:pt x="0" y="1144"/>
                    <a:pt x="107" y="1264"/>
                    <a:pt x="238" y="1275"/>
                  </a:cubicBezTo>
                  <a:cubicBezTo>
                    <a:pt x="381" y="1275"/>
                    <a:pt x="500" y="1168"/>
                    <a:pt x="500" y="1025"/>
                  </a:cubicBezTo>
                  <a:lnTo>
                    <a:pt x="500" y="240"/>
                  </a:lnTo>
                  <a:cubicBezTo>
                    <a:pt x="500" y="115"/>
                    <a:pt x="392"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1755;p64">
              <a:extLst>
                <a:ext uri="{FF2B5EF4-FFF2-40B4-BE49-F238E27FC236}">
                  <a16:creationId xmlns:a16="http://schemas.microsoft.com/office/drawing/2014/main" id="{637081B7-D94F-F929-4E06-33A5C827533E}"/>
                </a:ext>
              </a:extLst>
            </p:cNvPr>
            <p:cNvSpPr/>
            <p:nvPr/>
          </p:nvSpPr>
          <p:spPr>
            <a:xfrm>
              <a:off x="4272238" y="1580275"/>
              <a:ext cx="12525" cy="57175"/>
            </a:xfrm>
            <a:custGeom>
              <a:avLst/>
              <a:gdLst/>
              <a:ahLst/>
              <a:cxnLst/>
              <a:rect l="l" t="t" r="r" b="b"/>
              <a:pathLst>
                <a:path w="501" h="2287" extrusionOk="0">
                  <a:moveTo>
                    <a:pt x="251" y="1"/>
                  </a:moveTo>
                  <a:cubicBezTo>
                    <a:pt x="108" y="13"/>
                    <a:pt x="1" y="120"/>
                    <a:pt x="1" y="263"/>
                  </a:cubicBezTo>
                  <a:lnTo>
                    <a:pt x="1" y="2037"/>
                  </a:lnTo>
                  <a:cubicBezTo>
                    <a:pt x="1" y="2168"/>
                    <a:pt x="108" y="2287"/>
                    <a:pt x="251" y="2287"/>
                  </a:cubicBezTo>
                  <a:cubicBezTo>
                    <a:pt x="394" y="2287"/>
                    <a:pt x="501" y="2180"/>
                    <a:pt x="501" y="2037"/>
                  </a:cubicBezTo>
                  <a:lnTo>
                    <a:pt x="501" y="251"/>
                  </a:lnTo>
                  <a:cubicBezTo>
                    <a:pt x="501" y="108"/>
                    <a:pt x="394"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1756;p64">
              <a:extLst>
                <a:ext uri="{FF2B5EF4-FFF2-40B4-BE49-F238E27FC236}">
                  <a16:creationId xmlns:a16="http://schemas.microsoft.com/office/drawing/2014/main" id="{17DA96DB-C8C8-C655-5731-23BEA9F80F31}"/>
                </a:ext>
              </a:extLst>
            </p:cNvPr>
            <p:cNvSpPr/>
            <p:nvPr/>
          </p:nvSpPr>
          <p:spPr>
            <a:xfrm>
              <a:off x="4239813" y="1540675"/>
              <a:ext cx="12525" cy="63450"/>
            </a:xfrm>
            <a:custGeom>
              <a:avLst/>
              <a:gdLst/>
              <a:ahLst/>
              <a:cxnLst/>
              <a:rect l="l" t="t" r="r" b="b"/>
              <a:pathLst>
                <a:path w="501" h="2538" extrusionOk="0">
                  <a:moveTo>
                    <a:pt x="270" y="1"/>
                  </a:moveTo>
                  <a:cubicBezTo>
                    <a:pt x="263" y="1"/>
                    <a:pt x="257" y="1"/>
                    <a:pt x="250" y="1"/>
                  </a:cubicBezTo>
                  <a:cubicBezTo>
                    <a:pt x="107" y="1"/>
                    <a:pt x="0" y="120"/>
                    <a:pt x="12" y="263"/>
                  </a:cubicBezTo>
                  <a:lnTo>
                    <a:pt x="12" y="2275"/>
                  </a:lnTo>
                  <a:cubicBezTo>
                    <a:pt x="0" y="2418"/>
                    <a:pt x="107" y="2525"/>
                    <a:pt x="250" y="2537"/>
                  </a:cubicBezTo>
                  <a:cubicBezTo>
                    <a:pt x="393" y="2537"/>
                    <a:pt x="500" y="2430"/>
                    <a:pt x="500" y="2287"/>
                  </a:cubicBezTo>
                  <a:lnTo>
                    <a:pt x="500" y="251"/>
                  </a:lnTo>
                  <a:cubicBezTo>
                    <a:pt x="500" y="115"/>
                    <a:pt x="403"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757;p64">
              <a:extLst>
                <a:ext uri="{FF2B5EF4-FFF2-40B4-BE49-F238E27FC236}">
                  <a16:creationId xmlns:a16="http://schemas.microsoft.com/office/drawing/2014/main" id="{A371200A-BFEB-2E9E-A29F-682DEAA9F78C}"/>
                </a:ext>
              </a:extLst>
            </p:cNvPr>
            <p:cNvSpPr/>
            <p:nvPr/>
          </p:nvSpPr>
          <p:spPr>
            <a:xfrm>
              <a:off x="4239813" y="1625825"/>
              <a:ext cx="12525" cy="65800"/>
            </a:xfrm>
            <a:custGeom>
              <a:avLst/>
              <a:gdLst/>
              <a:ahLst/>
              <a:cxnLst/>
              <a:rect l="l" t="t" r="r" b="b"/>
              <a:pathLst>
                <a:path w="501" h="2632" extrusionOk="0">
                  <a:moveTo>
                    <a:pt x="250" y="1"/>
                  </a:moveTo>
                  <a:cubicBezTo>
                    <a:pt x="107" y="12"/>
                    <a:pt x="0" y="120"/>
                    <a:pt x="12" y="262"/>
                  </a:cubicBezTo>
                  <a:lnTo>
                    <a:pt x="12" y="2370"/>
                  </a:lnTo>
                  <a:cubicBezTo>
                    <a:pt x="0" y="2513"/>
                    <a:pt x="107" y="2632"/>
                    <a:pt x="250" y="2632"/>
                  </a:cubicBezTo>
                  <a:cubicBezTo>
                    <a:pt x="393" y="2632"/>
                    <a:pt x="500" y="2525"/>
                    <a:pt x="500" y="2382"/>
                  </a:cubicBezTo>
                  <a:lnTo>
                    <a:pt x="500" y="251"/>
                  </a:lnTo>
                  <a:cubicBezTo>
                    <a:pt x="500" y="108"/>
                    <a:pt x="393"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1758;p64">
              <a:extLst>
                <a:ext uri="{FF2B5EF4-FFF2-40B4-BE49-F238E27FC236}">
                  <a16:creationId xmlns:a16="http://schemas.microsoft.com/office/drawing/2014/main" id="{9B3D2367-9352-F081-2B38-1670E4F769A7}"/>
                </a:ext>
              </a:extLst>
            </p:cNvPr>
            <p:cNvSpPr/>
            <p:nvPr/>
          </p:nvSpPr>
          <p:spPr>
            <a:xfrm>
              <a:off x="4194163" y="1449150"/>
              <a:ext cx="40725" cy="17750"/>
            </a:xfrm>
            <a:custGeom>
              <a:avLst/>
              <a:gdLst/>
              <a:ahLst/>
              <a:cxnLst/>
              <a:rect l="l" t="t" r="r" b="b"/>
              <a:pathLst>
                <a:path w="1629" h="710" extrusionOk="0">
                  <a:moveTo>
                    <a:pt x="364" y="0"/>
                  </a:moveTo>
                  <a:cubicBezTo>
                    <a:pt x="169" y="0"/>
                    <a:pt x="0" y="256"/>
                    <a:pt x="183" y="448"/>
                  </a:cubicBezTo>
                  <a:cubicBezTo>
                    <a:pt x="350" y="614"/>
                    <a:pt x="576" y="710"/>
                    <a:pt x="814" y="710"/>
                  </a:cubicBezTo>
                  <a:cubicBezTo>
                    <a:pt x="1052" y="710"/>
                    <a:pt x="1278" y="614"/>
                    <a:pt x="1445" y="448"/>
                  </a:cubicBezTo>
                  <a:cubicBezTo>
                    <a:pt x="1628" y="256"/>
                    <a:pt x="1460" y="0"/>
                    <a:pt x="1258" y="0"/>
                  </a:cubicBezTo>
                  <a:cubicBezTo>
                    <a:pt x="1198" y="0"/>
                    <a:pt x="1134" y="23"/>
                    <a:pt x="1076" y="79"/>
                  </a:cubicBezTo>
                  <a:cubicBezTo>
                    <a:pt x="1005" y="150"/>
                    <a:pt x="909" y="198"/>
                    <a:pt x="814" y="198"/>
                  </a:cubicBezTo>
                  <a:cubicBezTo>
                    <a:pt x="707" y="198"/>
                    <a:pt x="612" y="150"/>
                    <a:pt x="540" y="79"/>
                  </a:cubicBezTo>
                  <a:cubicBezTo>
                    <a:pt x="485" y="23"/>
                    <a:pt x="424"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1759;p64">
              <a:extLst>
                <a:ext uri="{FF2B5EF4-FFF2-40B4-BE49-F238E27FC236}">
                  <a16:creationId xmlns:a16="http://schemas.microsoft.com/office/drawing/2014/main" id="{29A4BEDD-E7EB-EC6A-583F-58C23250040E}"/>
                </a:ext>
              </a:extLst>
            </p:cNvPr>
            <p:cNvSpPr/>
            <p:nvPr/>
          </p:nvSpPr>
          <p:spPr>
            <a:xfrm>
              <a:off x="4278988" y="1400925"/>
              <a:ext cx="35350" cy="16275"/>
            </a:xfrm>
            <a:custGeom>
              <a:avLst/>
              <a:gdLst/>
              <a:ahLst/>
              <a:cxnLst/>
              <a:rect l="l" t="t" r="r" b="b"/>
              <a:pathLst>
                <a:path w="1414" h="651" extrusionOk="0">
                  <a:moveTo>
                    <a:pt x="364" y="0"/>
                  </a:moveTo>
                  <a:cubicBezTo>
                    <a:pt x="169" y="0"/>
                    <a:pt x="1" y="253"/>
                    <a:pt x="183" y="436"/>
                  </a:cubicBezTo>
                  <a:cubicBezTo>
                    <a:pt x="314" y="579"/>
                    <a:pt x="505" y="650"/>
                    <a:pt x="707" y="650"/>
                  </a:cubicBezTo>
                  <a:cubicBezTo>
                    <a:pt x="910" y="650"/>
                    <a:pt x="1100" y="579"/>
                    <a:pt x="1231" y="436"/>
                  </a:cubicBezTo>
                  <a:cubicBezTo>
                    <a:pt x="1414" y="253"/>
                    <a:pt x="1246" y="0"/>
                    <a:pt x="1050" y="0"/>
                  </a:cubicBezTo>
                  <a:cubicBezTo>
                    <a:pt x="991" y="0"/>
                    <a:pt x="929" y="23"/>
                    <a:pt x="874" y="79"/>
                  </a:cubicBezTo>
                  <a:cubicBezTo>
                    <a:pt x="826" y="114"/>
                    <a:pt x="767" y="150"/>
                    <a:pt x="707" y="150"/>
                  </a:cubicBezTo>
                  <a:cubicBezTo>
                    <a:pt x="648" y="150"/>
                    <a:pt x="588" y="114"/>
                    <a:pt x="541" y="79"/>
                  </a:cubicBezTo>
                  <a:cubicBezTo>
                    <a:pt x="485" y="23"/>
                    <a:pt x="423"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1760;p64">
              <a:extLst>
                <a:ext uri="{FF2B5EF4-FFF2-40B4-BE49-F238E27FC236}">
                  <a16:creationId xmlns:a16="http://schemas.microsoft.com/office/drawing/2014/main" id="{A05B0561-2783-AB19-61E5-F88BADD0DCF2}"/>
                </a:ext>
              </a:extLst>
            </p:cNvPr>
            <p:cNvSpPr/>
            <p:nvPr/>
          </p:nvSpPr>
          <p:spPr>
            <a:xfrm>
              <a:off x="4298438" y="1400950"/>
              <a:ext cx="31275" cy="16550"/>
            </a:xfrm>
            <a:custGeom>
              <a:avLst/>
              <a:gdLst/>
              <a:ahLst/>
              <a:cxnLst/>
              <a:rect l="l" t="t" r="r" b="b"/>
              <a:pathLst>
                <a:path w="1251" h="662" extrusionOk="0">
                  <a:moveTo>
                    <a:pt x="278" y="1"/>
                  </a:moveTo>
                  <a:cubicBezTo>
                    <a:pt x="196" y="1"/>
                    <a:pt x="113" y="40"/>
                    <a:pt x="60" y="113"/>
                  </a:cubicBezTo>
                  <a:cubicBezTo>
                    <a:pt x="1" y="221"/>
                    <a:pt x="13" y="363"/>
                    <a:pt x="108" y="447"/>
                  </a:cubicBezTo>
                  <a:cubicBezTo>
                    <a:pt x="239" y="578"/>
                    <a:pt x="429" y="649"/>
                    <a:pt x="620" y="661"/>
                  </a:cubicBezTo>
                  <a:cubicBezTo>
                    <a:pt x="810" y="649"/>
                    <a:pt x="1001" y="578"/>
                    <a:pt x="1144" y="447"/>
                  </a:cubicBezTo>
                  <a:cubicBezTo>
                    <a:pt x="1227" y="352"/>
                    <a:pt x="1251" y="221"/>
                    <a:pt x="1179" y="113"/>
                  </a:cubicBezTo>
                  <a:cubicBezTo>
                    <a:pt x="1126" y="40"/>
                    <a:pt x="1043" y="1"/>
                    <a:pt x="962" y="1"/>
                  </a:cubicBezTo>
                  <a:cubicBezTo>
                    <a:pt x="897" y="1"/>
                    <a:pt x="834" y="25"/>
                    <a:pt x="786" y="78"/>
                  </a:cubicBezTo>
                  <a:cubicBezTo>
                    <a:pt x="739" y="125"/>
                    <a:pt x="679" y="149"/>
                    <a:pt x="620" y="149"/>
                  </a:cubicBezTo>
                  <a:cubicBezTo>
                    <a:pt x="560" y="149"/>
                    <a:pt x="501" y="113"/>
                    <a:pt x="453" y="78"/>
                  </a:cubicBezTo>
                  <a:cubicBezTo>
                    <a:pt x="406" y="25"/>
                    <a:pt x="342"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1761;p64">
              <a:extLst>
                <a:ext uri="{FF2B5EF4-FFF2-40B4-BE49-F238E27FC236}">
                  <a16:creationId xmlns:a16="http://schemas.microsoft.com/office/drawing/2014/main" id="{93AB1678-356F-0441-B9C4-A171C529FA51}"/>
                </a:ext>
              </a:extLst>
            </p:cNvPr>
            <p:cNvSpPr/>
            <p:nvPr/>
          </p:nvSpPr>
          <p:spPr>
            <a:xfrm>
              <a:off x="4110813" y="1405525"/>
              <a:ext cx="39725" cy="42325"/>
            </a:xfrm>
            <a:custGeom>
              <a:avLst/>
              <a:gdLst/>
              <a:ahLst/>
              <a:cxnLst/>
              <a:rect l="l" t="t" r="r" b="b"/>
              <a:pathLst>
                <a:path w="1589" h="1693" extrusionOk="0">
                  <a:moveTo>
                    <a:pt x="289" y="0"/>
                  </a:moveTo>
                  <a:cubicBezTo>
                    <a:pt x="146" y="0"/>
                    <a:pt x="1" y="108"/>
                    <a:pt x="29" y="288"/>
                  </a:cubicBezTo>
                  <a:cubicBezTo>
                    <a:pt x="148" y="895"/>
                    <a:pt x="552" y="1407"/>
                    <a:pt x="1124" y="1669"/>
                  </a:cubicBezTo>
                  <a:cubicBezTo>
                    <a:pt x="1148" y="1681"/>
                    <a:pt x="1195" y="1693"/>
                    <a:pt x="1231" y="1693"/>
                  </a:cubicBezTo>
                  <a:cubicBezTo>
                    <a:pt x="1505" y="1693"/>
                    <a:pt x="1588" y="1323"/>
                    <a:pt x="1338" y="1204"/>
                  </a:cubicBezTo>
                  <a:cubicBezTo>
                    <a:pt x="921" y="1014"/>
                    <a:pt x="624" y="633"/>
                    <a:pt x="529" y="180"/>
                  </a:cubicBezTo>
                  <a:cubicBezTo>
                    <a:pt x="494" y="56"/>
                    <a:pt x="392"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1762;p64">
              <a:extLst>
                <a:ext uri="{FF2B5EF4-FFF2-40B4-BE49-F238E27FC236}">
                  <a16:creationId xmlns:a16="http://schemas.microsoft.com/office/drawing/2014/main" id="{32674ED0-B897-575E-B73B-2AFD67CCCDBC}"/>
                </a:ext>
              </a:extLst>
            </p:cNvPr>
            <p:cNvSpPr/>
            <p:nvPr/>
          </p:nvSpPr>
          <p:spPr>
            <a:xfrm>
              <a:off x="4355888" y="1606775"/>
              <a:ext cx="33950" cy="33650"/>
            </a:xfrm>
            <a:custGeom>
              <a:avLst/>
              <a:gdLst/>
              <a:ahLst/>
              <a:cxnLst/>
              <a:rect l="l" t="t" r="r" b="b"/>
              <a:pathLst>
                <a:path w="1358" h="1346" extrusionOk="0">
                  <a:moveTo>
                    <a:pt x="584" y="1346"/>
                  </a:moveTo>
                  <a:cubicBezTo>
                    <a:pt x="1096" y="1346"/>
                    <a:pt x="1358" y="727"/>
                    <a:pt x="989" y="358"/>
                  </a:cubicBezTo>
                  <a:cubicBezTo>
                    <a:pt x="620" y="1"/>
                    <a:pt x="1" y="251"/>
                    <a:pt x="1" y="774"/>
                  </a:cubicBezTo>
                  <a:cubicBezTo>
                    <a:pt x="1" y="1084"/>
                    <a:pt x="262" y="1346"/>
                    <a:pt x="584" y="1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1763;p64">
              <a:extLst>
                <a:ext uri="{FF2B5EF4-FFF2-40B4-BE49-F238E27FC236}">
                  <a16:creationId xmlns:a16="http://schemas.microsoft.com/office/drawing/2014/main" id="{D3EB195A-8B10-3B55-59DF-474918007FE4}"/>
                </a:ext>
              </a:extLst>
            </p:cNvPr>
            <p:cNvSpPr/>
            <p:nvPr/>
          </p:nvSpPr>
          <p:spPr>
            <a:xfrm>
              <a:off x="4044238" y="1592500"/>
              <a:ext cx="125950" cy="108050"/>
            </a:xfrm>
            <a:custGeom>
              <a:avLst/>
              <a:gdLst/>
              <a:ahLst/>
              <a:cxnLst/>
              <a:rect l="l" t="t" r="r" b="b"/>
              <a:pathLst>
                <a:path w="5038" h="4322" extrusionOk="0">
                  <a:moveTo>
                    <a:pt x="286" y="3691"/>
                  </a:moveTo>
                  <a:lnTo>
                    <a:pt x="2465" y="4322"/>
                  </a:lnTo>
                  <a:lnTo>
                    <a:pt x="4751" y="3691"/>
                  </a:lnTo>
                  <a:cubicBezTo>
                    <a:pt x="5037" y="3286"/>
                    <a:pt x="5001" y="2738"/>
                    <a:pt x="4644" y="2381"/>
                  </a:cubicBezTo>
                  <a:cubicBezTo>
                    <a:pt x="4680" y="2274"/>
                    <a:pt x="4704" y="2155"/>
                    <a:pt x="4704" y="2048"/>
                  </a:cubicBezTo>
                  <a:cubicBezTo>
                    <a:pt x="4704" y="1488"/>
                    <a:pt x="4251" y="1036"/>
                    <a:pt x="3692" y="1036"/>
                  </a:cubicBezTo>
                  <a:cubicBezTo>
                    <a:pt x="3537" y="1036"/>
                    <a:pt x="3394" y="1072"/>
                    <a:pt x="3251" y="1143"/>
                  </a:cubicBezTo>
                  <a:cubicBezTo>
                    <a:pt x="2727" y="0"/>
                    <a:pt x="1001" y="667"/>
                    <a:pt x="1370" y="1857"/>
                  </a:cubicBezTo>
                  <a:cubicBezTo>
                    <a:pt x="1310" y="1845"/>
                    <a:pt x="1239" y="1845"/>
                    <a:pt x="1168" y="1845"/>
                  </a:cubicBezTo>
                  <a:cubicBezTo>
                    <a:pt x="525" y="1845"/>
                    <a:pt x="1" y="2286"/>
                    <a:pt x="1" y="2941"/>
                  </a:cubicBezTo>
                  <a:cubicBezTo>
                    <a:pt x="1" y="3215"/>
                    <a:pt x="108" y="3489"/>
                    <a:pt x="286" y="3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1764;p64">
              <a:extLst>
                <a:ext uri="{FF2B5EF4-FFF2-40B4-BE49-F238E27FC236}">
                  <a16:creationId xmlns:a16="http://schemas.microsoft.com/office/drawing/2014/main" id="{DC15C57C-6223-3AA8-91D8-F1990B1E0937}"/>
                </a:ext>
              </a:extLst>
            </p:cNvPr>
            <p:cNvSpPr/>
            <p:nvPr/>
          </p:nvSpPr>
          <p:spPr>
            <a:xfrm>
              <a:off x="4028763" y="1684750"/>
              <a:ext cx="425675" cy="31575"/>
            </a:xfrm>
            <a:custGeom>
              <a:avLst/>
              <a:gdLst/>
              <a:ahLst/>
              <a:cxnLst/>
              <a:rect l="l" t="t" r="r" b="b"/>
              <a:pathLst>
                <a:path w="17027" h="1263" extrusionOk="0">
                  <a:moveTo>
                    <a:pt x="179" y="1263"/>
                  </a:moveTo>
                  <a:lnTo>
                    <a:pt x="16860" y="1263"/>
                  </a:lnTo>
                  <a:cubicBezTo>
                    <a:pt x="16955" y="1263"/>
                    <a:pt x="17027" y="1192"/>
                    <a:pt x="17027" y="1096"/>
                  </a:cubicBezTo>
                  <a:lnTo>
                    <a:pt x="17027" y="180"/>
                  </a:lnTo>
                  <a:cubicBezTo>
                    <a:pt x="17027" y="84"/>
                    <a:pt x="16955" y="1"/>
                    <a:pt x="16860" y="1"/>
                  </a:cubicBezTo>
                  <a:lnTo>
                    <a:pt x="179" y="1"/>
                  </a:lnTo>
                  <a:cubicBezTo>
                    <a:pt x="72" y="1"/>
                    <a:pt x="1" y="84"/>
                    <a:pt x="1" y="180"/>
                  </a:cubicBezTo>
                  <a:lnTo>
                    <a:pt x="1" y="1096"/>
                  </a:lnTo>
                  <a:cubicBezTo>
                    <a:pt x="1" y="1192"/>
                    <a:pt x="72" y="1263"/>
                    <a:pt x="179" y="1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1765;p64">
              <a:extLst>
                <a:ext uri="{FF2B5EF4-FFF2-40B4-BE49-F238E27FC236}">
                  <a16:creationId xmlns:a16="http://schemas.microsoft.com/office/drawing/2014/main" id="{8415AEA7-5D11-E9D2-5D2A-34432AEBA1D9}"/>
                </a:ext>
              </a:extLst>
            </p:cNvPr>
            <p:cNvSpPr/>
            <p:nvPr/>
          </p:nvSpPr>
          <p:spPr>
            <a:xfrm>
              <a:off x="4147088" y="1489075"/>
              <a:ext cx="40350" cy="17725"/>
            </a:xfrm>
            <a:custGeom>
              <a:avLst/>
              <a:gdLst/>
              <a:ahLst/>
              <a:cxnLst/>
              <a:rect l="l" t="t" r="r" b="b"/>
              <a:pathLst>
                <a:path w="1614" h="709" extrusionOk="0">
                  <a:moveTo>
                    <a:pt x="375" y="0"/>
                  </a:moveTo>
                  <a:cubicBezTo>
                    <a:pt x="172" y="0"/>
                    <a:pt x="1" y="262"/>
                    <a:pt x="185" y="446"/>
                  </a:cubicBezTo>
                  <a:cubicBezTo>
                    <a:pt x="352" y="613"/>
                    <a:pt x="578" y="708"/>
                    <a:pt x="816" y="708"/>
                  </a:cubicBezTo>
                  <a:cubicBezTo>
                    <a:pt x="1054" y="708"/>
                    <a:pt x="1280" y="613"/>
                    <a:pt x="1447" y="446"/>
                  </a:cubicBezTo>
                  <a:cubicBezTo>
                    <a:pt x="1614" y="260"/>
                    <a:pt x="1448" y="10"/>
                    <a:pt x="1254" y="10"/>
                  </a:cubicBezTo>
                  <a:cubicBezTo>
                    <a:pt x="1199" y="10"/>
                    <a:pt x="1142" y="30"/>
                    <a:pt x="1090" y="77"/>
                  </a:cubicBezTo>
                  <a:cubicBezTo>
                    <a:pt x="1012" y="154"/>
                    <a:pt x="914" y="193"/>
                    <a:pt x="817" y="193"/>
                  </a:cubicBezTo>
                  <a:cubicBezTo>
                    <a:pt x="721" y="193"/>
                    <a:pt x="625" y="154"/>
                    <a:pt x="554" y="77"/>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1766;p64">
              <a:extLst>
                <a:ext uri="{FF2B5EF4-FFF2-40B4-BE49-F238E27FC236}">
                  <a16:creationId xmlns:a16="http://schemas.microsoft.com/office/drawing/2014/main" id="{9B47AACA-A549-D0C5-FD21-FBDC50969A50}"/>
                </a:ext>
              </a:extLst>
            </p:cNvPr>
            <p:cNvSpPr/>
            <p:nvPr/>
          </p:nvSpPr>
          <p:spPr>
            <a:xfrm>
              <a:off x="4216488" y="1449150"/>
              <a:ext cx="40725" cy="17750"/>
            </a:xfrm>
            <a:custGeom>
              <a:avLst/>
              <a:gdLst/>
              <a:ahLst/>
              <a:cxnLst/>
              <a:rect l="l" t="t" r="r" b="b"/>
              <a:pathLst>
                <a:path w="1629" h="710" extrusionOk="0">
                  <a:moveTo>
                    <a:pt x="375" y="0"/>
                  </a:moveTo>
                  <a:cubicBezTo>
                    <a:pt x="176" y="0"/>
                    <a:pt x="0" y="256"/>
                    <a:pt x="183" y="448"/>
                  </a:cubicBezTo>
                  <a:cubicBezTo>
                    <a:pt x="350" y="614"/>
                    <a:pt x="576" y="710"/>
                    <a:pt x="814" y="710"/>
                  </a:cubicBezTo>
                  <a:cubicBezTo>
                    <a:pt x="1052" y="710"/>
                    <a:pt x="1278" y="614"/>
                    <a:pt x="1445" y="448"/>
                  </a:cubicBezTo>
                  <a:cubicBezTo>
                    <a:pt x="1628" y="256"/>
                    <a:pt x="1460" y="0"/>
                    <a:pt x="1264" y="0"/>
                  </a:cubicBezTo>
                  <a:cubicBezTo>
                    <a:pt x="1205" y="0"/>
                    <a:pt x="1143" y="23"/>
                    <a:pt x="1088" y="79"/>
                  </a:cubicBezTo>
                  <a:cubicBezTo>
                    <a:pt x="1010" y="156"/>
                    <a:pt x="912" y="195"/>
                    <a:pt x="816" y="195"/>
                  </a:cubicBezTo>
                  <a:cubicBezTo>
                    <a:pt x="719" y="195"/>
                    <a:pt x="624" y="156"/>
                    <a:pt x="552" y="79"/>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1767;p64">
              <a:extLst>
                <a:ext uri="{FF2B5EF4-FFF2-40B4-BE49-F238E27FC236}">
                  <a16:creationId xmlns:a16="http://schemas.microsoft.com/office/drawing/2014/main" id="{7E1BC0F5-83E3-1A38-EBAF-ED53D8DCEAC0}"/>
                </a:ext>
              </a:extLst>
            </p:cNvPr>
            <p:cNvSpPr/>
            <p:nvPr/>
          </p:nvSpPr>
          <p:spPr>
            <a:xfrm>
              <a:off x="4098113" y="1606175"/>
              <a:ext cx="72350" cy="78600"/>
            </a:xfrm>
            <a:custGeom>
              <a:avLst/>
              <a:gdLst/>
              <a:ahLst/>
              <a:cxnLst/>
              <a:rect l="l" t="t" r="r" b="b"/>
              <a:pathLst>
                <a:path w="2894" h="3144" extrusionOk="0">
                  <a:moveTo>
                    <a:pt x="1" y="25"/>
                  </a:moveTo>
                  <a:cubicBezTo>
                    <a:pt x="525" y="394"/>
                    <a:pt x="894" y="1132"/>
                    <a:pt x="894" y="1989"/>
                  </a:cubicBezTo>
                  <a:cubicBezTo>
                    <a:pt x="894" y="2394"/>
                    <a:pt x="810" y="2787"/>
                    <a:pt x="656" y="3144"/>
                  </a:cubicBezTo>
                  <a:lnTo>
                    <a:pt x="2596" y="3144"/>
                  </a:lnTo>
                  <a:cubicBezTo>
                    <a:pt x="2894" y="2739"/>
                    <a:pt x="2846" y="2191"/>
                    <a:pt x="2501" y="1846"/>
                  </a:cubicBezTo>
                  <a:cubicBezTo>
                    <a:pt x="2537" y="1727"/>
                    <a:pt x="2561" y="1620"/>
                    <a:pt x="2561" y="1501"/>
                  </a:cubicBezTo>
                  <a:cubicBezTo>
                    <a:pt x="2549" y="941"/>
                    <a:pt x="2108" y="489"/>
                    <a:pt x="1549" y="489"/>
                  </a:cubicBezTo>
                  <a:cubicBezTo>
                    <a:pt x="1394" y="489"/>
                    <a:pt x="1239" y="525"/>
                    <a:pt x="1096" y="596"/>
                  </a:cubicBezTo>
                  <a:cubicBezTo>
                    <a:pt x="941" y="239"/>
                    <a:pt x="584" y="1"/>
                    <a:pt x="179" y="1"/>
                  </a:cubicBezTo>
                  <a:cubicBezTo>
                    <a:pt x="120" y="1"/>
                    <a:pt x="60" y="13"/>
                    <a:pt x="1"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1768;p64">
              <a:extLst>
                <a:ext uri="{FF2B5EF4-FFF2-40B4-BE49-F238E27FC236}">
                  <a16:creationId xmlns:a16="http://schemas.microsoft.com/office/drawing/2014/main" id="{6707C8FD-DDDD-FFA7-73F2-F0282B8F84D6}"/>
                </a:ext>
              </a:extLst>
            </p:cNvPr>
            <p:cNvSpPr/>
            <p:nvPr/>
          </p:nvSpPr>
          <p:spPr>
            <a:xfrm>
              <a:off x="4119788" y="1634075"/>
              <a:ext cx="27475" cy="21250"/>
            </a:xfrm>
            <a:custGeom>
              <a:avLst/>
              <a:gdLst/>
              <a:ahLst/>
              <a:cxnLst/>
              <a:rect l="l" t="t" r="r" b="b"/>
              <a:pathLst>
                <a:path w="1099" h="850" extrusionOk="0">
                  <a:moveTo>
                    <a:pt x="443" y="0"/>
                  </a:moveTo>
                  <a:cubicBezTo>
                    <a:pt x="396" y="0"/>
                    <a:pt x="349" y="5"/>
                    <a:pt x="301" y="16"/>
                  </a:cubicBezTo>
                  <a:cubicBezTo>
                    <a:pt x="0" y="82"/>
                    <a:pt x="74" y="523"/>
                    <a:pt x="347" y="523"/>
                  </a:cubicBezTo>
                  <a:cubicBezTo>
                    <a:pt x="366" y="523"/>
                    <a:pt x="386" y="521"/>
                    <a:pt x="408" y="516"/>
                  </a:cubicBezTo>
                  <a:cubicBezTo>
                    <a:pt x="420" y="513"/>
                    <a:pt x="432" y="511"/>
                    <a:pt x="443" y="511"/>
                  </a:cubicBezTo>
                  <a:cubicBezTo>
                    <a:pt x="474" y="511"/>
                    <a:pt x="497" y="522"/>
                    <a:pt x="515" y="540"/>
                  </a:cubicBezTo>
                  <a:cubicBezTo>
                    <a:pt x="551" y="552"/>
                    <a:pt x="574" y="587"/>
                    <a:pt x="574" y="635"/>
                  </a:cubicBezTo>
                  <a:cubicBezTo>
                    <a:pt x="586" y="754"/>
                    <a:pt x="693" y="849"/>
                    <a:pt x="824" y="849"/>
                  </a:cubicBezTo>
                  <a:lnTo>
                    <a:pt x="860" y="849"/>
                  </a:lnTo>
                  <a:cubicBezTo>
                    <a:pt x="991" y="837"/>
                    <a:pt x="1098" y="706"/>
                    <a:pt x="1074" y="563"/>
                  </a:cubicBezTo>
                  <a:cubicBezTo>
                    <a:pt x="1043" y="241"/>
                    <a:pt x="767" y="0"/>
                    <a:pt x="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1769;p64">
              <a:extLst>
                <a:ext uri="{FF2B5EF4-FFF2-40B4-BE49-F238E27FC236}">
                  <a16:creationId xmlns:a16="http://schemas.microsoft.com/office/drawing/2014/main" id="{B55B2842-59CF-338C-A3FE-023C74101387}"/>
                </a:ext>
              </a:extLst>
            </p:cNvPr>
            <p:cNvSpPr/>
            <p:nvPr/>
          </p:nvSpPr>
          <p:spPr>
            <a:xfrm>
              <a:off x="4394288" y="1684750"/>
              <a:ext cx="60150" cy="31575"/>
            </a:xfrm>
            <a:custGeom>
              <a:avLst/>
              <a:gdLst/>
              <a:ahLst/>
              <a:cxnLst/>
              <a:rect l="l" t="t" r="r" b="b"/>
              <a:pathLst>
                <a:path w="2406" h="1263" extrusionOk="0">
                  <a:moveTo>
                    <a:pt x="2239" y="1"/>
                  </a:moveTo>
                  <a:lnTo>
                    <a:pt x="0" y="1"/>
                  </a:lnTo>
                  <a:cubicBezTo>
                    <a:pt x="96" y="1"/>
                    <a:pt x="179" y="84"/>
                    <a:pt x="179" y="180"/>
                  </a:cubicBezTo>
                  <a:lnTo>
                    <a:pt x="179" y="1084"/>
                  </a:lnTo>
                  <a:cubicBezTo>
                    <a:pt x="179" y="1192"/>
                    <a:pt x="96" y="1263"/>
                    <a:pt x="0" y="1263"/>
                  </a:cubicBezTo>
                  <a:lnTo>
                    <a:pt x="2239" y="1263"/>
                  </a:lnTo>
                  <a:cubicBezTo>
                    <a:pt x="2334" y="1263"/>
                    <a:pt x="2406" y="1192"/>
                    <a:pt x="2406" y="1096"/>
                  </a:cubicBezTo>
                  <a:lnTo>
                    <a:pt x="2406" y="168"/>
                  </a:lnTo>
                  <a:cubicBezTo>
                    <a:pt x="2406" y="72"/>
                    <a:pt x="2334" y="1"/>
                    <a:pt x="2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20DDB7C-0CA7-1A2F-73DE-4EE11ADB1FC9}"/>
              </a:ext>
            </a:extLst>
          </p:cNvPr>
          <p:cNvPicPr>
            <a:picLocks noChangeAspect="1"/>
          </p:cNvPicPr>
          <p:nvPr/>
        </p:nvPicPr>
        <p:blipFill>
          <a:blip r:embed="rId3"/>
          <a:stretch>
            <a:fillRect/>
          </a:stretch>
        </p:blipFill>
        <p:spPr>
          <a:xfrm>
            <a:off x="185963" y="0"/>
            <a:ext cx="2314575" cy="5143500"/>
          </a:xfrm>
          <a:prstGeom prst="rect">
            <a:avLst/>
          </a:prstGeom>
        </p:spPr>
      </p:pic>
      <p:pic>
        <p:nvPicPr>
          <p:cNvPr id="33" name="Picture 32">
            <a:extLst>
              <a:ext uri="{FF2B5EF4-FFF2-40B4-BE49-F238E27FC236}">
                <a16:creationId xmlns:a16="http://schemas.microsoft.com/office/drawing/2014/main" id="{C5A002FD-094E-4BCF-39AB-C85906C27294}"/>
              </a:ext>
            </a:extLst>
          </p:cNvPr>
          <p:cNvPicPr>
            <a:picLocks noChangeAspect="1"/>
          </p:cNvPicPr>
          <p:nvPr/>
        </p:nvPicPr>
        <p:blipFill>
          <a:blip r:embed="rId4"/>
          <a:stretch>
            <a:fillRect/>
          </a:stretch>
        </p:blipFill>
        <p:spPr>
          <a:xfrm>
            <a:off x="2755203" y="0"/>
            <a:ext cx="2314575" cy="5143500"/>
          </a:xfrm>
          <a:prstGeom prst="rect">
            <a:avLst/>
          </a:prstGeom>
        </p:spPr>
      </p:pic>
    </p:spTree>
    <p:extLst>
      <p:ext uri="{BB962C8B-B14F-4D97-AF65-F5344CB8AC3E}">
        <p14:creationId xmlns:p14="http://schemas.microsoft.com/office/powerpoint/2010/main" val="2567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76"/>
          <p:cNvSpPr txBox="1">
            <a:spLocks noGrp="1"/>
          </p:cNvSpPr>
          <p:nvPr>
            <p:ph type="body" idx="1"/>
          </p:nvPr>
        </p:nvSpPr>
        <p:spPr>
          <a:xfrm>
            <a:off x="-1" y="-208189"/>
            <a:ext cx="9144000" cy="4393581"/>
          </a:xfrm>
          <a:prstGeom prst="rect">
            <a:avLst/>
          </a:prstGeom>
        </p:spPr>
        <p:txBody>
          <a:bodyPr spcFirstLastPara="1" wrap="square" lIns="91425" tIns="91425" rIns="91425" bIns="91425" anchor="t" anchorCtr="0">
            <a:noAutofit/>
          </a:bodyPr>
          <a:lstStyle/>
          <a:p>
            <a:pPr marL="139700" lvl="0" indent="0" algn="ctr" rtl="0">
              <a:spcBef>
                <a:spcPts val="0"/>
              </a:spcBef>
              <a:spcAft>
                <a:spcPts val="0"/>
              </a:spcAft>
              <a:buSzPts val="1400"/>
              <a:buNone/>
            </a:pPr>
            <a:endParaRPr lang="en-US" sz="1800" dirty="0">
              <a:solidFill>
                <a:schemeClr val="tx2">
                  <a:lumMod val="75000"/>
                </a:schemeClr>
              </a:solidFill>
              <a:latin typeface="Bahnschrift" panose="020B0502040204020203" pitchFamily="34" charset="0"/>
            </a:endParaRPr>
          </a:p>
          <a:p>
            <a:pPr marL="139700" lvl="0" indent="0" algn="ctr" rtl="0">
              <a:spcBef>
                <a:spcPts val="0"/>
              </a:spcBef>
              <a:spcAft>
                <a:spcPts val="0"/>
              </a:spcAft>
              <a:buSzPts val="1400"/>
              <a:buNone/>
            </a:pPr>
            <a:r>
              <a:rPr lang="en-US" sz="1800" dirty="0">
                <a:solidFill>
                  <a:schemeClr val="bg2"/>
                </a:solidFill>
                <a:latin typeface="Bahnschrift" panose="020B0502040204020203" pitchFamily="34" charset="0"/>
              </a:rPr>
              <a:t>5.</a:t>
            </a:r>
            <a:r>
              <a:rPr lang="en-US" sz="1800" dirty="0">
                <a:solidFill>
                  <a:schemeClr val="tx2">
                    <a:lumMod val="75000"/>
                  </a:schemeClr>
                </a:solidFill>
                <a:latin typeface="Bahnschrift" panose="020B0502040204020203" pitchFamily="34" charset="0"/>
              </a:rPr>
              <a:t>We will also add the features where we can chat with an AI bot in order to predict and prevent crops diseases, we will deploy an ML model which would predict and diagnose diseases and give possible care to them.</a:t>
            </a:r>
          </a:p>
          <a:p>
            <a:pPr marL="139700" lvl="0" indent="0" algn="ctr" rtl="0">
              <a:spcBef>
                <a:spcPts val="0"/>
              </a:spcBef>
              <a:spcAft>
                <a:spcPts val="0"/>
              </a:spcAft>
              <a:buSzPts val="1400"/>
              <a:buNone/>
            </a:pPr>
            <a:endParaRPr lang="en-US" sz="1800" dirty="0">
              <a:solidFill>
                <a:schemeClr val="bg2"/>
              </a:solidFill>
              <a:latin typeface="Bahnschrift" panose="020B0502040204020203" pitchFamily="34" charset="0"/>
            </a:endParaRPr>
          </a:p>
          <a:p>
            <a:pPr marL="139700" lvl="0" indent="0" algn="ctr" rtl="0">
              <a:spcBef>
                <a:spcPts val="0"/>
              </a:spcBef>
              <a:spcAft>
                <a:spcPts val="0"/>
              </a:spcAft>
              <a:buSzPts val="1400"/>
              <a:buNone/>
            </a:pPr>
            <a:endParaRPr lang="en-US" sz="1800" dirty="0">
              <a:solidFill>
                <a:schemeClr val="bg2"/>
              </a:solidFill>
              <a:latin typeface="Bahnschrift" panose="020B0502040204020203" pitchFamily="34" charset="0"/>
            </a:endParaRPr>
          </a:p>
        </p:txBody>
      </p:sp>
      <p:grpSp>
        <p:nvGrpSpPr>
          <p:cNvPr id="4" name="Google Shape;1827;p64">
            <a:extLst>
              <a:ext uri="{FF2B5EF4-FFF2-40B4-BE49-F238E27FC236}">
                <a16:creationId xmlns:a16="http://schemas.microsoft.com/office/drawing/2014/main" id="{1684467E-2705-6C69-2CFF-80255EE1ECFB}"/>
              </a:ext>
            </a:extLst>
          </p:cNvPr>
          <p:cNvGrpSpPr/>
          <p:nvPr/>
        </p:nvGrpSpPr>
        <p:grpSpPr>
          <a:xfrm>
            <a:off x="157340" y="4616604"/>
            <a:ext cx="472400" cy="439225"/>
            <a:chOff x="4010913" y="2602575"/>
            <a:chExt cx="472400" cy="439225"/>
          </a:xfrm>
        </p:grpSpPr>
        <p:sp>
          <p:nvSpPr>
            <p:cNvPr id="5" name="Google Shape;1828;p64">
              <a:extLst>
                <a:ext uri="{FF2B5EF4-FFF2-40B4-BE49-F238E27FC236}">
                  <a16:creationId xmlns:a16="http://schemas.microsoft.com/office/drawing/2014/main" id="{41A08526-2640-43A1-B164-A5F313125F4F}"/>
                </a:ext>
              </a:extLst>
            </p:cNvPr>
            <p:cNvSpPr/>
            <p:nvPr/>
          </p:nvSpPr>
          <p:spPr>
            <a:xfrm>
              <a:off x="4010913" y="2700075"/>
              <a:ext cx="337550" cy="341725"/>
            </a:xfrm>
            <a:custGeom>
              <a:avLst/>
              <a:gdLst/>
              <a:ahLst/>
              <a:cxnLst/>
              <a:rect l="l" t="t" r="r" b="b"/>
              <a:pathLst>
                <a:path w="13502" h="13669" extrusionOk="0">
                  <a:moveTo>
                    <a:pt x="6751" y="2250"/>
                  </a:moveTo>
                  <a:cubicBezTo>
                    <a:pt x="2941" y="0"/>
                    <a:pt x="0" y="3631"/>
                    <a:pt x="1048" y="7977"/>
                  </a:cubicBezTo>
                  <a:cubicBezTo>
                    <a:pt x="1786" y="11049"/>
                    <a:pt x="4298" y="13668"/>
                    <a:pt x="6751" y="12013"/>
                  </a:cubicBezTo>
                  <a:cubicBezTo>
                    <a:pt x="9192" y="13668"/>
                    <a:pt x="11704" y="11049"/>
                    <a:pt x="12454" y="7977"/>
                  </a:cubicBezTo>
                  <a:cubicBezTo>
                    <a:pt x="13502" y="3631"/>
                    <a:pt x="10561" y="0"/>
                    <a:pt x="6751" y="225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29;p64">
              <a:extLst>
                <a:ext uri="{FF2B5EF4-FFF2-40B4-BE49-F238E27FC236}">
                  <a16:creationId xmlns:a16="http://schemas.microsoft.com/office/drawing/2014/main" id="{6946DB2E-E442-DB26-3A99-CB68B6FD3712}"/>
                </a:ext>
              </a:extLst>
            </p:cNvPr>
            <p:cNvSpPr/>
            <p:nvPr/>
          </p:nvSpPr>
          <p:spPr>
            <a:xfrm>
              <a:off x="4152588" y="2839875"/>
              <a:ext cx="62625" cy="61725"/>
            </a:xfrm>
            <a:custGeom>
              <a:avLst/>
              <a:gdLst/>
              <a:ahLst/>
              <a:cxnLst/>
              <a:rect l="l" t="t" r="r" b="b"/>
              <a:pathLst>
                <a:path w="2505" h="2469" extrusionOk="0">
                  <a:moveTo>
                    <a:pt x="2147" y="0"/>
                  </a:moveTo>
                  <a:cubicBezTo>
                    <a:pt x="2085" y="0"/>
                    <a:pt x="2021" y="26"/>
                    <a:pt x="1965" y="87"/>
                  </a:cubicBezTo>
                  <a:lnTo>
                    <a:pt x="155" y="2040"/>
                  </a:lnTo>
                  <a:cubicBezTo>
                    <a:pt x="1" y="2207"/>
                    <a:pt x="120" y="2469"/>
                    <a:pt x="334" y="2469"/>
                  </a:cubicBezTo>
                  <a:cubicBezTo>
                    <a:pt x="405" y="2469"/>
                    <a:pt x="477" y="2445"/>
                    <a:pt x="524" y="2385"/>
                  </a:cubicBezTo>
                  <a:lnTo>
                    <a:pt x="2334" y="421"/>
                  </a:lnTo>
                  <a:cubicBezTo>
                    <a:pt x="2505" y="241"/>
                    <a:pt x="2337" y="0"/>
                    <a:pt x="2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30;p64">
              <a:extLst>
                <a:ext uri="{FF2B5EF4-FFF2-40B4-BE49-F238E27FC236}">
                  <a16:creationId xmlns:a16="http://schemas.microsoft.com/office/drawing/2014/main" id="{DF149965-64B8-A67C-2771-CE29378CBADB}"/>
                </a:ext>
              </a:extLst>
            </p:cNvPr>
            <p:cNvSpPr/>
            <p:nvPr/>
          </p:nvSpPr>
          <p:spPr>
            <a:xfrm>
              <a:off x="4167763" y="2650350"/>
              <a:ext cx="79500" cy="62825"/>
            </a:xfrm>
            <a:custGeom>
              <a:avLst/>
              <a:gdLst/>
              <a:ahLst/>
              <a:cxnLst/>
              <a:rect l="l" t="t" r="r" b="b"/>
              <a:pathLst>
                <a:path w="3180" h="2513" extrusionOk="0">
                  <a:moveTo>
                    <a:pt x="1977" y="72"/>
                  </a:moveTo>
                  <a:cubicBezTo>
                    <a:pt x="1251" y="144"/>
                    <a:pt x="620" y="632"/>
                    <a:pt x="370" y="1322"/>
                  </a:cubicBezTo>
                  <a:lnTo>
                    <a:pt x="1" y="2513"/>
                  </a:lnTo>
                  <a:lnTo>
                    <a:pt x="1239" y="2442"/>
                  </a:lnTo>
                  <a:cubicBezTo>
                    <a:pt x="1965" y="2358"/>
                    <a:pt x="2584" y="1870"/>
                    <a:pt x="2846" y="1191"/>
                  </a:cubicBezTo>
                  <a:lnTo>
                    <a:pt x="3144" y="215"/>
                  </a:lnTo>
                  <a:cubicBezTo>
                    <a:pt x="3180" y="108"/>
                    <a:pt x="3096" y="1"/>
                    <a:pt x="2989" y="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31;p64">
              <a:extLst>
                <a:ext uri="{FF2B5EF4-FFF2-40B4-BE49-F238E27FC236}">
                  <a16:creationId xmlns:a16="http://schemas.microsoft.com/office/drawing/2014/main" id="{B77D0E3C-80A3-4238-485D-8CC9FDC9FCBB}"/>
                </a:ext>
              </a:extLst>
            </p:cNvPr>
            <p:cNvSpPr/>
            <p:nvPr/>
          </p:nvSpPr>
          <p:spPr>
            <a:xfrm>
              <a:off x="4263913" y="2809300"/>
              <a:ext cx="219400" cy="219100"/>
            </a:xfrm>
            <a:custGeom>
              <a:avLst/>
              <a:gdLst/>
              <a:ahLst/>
              <a:cxnLst/>
              <a:rect l="l" t="t" r="r" b="b"/>
              <a:pathLst>
                <a:path w="8776" h="8764" extrusionOk="0">
                  <a:moveTo>
                    <a:pt x="3751" y="8764"/>
                  </a:moveTo>
                  <a:cubicBezTo>
                    <a:pt x="7097" y="8764"/>
                    <a:pt x="8775" y="4727"/>
                    <a:pt x="6406" y="2358"/>
                  </a:cubicBezTo>
                  <a:cubicBezTo>
                    <a:pt x="4049" y="1"/>
                    <a:pt x="1" y="1668"/>
                    <a:pt x="1" y="5013"/>
                  </a:cubicBezTo>
                  <a:cubicBezTo>
                    <a:pt x="1" y="7085"/>
                    <a:pt x="1679" y="8764"/>
                    <a:pt x="3751" y="87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32;p64">
              <a:extLst>
                <a:ext uri="{FF2B5EF4-FFF2-40B4-BE49-F238E27FC236}">
                  <a16:creationId xmlns:a16="http://schemas.microsoft.com/office/drawing/2014/main" id="{22F2D16A-BD80-336F-884A-196F829AFA8F}"/>
                </a:ext>
              </a:extLst>
            </p:cNvPr>
            <p:cNvSpPr/>
            <p:nvPr/>
          </p:nvSpPr>
          <p:spPr>
            <a:xfrm>
              <a:off x="4186213" y="2736675"/>
              <a:ext cx="65225" cy="37825"/>
            </a:xfrm>
            <a:custGeom>
              <a:avLst/>
              <a:gdLst/>
              <a:ahLst/>
              <a:cxnLst/>
              <a:rect l="l" t="t" r="r" b="b"/>
              <a:pathLst>
                <a:path w="2609" h="1513" extrusionOk="0">
                  <a:moveTo>
                    <a:pt x="2608" y="155"/>
                  </a:moveTo>
                  <a:cubicBezTo>
                    <a:pt x="1835" y="1"/>
                    <a:pt x="942" y="143"/>
                    <a:pt x="1" y="643"/>
                  </a:cubicBezTo>
                  <a:cubicBezTo>
                    <a:pt x="513" y="810"/>
                    <a:pt x="977" y="1108"/>
                    <a:pt x="1358" y="15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33;p64">
              <a:extLst>
                <a:ext uri="{FF2B5EF4-FFF2-40B4-BE49-F238E27FC236}">
                  <a16:creationId xmlns:a16="http://schemas.microsoft.com/office/drawing/2014/main" id="{6CB0F465-C0D7-C7F4-4FE7-2D585AAF3E15}"/>
                </a:ext>
              </a:extLst>
            </p:cNvPr>
            <p:cNvSpPr/>
            <p:nvPr/>
          </p:nvSpPr>
          <p:spPr>
            <a:xfrm>
              <a:off x="4189213" y="2788475"/>
              <a:ext cx="138125" cy="233675"/>
            </a:xfrm>
            <a:custGeom>
              <a:avLst/>
              <a:gdLst/>
              <a:ahLst/>
              <a:cxnLst/>
              <a:rect l="l" t="t" r="r" b="b"/>
              <a:pathLst>
                <a:path w="5525" h="9347" extrusionOk="0">
                  <a:moveTo>
                    <a:pt x="4239" y="738"/>
                  </a:moveTo>
                  <a:lnTo>
                    <a:pt x="3477" y="1572"/>
                  </a:lnTo>
                  <a:lnTo>
                    <a:pt x="3167" y="1905"/>
                  </a:lnTo>
                  <a:cubicBezTo>
                    <a:pt x="2989" y="2108"/>
                    <a:pt x="2703" y="2167"/>
                    <a:pt x="2453" y="2084"/>
                  </a:cubicBezTo>
                  <a:cubicBezTo>
                    <a:pt x="2584" y="3001"/>
                    <a:pt x="2536" y="3929"/>
                    <a:pt x="2322" y="4822"/>
                  </a:cubicBezTo>
                  <a:cubicBezTo>
                    <a:pt x="1929" y="6418"/>
                    <a:pt x="1072" y="7882"/>
                    <a:pt x="0" y="8704"/>
                  </a:cubicBezTo>
                  <a:cubicBezTo>
                    <a:pt x="1286" y="9347"/>
                    <a:pt x="2548" y="8870"/>
                    <a:pt x="3560" y="7823"/>
                  </a:cubicBezTo>
                  <a:cubicBezTo>
                    <a:pt x="2286" y="5775"/>
                    <a:pt x="3250" y="3084"/>
                    <a:pt x="5525" y="2298"/>
                  </a:cubicBezTo>
                  <a:cubicBezTo>
                    <a:pt x="5489" y="1500"/>
                    <a:pt x="5286" y="715"/>
                    <a:pt x="4929" y="0"/>
                  </a:cubicBezTo>
                  <a:close/>
                </a:path>
              </a:pathLst>
            </a:custGeom>
            <a:solidFill>
              <a:srgbClr val="E5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34;p64">
              <a:extLst>
                <a:ext uri="{FF2B5EF4-FFF2-40B4-BE49-F238E27FC236}">
                  <a16:creationId xmlns:a16="http://schemas.microsoft.com/office/drawing/2014/main" id="{05C87749-9C21-1FA0-5354-A875A3F4AA80}"/>
                </a:ext>
              </a:extLst>
            </p:cNvPr>
            <p:cNvSpPr/>
            <p:nvPr/>
          </p:nvSpPr>
          <p:spPr>
            <a:xfrm>
              <a:off x="4167763" y="2650350"/>
              <a:ext cx="79500" cy="62550"/>
            </a:xfrm>
            <a:custGeom>
              <a:avLst/>
              <a:gdLst/>
              <a:ahLst/>
              <a:cxnLst/>
              <a:rect l="l" t="t" r="r" b="b"/>
              <a:pathLst>
                <a:path w="3180" h="2502" extrusionOk="0">
                  <a:moveTo>
                    <a:pt x="2334" y="739"/>
                  </a:moveTo>
                  <a:cubicBezTo>
                    <a:pt x="2084" y="1418"/>
                    <a:pt x="1465" y="1906"/>
                    <a:pt x="739" y="1989"/>
                  </a:cubicBezTo>
                  <a:lnTo>
                    <a:pt x="156" y="2025"/>
                  </a:lnTo>
                  <a:lnTo>
                    <a:pt x="1" y="2501"/>
                  </a:lnTo>
                  <a:lnTo>
                    <a:pt x="1251" y="2430"/>
                  </a:lnTo>
                  <a:cubicBezTo>
                    <a:pt x="1977" y="2358"/>
                    <a:pt x="2596" y="1870"/>
                    <a:pt x="2846" y="1179"/>
                  </a:cubicBezTo>
                  <a:lnTo>
                    <a:pt x="3144" y="203"/>
                  </a:lnTo>
                  <a:cubicBezTo>
                    <a:pt x="3180" y="108"/>
                    <a:pt x="3096" y="1"/>
                    <a:pt x="2989" y="13"/>
                  </a:cubicBezTo>
                  <a:lnTo>
                    <a:pt x="2549" y="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35;p64">
              <a:extLst>
                <a:ext uri="{FF2B5EF4-FFF2-40B4-BE49-F238E27FC236}">
                  <a16:creationId xmlns:a16="http://schemas.microsoft.com/office/drawing/2014/main" id="{4F50AC04-6DFD-0BAD-1558-3AA3E0ADFEE2}"/>
                </a:ext>
              </a:extLst>
            </p:cNvPr>
            <p:cNvSpPr/>
            <p:nvPr/>
          </p:nvSpPr>
          <p:spPr>
            <a:xfrm>
              <a:off x="4336538" y="2841150"/>
              <a:ext cx="113125" cy="187550"/>
            </a:xfrm>
            <a:custGeom>
              <a:avLst/>
              <a:gdLst/>
              <a:ahLst/>
              <a:cxnLst/>
              <a:rect l="l" t="t" r="r" b="b"/>
              <a:pathLst>
                <a:path w="4525" h="7502" extrusionOk="0">
                  <a:moveTo>
                    <a:pt x="334" y="36"/>
                  </a:moveTo>
                  <a:cubicBezTo>
                    <a:pt x="2096" y="441"/>
                    <a:pt x="3322" y="2048"/>
                    <a:pt x="3239" y="3858"/>
                  </a:cubicBezTo>
                  <a:cubicBezTo>
                    <a:pt x="3156" y="5668"/>
                    <a:pt x="1798" y="7156"/>
                    <a:pt x="1" y="7406"/>
                  </a:cubicBezTo>
                  <a:cubicBezTo>
                    <a:pt x="286" y="7466"/>
                    <a:pt x="560" y="7502"/>
                    <a:pt x="846" y="7502"/>
                  </a:cubicBezTo>
                  <a:cubicBezTo>
                    <a:pt x="2894" y="7466"/>
                    <a:pt x="4525" y="5787"/>
                    <a:pt x="4525" y="3751"/>
                  </a:cubicBezTo>
                  <a:cubicBezTo>
                    <a:pt x="4525" y="1703"/>
                    <a:pt x="2894" y="36"/>
                    <a:pt x="846" y="1"/>
                  </a:cubicBezTo>
                  <a:cubicBezTo>
                    <a:pt x="667" y="1"/>
                    <a:pt x="501" y="13"/>
                    <a:pt x="334" y="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36;p64">
              <a:extLst>
                <a:ext uri="{FF2B5EF4-FFF2-40B4-BE49-F238E27FC236}">
                  <a16:creationId xmlns:a16="http://schemas.microsoft.com/office/drawing/2014/main" id="{33493C33-F32D-A45E-D964-51C3B373F723}"/>
                </a:ext>
              </a:extLst>
            </p:cNvPr>
            <p:cNvSpPr/>
            <p:nvPr/>
          </p:nvSpPr>
          <p:spPr>
            <a:xfrm>
              <a:off x="4195163" y="2807225"/>
              <a:ext cx="49725" cy="48825"/>
            </a:xfrm>
            <a:custGeom>
              <a:avLst/>
              <a:gdLst/>
              <a:ahLst/>
              <a:cxnLst/>
              <a:rect l="l" t="t" r="r" b="b"/>
              <a:pathLst>
                <a:path w="1989" h="1953" extrusionOk="0">
                  <a:moveTo>
                    <a:pt x="1989" y="1191"/>
                  </a:moveTo>
                  <a:lnTo>
                    <a:pt x="1750" y="167"/>
                  </a:lnTo>
                  <a:lnTo>
                    <a:pt x="703" y="0"/>
                  </a:lnTo>
                  <a:lnTo>
                    <a:pt x="250" y="488"/>
                  </a:lnTo>
                  <a:cubicBezTo>
                    <a:pt x="0" y="750"/>
                    <a:pt x="24" y="1167"/>
                    <a:pt x="286" y="1417"/>
                  </a:cubicBezTo>
                  <a:lnTo>
                    <a:pt x="453" y="1560"/>
                  </a:lnTo>
                  <a:lnTo>
                    <a:pt x="619" y="1715"/>
                  </a:lnTo>
                  <a:cubicBezTo>
                    <a:pt x="881" y="1953"/>
                    <a:pt x="1298" y="1941"/>
                    <a:pt x="1548" y="16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37;p64">
              <a:extLst>
                <a:ext uri="{FF2B5EF4-FFF2-40B4-BE49-F238E27FC236}">
                  <a16:creationId xmlns:a16="http://schemas.microsoft.com/office/drawing/2014/main" id="{CE479E34-3878-1A87-6CE2-C37027886F16}"/>
                </a:ext>
              </a:extLst>
            </p:cNvPr>
            <p:cNvSpPr/>
            <p:nvPr/>
          </p:nvSpPr>
          <p:spPr>
            <a:xfrm>
              <a:off x="4339513" y="2645000"/>
              <a:ext cx="53300" cy="54500"/>
            </a:xfrm>
            <a:custGeom>
              <a:avLst/>
              <a:gdLst/>
              <a:ahLst/>
              <a:cxnLst/>
              <a:rect l="l" t="t" r="r" b="b"/>
              <a:pathLst>
                <a:path w="2132" h="2180" extrusionOk="0">
                  <a:moveTo>
                    <a:pt x="1298" y="0"/>
                  </a:moveTo>
                  <a:lnTo>
                    <a:pt x="1" y="1417"/>
                  </a:lnTo>
                  <a:lnTo>
                    <a:pt x="191" y="2001"/>
                  </a:lnTo>
                  <a:lnTo>
                    <a:pt x="822" y="2179"/>
                  </a:lnTo>
                  <a:lnTo>
                    <a:pt x="2132" y="762"/>
                  </a:lnTo>
                  <a:lnTo>
                    <a:pt x="1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38;p64">
              <a:extLst>
                <a:ext uri="{FF2B5EF4-FFF2-40B4-BE49-F238E27FC236}">
                  <a16:creationId xmlns:a16="http://schemas.microsoft.com/office/drawing/2014/main" id="{3EDD0EE5-BF78-F228-6315-11596B04076C}"/>
                </a:ext>
              </a:extLst>
            </p:cNvPr>
            <p:cNvSpPr/>
            <p:nvPr/>
          </p:nvSpPr>
          <p:spPr>
            <a:xfrm>
              <a:off x="4276713" y="2684000"/>
              <a:ext cx="46150" cy="55375"/>
            </a:xfrm>
            <a:custGeom>
              <a:avLst/>
              <a:gdLst/>
              <a:ahLst/>
              <a:cxnLst/>
              <a:rect l="l" t="t" r="r" b="b"/>
              <a:pathLst>
                <a:path w="1846" h="2215" extrusionOk="0">
                  <a:moveTo>
                    <a:pt x="1072" y="0"/>
                  </a:moveTo>
                  <a:lnTo>
                    <a:pt x="0" y="1167"/>
                  </a:lnTo>
                  <a:lnTo>
                    <a:pt x="489" y="2215"/>
                  </a:lnTo>
                  <a:lnTo>
                    <a:pt x="1524" y="1655"/>
                  </a:lnTo>
                  <a:lnTo>
                    <a:pt x="1846" y="7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39;p64">
              <a:extLst>
                <a:ext uri="{FF2B5EF4-FFF2-40B4-BE49-F238E27FC236}">
                  <a16:creationId xmlns:a16="http://schemas.microsoft.com/office/drawing/2014/main" id="{743AEE7A-3FEC-1FD0-E5FF-5DE9DAF10DA3}"/>
                </a:ext>
              </a:extLst>
            </p:cNvPr>
            <p:cNvSpPr/>
            <p:nvPr/>
          </p:nvSpPr>
          <p:spPr>
            <a:xfrm>
              <a:off x="4308563" y="2720900"/>
              <a:ext cx="51825" cy="44675"/>
            </a:xfrm>
            <a:custGeom>
              <a:avLst/>
              <a:gdLst/>
              <a:ahLst/>
              <a:cxnLst/>
              <a:rect l="l" t="t" r="r" b="b"/>
              <a:pathLst>
                <a:path w="2073" h="1787" extrusionOk="0">
                  <a:moveTo>
                    <a:pt x="1393" y="1"/>
                  </a:moveTo>
                  <a:lnTo>
                    <a:pt x="596" y="643"/>
                  </a:lnTo>
                  <a:lnTo>
                    <a:pt x="0" y="1477"/>
                  </a:lnTo>
                  <a:lnTo>
                    <a:pt x="989" y="1786"/>
                  </a:lnTo>
                  <a:lnTo>
                    <a:pt x="2072" y="62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40;p64">
              <a:extLst>
                <a:ext uri="{FF2B5EF4-FFF2-40B4-BE49-F238E27FC236}">
                  <a16:creationId xmlns:a16="http://schemas.microsoft.com/office/drawing/2014/main" id="{B5B21F65-0735-9F88-431D-1ACBE8CDBDED}"/>
                </a:ext>
              </a:extLst>
            </p:cNvPr>
            <p:cNvSpPr/>
            <p:nvPr/>
          </p:nvSpPr>
          <p:spPr>
            <a:xfrm>
              <a:off x="4200813" y="2826875"/>
              <a:ext cx="44075" cy="29175"/>
            </a:xfrm>
            <a:custGeom>
              <a:avLst/>
              <a:gdLst/>
              <a:ahLst/>
              <a:cxnLst/>
              <a:rect l="l" t="t" r="r" b="b"/>
              <a:pathLst>
                <a:path w="1763" h="1167" extrusionOk="0">
                  <a:moveTo>
                    <a:pt x="870" y="488"/>
                  </a:moveTo>
                  <a:cubicBezTo>
                    <a:pt x="643" y="726"/>
                    <a:pt x="274" y="762"/>
                    <a:pt x="0" y="572"/>
                  </a:cubicBezTo>
                  <a:cubicBezTo>
                    <a:pt x="12" y="595"/>
                    <a:pt x="36" y="607"/>
                    <a:pt x="60" y="631"/>
                  </a:cubicBezTo>
                  <a:lnTo>
                    <a:pt x="215" y="774"/>
                  </a:lnTo>
                  <a:lnTo>
                    <a:pt x="381" y="929"/>
                  </a:lnTo>
                  <a:cubicBezTo>
                    <a:pt x="655" y="1167"/>
                    <a:pt x="1060" y="1155"/>
                    <a:pt x="1310" y="893"/>
                  </a:cubicBezTo>
                  <a:lnTo>
                    <a:pt x="1763" y="405"/>
                  </a:lnTo>
                  <a:lnTo>
                    <a:pt x="13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1;p64">
              <a:extLst>
                <a:ext uri="{FF2B5EF4-FFF2-40B4-BE49-F238E27FC236}">
                  <a16:creationId xmlns:a16="http://schemas.microsoft.com/office/drawing/2014/main" id="{0B442914-B23B-014E-F378-53F22C6E7559}"/>
                </a:ext>
              </a:extLst>
            </p:cNvPr>
            <p:cNvSpPr/>
            <p:nvPr/>
          </p:nvSpPr>
          <p:spPr>
            <a:xfrm>
              <a:off x="4324938" y="2728650"/>
              <a:ext cx="35450" cy="36925"/>
            </a:xfrm>
            <a:custGeom>
              <a:avLst/>
              <a:gdLst/>
              <a:ahLst/>
              <a:cxnLst/>
              <a:rect l="l" t="t" r="r" b="b"/>
              <a:pathLst>
                <a:path w="1418" h="1477" extrusionOk="0">
                  <a:moveTo>
                    <a:pt x="1072" y="0"/>
                  </a:moveTo>
                  <a:lnTo>
                    <a:pt x="0" y="1167"/>
                  </a:lnTo>
                  <a:lnTo>
                    <a:pt x="334" y="1476"/>
                  </a:lnTo>
                  <a:lnTo>
                    <a:pt x="1417" y="310"/>
                  </a:lnTo>
                  <a:lnTo>
                    <a:pt x="1250" y="16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2;p64">
              <a:extLst>
                <a:ext uri="{FF2B5EF4-FFF2-40B4-BE49-F238E27FC236}">
                  <a16:creationId xmlns:a16="http://schemas.microsoft.com/office/drawing/2014/main" id="{4A1ACDFB-EB24-6D33-EC9F-2D54231DF69A}"/>
                </a:ext>
              </a:extLst>
            </p:cNvPr>
            <p:cNvSpPr/>
            <p:nvPr/>
          </p:nvSpPr>
          <p:spPr>
            <a:xfrm>
              <a:off x="4295763" y="2701550"/>
              <a:ext cx="47350" cy="48250"/>
            </a:xfrm>
            <a:custGeom>
              <a:avLst/>
              <a:gdLst/>
              <a:ahLst/>
              <a:cxnLst/>
              <a:rect l="l" t="t" r="r" b="b"/>
              <a:pathLst>
                <a:path w="1894" h="1930" extrusionOk="0">
                  <a:moveTo>
                    <a:pt x="1084" y="1"/>
                  </a:moveTo>
                  <a:lnTo>
                    <a:pt x="0" y="1167"/>
                  </a:lnTo>
                  <a:lnTo>
                    <a:pt x="227" y="1679"/>
                  </a:lnTo>
                  <a:lnTo>
                    <a:pt x="822" y="1929"/>
                  </a:lnTo>
                  <a:lnTo>
                    <a:pt x="1894" y="763"/>
                  </a:lnTo>
                  <a:lnTo>
                    <a:pt x="1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3;p64">
              <a:extLst>
                <a:ext uri="{FF2B5EF4-FFF2-40B4-BE49-F238E27FC236}">
                  <a16:creationId xmlns:a16="http://schemas.microsoft.com/office/drawing/2014/main" id="{19AB36F7-13B7-A115-EB18-22BCB1C6BEB6}"/>
                </a:ext>
              </a:extLst>
            </p:cNvPr>
            <p:cNvSpPr/>
            <p:nvPr/>
          </p:nvSpPr>
          <p:spPr>
            <a:xfrm>
              <a:off x="4204988" y="2713150"/>
              <a:ext cx="128300" cy="130100"/>
            </a:xfrm>
            <a:custGeom>
              <a:avLst/>
              <a:gdLst/>
              <a:ahLst/>
              <a:cxnLst/>
              <a:rect l="l" t="t" r="r" b="b"/>
              <a:pathLst>
                <a:path w="5132" h="5204" extrusionOk="0">
                  <a:moveTo>
                    <a:pt x="5132" y="2096"/>
                  </a:moveTo>
                  <a:lnTo>
                    <a:pt x="4536" y="2739"/>
                  </a:lnTo>
                  <a:lnTo>
                    <a:pt x="4203" y="3108"/>
                  </a:lnTo>
                  <a:lnTo>
                    <a:pt x="3774" y="3561"/>
                  </a:lnTo>
                  <a:lnTo>
                    <a:pt x="3429" y="3942"/>
                  </a:lnTo>
                  <a:lnTo>
                    <a:pt x="3012" y="4394"/>
                  </a:lnTo>
                  <a:lnTo>
                    <a:pt x="2667" y="4763"/>
                  </a:lnTo>
                  <a:lnTo>
                    <a:pt x="2524" y="4918"/>
                  </a:lnTo>
                  <a:cubicBezTo>
                    <a:pt x="2274" y="5180"/>
                    <a:pt x="1857" y="5204"/>
                    <a:pt x="1584" y="4954"/>
                  </a:cubicBezTo>
                  <a:lnTo>
                    <a:pt x="286" y="3763"/>
                  </a:lnTo>
                  <a:cubicBezTo>
                    <a:pt x="24" y="3513"/>
                    <a:pt x="0" y="3097"/>
                    <a:pt x="250" y="2823"/>
                  </a:cubicBezTo>
                  <a:lnTo>
                    <a:pt x="1846" y="1096"/>
                  </a:lnTo>
                  <a:lnTo>
                    <a:pt x="2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4;p64">
              <a:extLst>
                <a:ext uri="{FF2B5EF4-FFF2-40B4-BE49-F238E27FC236}">
                  <a16:creationId xmlns:a16="http://schemas.microsoft.com/office/drawing/2014/main" id="{2E685C1F-23D0-374A-6A6F-0A942F163A35}"/>
                </a:ext>
              </a:extLst>
            </p:cNvPr>
            <p:cNvSpPr/>
            <p:nvPr/>
          </p:nvSpPr>
          <p:spPr>
            <a:xfrm>
              <a:off x="4307363" y="2712275"/>
              <a:ext cx="36050" cy="37825"/>
            </a:xfrm>
            <a:custGeom>
              <a:avLst/>
              <a:gdLst/>
              <a:ahLst/>
              <a:cxnLst/>
              <a:rect l="l" t="t" r="r" b="b"/>
              <a:pathLst>
                <a:path w="1442" h="1513" extrusionOk="0">
                  <a:moveTo>
                    <a:pt x="1072" y="0"/>
                  </a:moveTo>
                  <a:lnTo>
                    <a:pt x="1" y="1167"/>
                  </a:lnTo>
                  <a:lnTo>
                    <a:pt x="310" y="1453"/>
                  </a:lnTo>
                  <a:lnTo>
                    <a:pt x="370" y="1512"/>
                  </a:lnTo>
                  <a:lnTo>
                    <a:pt x="1441" y="3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5;p64">
              <a:extLst>
                <a:ext uri="{FF2B5EF4-FFF2-40B4-BE49-F238E27FC236}">
                  <a16:creationId xmlns:a16="http://schemas.microsoft.com/office/drawing/2014/main" id="{49B0BA31-186D-D58E-6A48-7D7C6C85CFD7}"/>
                </a:ext>
              </a:extLst>
            </p:cNvPr>
            <p:cNvSpPr/>
            <p:nvPr/>
          </p:nvSpPr>
          <p:spPr>
            <a:xfrm>
              <a:off x="4350838" y="2655425"/>
              <a:ext cx="41975" cy="43775"/>
            </a:xfrm>
            <a:custGeom>
              <a:avLst/>
              <a:gdLst/>
              <a:ahLst/>
              <a:cxnLst/>
              <a:rect l="l" t="t" r="r" b="b"/>
              <a:pathLst>
                <a:path w="1679" h="1751" extrusionOk="0">
                  <a:moveTo>
                    <a:pt x="1310" y="0"/>
                  </a:moveTo>
                  <a:lnTo>
                    <a:pt x="0" y="1417"/>
                  </a:lnTo>
                  <a:lnTo>
                    <a:pt x="369" y="1750"/>
                  </a:lnTo>
                  <a:lnTo>
                    <a:pt x="1679" y="3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p64">
              <a:extLst>
                <a:ext uri="{FF2B5EF4-FFF2-40B4-BE49-F238E27FC236}">
                  <a16:creationId xmlns:a16="http://schemas.microsoft.com/office/drawing/2014/main" id="{FCBAD680-90BD-7913-F777-EB0DD6407070}"/>
                </a:ext>
              </a:extLst>
            </p:cNvPr>
            <p:cNvSpPr/>
            <p:nvPr/>
          </p:nvSpPr>
          <p:spPr>
            <a:xfrm>
              <a:off x="4232063" y="2753650"/>
              <a:ext cx="101525" cy="89600"/>
            </a:xfrm>
            <a:custGeom>
              <a:avLst/>
              <a:gdLst/>
              <a:ahLst/>
              <a:cxnLst/>
              <a:rect l="l" t="t" r="r" b="b"/>
              <a:pathLst>
                <a:path w="4061" h="3584" extrusionOk="0">
                  <a:moveTo>
                    <a:pt x="929" y="2822"/>
                  </a:moveTo>
                  <a:cubicBezTo>
                    <a:pt x="763" y="2989"/>
                    <a:pt x="524" y="3072"/>
                    <a:pt x="298" y="3012"/>
                  </a:cubicBezTo>
                  <a:cubicBezTo>
                    <a:pt x="179" y="2989"/>
                    <a:pt x="84" y="2941"/>
                    <a:pt x="1" y="2858"/>
                  </a:cubicBezTo>
                  <a:lnTo>
                    <a:pt x="513" y="3334"/>
                  </a:lnTo>
                  <a:cubicBezTo>
                    <a:pt x="786" y="3584"/>
                    <a:pt x="1203" y="3572"/>
                    <a:pt x="1453" y="3298"/>
                  </a:cubicBezTo>
                  <a:lnTo>
                    <a:pt x="4061" y="476"/>
                  </a:lnTo>
                  <a:lnTo>
                    <a:pt x="3537" y="0"/>
                  </a:lnTo>
                  <a:lnTo>
                    <a:pt x="3394" y="155"/>
                  </a:lnTo>
                  <a:lnTo>
                    <a:pt x="929" y="28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7;p64">
              <a:extLst>
                <a:ext uri="{FF2B5EF4-FFF2-40B4-BE49-F238E27FC236}">
                  <a16:creationId xmlns:a16="http://schemas.microsoft.com/office/drawing/2014/main" id="{441A9215-FD75-2688-7961-247962DCA1E3}"/>
                </a:ext>
              </a:extLst>
            </p:cNvPr>
            <p:cNvSpPr/>
            <p:nvPr/>
          </p:nvSpPr>
          <p:spPr>
            <a:xfrm>
              <a:off x="4353213" y="2607500"/>
              <a:ext cx="76525" cy="73550"/>
            </a:xfrm>
            <a:custGeom>
              <a:avLst/>
              <a:gdLst/>
              <a:ahLst/>
              <a:cxnLst/>
              <a:rect l="l" t="t" r="r" b="b"/>
              <a:pathLst>
                <a:path w="3061" h="2942" extrusionOk="0">
                  <a:moveTo>
                    <a:pt x="239" y="274"/>
                  </a:moveTo>
                  <a:cubicBezTo>
                    <a:pt x="36" y="500"/>
                    <a:pt x="0" y="798"/>
                    <a:pt x="155" y="941"/>
                  </a:cubicBezTo>
                  <a:lnTo>
                    <a:pt x="524" y="1286"/>
                  </a:lnTo>
                  <a:lnTo>
                    <a:pt x="1870" y="2512"/>
                  </a:lnTo>
                  <a:lnTo>
                    <a:pt x="2167" y="2798"/>
                  </a:lnTo>
                  <a:cubicBezTo>
                    <a:pt x="2310" y="2941"/>
                    <a:pt x="2608" y="2882"/>
                    <a:pt x="2810" y="2655"/>
                  </a:cubicBezTo>
                  <a:cubicBezTo>
                    <a:pt x="3013" y="2441"/>
                    <a:pt x="3060" y="2143"/>
                    <a:pt x="2894" y="2000"/>
                  </a:cubicBezTo>
                  <a:lnTo>
                    <a:pt x="893" y="143"/>
                  </a:lnTo>
                  <a:cubicBezTo>
                    <a:pt x="727" y="0"/>
                    <a:pt x="441" y="60"/>
                    <a:pt x="239" y="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48;p64">
              <a:extLst>
                <a:ext uri="{FF2B5EF4-FFF2-40B4-BE49-F238E27FC236}">
                  <a16:creationId xmlns:a16="http://schemas.microsoft.com/office/drawing/2014/main" id="{1517CA49-A4E7-3DA2-9E73-0A6AC67C1D67}"/>
                </a:ext>
              </a:extLst>
            </p:cNvPr>
            <p:cNvSpPr/>
            <p:nvPr/>
          </p:nvSpPr>
          <p:spPr>
            <a:xfrm>
              <a:off x="4346063" y="2602575"/>
              <a:ext cx="90525" cy="83225"/>
            </a:xfrm>
            <a:custGeom>
              <a:avLst/>
              <a:gdLst/>
              <a:ahLst/>
              <a:cxnLst/>
              <a:rect l="l" t="t" r="r" b="b"/>
              <a:pathLst>
                <a:path w="3621" h="3329" extrusionOk="0">
                  <a:moveTo>
                    <a:pt x="953" y="504"/>
                  </a:moveTo>
                  <a:cubicBezTo>
                    <a:pt x="974" y="504"/>
                    <a:pt x="991" y="509"/>
                    <a:pt x="1001" y="519"/>
                  </a:cubicBezTo>
                  <a:lnTo>
                    <a:pt x="3013" y="2376"/>
                  </a:lnTo>
                  <a:cubicBezTo>
                    <a:pt x="3037" y="2400"/>
                    <a:pt x="3037" y="2543"/>
                    <a:pt x="2918" y="2674"/>
                  </a:cubicBezTo>
                  <a:cubicBezTo>
                    <a:pt x="2858" y="2733"/>
                    <a:pt x="2787" y="2781"/>
                    <a:pt x="2703" y="2793"/>
                  </a:cubicBezTo>
                  <a:cubicBezTo>
                    <a:pt x="2691" y="2799"/>
                    <a:pt x="2677" y="2802"/>
                    <a:pt x="2662" y="2802"/>
                  </a:cubicBezTo>
                  <a:cubicBezTo>
                    <a:pt x="2647" y="2802"/>
                    <a:pt x="2632" y="2799"/>
                    <a:pt x="2620" y="2793"/>
                  </a:cubicBezTo>
                  <a:lnTo>
                    <a:pt x="2322" y="2519"/>
                  </a:lnTo>
                  <a:lnTo>
                    <a:pt x="989" y="1293"/>
                  </a:lnTo>
                  <a:lnTo>
                    <a:pt x="608" y="947"/>
                  </a:lnTo>
                  <a:cubicBezTo>
                    <a:pt x="584" y="924"/>
                    <a:pt x="584" y="781"/>
                    <a:pt x="703" y="650"/>
                  </a:cubicBezTo>
                  <a:lnTo>
                    <a:pt x="703" y="638"/>
                  </a:lnTo>
                  <a:cubicBezTo>
                    <a:pt x="799" y="542"/>
                    <a:pt x="894" y="504"/>
                    <a:pt x="953" y="504"/>
                  </a:cubicBezTo>
                  <a:close/>
                  <a:moveTo>
                    <a:pt x="953" y="0"/>
                  </a:moveTo>
                  <a:cubicBezTo>
                    <a:pt x="740" y="0"/>
                    <a:pt x="511" y="106"/>
                    <a:pt x="334" y="304"/>
                  </a:cubicBezTo>
                  <a:cubicBezTo>
                    <a:pt x="36" y="626"/>
                    <a:pt x="1" y="1078"/>
                    <a:pt x="263" y="1316"/>
                  </a:cubicBezTo>
                  <a:lnTo>
                    <a:pt x="644" y="1662"/>
                  </a:lnTo>
                  <a:lnTo>
                    <a:pt x="1977" y="2900"/>
                  </a:lnTo>
                  <a:lnTo>
                    <a:pt x="2275" y="3174"/>
                  </a:lnTo>
                  <a:cubicBezTo>
                    <a:pt x="2382" y="3269"/>
                    <a:pt x="2513" y="3329"/>
                    <a:pt x="2668" y="3329"/>
                  </a:cubicBezTo>
                  <a:cubicBezTo>
                    <a:pt x="2715" y="3317"/>
                    <a:pt x="2763" y="3317"/>
                    <a:pt x="2799" y="3305"/>
                  </a:cubicBezTo>
                  <a:cubicBezTo>
                    <a:pt x="2989" y="3269"/>
                    <a:pt x="3156" y="3162"/>
                    <a:pt x="3287" y="3031"/>
                  </a:cubicBezTo>
                  <a:cubicBezTo>
                    <a:pt x="3584" y="2698"/>
                    <a:pt x="3620" y="2257"/>
                    <a:pt x="3358" y="2007"/>
                  </a:cubicBezTo>
                  <a:lnTo>
                    <a:pt x="1346" y="150"/>
                  </a:lnTo>
                  <a:cubicBezTo>
                    <a:pt x="1235" y="49"/>
                    <a:pt x="1098" y="0"/>
                    <a:pt x="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49;p64">
              <a:extLst>
                <a:ext uri="{FF2B5EF4-FFF2-40B4-BE49-F238E27FC236}">
                  <a16:creationId xmlns:a16="http://schemas.microsoft.com/office/drawing/2014/main" id="{BA2A6A37-809B-E8BF-2544-59BED4A60E49}"/>
                </a:ext>
              </a:extLst>
            </p:cNvPr>
            <p:cNvSpPr/>
            <p:nvPr/>
          </p:nvSpPr>
          <p:spPr>
            <a:xfrm>
              <a:off x="4390113" y="2641425"/>
              <a:ext cx="46775" cy="47350"/>
            </a:xfrm>
            <a:custGeom>
              <a:avLst/>
              <a:gdLst/>
              <a:ahLst/>
              <a:cxnLst/>
              <a:rect l="l" t="t" r="r" b="b"/>
              <a:pathLst>
                <a:path w="1871" h="1894" extrusionOk="0">
                  <a:moveTo>
                    <a:pt x="1072" y="1"/>
                  </a:moveTo>
                  <a:cubicBezTo>
                    <a:pt x="1299" y="203"/>
                    <a:pt x="1239" y="643"/>
                    <a:pt x="941" y="953"/>
                  </a:cubicBezTo>
                  <a:cubicBezTo>
                    <a:pt x="656" y="1275"/>
                    <a:pt x="227" y="1358"/>
                    <a:pt x="1" y="1155"/>
                  </a:cubicBezTo>
                  <a:lnTo>
                    <a:pt x="132" y="1275"/>
                  </a:lnTo>
                  <a:lnTo>
                    <a:pt x="572" y="1679"/>
                  </a:lnTo>
                  <a:cubicBezTo>
                    <a:pt x="798" y="1894"/>
                    <a:pt x="1227" y="1798"/>
                    <a:pt x="1513" y="1477"/>
                  </a:cubicBezTo>
                  <a:cubicBezTo>
                    <a:pt x="1811" y="1167"/>
                    <a:pt x="1870" y="739"/>
                    <a:pt x="1644" y="524"/>
                  </a:cubicBezTo>
                  <a:lnTo>
                    <a:pt x="1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0;p64">
              <a:extLst>
                <a:ext uri="{FF2B5EF4-FFF2-40B4-BE49-F238E27FC236}">
                  <a16:creationId xmlns:a16="http://schemas.microsoft.com/office/drawing/2014/main" id="{6D361A46-E30C-E547-7837-392F8032DFF2}"/>
                </a:ext>
              </a:extLst>
            </p:cNvPr>
            <p:cNvSpPr/>
            <p:nvPr/>
          </p:nvSpPr>
          <p:spPr>
            <a:xfrm>
              <a:off x="4123938" y="2677550"/>
              <a:ext cx="62300" cy="85050"/>
            </a:xfrm>
            <a:custGeom>
              <a:avLst/>
              <a:gdLst/>
              <a:ahLst/>
              <a:cxnLst/>
              <a:rect l="l" t="t" r="r" b="b"/>
              <a:pathLst>
                <a:path w="2492" h="3402" extrusionOk="0">
                  <a:moveTo>
                    <a:pt x="372" y="1"/>
                  </a:moveTo>
                  <a:cubicBezTo>
                    <a:pt x="138" y="1"/>
                    <a:pt x="1" y="363"/>
                    <a:pt x="277" y="496"/>
                  </a:cubicBezTo>
                  <a:cubicBezTo>
                    <a:pt x="1432" y="1056"/>
                    <a:pt x="1813" y="1663"/>
                    <a:pt x="1980" y="3175"/>
                  </a:cubicBezTo>
                  <a:cubicBezTo>
                    <a:pt x="1992" y="3306"/>
                    <a:pt x="2099" y="3401"/>
                    <a:pt x="2230" y="3401"/>
                  </a:cubicBezTo>
                  <a:lnTo>
                    <a:pt x="2254" y="3401"/>
                  </a:lnTo>
                  <a:cubicBezTo>
                    <a:pt x="2385" y="3389"/>
                    <a:pt x="2492" y="3270"/>
                    <a:pt x="2480" y="3128"/>
                  </a:cubicBezTo>
                  <a:cubicBezTo>
                    <a:pt x="2290" y="1437"/>
                    <a:pt x="1813" y="687"/>
                    <a:pt x="492" y="32"/>
                  </a:cubicBezTo>
                  <a:cubicBezTo>
                    <a:pt x="450" y="10"/>
                    <a:pt x="410"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51;p64">
              <a:extLst>
                <a:ext uri="{FF2B5EF4-FFF2-40B4-BE49-F238E27FC236}">
                  <a16:creationId xmlns:a16="http://schemas.microsoft.com/office/drawing/2014/main" id="{8F1CE535-BDEE-6912-B0B0-9715CC95D3E7}"/>
                </a:ext>
              </a:extLst>
            </p:cNvPr>
            <p:cNvSpPr/>
            <p:nvPr/>
          </p:nvSpPr>
          <p:spPr>
            <a:xfrm>
              <a:off x="4269163" y="2784925"/>
              <a:ext cx="30500" cy="26775"/>
            </a:xfrm>
            <a:custGeom>
              <a:avLst/>
              <a:gdLst/>
              <a:ahLst/>
              <a:cxnLst/>
              <a:rect l="l" t="t" r="r" b="b"/>
              <a:pathLst>
                <a:path w="1220" h="1071" extrusionOk="0">
                  <a:moveTo>
                    <a:pt x="370" y="0"/>
                  </a:moveTo>
                  <a:cubicBezTo>
                    <a:pt x="168" y="0"/>
                    <a:pt x="0" y="266"/>
                    <a:pt x="195" y="452"/>
                  </a:cubicBezTo>
                  <a:lnTo>
                    <a:pt x="874" y="1071"/>
                  </a:lnTo>
                  <a:lnTo>
                    <a:pt x="1219" y="690"/>
                  </a:lnTo>
                  <a:lnTo>
                    <a:pt x="541" y="71"/>
                  </a:lnTo>
                  <a:cubicBezTo>
                    <a:pt x="486" y="21"/>
                    <a:pt x="426"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52;p64">
              <a:extLst>
                <a:ext uri="{FF2B5EF4-FFF2-40B4-BE49-F238E27FC236}">
                  <a16:creationId xmlns:a16="http://schemas.microsoft.com/office/drawing/2014/main" id="{2B536400-66C5-6571-AC28-EAE68EBACDD7}"/>
                </a:ext>
              </a:extLst>
            </p:cNvPr>
            <p:cNvSpPr/>
            <p:nvPr/>
          </p:nvSpPr>
          <p:spPr>
            <a:xfrm>
              <a:off x="4250113" y="2805750"/>
              <a:ext cx="30200" cy="26500"/>
            </a:xfrm>
            <a:custGeom>
              <a:avLst/>
              <a:gdLst/>
              <a:ahLst/>
              <a:cxnLst/>
              <a:rect l="l" t="t" r="r" b="b"/>
              <a:pathLst>
                <a:path w="1208" h="1060" extrusionOk="0">
                  <a:moveTo>
                    <a:pt x="369" y="0"/>
                  </a:moveTo>
                  <a:cubicBezTo>
                    <a:pt x="167" y="0"/>
                    <a:pt x="0" y="264"/>
                    <a:pt x="195" y="440"/>
                  </a:cubicBezTo>
                  <a:lnTo>
                    <a:pt x="862" y="1059"/>
                  </a:lnTo>
                  <a:lnTo>
                    <a:pt x="1207" y="690"/>
                  </a:lnTo>
                  <a:lnTo>
                    <a:pt x="541" y="71"/>
                  </a:lnTo>
                  <a:cubicBezTo>
                    <a:pt x="486" y="21"/>
                    <a:pt x="426"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53;p64">
              <a:extLst>
                <a:ext uri="{FF2B5EF4-FFF2-40B4-BE49-F238E27FC236}">
                  <a16:creationId xmlns:a16="http://schemas.microsoft.com/office/drawing/2014/main" id="{BA0838CD-0865-6E36-C099-2314D6E6DE30}"/>
                </a:ext>
              </a:extLst>
            </p:cNvPr>
            <p:cNvSpPr/>
            <p:nvPr/>
          </p:nvSpPr>
          <p:spPr>
            <a:xfrm>
              <a:off x="4328213" y="2902775"/>
              <a:ext cx="64900" cy="12550"/>
            </a:xfrm>
            <a:custGeom>
              <a:avLst/>
              <a:gdLst/>
              <a:ahLst/>
              <a:cxnLst/>
              <a:rect l="l" t="t" r="r" b="b"/>
              <a:pathLst>
                <a:path w="2596" h="502" extrusionOk="0">
                  <a:moveTo>
                    <a:pt x="250" y="0"/>
                  </a:moveTo>
                  <a:cubicBezTo>
                    <a:pt x="107" y="0"/>
                    <a:pt x="0" y="119"/>
                    <a:pt x="0" y="262"/>
                  </a:cubicBezTo>
                  <a:cubicBezTo>
                    <a:pt x="12" y="398"/>
                    <a:pt x="119" y="501"/>
                    <a:pt x="242" y="501"/>
                  </a:cubicBezTo>
                  <a:cubicBezTo>
                    <a:pt x="249" y="501"/>
                    <a:pt x="256" y="501"/>
                    <a:pt x="262" y="500"/>
                  </a:cubicBezTo>
                  <a:lnTo>
                    <a:pt x="2346" y="500"/>
                  </a:lnTo>
                  <a:cubicBezTo>
                    <a:pt x="2489" y="500"/>
                    <a:pt x="2596" y="393"/>
                    <a:pt x="2596" y="250"/>
                  </a:cubicBezTo>
                  <a:cubicBezTo>
                    <a:pt x="2596" y="107"/>
                    <a:pt x="2477" y="0"/>
                    <a:pt x="2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54;p64">
              <a:extLst>
                <a:ext uri="{FF2B5EF4-FFF2-40B4-BE49-F238E27FC236}">
                  <a16:creationId xmlns:a16="http://schemas.microsoft.com/office/drawing/2014/main" id="{23FAAF24-B6F3-217F-A1FF-0987C00B6371}"/>
                </a:ext>
              </a:extLst>
            </p:cNvPr>
            <p:cNvSpPr/>
            <p:nvPr/>
          </p:nvSpPr>
          <p:spPr>
            <a:xfrm>
              <a:off x="4327913" y="2877175"/>
              <a:ext cx="65500" cy="12525"/>
            </a:xfrm>
            <a:custGeom>
              <a:avLst/>
              <a:gdLst/>
              <a:ahLst/>
              <a:cxnLst/>
              <a:rect l="l" t="t" r="r" b="b"/>
              <a:pathLst>
                <a:path w="2620" h="501" extrusionOk="0">
                  <a:moveTo>
                    <a:pt x="250" y="0"/>
                  </a:moveTo>
                  <a:cubicBezTo>
                    <a:pt x="108" y="0"/>
                    <a:pt x="0" y="107"/>
                    <a:pt x="0" y="250"/>
                  </a:cubicBezTo>
                  <a:cubicBezTo>
                    <a:pt x="12" y="393"/>
                    <a:pt x="119" y="500"/>
                    <a:pt x="262" y="500"/>
                  </a:cubicBezTo>
                  <a:lnTo>
                    <a:pt x="2370" y="500"/>
                  </a:lnTo>
                  <a:cubicBezTo>
                    <a:pt x="2513" y="500"/>
                    <a:pt x="2620" y="381"/>
                    <a:pt x="2620" y="238"/>
                  </a:cubicBezTo>
                  <a:cubicBezTo>
                    <a:pt x="2620" y="107"/>
                    <a:pt x="2501"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1855;p64">
              <a:extLst>
                <a:ext uri="{FF2B5EF4-FFF2-40B4-BE49-F238E27FC236}">
                  <a16:creationId xmlns:a16="http://schemas.microsoft.com/office/drawing/2014/main" id="{E35FBB65-FD9E-D976-3222-5120ADA2831D}"/>
                </a:ext>
              </a:extLst>
            </p:cNvPr>
            <p:cNvSpPr/>
            <p:nvPr/>
          </p:nvSpPr>
          <p:spPr>
            <a:xfrm>
              <a:off x="4327913" y="2980150"/>
              <a:ext cx="65500" cy="12525"/>
            </a:xfrm>
            <a:custGeom>
              <a:avLst/>
              <a:gdLst/>
              <a:ahLst/>
              <a:cxnLst/>
              <a:rect l="l" t="t" r="r" b="b"/>
              <a:pathLst>
                <a:path w="2620" h="501" extrusionOk="0">
                  <a:moveTo>
                    <a:pt x="250" y="1"/>
                  </a:moveTo>
                  <a:cubicBezTo>
                    <a:pt x="108" y="1"/>
                    <a:pt x="0" y="120"/>
                    <a:pt x="0" y="263"/>
                  </a:cubicBezTo>
                  <a:cubicBezTo>
                    <a:pt x="12" y="394"/>
                    <a:pt x="119" y="501"/>
                    <a:pt x="262" y="501"/>
                  </a:cubicBezTo>
                  <a:lnTo>
                    <a:pt x="2370" y="501"/>
                  </a:lnTo>
                  <a:cubicBezTo>
                    <a:pt x="2513" y="501"/>
                    <a:pt x="2620" y="382"/>
                    <a:pt x="2620" y="251"/>
                  </a:cubicBezTo>
                  <a:cubicBezTo>
                    <a:pt x="2620" y="108"/>
                    <a:pt x="2501"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1856;p64">
              <a:extLst>
                <a:ext uri="{FF2B5EF4-FFF2-40B4-BE49-F238E27FC236}">
                  <a16:creationId xmlns:a16="http://schemas.microsoft.com/office/drawing/2014/main" id="{0CCF4B0E-AD25-D78F-69F5-C462B4B5BCD0}"/>
                </a:ext>
              </a:extLst>
            </p:cNvPr>
            <p:cNvSpPr/>
            <p:nvPr/>
          </p:nvSpPr>
          <p:spPr>
            <a:xfrm>
              <a:off x="4328213" y="2954525"/>
              <a:ext cx="64900" cy="12550"/>
            </a:xfrm>
            <a:custGeom>
              <a:avLst/>
              <a:gdLst/>
              <a:ahLst/>
              <a:cxnLst/>
              <a:rect l="l" t="t" r="r" b="b"/>
              <a:pathLst>
                <a:path w="2596" h="502" extrusionOk="0">
                  <a:moveTo>
                    <a:pt x="2356" y="1"/>
                  </a:moveTo>
                  <a:cubicBezTo>
                    <a:pt x="2348" y="1"/>
                    <a:pt x="2341" y="1"/>
                    <a:pt x="2334" y="2"/>
                  </a:cubicBezTo>
                  <a:lnTo>
                    <a:pt x="250" y="2"/>
                  </a:lnTo>
                  <a:cubicBezTo>
                    <a:pt x="107" y="2"/>
                    <a:pt x="0" y="109"/>
                    <a:pt x="0" y="252"/>
                  </a:cubicBezTo>
                  <a:cubicBezTo>
                    <a:pt x="12" y="395"/>
                    <a:pt x="131" y="502"/>
                    <a:pt x="262" y="502"/>
                  </a:cubicBezTo>
                  <a:lnTo>
                    <a:pt x="2346" y="502"/>
                  </a:lnTo>
                  <a:cubicBezTo>
                    <a:pt x="2489" y="502"/>
                    <a:pt x="2596" y="383"/>
                    <a:pt x="2596" y="240"/>
                  </a:cubicBezTo>
                  <a:cubicBezTo>
                    <a:pt x="2596" y="104"/>
                    <a:pt x="2489"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1857;p64">
              <a:extLst>
                <a:ext uri="{FF2B5EF4-FFF2-40B4-BE49-F238E27FC236}">
                  <a16:creationId xmlns:a16="http://schemas.microsoft.com/office/drawing/2014/main" id="{3D8003F6-B450-60E5-3A82-95A7958D3B60}"/>
                </a:ext>
              </a:extLst>
            </p:cNvPr>
            <p:cNvSpPr/>
            <p:nvPr/>
          </p:nvSpPr>
          <p:spPr>
            <a:xfrm>
              <a:off x="4288213" y="2764375"/>
              <a:ext cx="30500" cy="26500"/>
            </a:xfrm>
            <a:custGeom>
              <a:avLst/>
              <a:gdLst/>
              <a:ahLst/>
              <a:cxnLst/>
              <a:rect l="l" t="t" r="r" b="b"/>
              <a:pathLst>
                <a:path w="1220" h="1060" extrusionOk="0">
                  <a:moveTo>
                    <a:pt x="369" y="1"/>
                  </a:moveTo>
                  <a:cubicBezTo>
                    <a:pt x="167" y="1"/>
                    <a:pt x="0" y="264"/>
                    <a:pt x="195" y="440"/>
                  </a:cubicBezTo>
                  <a:lnTo>
                    <a:pt x="874" y="1059"/>
                  </a:lnTo>
                  <a:lnTo>
                    <a:pt x="1219" y="690"/>
                  </a:lnTo>
                  <a:lnTo>
                    <a:pt x="541" y="71"/>
                  </a:lnTo>
                  <a:cubicBezTo>
                    <a:pt x="486" y="21"/>
                    <a:pt x="42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1858;p64">
              <a:extLst>
                <a:ext uri="{FF2B5EF4-FFF2-40B4-BE49-F238E27FC236}">
                  <a16:creationId xmlns:a16="http://schemas.microsoft.com/office/drawing/2014/main" id="{FD56A986-34A0-95EC-3DA0-F2F37A1A4D60}"/>
                </a:ext>
              </a:extLst>
            </p:cNvPr>
            <p:cNvSpPr/>
            <p:nvPr/>
          </p:nvSpPr>
          <p:spPr>
            <a:xfrm>
              <a:off x="4321063" y="2866150"/>
              <a:ext cx="72650" cy="136950"/>
            </a:xfrm>
            <a:custGeom>
              <a:avLst/>
              <a:gdLst/>
              <a:ahLst/>
              <a:cxnLst/>
              <a:rect l="l" t="t" r="r" b="b"/>
              <a:pathLst>
                <a:path w="2906" h="5478" extrusionOk="0">
                  <a:moveTo>
                    <a:pt x="262" y="1"/>
                  </a:moveTo>
                  <a:cubicBezTo>
                    <a:pt x="120" y="1"/>
                    <a:pt x="1" y="120"/>
                    <a:pt x="1" y="251"/>
                  </a:cubicBezTo>
                  <a:lnTo>
                    <a:pt x="1" y="1560"/>
                  </a:lnTo>
                  <a:cubicBezTo>
                    <a:pt x="1" y="2037"/>
                    <a:pt x="239" y="2477"/>
                    <a:pt x="632" y="2739"/>
                  </a:cubicBezTo>
                  <a:cubicBezTo>
                    <a:pt x="239" y="3001"/>
                    <a:pt x="1" y="3454"/>
                    <a:pt x="1" y="3918"/>
                  </a:cubicBezTo>
                  <a:lnTo>
                    <a:pt x="1" y="5216"/>
                  </a:lnTo>
                  <a:cubicBezTo>
                    <a:pt x="1" y="5359"/>
                    <a:pt x="108" y="5466"/>
                    <a:pt x="251" y="5478"/>
                  </a:cubicBezTo>
                  <a:cubicBezTo>
                    <a:pt x="393" y="5478"/>
                    <a:pt x="501" y="5370"/>
                    <a:pt x="501" y="5228"/>
                  </a:cubicBezTo>
                  <a:lnTo>
                    <a:pt x="501" y="3942"/>
                  </a:lnTo>
                  <a:cubicBezTo>
                    <a:pt x="512" y="3418"/>
                    <a:pt x="941" y="3001"/>
                    <a:pt x="1453" y="3001"/>
                  </a:cubicBezTo>
                  <a:cubicBezTo>
                    <a:pt x="1977" y="3001"/>
                    <a:pt x="2406" y="3430"/>
                    <a:pt x="2406" y="3954"/>
                  </a:cubicBezTo>
                  <a:lnTo>
                    <a:pt x="2406" y="5216"/>
                  </a:lnTo>
                  <a:cubicBezTo>
                    <a:pt x="2394" y="5359"/>
                    <a:pt x="2501" y="5466"/>
                    <a:pt x="2644" y="5478"/>
                  </a:cubicBezTo>
                  <a:cubicBezTo>
                    <a:pt x="2787" y="5478"/>
                    <a:pt x="2906" y="5370"/>
                    <a:pt x="2906" y="5228"/>
                  </a:cubicBezTo>
                  <a:lnTo>
                    <a:pt x="2906" y="3918"/>
                  </a:lnTo>
                  <a:cubicBezTo>
                    <a:pt x="2894" y="3454"/>
                    <a:pt x="2668" y="3013"/>
                    <a:pt x="2275" y="2739"/>
                  </a:cubicBezTo>
                  <a:cubicBezTo>
                    <a:pt x="2668" y="2477"/>
                    <a:pt x="2894" y="2037"/>
                    <a:pt x="2906" y="1560"/>
                  </a:cubicBezTo>
                  <a:lnTo>
                    <a:pt x="2906" y="263"/>
                  </a:lnTo>
                  <a:cubicBezTo>
                    <a:pt x="2906" y="132"/>
                    <a:pt x="2798" y="13"/>
                    <a:pt x="2656" y="1"/>
                  </a:cubicBezTo>
                  <a:cubicBezTo>
                    <a:pt x="2513" y="1"/>
                    <a:pt x="2406" y="120"/>
                    <a:pt x="2406" y="251"/>
                  </a:cubicBezTo>
                  <a:lnTo>
                    <a:pt x="2406" y="1525"/>
                  </a:lnTo>
                  <a:cubicBezTo>
                    <a:pt x="2406" y="2049"/>
                    <a:pt x="1977" y="2477"/>
                    <a:pt x="1453" y="2477"/>
                  </a:cubicBezTo>
                  <a:cubicBezTo>
                    <a:pt x="1446" y="2477"/>
                    <a:pt x="1439" y="2477"/>
                    <a:pt x="1432" y="2477"/>
                  </a:cubicBezTo>
                  <a:cubicBezTo>
                    <a:pt x="930" y="2477"/>
                    <a:pt x="512" y="2053"/>
                    <a:pt x="501" y="1537"/>
                  </a:cubicBezTo>
                  <a:lnTo>
                    <a:pt x="501" y="263"/>
                  </a:lnTo>
                  <a:cubicBezTo>
                    <a:pt x="501" y="132"/>
                    <a:pt x="393" y="13"/>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1859;p64">
              <a:extLst>
                <a:ext uri="{FF2B5EF4-FFF2-40B4-BE49-F238E27FC236}">
                  <a16:creationId xmlns:a16="http://schemas.microsoft.com/office/drawing/2014/main" id="{2A6D3BE2-300E-61BF-1107-79745C2A98C3}"/>
                </a:ext>
              </a:extLst>
            </p:cNvPr>
            <p:cNvSpPr/>
            <p:nvPr/>
          </p:nvSpPr>
          <p:spPr>
            <a:xfrm>
              <a:off x="4295163" y="2656600"/>
              <a:ext cx="91700" cy="87550"/>
            </a:xfrm>
            <a:custGeom>
              <a:avLst/>
              <a:gdLst/>
              <a:ahLst/>
              <a:cxnLst/>
              <a:rect l="l" t="t" r="r" b="b"/>
              <a:pathLst>
                <a:path w="3668" h="3502" extrusionOk="0">
                  <a:moveTo>
                    <a:pt x="2870" y="1965"/>
                  </a:moveTo>
                  <a:lnTo>
                    <a:pt x="1537" y="739"/>
                  </a:lnTo>
                  <a:lnTo>
                    <a:pt x="786" y="48"/>
                  </a:lnTo>
                  <a:cubicBezTo>
                    <a:pt x="727" y="1"/>
                    <a:pt x="644" y="1"/>
                    <a:pt x="596" y="60"/>
                  </a:cubicBezTo>
                  <a:lnTo>
                    <a:pt x="48" y="656"/>
                  </a:lnTo>
                  <a:cubicBezTo>
                    <a:pt x="1" y="703"/>
                    <a:pt x="1" y="798"/>
                    <a:pt x="60" y="846"/>
                  </a:cubicBezTo>
                  <a:lnTo>
                    <a:pt x="334" y="1108"/>
                  </a:lnTo>
                  <a:lnTo>
                    <a:pt x="2596" y="3204"/>
                  </a:lnTo>
                  <a:lnTo>
                    <a:pt x="2882" y="3454"/>
                  </a:lnTo>
                  <a:cubicBezTo>
                    <a:pt x="2930" y="3501"/>
                    <a:pt x="3025" y="3501"/>
                    <a:pt x="3072" y="3442"/>
                  </a:cubicBezTo>
                  <a:lnTo>
                    <a:pt x="3620" y="2846"/>
                  </a:lnTo>
                  <a:cubicBezTo>
                    <a:pt x="3668" y="2799"/>
                    <a:pt x="3668" y="2703"/>
                    <a:pt x="3620" y="26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1860;p64">
              <a:extLst>
                <a:ext uri="{FF2B5EF4-FFF2-40B4-BE49-F238E27FC236}">
                  <a16:creationId xmlns:a16="http://schemas.microsoft.com/office/drawing/2014/main" id="{BE817E26-1B15-DADC-C30B-71CD50C80213}"/>
                </a:ext>
              </a:extLst>
            </p:cNvPr>
            <p:cNvSpPr/>
            <p:nvPr/>
          </p:nvSpPr>
          <p:spPr>
            <a:xfrm>
              <a:off x="4356188" y="2712275"/>
              <a:ext cx="30975" cy="31575"/>
            </a:xfrm>
            <a:custGeom>
              <a:avLst/>
              <a:gdLst/>
              <a:ahLst/>
              <a:cxnLst/>
              <a:rect l="l" t="t" r="r" b="b"/>
              <a:pathLst>
                <a:path w="1239" h="1263" extrusionOk="0">
                  <a:moveTo>
                    <a:pt x="739" y="215"/>
                  </a:moveTo>
                  <a:lnTo>
                    <a:pt x="203" y="798"/>
                  </a:lnTo>
                  <a:cubicBezTo>
                    <a:pt x="143" y="846"/>
                    <a:pt x="60" y="857"/>
                    <a:pt x="0" y="810"/>
                  </a:cubicBezTo>
                  <a:lnTo>
                    <a:pt x="0" y="810"/>
                  </a:lnTo>
                  <a:lnTo>
                    <a:pt x="167" y="953"/>
                  </a:lnTo>
                  <a:lnTo>
                    <a:pt x="441" y="1215"/>
                  </a:lnTo>
                  <a:cubicBezTo>
                    <a:pt x="501" y="1262"/>
                    <a:pt x="584" y="1250"/>
                    <a:pt x="643" y="1203"/>
                  </a:cubicBezTo>
                  <a:lnTo>
                    <a:pt x="1179" y="607"/>
                  </a:lnTo>
                  <a:cubicBezTo>
                    <a:pt x="1239" y="548"/>
                    <a:pt x="1239" y="465"/>
                    <a:pt x="1179" y="405"/>
                  </a:cubicBezTo>
                  <a:lnTo>
                    <a:pt x="739" y="0"/>
                  </a:lnTo>
                  <a:cubicBezTo>
                    <a:pt x="786" y="60"/>
                    <a:pt x="786" y="143"/>
                    <a:pt x="739" y="2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8" name="Google Shape;1295;p61">
            <a:extLst>
              <a:ext uri="{FF2B5EF4-FFF2-40B4-BE49-F238E27FC236}">
                <a16:creationId xmlns:a16="http://schemas.microsoft.com/office/drawing/2014/main" id="{AB8F5B87-DFA9-B31C-9A31-F650F03ECC1D}"/>
              </a:ext>
            </a:extLst>
          </p:cNvPr>
          <p:cNvGrpSpPr/>
          <p:nvPr/>
        </p:nvGrpSpPr>
        <p:grpSpPr>
          <a:xfrm>
            <a:off x="7893684" y="4089231"/>
            <a:ext cx="1092976" cy="966598"/>
            <a:chOff x="5238372" y="1303538"/>
            <a:chExt cx="1365197" cy="1207341"/>
          </a:xfrm>
        </p:grpSpPr>
        <p:sp>
          <p:nvSpPr>
            <p:cNvPr id="2798" name="Google Shape;1296;p61">
              <a:extLst>
                <a:ext uri="{FF2B5EF4-FFF2-40B4-BE49-F238E27FC236}">
                  <a16:creationId xmlns:a16="http://schemas.microsoft.com/office/drawing/2014/main" id="{93AD43F7-2A82-D772-6097-752AD38C0A55}"/>
                </a:ext>
              </a:extLst>
            </p:cNvPr>
            <p:cNvSpPr/>
            <p:nvPr/>
          </p:nvSpPr>
          <p:spPr>
            <a:xfrm>
              <a:off x="5508885" y="1390148"/>
              <a:ext cx="1094684" cy="1120492"/>
            </a:xfrm>
            <a:custGeom>
              <a:avLst/>
              <a:gdLst/>
              <a:ahLst/>
              <a:cxnLst/>
              <a:rect l="l" t="t" r="r" b="b"/>
              <a:pathLst>
                <a:path w="53615" h="54879" extrusionOk="0">
                  <a:moveTo>
                    <a:pt x="8344" y="1"/>
                  </a:moveTo>
                  <a:cubicBezTo>
                    <a:pt x="8344" y="1"/>
                    <a:pt x="5583" y="706"/>
                    <a:pt x="5583" y="4525"/>
                  </a:cubicBezTo>
                  <a:cubicBezTo>
                    <a:pt x="5583" y="8373"/>
                    <a:pt x="353" y="17422"/>
                    <a:pt x="353" y="17422"/>
                  </a:cubicBezTo>
                  <a:cubicBezTo>
                    <a:pt x="353" y="17422"/>
                    <a:pt x="1" y="18450"/>
                    <a:pt x="706" y="22298"/>
                  </a:cubicBezTo>
                  <a:cubicBezTo>
                    <a:pt x="1382" y="26117"/>
                    <a:pt x="3467" y="29584"/>
                    <a:pt x="5906" y="33432"/>
                  </a:cubicBezTo>
                  <a:cubicBezTo>
                    <a:pt x="8344" y="37252"/>
                    <a:pt x="7991" y="53967"/>
                    <a:pt x="7991" y="53967"/>
                  </a:cubicBezTo>
                  <a:cubicBezTo>
                    <a:pt x="7991" y="53967"/>
                    <a:pt x="9232" y="54124"/>
                    <a:pt x="10163" y="54124"/>
                  </a:cubicBezTo>
                  <a:cubicBezTo>
                    <a:pt x="10629" y="54124"/>
                    <a:pt x="11017" y="54085"/>
                    <a:pt x="11135" y="53967"/>
                  </a:cubicBezTo>
                  <a:cubicBezTo>
                    <a:pt x="11487" y="53615"/>
                    <a:pt x="11135" y="45947"/>
                    <a:pt x="11487" y="42833"/>
                  </a:cubicBezTo>
                  <a:cubicBezTo>
                    <a:pt x="11840" y="39690"/>
                    <a:pt x="13573" y="30289"/>
                    <a:pt x="13573" y="30289"/>
                  </a:cubicBezTo>
                  <a:cubicBezTo>
                    <a:pt x="20390" y="31521"/>
                    <a:pt x="25766" y="31896"/>
                    <a:pt x="29785" y="31896"/>
                  </a:cubicBezTo>
                  <a:cubicBezTo>
                    <a:pt x="36019" y="31896"/>
                    <a:pt x="38985" y="30994"/>
                    <a:pt x="38985" y="30994"/>
                  </a:cubicBezTo>
                  <a:cubicBezTo>
                    <a:pt x="39337" y="32727"/>
                    <a:pt x="41423" y="36194"/>
                    <a:pt x="42804" y="40042"/>
                  </a:cubicBezTo>
                  <a:cubicBezTo>
                    <a:pt x="44214" y="43861"/>
                    <a:pt x="39337" y="54643"/>
                    <a:pt x="39337" y="54643"/>
                  </a:cubicBezTo>
                  <a:cubicBezTo>
                    <a:pt x="39337" y="54643"/>
                    <a:pt x="39917" y="54879"/>
                    <a:pt x="40610" y="54879"/>
                  </a:cubicBezTo>
                  <a:cubicBezTo>
                    <a:pt x="41116" y="54879"/>
                    <a:pt x="41682" y="54753"/>
                    <a:pt x="42128" y="54320"/>
                  </a:cubicBezTo>
                  <a:cubicBezTo>
                    <a:pt x="43156" y="53262"/>
                    <a:pt x="47681" y="37604"/>
                    <a:pt x="47328" y="34813"/>
                  </a:cubicBezTo>
                  <a:cubicBezTo>
                    <a:pt x="46975" y="32022"/>
                    <a:pt x="47328" y="28879"/>
                    <a:pt x="50471" y="21211"/>
                  </a:cubicBezTo>
                  <a:cubicBezTo>
                    <a:pt x="53615" y="13573"/>
                    <a:pt x="50119" y="1734"/>
                    <a:pt x="49766" y="1382"/>
                  </a:cubicBezTo>
                  <a:cubicBezTo>
                    <a:pt x="49414" y="1058"/>
                    <a:pt x="8344" y="1"/>
                    <a:pt x="8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297;p61">
              <a:extLst>
                <a:ext uri="{FF2B5EF4-FFF2-40B4-BE49-F238E27FC236}">
                  <a16:creationId xmlns:a16="http://schemas.microsoft.com/office/drawing/2014/main" id="{52B01D8D-203C-8A1A-5AFC-8F1EACFBFB78}"/>
                </a:ext>
              </a:extLst>
            </p:cNvPr>
            <p:cNvSpPr/>
            <p:nvPr/>
          </p:nvSpPr>
          <p:spPr>
            <a:xfrm>
              <a:off x="5504087" y="1390148"/>
              <a:ext cx="268735" cy="675411"/>
            </a:xfrm>
            <a:custGeom>
              <a:avLst/>
              <a:gdLst/>
              <a:ahLst/>
              <a:cxnLst/>
              <a:rect l="l" t="t" r="r" b="b"/>
              <a:pathLst>
                <a:path w="13162" h="33080" extrusionOk="0">
                  <a:moveTo>
                    <a:pt x="8579" y="1"/>
                  </a:moveTo>
                  <a:cubicBezTo>
                    <a:pt x="8579" y="1"/>
                    <a:pt x="5788" y="706"/>
                    <a:pt x="5788" y="4525"/>
                  </a:cubicBezTo>
                  <a:cubicBezTo>
                    <a:pt x="5788" y="8344"/>
                    <a:pt x="588" y="17392"/>
                    <a:pt x="559" y="17422"/>
                  </a:cubicBezTo>
                  <a:cubicBezTo>
                    <a:pt x="1" y="18391"/>
                    <a:pt x="647" y="20771"/>
                    <a:pt x="823" y="21740"/>
                  </a:cubicBezTo>
                  <a:cubicBezTo>
                    <a:pt x="1205" y="23855"/>
                    <a:pt x="1881" y="25912"/>
                    <a:pt x="2821" y="27821"/>
                  </a:cubicBezTo>
                  <a:cubicBezTo>
                    <a:pt x="3732" y="29672"/>
                    <a:pt x="5142" y="31229"/>
                    <a:pt x="5964" y="33080"/>
                  </a:cubicBezTo>
                  <a:cubicBezTo>
                    <a:pt x="4966" y="30818"/>
                    <a:pt x="3644" y="28732"/>
                    <a:pt x="2674" y="26499"/>
                  </a:cubicBezTo>
                  <a:cubicBezTo>
                    <a:pt x="1763" y="24472"/>
                    <a:pt x="412" y="21300"/>
                    <a:pt x="1381" y="19096"/>
                  </a:cubicBezTo>
                  <a:cubicBezTo>
                    <a:pt x="2057" y="17510"/>
                    <a:pt x="3585" y="16335"/>
                    <a:pt x="4349" y="14719"/>
                  </a:cubicBezTo>
                  <a:cubicBezTo>
                    <a:pt x="5612" y="12046"/>
                    <a:pt x="6581" y="9255"/>
                    <a:pt x="7257" y="6405"/>
                  </a:cubicBezTo>
                  <a:cubicBezTo>
                    <a:pt x="7286" y="6317"/>
                    <a:pt x="7316" y="6229"/>
                    <a:pt x="7345" y="6170"/>
                  </a:cubicBezTo>
                  <a:lnTo>
                    <a:pt x="7345" y="4026"/>
                  </a:lnTo>
                  <a:cubicBezTo>
                    <a:pt x="7345" y="3879"/>
                    <a:pt x="7375" y="3702"/>
                    <a:pt x="7463" y="3585"/>
                  </a:cubicBezTo>
                  <a:lnTo>
                    <a:pt x="7463" y="3291"/>
                  </a:lnTo>
                  <a:cubicBezTo>
                    <a:pt x="7463" y="3056"/>
                    <a:pt x="7521" y="2850"/>
                    <a:pt x="7639" y="2674"/>
                  </a:cubicBezTo>
                  <a:cubicBezTo>
                    <a:pt x="7815" y="2278"/>
                    <a:pt x="8206" y="2030"/>
                    <a:pt x="8626" y="2030"/>
                  </a:cubicBezTo>
                  <a:cubicBezTo>
                    <a:pt x="8766" y="2030"/>
                    <a:pt x="8909" y="2057"/>
                    <a:pt x="9049" y="2116"/>
                  </a:cubicBezTo>
                  <a:cubicBezTo>
                    <a:pt x="9313" y="1998"/>
                    <a:pt x="9607" y="1910"/>
                    <a:pt x="9901" y="1822"/>
                  </a:cubicBezTo>
                  <a:cubicBezTo>
                    <a:pt x="11017" y="1352"/>
                    <a:pt x="12104" y="765"/>
                    <a:pt x="13162" y="118"/>
                  </a:cubicBezTo>
                  <a:lnTo>
                    <a:pt x="85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1298;p61">
              <a:extLst>
                <a:ext uri="{FF2B5EF4-FFF2-40B4-BE49-F238E27FC236}">
                  <a16:creationId xmlns:a16="http://schemas.microsoft.com/office/drawing/2014/main" id="{BD50957A-4B81-1276-05DC-EF3D30A19405}"/>
                </a:ext>
              </a:extLst>
            </p:cNvPr>
            <p:cNvSpPr/>
            <p:nvPr/>
          </p:nvSpPr>
          <p:spPr>
            <a:xfrm>
              <a:off x="5793199" y="1901889"/>
              <a:ext cx="505068" cy="139778"/>
            </a:xfrm>
            <a:custGeom>
              <a:avLst/>
              <a:gdLst/>
              <a:ahLst/>
              <a:cxnLst/>
              <a:rect l="l" t="t" r="r" b="b"/>
              <a:pathLst>
                <a:path w="24737" h="6846" extrusionOk="0">
                  <a:moveTo>
                    <a:pt x="19450" y="0"/>
                  </a:moveTo>
                  <a:cubicBezTo>
                    <a:pt x="18785" y="0"/>
                    <a:pt x="18122" y="65"/>
                    <a:pt x="17510" y="143"/>
                  </a:cubicBezTo>
                  <a:cubicBezTo>
                    <a:pt x="15248" y="407"/>
                    <a:pt x="12986" y="995"/>
                    <a:pt x="10694" y="1230"/>
                  </a:cubicBezTo>
                  <a:cubicBezTo>
                    <a:pt x="10349" y="1260"/>
                    <a:pt x="10005" y="1277"/>
                    <a:pt x="9660" y="1277"/>
                  </a:cubicBezTo>
                  <a:cubicBezTo>
                    <a:pt x="9006" y="1277"/>
                    <a:pt x="8352" y="1217"/>
                    <a:pt x="7698" y="1083"/>
                  </a:cubicBezTo>
                  <a:cubicBezTo>
                    <a:pt x="6818" y="852"/>
                    <a:pt x="5893" y="727"/>
                    <a:pt x="4977" y="727"/>
                  </a:cubicBezTo>
                  <a:cubicBezTo>
                    <a:pt x="4608" y="727"/>
                    <a:pt x="4241" y="747"/>
                    <a:pt x="3879" y="789"/>
                  </a:cubicBezTo>
                  <a:cubicBezTo>
                    <a:pt x="2615" y="965"/>
                    <a:pt x="1499" y="1670"/>
                    <a:pt x="853" y="2757"/>
                  </a:cubicBezTo>
                  <a:cubicBezTo>
                    <a:pt x="530" y="3404"/>
                    <a:pt x="295" y="4079"/>
                    <a:pt x="177" y="4784"/>
                  </a:cubicBezTo>
                  <a:cubicBezTo>
                    <a:pt x="118" y="4961"/>
                    <a:pt x="59" y="5137"/>
                    <a:pt x="1" y="5313"/>
                  </a:cubicBezTo>
                  <a:cubicBezTo>
                    <a:pt x="6672" y="6487"/>
                    <a:pt x="11943" y="6845"/>
                    <a:pt x="15894" y="6845"/>
                  </a:cubicBezTo>
                  <a:cubicBezTo>
                    <a:pt x="20938" y="6845"/>
                    <a:pt x="23831" y="6262"/>
                    <a:pt x="24737" y="6048"/>
                  </a:cubicBezTo>
                  <a:cubicBezTo>
                    <a:pt x="24707" y="5754"/>
                    <a:pt x="24648" y="5519"/>
                    <a:pt x="24619" y="5284"/>
                  </a:cubicBezTo>
                  <a:cubicBezTo>
                    <a:pt x="24355" y="3874"/>
                    <a:pt x="24149" y="2287"/>
                    <a:pt x="23091" y="1230"/>
                  </a:cubicBezTo>
                  <a:cubicBezTo>
                    <a:pt x="22148" y="266"/>
                    <a:pt x="20795" y="0"/>
                    <a:pt x="1945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1299;p61">
              <a:extLst>
                <a:ext uri="{FF2B5EF4-FFF2-40B4-BE49-F238E27FC236}">
                  <a16:creationId xmlns:a16="http://schemas.microsoft.com/office/drawing/2014/main" id="{E93601D9-D711-3E7E-C1E8-61BAC53161BA}"/>
                </a:ext>
              </a:extLst>
            </p:cNvPr>
            <p:cNvSpPr/>
            <p:nvPr/>
          </p:nvSpPr>
          <p:spPr>
            <a:xfrm>
              <a:off x="5601254" y="1713273"/>
              <a:ext cx="153580" cy="194007"/>
            </a:xfrm>
            <a:custGeom>
              <a:avLst/>
              <a:gdLst/>
              <a:ahLst/>
              <a:cxnLst/>
              <a:rect l="l" t="t" r="r" b="b"/>
              <a:pathLst>
                <a:path w="7522" h="9502" extrusionOk="0">
                  <a:moveTo>
                    <a:pt x="4059" y="1"/>
                  </a:moveTo>
                  <a:cubicBezTo>
                    <a:pt x="3505" y="1"/>
                    <a:pt x="2927" y="138"/>
                    <a:pt x="2498" y="303"/>
                  </a:cubicBezTo>
                  <a:cubicBezTo>
                    <a:pt x="794" y="891"/>
                    <a:pt x="1" y="2536"/>
                    <a:pt x="236" y="4181"/>
                  </a:cubicBezTo>
                  <a:cubicBezTo>
                    <a:pt x="471" y="4710"/>
                    <a:pt x="559" y="5268"/>
                    <a:pt x="559" y="5826"/>
                  </a:cubicBezTo>
                  <a:cubicBezTo>
                    <a:pt x="530" y="6325"/>
                    <a:pt x="559" y="6825"/>
                    <a:pt x="647" y="7324"/>
                  </a:cubicBezTo>
                  <a:cubicBezTo>
                    <a:pt x="1029" y="8558"/>
                    <a:pt x="2351" y="9293"/>
                    <a:pt x="3526" y="9469"/>
                  </a:cubicBezTo>
                  <a:cubicBezTo>
                    <a:pt x="3693" y="9491"/>
                    <a:pt x="3860" y="9502"/>
                    <a:pt x="4026" y="9502"/>
                  </a:cubicBezTo>
                  <a:cubicBezTo>
                    <a:pt x="4977" y="9502"/>
                    <a:pt x="5911" y="9149"/>
                    <a:pt x="6611" y="8499"/>
                  </a:cubicBezTo>
                  <a:cubicBezTo>
                    <a:pt x="7287" y="7941"/>
                    <a:pt x="7522" y="7324"/>
                    <a:pt x="7081" y="6531"/>
                  </a:cubicBezTo>
                  <a:cubicBezTo>
                    <a:pt x="6699" y="5885"/>
                    <a:pt x="6170" y="5356"/>
                    <a:pt x="5876" y="4680"/>
                  </a:cubicBezTo>
                  <a:cubicBezTo>
                    <a:pt x="5583" y="3975"/>
                    <a:pt x="5612" y="3182"/>
                    <a:pt x="5935" y="2506"/>
                  </a:cubicBezTo>
                  <a:cubicBezTo>
                    <a:pt x="6258" y="1713"/>
                    <a:pt x="5965" y="773"/>
                    <a:pt x="5230" y="303"/>
                  </a:cubicBezTo>
                  <a:cubicBezTo>
                    <a:pt x="4908" y="84"/>
                    <a:pt x="4491" y="1"/>
                    <a:pt x="4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1300;p61">
              <a:extLst>
                <a:ext uri="{FF2B5EF4-FFF2-40B4-BE49-F238E27FC236}">
                  <a16:creationId xmlns:a16="http://schemas.microsoft.com/office/drawing/2014/main" id="{E38E7D32-D9DE-0857-C8F3-055A6EB063AD}"/>
                </a:ext>
              </a:extLst>
            </p:cNvPr>
            <p:cNvSpPr/>
            <p:nvPr/>
          </p:nvSpPr>
          <p:spPr>
            <a:xfrm>
              <a:off x="5808798" y="1396151"/>
              <a:ext cx="651420" cy="181552"/>
            </a:xfrm>
            <a:custGeom>
              <a:avLst/>
              <a:gdLst/>
              <a:ahLst/>
              <a:cxnLst/>
              <a:rect l="l" t="t" r="r" b="b"/>
              <a:pathLst>
                <a:path w="31905" h="8892" extrusionOk="0">
                  <a:moveTo>
                    <a:pt x="4084" y="1"/>
                  </a:moveTo>
                  <a:cubicBezTo>
                    <a:pt x="2938" y="1205"/>
                    <a:pt x="1793" y="2468"/>
                    <a:pt x="1029" y="3967"/>
                  </a:cubicBezTo>
                  <a:cubicBezTo>
                    <a:pt x="324" y="5318"/>
                    <a:pt x="1" y="7521"/>
                    <a:pt x="1558" y="8432"/>
                  </a:cubicBezTo>
                  <a:cubicBezTo>
                    <a:pt x="2128" y="8771"/>
                    <a:pt x="2795" y="8892"/>
                    <a:pt x="3470" y="8892"/>
                  </a:cubicBezTo>
                  <a:cubicBezTo>
                    <a:pt x="4082" y="8892"/>
                    <a:pt x="4701" y="8793"/>
                    <a:pt x="5259" y="8667"/>
                  </a:cubicBezTo>
                  <a:cubicBezTo>
                    <a:pt x="6522" y="8432"/>
                    <a:pt x="7727" y="7962"/>
                    <a:pt x="8814" y="7316"/>
                  </a:cubicBezTo>
                  <a:cubicBezTo>
                    <a:pt x="9842" y="6611"/>
                    <a:pt x="10929" y="5964"/>
                    <a:pt x="12016" y="5377"/>
                  </a:cubicBezTo>
                  <a:cubicBezTo>
                    <a:pt x="12799" y="5011"/>
                    <a:pt x="13767" y="4623"/>
                    <a:pt x="14653" y="4623"/>
                  </a:cubicBezTo>
                  <a:cubicBezTo>
                    <a:pt x="14764" y="4623"/>
                    <a:pt x="14875" y="4629"/>
                    <a:pt x="14983" y="4642"/>
                  </a:cubicBezTo>
                  <a:cubicBezTo>
                    <a:pt x="15483" y="4672"/>
                    <a:pt x="15923" y="4936"/>
                    <a:pt x="16188" y="5347"/>
                  </a:cubicBezTo>
                  <a:cubicBezTo>
                    <a:pt x="16393" y="5670"/>
                    <a:pt x="16305" y="6023"/>
                    <a:pt x="16334" y="6405"/>
                  </a:cubicBezTo>
                  <a:cubicBezTo>
                    <a:pt x="16452" y="6904"/>
                    <a:pt x="16775" y="7316"/>
                    <a:pt x="17245" y="7492"/>
                  </a:cubicBezTo>
                  <a:cubicBezTo>
                    <a:pt x="17305" y="7504"/>
                    <a:pt x="17365" y="7510"/>
                    <a:pt x="17424" y="7510"/>
                  </a:cubicBezTo>
                  <a:cubicBezTo>
                    <a:pt x="17655" y="7510"/>
                    <a:pt x="17875" y="7420"/>
                    <a:pt x="18038" y="7257"/>
                  </a:cubicBezTo>
                  <a:cubicBezTo>
                    <a:pt x="18773" y="6757"/>
                    <a:pt x="19390" y="6170"/>
                    <a:pt x="20300" y="6023"/>
                  </a:cubicBezTo>
                  <a:cubicBezTo>
                    <a:pt x="20385" y="6016"/>
                    <a:pt x="20470" y="6013"/>
                    <a:pt x="20554" y="6013"/>
                  </a:cubicBezTo>
                  <a:cubicBezTo>
                    <a:pt x="21226" y="6013"/>
                    <a:pt x="21864" y="6222"/>
                    <a:pt x="22386" y="6640"/>
                  </a:cubicBezTo>
                  <a:cubicBezTo>
                    <a:pt x="22911" y="6982"/>
                    <a:pt x="23400" y="7236"/>
                    <a:pt x="23978" y="7236"/>
                  </a:cubicBezTo>
                  <a:cubicBezTo>
                    <a:pt x="24144" y="7236"/>
                    <a:pt x="24318" y="7215"/>
                    <a:pt x="24501" y="7169"/>
                  </a:cubicBezTo>
                  <a:cubicBezTo>
                    <a:pt x="25383" y="6934"/>
                    <a:pt x="26147" y="6229"/>
                    <a:pt x="26822" y="5641"/>
                  </a:cubicBezTo>
                  <a:cubicBezTo>
                    <a:pt x="28467" y="4113"/>
                    <a:pt x="30054" y="2263"/>
                    <a:pt x="31905" y="882"/>
                  </a:cubicBezTo>
                  <a:cubicBezTo>
                    <a:pt x="26029" y="618"/>
                    <a:pt x="13279" y="236"/>
                    <a:pt x="4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1301;p61">
              <a:extLst>
                <a:ext uri="{FF2B5EF4-FFF2-40B4-BE49-F238E27FC236}">
                  <a16:creationId xmlns:a16="http://schemas.microsoft.com/office/drawing/2014/main" id="{6A4A1D1A-13FC-70D6-A28E-1C353AF8E041}"/>
                </a:ext>
              </a:extLst>
            </p:cNvPr>
            <p:cNvSpPr/>
            <p:nvPr/>
          </p:nvSpPr>
          <p:spPr>
            <a:xfrm>
              <a:off x="5368534" y="1303538"/>
              <a:ext cx="76198" cy="104742"/>
            </a:xfrm>
            <a:custGeom>
              <a:avLst/>
              <a:gdLst/>
              <a:ahLst/>
              <a:cxnLst/>
              <a:rect l="l" t="t" r="r" b="b"/>
              <a:pathLst>
                <a:path w="3732" h="5130" extrusionOk="0">
                  <a:moveTo>
                    <a:pt x="1040" y="1"/>
                  </a:moveTo>
                  <a:cubicBezTo>
                    <a:pt x="831" y="1"/>
                    <a:pt x="657" y="152"/>
                    <a:pt x="529" y="365"/>
                  </a:cubicBezTo>
                  <a:cubicBezTo>
                    <a:pt x="294" y="835"/>
                    <a:pt x="177" y="1334"/>
                    <a:pt x="118" y="1863"/>
                  </a:cubicBezTo>
                  <a:cubicBezTo>
                    <a:pt x="0" y="2803"/>
                    <a:pt x="177" y="3743"/>
                    <a:pt x="588" y="4595"/>
                  </a:cubicBezTo>
                  <a:cubicBezTo>
                    <a:pt x="789" y="4989"/>
                    <a:pt x="1130" y="5129"/>
                    <a:pt x="1516" y="5129"/>
                  </a:cubicBezTo>
                  <a:cubicBezTo>
                    <a:pt x="2484" y="5129"/>
                    <a:pt x="3731" y="4243"/>
                    <a:pt x="3731" y="4243"/>
                  </a:cubicBezTo>
                  <a:cubicBezTo>
                    <a:pt x="588" y="2157"/>
                    <a:pt x="1998" y="424"/>
                    <a:pt x="1293" y="71"/>
                  </a:cubicBezTo>
                  <a:cubicBezTo>
                    <a:pt x="1204" y="23"/>
                    <a:pt x="1120"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1302;p61">
              <a:extLst>
                <a:ext uri="{FF2B5EF4-FFF2-40B4-BE49-F238E27FC236}">
                  <a16:creationId xmlns:a16="http://schemas.microsoft.com/office/drawing/2014/main" id="{156B5AD2-8306-FBE6-19F3-84CA79B6657C}"/>
                </a:ext>
              </a:extLst>
            </p:cNvPr>
            <p:cNvSpPr/>
            <p:nvPr/>
          </p:nvSpPr>
          <p:spPr>
            <a:xfrm>
              <a:off x="5547882" y="1303538"/>
              <a:ext cx="76198" cy="104742"/>
            </a:xfrm>
            <a:custGeom>
              <a:avLst/>
              <a:gdLst/>
              <a:ahLst/>
              <a:cxnLst/>
              <a:rect l="l" t="t" r="r" b="b"/>
              <a:pathLst>
                <a:path w="3732" h="5130" extrusionOk="0">
                  <a:moveTo>
                    <a:pt x="2704" y="1"/>
                  </a:moveTo>
                  <a:cubicBezTo>
                    <a:pt x="2624" y="1"/>
                    <a:pt x="2536" y="23"/>
                    <a:pt x="2439" y="71"/>
                  </a:cubicBezTo>
                  <a:cubicBezTo>
                    <a:pt x="1734" y="424"/>
                    <a:pt x="3144" y="2157"/>
                    <a:pt x="0" y="4243"/>
                  </a:cubicBezTo>
                  <a:cubicBezTo>
                    <a:pt x="0" y="4243"/>
                    <a:pt x="1247" y="5129"/>
                    <a:pt x="2216" y="5129"/>
                  </a:cubicBezTo>
                  <a:cubicBezTo>
                    <a:pt x="2601" y="5129"/>
                    <a:pt x="2943" y="4989"/>
                    <a:pt x="3144" y="4595"/>
                  </a:cubicBezTo>
                  <a:cubicBezTo>
                    <a:pt x="3555" y="3743"/>
                    <a:pt x="3731" y="2803"/>
                    <a:pt x="3614" y="1863"/>
                  </a:cubicBezTo>
                  <a:cubicBezTo>
                    <a:pt x="3584" y="1334"/>
                    <a:pt x="3437" y="835"/>
                    <a:pt x="3202" y="365"/>
                  </a:cubicBezTo>
                  <a:cubicBezTo>
                    <a:pt x="3075" y="152"/>
                    <a:pt x="2916" y="1"/>
                    <a:pt x="2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1303;p61">
              <a:extLst>
                <a:ext uri="{FF2B5EF4-FFF2-40B4-BE49-F238E27FC236}">
                  <a16:creationId xmlns:a16="http://schemas.microsoft.com/office/drawing/2014/main" id="{D60B6862-BBA3-937D-BB1D-7D6297991DFB}"/>
                </a:ext>
              </a:extLst>
            </p:cNvPr>
            <p:cNvSpPr/>
            <p:nvPr/>
          </p:nvSpPr>
          <p:spPr>
            <a:xfrm>
              <a:off x="5238372" y="1346741"/>
              <a:ext cx="533264" cy="420294"/>
            </a:xfrm>
            <a:custGeom>
              <a:avLst/>
              <a:gdLst/>
              <a:ahLst/>
              <a:cxnLst/>
              <a:rect l="l" t="t" r="r" b="b"/>
              <a:pathLst>
                <a:path w="26118" h="20585" extrusionOk="0">
                  <a:moveTo>
                    <a:pt x="22510" y="1"/>
                  </a:moveTo>
                  <a:cubicBezTo>
                    <a:pt x="20552" y="1"/>
                    <a:pt x="18479" y="1774"/>
                    <a:pt x="18479" y="1774"/>
                  </a:cubicBezTo>
                  <a:cubicBezTo>
                    <a:pt x="16746" y="1320"/>
                    <a:pt x="15178" y="1152"/>
                    <a:pt x="13808" y="1152"/>
                  </a:cubicBezTo>
                  <a:cubicBezTo>
                    <a:pt x="9955" y="1152"/>
                    <a:pt x="7668" y="2479"/>
                    <a:pt x="7668" y="2479"/>
                  </a:cubicBezTo>
                  <a:cubicBezTo>
                    <a:pt x="7668" y="2479"/>
                    <a:pt x="5062" y="1029"/>
                    <a:pt x="3809" y="1029"/>
                  </a:cubicBezTo>
                  <a:cubicBezTo>
                    <a:pt x="3692" y="1029"/>
                    <a:pt x="3587" y="1042"/>
                    <a:pt x="3496" y="1069"/>
                  </a:cubicBezTo>
                  <a:cubicBezTo>
                    <a:pt x="2439" y="1422"/>
                    <a:pt x="1" y="746"/>
                    <a:pt x="1763" y="3508"/>
                  </a:cubicBezTo>
                  <a:cubicBezTo>
                    <a:pt x="2634" y="4910"/>
                    <a:pt x="3951" y="5259"/>
                    <a:pt x="5045" y="5259"/>
                  </a:cubicBezTo>
                  <a:cubicBezTo>
                    <a:pt x="6128" y="5259"/>
                    <a:pt x="6992" y="4918"/>
                    <a:pt x="6992" y="4918"/>
                  </a:cubicBezTo>
                  <a:lnTo>
                    <a:pt x="6992" y="9442"/>
                  </a:lnTo>
                  <a:cubicBezTo>
                    <a:pt x="6992" y="10136"/>
                    <a:pt x="9666" y="20584"/>
                    <a:pt x="13082" y="20584"/>
                  </a:cubicBezTo>
                  <a:cubicBezTo>
                    <a:pt x="13138" y="20584"/>
                    <a:pt x="13194" y="20582"/>
                    <a:pt x="13250" y="20576"/>
                  </a:cubicBezTo>
                  <a:cubicBezTo>
                    <a:pt x="16716" y="20223"/>
                    <a:pt x="18802" y="12585"/>
                    <a:pt x="19507" y="10147"/>
                  </a:cubicBezTo>
                  <a:cubicBezTo>
                    <a:pt x="20242" y="7709"/>
                    <a:pt x="19860" y="3860"/>
                    <a:pt x="19860" y="3860"/>
                  </a:cubicBezTo>
                  <a:lnTo>
                    <a:pt x="19860" y="3860"/>
                  </a:lnTo>
                  <a:cubicBezTo>
                    <a:pt x="20110" y="3966"/>
                    <a:pt x="20405" y="4013"/>
                    <a:pt x="20726" y="4013"/>
                  </a:cubicBezTo>
                  <a:cubicBezTo>
                    <a:pt x="22632" y="4013"/>
                    <a:pt x="25492" y="2377"/>
                    <a:pt x="25794" y="1774"/>
                  </a:cubicBezTo>
                  <a:cubicBezTo>
                    <a:pt x="26117" y="1069"/>
                    <a:pt x="25089" y="394"/>
                    <a:pt x="23003" y="41"/>
                  </a:cubicBezTo>
                  <a:cubicBezTo>
                    <a:pt x="22841" y="14"/>
                    <a:pt x="22676" y="1"/>
                    <a:pt x="22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1304;p61">
              <a:extLst>
                <a:ext uri="{FF2B5EF4-FFF2-40B4-BE49-F238E27FC236}">
                  <a16:creationId xmlns:a16="http://schemas.microsoft.com/office/drawing/2014/main" id="{96C758B1-F689-ED95-63A0-A6C0CCDBFDEF}"/>
                </a:ext>
              </a:extLst>
            </p:cNvPr>
            <p:cNvSpPr/>
            <p:nvPr/>
          </p:nvSpPr>
          <p:spPr>
            <a:xfrm>
              <a:off x="5407511"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4" y="353"/>
                    <a:pt x="1294" y="206"/>
                  </a:cubicBezTo>
                  <a:cubicBezTo>
                    <a:pt x="1294"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1305;p61">
              <a:extLst>
                <a:ext uri="{FF2B5EF4-FFF2-40B4-BE49-F238E27FC236}">
                  <a16:creationId xmlns:a16="http://schemas.microsoft.com/office/drawing/2014/main" id="{9BEB6145-2888-35EC-7004-113D1014ABB6}"/>
                </a:ext>
              </a:extLst>
            </p:cNvPr>
            <p:cNvSpPr/>
            <p:nvPr/>
          </p:nvSpPr>
          <p:spPr>
            <a:xfrm>
              <a:off x="5586859" y="1571904"/>
              <a:ext cx="26420" cy="9004"/>
            </a:xfrm>
            <a:custGeom>
              <a:avLst/>
              <a:gdLst/>
              <a:ahLst/>
              <a:cxnLst/>
              <a:rect l="l" t="t" r="r" b="b"/>
              <a:pathLst>
                <a:path w="1294" h="441" extrusionOk="0">
                  <a:moveTo>
                    <a:pt x="647" y="0"/>
                  </a:moveTo>
                  <a:cubicBezTo>
                    <a:pt x="295" y="0"/>
                    <a:pt x="1" y="88"/>
                    <a:pt x="1" y="206"/>
                  </a:cubicBezTo>
                  <a:cubicBezTo>
                    <a:pt x="1" y="353"/>
                    <a:pt x="295" y="441"/>
                    <a:pt x="647" y="441"/>
                  </a:cubicBezTo>
                  <a:cubicBezTo>
                    <a:pt x="1029" y="441"/>
                    <a:pt x="1293" y="353"/>
                    <a:pt x="1293" y="206"/>
                  </a:cubicBezTo>
                  <a:cubicBezTo>
                    <a:pt x="1293" y="88"/>
                    <a:pt x="1029"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1306;p61">
              <a:extLst>
                <a:ext uri="{FF2B5EF4-FFF2-40B4-BE49-F238E27FC236}">
                  <a16:creationId xmlns:a16="http://schemas.microsoft.com/office/drawing/2014/main" id="{416DA8DB-60C3-B655-02B2-C4D861B3E996}"/>
                </a:ext>
              </a:extLst>
            </p:cNvPr>
            <p:cNvSpPr/>
            <p:nvPr/>
          </p:nvSpPr>
          <p:spPr>
            <a:xfrm>
              <a:off x="5267161" y="1400990"/>
              <a:ext cx="99597" cy="53188"/>
            </a:xfrm>
            <a:custGeom>
              <a:avLst/>
              <a:gdLst/>
              <a:ahLst/>
              <a:cxnLst/>
              <a:rect l="l" t="t" r="r" b="b"/>
              <a:pathLst>
                <a:path w="4878" h="2605" extrusionOk="0">
                  <a:moveTo>
                    <a:pt x="812" y="0"/>
                  </a:moveTo>
                  <a:cubicBezTo>
                    <a:pt x="514" y="0"/>
                    <a:pt x="235" y="67"/>
                    <a:pt x="1" y="234"/>
                  </a:cubicBezTo>
                  <a:cubicBezTo>
                    <a:pt x="89" y="439"/>
                    <a:pt x="206" y="645"/>
                    <a:pt x="353" y="851"/>
                  </a:cubicBezTo>
                  <a:cubicBezTo>
                    <a:pt x="1231" y="2260"/>
                    <a:pt x="2550" y="2604"/>
                    <a:pt x="3637" y="2604"/>
                  </a:cubicBezTo>
                  <a:cubicBezTo>
                    <a:pt x="4114" y="2604"/>
                    <a:pt x="4546" y="2538"/>
                    <a:pt x="4877" y="2466"/>
                  </a:cubicBezTo>
                  <a:cubicBezTo>
                    <a:pt x="4495" y="1791"/>
                    <a:pt x="3967" y="1262"/>
                    <a:pt x="3291" y="909"/>
                  </a:cubicBezTo>
                  <a:cubicBezTo>
                    <a:pt x="2702" y="560"/>
                    <a:pt x="1675"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1307;p61">
              <a:extLst>
                <a:ext uri="{FF2B5EF4-FFF2-40B4-BE49-F238E27FC236}">
                  <a16:creationId xmlns:a16="http://schemas.microsoft.com/office/drawing/2014/main" id="{EBD8AD7F-6763-BCD4-8DAD-5A2B2CDE7FBE}"/>
                </a:ext>
              </a:extLst>
            </p:cNvPr>
            <p:cNvSpPr/>
            <p:nvPr/>
          </p:nvSpPr>
          <p:spPr>
            <a:xfrm>
              <a:off x="5643253" y="1394477"/>
              <a:ext cx="103190" cy="33811"/>
            </a:xfrm>
            <a:custGeom>
              <a:avLst/>
              <a:gdLst/>
              <a:ahLst/>
              <a:cxnLst/>
              <a:rect l="l" t="t" r="r" b="b"/>
              <a:pathLst>
                <a:path w="5054" h="1656" extrusionOk="0">
                  <a:moveTo>
                    <a:pt x="3849" y="0"/>
                  </a:moveTo>
                  <a:cubicBezTo>
                    <a:pt x="2487" y="0"/>
                    <a:pt x="1036" y="585"/>
                    <a:pt x="0" y="1463"/>
                  </a:cubicBezTo>
                  <a:lnTo>
                    <a:pt x="59" y="1522"/>
                  </a:lnTo>
                  <a:cubicBezTo>
                    <a:pt x="299" y="1615"/>
                    <a:pt x="576" y="1656"/>
                    <a:pt x="877" y="1656"/>
                  </a:cubicBezTo>
                  <a:cubicBezTo>
                    <a:pt x="2198" y="1656"/>
                    <a:pt x="3977" y="865"/>
                    <a:pt x="5053" y="171"/>
                  </a:cubicBezTo>
                  <a:cubicBezTo>
                    <a:pt x="4669" y="54"/>
                    <a:pt x="4263" y="0"/>
                    <a:pt x="3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1308;p61">
              <a:extLst>
                <a:ext uri="{FF2B5EF4-FFF2-40B4-BE49-F238E27FC236}">
                  <a16:creationId xmlns:a16="http://schemas.microsoft.com/office/drawing/2014/main" id="{3D99F976-3AD6-CC06-F9E0-B0154A53196B}"/>
                </a:ext>
              </a:extLst>
            </p:cNvPr>
            <p:cNvSpPr/>
            <p:nvPr/>
          </p:nvSpPr>
          <p:spPr>
            <a:xfrm>
              <a:off x="5672041" y="2384046"/>
              <a:ext cx="67194" cy="111194"/>
            </a:xfrm>
            <a:custGeom>
              <a:avLst/>
              <a:gdLst/>
              <a:ahLst/>
              <a:cxnLst/>
              <a:rect l="l" t="t" r="r" b="b"/>
              <a:pathLst>
                <a:path w="3291" h="5446" extrusionOk="0">
                  <a:moveTo>
                    <a:pt x="0" y="0"/>
                  </a:moveTo>
                  <a:cubicBezTo>
                    <a:pt x="59" y="3026"/>
                    <a:pt x="0" y="5288"/>
                    <a:pt x="0" y="5288"/>
                  </a:cubicBezTo>
                  <a:cubicBezTo>
                    <a:pt x="0" y="5288"/>
                    <a:pt x="1228" y="5445"/>
                    <a:pt x="2150" y="5445"/>
                  </a:cubicBezTo>
                  <a:cubicBezTo>
                    <a:pt x="2612" y="5445"/>
                    <a:pt x="2997" y="5406"/>
                    <a:pt x="3114" y="5288"/>
                  </a:cubicBezTo>
                  <a:cubicBezTo>
                    <a:pt x="3291" y="5112"/>
                    <a:pt x="3291" y="2909"/>
                    <a:pt x="3291" y="412"/>
                  </a:cubicBezTo>
                  <a:cubicBezTo>
                    <a:pt x="2204" y="324"/>
                    <a:pt x="1117" y="14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1309;p61">
              <a:extLst>
                <a:ext uri="{FF2B5EF4-FFF2-40B4-BE49-F238E27FC236}">
                  <a16:creationId xmlns:a16="http://schemas.microsoft.com/office/drawing/2014/main" id="{40232801-1380-5FEB-562C-6EF8135EAB6D}"/>
                </a:ext>
              </a:extLst>
            </p:cNvPr>
            <p:cNvSpPr/>
            <p:nvPr/>
          </p:nvSpPr>
          <p:spPr>
            <a:xfrm>
              <a:off x="6312050" y="2414039"/>
              <a:ext cx="89388" cy="96840"/>
            </a:xfrm>
            <a:custGeom>
              <a:avLst/>
              <a:gdLst/>
              <a:ahLst/>
              <a:cxnLst/>
              <a:rect l="l" t="t" r="r" b="b"/>
              <a:pathLst>
                <a:path w="4378" h="4743" extrusionOk="0">
                  <a:moveTo>
                    <a:pt x="1792" y="0"/>
                  </a:moveTo>
                  <a:cubicBezTo>
                    <a:pt x="882" y="2556"/>
                    <a:pt x="0" y="4524"/>
                    <a:pt x="0" y="4524"/>
                  </a:cubicBezTo>
                  <a:cubicBezTo>
                    <a:pt x="0" y="4524"/>
                    <a:pt x="559" y="4742"/>
                    <a:pt x="1236" y="4742"/>
                  </a:cubicBezTo>
                  <a:cubicBezTo>
                    <a:pt x="1751" y="4742"/>
                    <a:pt x="2334" y="4616"/>
                    <a:pt x="2791" y="4172"/>
                  </a:cubicBezTo>
                  <a:cubicBezTo>
                    <a:pt x="3085" y="3849"/>
                    <a:pt x="3702" y="2292"/>
                    <a:pt x="4378" y="177"/>
                  </a:cubicBezTo>
                  <a:cubicBezTo>
                    <a:pt x="3526" y="177"/>
                    <a:pt x="2644" y="118"/>
                    <a:pt x="1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1310;p61">
              <a:extLst>
                <a:ext uri="{FF2B5EF4-FFF2-40B4-BE49-F238E27FC236}">
                  <a16:creationId xmlns:a16="http://schemas.microsoft.com/office/drawing/2014/main" id="{704EC432-FC59-18DB-A895-4039F3A592B6}"/>
                </a:ext>
              </a:extLst>
            </p:cNvPr>
            <p:cNvSpPr/>
            <p:nvPr/>
          </p:nvSpPr>
          <p:spPr>
            <a:xfrm>
              <a:off x="6422407" y="1737448"/>
              <a:ext cx="139186" cy="265734"/>
            </a:xfrm>
            <a:custGeom>
              <a:avLst/>
              <a:gdLst/>
              <a:ahLst/>
              <a:cxnLst/>
              <a:rect l="l" t="t" r="r" b="b"/>
              <a:pathLst>
                <a:path w="6817" h="13015" extrusionOk="0">
                  <a:moveTo>
                    <a:pt x="6816" y="0"/>
                  </a:moveTo>
                  <a:cubicBezTo>
                    <a:pt x="6053" y="705"/>
                    <a:pt x="5054" y="1087"/>
                    <a:pt x="3996" y="1087"/>
                  </a:cubicBezTo>
                  <a:cubicBezTo>
                    <a:pt x="3374" y="1087"/>
                    <a:pt x="2723" y="1000"/>
                    <a:pt x="2083" y="1000"/>
                  </a:cubicBezTo>
                  <a:cubicBezTo>
                    <a:pt x="1817" y="1000"/>
                    <a:pt x="1553" y="1015"/>
                    <a:pt x="1293" y="1058"/>
                  </a:cubicBezTo>
                  <a:cubicBezTo>
                    <a:pt x="471" y="1176"/>
                    <a:pt x="30" y="1851"/>
                    <a:pt x="1" y="2644"/>
                  </a:cubicBezTo>
                  <a:cubicBezTo>
                    <a:pt x="30" y="3555"/>
                    <a:pt x="236" y="4436"/>
                    <a:pt x="588" y="5230"/>
                  </a:cubicBezTo>
                  <a:cubicBezTo>
                    <a:pt x="911" y="6052"/>
                    <a:pt x="1323" y="6787"/>
                    <a:pt x="1411" y="7668"/>
                  </a:cubicBezTo>
                  <a:cubicBezTo>
                    <a:pt x="1470" y="8696"/>
                    <a:pt x="1058" y="9754"/>
                    <a:pt x="1235" y="10782"/>
                  </a:cubicBezTo>
                  <a:cubicBezTo>
                    <a:pt x="1411" y="11693"/>
                    <a:pt x="2175" y="12398"/>
                    <a:pt x="2850" y="13015"/>
                  </a:cubicBezTo>
                  <a:cubicBezTo>
                    <a:pt x="3262" y="10899"/>
                    <a:pt x="4143" y="8167"/>
                    <a:pt x="5759" y="4231"/>
                  </a:cubicBezTo>
                  <a:cubicBezTo>
                    <a:pt x="6288" y="2879"/>
                    <a:pt x="6640" y="1440"/>
                    <a:pt x="6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1311;p61">
              <a:extLst>
                <a:ext uri="{FF2B5EF4-FFF2-40B4-BE49-F238E27FC236}">
                  <a16:creationId xmlns:a16="http://schemas.microsoft.com/office/drawing/2014/main" id="{1481C736-EB67-8B4B-4EFF-D3CF1A150041}"/>
                </a:ext>
              </a:extLst>
            </p:cNvPr>
            <p:cNvSpPr/>
            <p:nvPr/>
          </p:nvSpPr>
          <p:spPr>
            <a:xfrm>
              <a:off x="5425520" y="1643058"/>
              <a:ext cx="167954" cy="123955"/>
            </a:xfrm>
            <a:custGeom>
              <a:avLst/>
              <a:gdLst/>
              <a:ahLst/>
              <a:cxnLst/>
              <a:rect l="l" t="t" r="r" b="b"/>
              <a:pathLst>
                <a:path w="8226" h="6071" extrusionOk="0">
                  <a:moveTo>
                    <a:pt x="4252" y="0"/>
                  </a:moveTo>
                  <a:cubicBezTo>
                    <a:pt x="2729" y="0"/>
                    <a:pt x="1157" y="558"/>
                    <a:pt x="0" y="1686"/>
                  </a:cubicBezTo>
                  <a:cubicBezTo>
                    <a:pt x="1051" y="4043"/>
                    <a:pt x="2431" y="6070"/>
                    <a:pt x="3928" y="6070"/>
                  </a:cubicBezTo>
                  <a:cubicBezTo>
                    <a:pt x="3980" y="6070"/>
                    <a:pt x="4032" y="6068"/>
                    <a:pt x="4084" y="6063"/>
                  </a:cubicBezTo>
                  <a:cubicBezTo>
                    <a:pt x="5788" y="5887"/>
                    <a:pt x="7198" y="3918"/>
                    <a:pt x="8226" y="1686"/>
                  </a:cubicBezTo>
                  <a:cubicBezTo>
                    <a:pt x="7268" y="566"/>
                    <a:pt x="5785" y="0"/>
                    <a:pt x="4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1312;p61">
              <a:extLst>
                <a:ext uri="{FF2B5EF4-FFF2-40B4-BE49-F238E27FC236}">
                  <a16:creationId xmlns:a16="http://schemas.microsoft.com/office/drawing/2014/main" id="{EDF13EC8-F476-48B5-6FAE-9E41DFF08D0E}"/>
                </a:ext>
              </a:extLst>
            </p:cNvPr>
            <p:cNvSpPr/>
            <p:nvPr/>
          </p:nvSpPr>
          <p:spPr>
            <a:xfrm>
              <a:off x="5617465" y="1461527"/>
              <a:ext cx="28809" cy="73197"/>
            </a:xfrm>
            <a:custGeom>
              <a:avLst/>
              <a:gdLst/>
              <a:ahLst/>
              <a:cxnLst/>
              <a:rect l="l" t="t" r="r" b="b"/>
              <a:pathLst>
                <a:path w="1411" h="3585" extrusionOk="0">
                  <a:moveTo>
                    <a:pt x="1381" y="1"/>
                  </a:moveTo>
                  <a:lnTo>
                    <a:pt x="1381" y="1"/>
                  </a:lnTo>
                  <a:cubicBezTo>
                    <a:pt x="999" y="89"/>
                    <a:pt x="676" y="265"/>
                    <a:pt x="411" y="530"/>
                  </a:cubicBezTo>
                  <a:cubicBezTo>
                    <a:pt x="353" y="618"/>
                    <a:pt x="265" y="706"/>
                    <a:pt x="206" y="794"/>
                  </a:cubicBezTo>
                  <a:cubicBezTo>
                    <a:pt x="0" y="1587"/>
                    <a:pt x="59" y="2439"/>
                    <a:pt x="353" y="3203"/>
                  </a:cubicBezTo>
                  <a:lnTo>
                    <a:pt x="500" y="3409"/>
                  </a:lnTo>
                  <a:lnTo>
                    <a:pt x="676" y="3467"/>
                  </a:lnTo>
                  <a:cubicBezTo>
                    <a:pt x="823" y="3497"/>
                    <a:pt x="999" y="3555"/>
                    <a:pt x="1146" y="3585"/>
                  </a:cubicBezTo>
                  <a:cubicBezTo>
                    <a:pt x="1322" y="2410"/>
                    <a:pt x="1410" y="1205"/>
                    <a:pt x="1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1313;p61">
              <a:extLst>
                <a:ext uri="{FF2B5EF4-FFF2-40B4-BE49-F238E27FC236}">
                  <a16:creationId xmlns:a16="http://schemas.microsoft.com/office/drawing/2014/main" id="{1D3F4CDA-F885-8817-A90F-3D74E9DBC23D}"/>
                </a:ext>
              </a:extLst>
            </p:cNvPr>
            <p:cNvSpPr/>
            <p:nvPr/>
          </p:nvSpPr>
          <p:spPr>
            <a:xfrm>
              <a:off x="5545473" y="1556305"/>
              <a:ext cx="90592" cy="115788"/>
            </a:xfrm>
            <a:custGeom>
              <a:avLst/>
              <a:gdLst/>
              <a:ahLst/>
              <a:cxnLst/>
              <a:rect l="l" t="t" r="r" b="b"/>
              <a:pathLst>
                <a:path w="4437" h="5671" extrusionOk="0">
                  <a:moveTo>
                    <a:pt x="4437" y="0"/>
                  </a:moveTo>
                  <a:lnTo>
                    <a:pt x="4437" y="0"/>
                  </a:lnTo>
                  <a:cubicBezTo>
                    <a:pt x="4172" y="147"/>
                    <a:pt x="3937" y="382"/>
                    <a:pt x="3732" y="617"/>
                  </a:cubicBezTo>
                  <a:cubicBezTo>
                    <a:pt x="3467" y="1029"/>
                    <a:pt x="3144" y="1411"/>
                    <a:pt x="2762" y="1734"/>
                  </a:cubicBezTo>
                  <a:cubicBezTo>
                    <a:pt x="2527" y="1881"/>
                    <a:pt x="2292" y="1998"/>
                    <a:pt x="1998" y="2027"/>
                  </a:cubicBezTo>
                  <a:cubicBezTo>
                    <a:pt x="1734" y="2086"/>
                    <a:pt x="1470" y="2057"/>
                    <a:pt x="1205" y="2086"/>
                  </a:cubicBezTo>
                  <a:cubicBezTo>
                    <a:pt x="618" y="2145"/>
                    <a:pt x="118" y="2556"/>
                    <a:pt x="1" y="3144"/>
                  </a:cubicBezTo>
                  <a:cubicBezTo>
                    <a:pt x="530" y="4231"/>
                    <a:pt x="1382" y="5141"/>
                    <a:pt x="2469" y="5670"/>
                  </a:cubicBezTo>
                  <a:cubicBezTo>
                    <a:pt x="3262" y="3819"/>
                    <a:pt x="3908" y="1939"/>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1314;p61">
              <a:extLst>
                <a:ext uri="{FF2B5EF4-FFF2-40B4-BE49-F238E27FC236}">
                  <a16:creationId xmlns:a16="http://schemas.microsoft.com/office/drawing/2014/main" id="{A2ADF0D8-C43A-D3C8-79F6-83DB00EAC2AF}"/>
                </a:ext>
              </a:extLst>
            </p:cNvPr>
            <p:cNvSpPr/>
            <p:nvPr/>
          </p:nvSpPr>
          <p:spPr>
            <a:xfrm>
              <a:off x="5398528" y="1607042"/>
              <a:ext cx="36609" cy="68644"/>
            </a:xfrm>
            <a:custGeom>
              <a:avLst/>
              <a:gdLst/>
              <a:ahLst/>
              <a:cxnLst/>
              <a:rect l="l" t="t" r="r" b="b"/>
              <a:pathLst>
                <a:path w="1793" h="3362" extrusionOk="0">
                  <a:moveTo>
                    <a:pt x="283" y="1"/>
                  </a:moveTo>
                  <a:cubicBezTo>
                    <a:pt x="228" y="1"/>
                    <a:pt x="173" y="5"/>
                    <a:pt x="118" y="12"/>
                  </a:cubicBezTo>
                  <a:lnTo>
                    <a:pt x="0" y="12"/>
                  </a:lnTo>
                  <a:cubicBezTo>
                    <a:pt x="382" y="1158"/>
                    <a:pt x="794" y="2275"/>
                    <a:pt x="1264" y="3362"/>
                  </a:cubicBezTo>
                  <a:cubicBezTo>
                    <a:pt x="1352" y="3273"/>
                    <a:pt x="1410" y="3156"/>
                    <a:pt x="1469" y="3038"/>
                  </a:cubicBezTo>
                  <a:cubicBezTo>
                    <a:pt x="1675" y="2686"/>
                    <a:pt x="1792" y="2275"/>
                    <a:pt x="1792" y="1834"/>
                  </a:cubicBezTo>
                  <a:cubicBezTo>
                    <a:pt x="1792" y="1452"/>
                    <a:pt x="1704" y="1070"/>
                    <a:pt x="1528" y="718"/>
                  </a:cubicBezTo>
                  <a:cubicBezTo>
                    <a:pt x="1352" y="424"/>
                    <a:pt x="1058" y="189"/>
                    <a:pt x="735" y="71"/>
                  </a:cubicBezTo>
                  <a:cubicBezTo>
                    <a:pt x="584" y="28"/>
                    <a:pt x="434" y="1"/>
                    <a:pt x="2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1315;p61">
              <a:extLst>
                <a:ext uri="{FF2B5EF4-FFF2-40B4-BE49-F238E27FC236}">
                  <a16:creationId xmlns:a16="http://schemas.microsoft.com/office/drawing/2014/main" id="{4F79B0B3-28B5-6919-C423-C4612F1EC589}"/>
                </a:ext>
              </a:extLst>
            </p:cNvPr>
            <p:cNvSpPr/>
            <p:nvPr/>
          </p:nvSpPr>
          <p:spPr>
            <a:xfrm>
              <a:off x="5432707" y="1370364"/>
              <a:ext cx="130795" cy="44367"/>
            </a:xfrm>
            <a:custGeom>
              <a:avLst/>
              <a:gdLst/>
              <a:ahLst/>
              <a:cxnLst/>
              <a:rect l="l" t="t" r="r" b="b"/>
              <a:pathLst>
                <a:path w="6406" h="2173" extrusionOk="0">
                  <a:moveTo>
                    <a:pt x="4255" y="0"/>
                  </a:moveTo>
                  <a:cubicBezTo>
                    <a:pt x="2821" y="0"/>
                    <a:pt x="1391" y="196"/>
                    <a:pt x="1" y="588"/>
                  </a:cubicBezTo>
                  <a:cubicBezTo>
                    <a:pt x="30" y="1058"/>
                    <a:pt x="206" y="1528"/>
                    <a:pt x="500" y="1910"/>
                  </a:cubicBezTo>
                  <a:cubicBezTo>
                    <a:pt x="620" y="2081"/>
                    <a:pt x="810" y="2172"/>
                    <a:pt x="999" y="2172"/>
                  </a:cubicBezTo>
                  <a:cubicBezTo>
                    <a:pt x="1135" y="2172"/>
                    <a:pt x="1271" y="2125"/>
                    <a:pt x="1382" y="2027"/>
                  </a:cubicBezTo>
                  <a:cubicBezTo>
                    <a:pt x="1617" y="1734"/>
                    <a:pt x="1910" y="1528"/>
                    <a:pt x="2234" y="1410"/>
                  </a:cubicBezTo>
                  <a:cubicBezTo>
                    <a:pt x="2410" y="1381"/>
                    <a:pt x="2579" y="1366"/>
                    <a:pt x="2744" y="1366"/>
                  </a:cubicBezTo>
                  <a:cubicBezTo>
                    <a:pt x="2909" y="1366"/>
                    <a:pt x="3071" y="1381"/>
                    <a:pt x="3232" y="1410"/>
                  </a:cubicBezTo>
                  <a:cubicBezTo>
                    <a:pt x="3614" y="1528"/>
                    <a:pt x="4026" y="1557"/>
                    <a:pt x="4407" y="1675"/>
                  </a:cubicBezTo>
                  <a:cubicBezTo>
                    <a:pt x="4672" y="1734"/>
                    <a:pt x="4936" y="1881"/>
                    <a:pt x="5201" y="1939"/>
                  </a:cubicBezTo>
                  <a:cubicBezTo>
                    <a:pt x="5239" y="1946"/>
                    <a:pt x="5271" y="1949"/>
                    <a:pt x="5300" y="1949"/>
                  </a:cubicBezTo>
                  <a:cubicBezTo>
                    <a:pt x="5406" y="1949"/>
                    <a:pt x="5467" y="1901"/>
                    <a:pt x="5583" y="1763"/>
                  </a:cubicBezTo>
                  <a:cubicBezTo>
                    <a:pt x="5906" y="1352"/>
                    <a:pt x="6141" y="882"/>
                    <a:pt x="6317" y="382"/>
                  </a:cubicBezTo>
                  <a:lnTo>
                    <a:pt x="6405" y="147"/>
                  </a:lnTo>
                  <a:cubicBezTo>
                    <a:pt x="5690" y="49"/>
                    <a:pt x="4972" y="0"/>
                    <a:pt x="4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1316;p61">
              <a:extLst>
                <a:ext uri="{FF2B5EF4-FFF2-40B4-BE49-F238E27FC236}">
                  <a16:creationId xmlns:a16="http://schemas.microsoft.com/office/drawing/2014/main" id="{325E0027-431A-47C0-4894-81FE5118DB37}"/>
                </a:ext>
              </a:extLst>
            </p:cNvPr>
            <p:cNvSpPr/>
            <p:nvPr/>
          </p:nvSpPr>
          <p:spPr>
            <a:xfrm>
              <a:off x="5416516" y="1529313"/>
              <a:ext cx="27604" cy="23521"/>
            </a:xfrm>
            <a:custGeom>
              <a:avLst/>
              <a:gdLst/>
              <a:ahLst/>
              <a:cxnLst/>
              <a:rect l="l" t="t" r="r" b="b"/>
              <a:pathLst>
                <a:path w="1352" h="1152" extrusionOk="0">
                  <a:moveTo>
                    <a:pt x="764" y="0"/>
                  </a:moveTo>
                  <a:cubicBezTo>
                    <a:pt x="265" y="0"/>
                    <a:pt x="1" y="617"/>
                    <a:pt x="353" y="970"/>
                  </a:cubicBezTo>
                  <a:cubicBezTo>
                    <a:pt x="479" y="1096"/>
                    <a:pt x="631" y="1152"/>
                    <a:pt x="778" y="1152"/>
                  </a:cubicBezTo>
                  <a:cubicBezTo>
                    <a:pt x="1075" y="1152"/>
                    <a:pt x="1352" y="922"/>
                    <a:pt x="1352" y="588"/>
                  </a:cubicBezTo>
                  <a:cubicBezTo>
                    <a:pt x="1352" y="265"/>
                    <a:pt x="1088"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1317;p61">
              <a:extLst>
                <a:ext uri="{FF2B5EF4-FFF2-40B4-BE49-F238E27FC236}">
                  <a16:creationId xmlns:a16="http://schemas.microsoft.com/office/drawing/2014/main" id="{9ECEB690-F196-A192-8AE5-E1111673C093}"/>
                </a:ext>
              </a:extLst>
            </p:cNvPr>
            <p:cNvSpPr/>
            <p:nvPr/>
          </p:nvSpPr>
          <p:spPr>
            <a:xfrm>
              <a:off x="5576671" y="1529313"/>
              <a:ext cx="27604" cy="23705"/>
            </a:xfrm>
            <a:custGeom>
              <a:avLst/>
              <a:gdLst/>
              <a:ahLst/>
              <a:cxnLst/>
              <a:rect l="l" t="t" r="r" b="b"/>
              <a:pathLst>
                <a:path w="1352" h="1161" extrusionOk="0">
                  <a:moveTo>
                    <a:pt x="764" y="0"/>
                  </a:moveTo>
                  <a:cubicBezTo>
                    <a:pt x="265" y="0"/>
                    <a:pt x="0" y="617"/>
                    <a:pt x="353" y="999"/>
                  </a:cubicBezTo>
                  <a:cubicBezTo>
                    <a:pt x="474" y="1111"/>
                    <a:pt x="619" y="1161"/>
                    <a:pt x="760" y="1161"/>
                  </a:cubicBezTo>
                  <a:cubicBezTo>
                    <a:pt x="1064" y="1161"/>
                    <a:pt x="1352" y="929"/>
                    <a:pt x="1352" y="588"/>
                  </a:cubicBezTo>
                  <a:cubicBezTo>
                    <a:pt x="1352" y="265"/>
                    <a:pt x="1087" y="0"/>
                    <a:pt x="7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1318;p61">
              <a:extLst>
                <a:ext uri="{FF2B5EF4-FFF2-40B4-BE49-F238E27FC236}">
                  <a16:creationId xmlns:a16="http://schemas.microsoft.com/office/drawing/2014/main" id="{0EB1AC03-9C8F-A5CD-7B59-2AE960BA0A17}"/>
                </a:ext>
              </a:extLst>
            </p:cNvPr>
            <p:cNvSpPr/>
            <p:nvPr/>
          </p:nvSpPr>
          <p:spPr>
            <a:xfrm>
              <a:off x="5469908" y="1717051"/>
              <a:ext cx="20356" cy="20479"/>
            </a:xfrm>
            <a:custGeom>
              <a:avLst/>
              <a:gdLst/>
              <a:ahLst/>
              <a:cxnLst/>
              <a:rect l="l" t="t" r="r" b="b"/>
              <a:pathLst>
                <a:path w="997" h="1003" extrusionOk="0">
                  <a:moveTo>
                    <a:pt x="323" y="1"/>
                  </a:moveTo>
                  <a:cubicBezTo>
                    <a:pt x="30" y="1"/>
                    <a:pt x="0" y="382"/>
                    <a:pt x="206" y="676"/>
                  </a:cubicBezTo>
                  <a:cubicBezTo>
                    <a:pt x="340" y="912"/>
                    <a:pt x="469" y="1003"/>
                    <a:pt x="576" y="1003"/>
                  </a:cubicBezTo>
                  <a:cubicBezTo>
                    <a:pt x="870" y="1003"/>
                    <a:pt x="996" y="325"/>
                    <a:pt x="588" y="89"/>
                  </a:cubicBezTo>
                  <a:cubicBezTo>
                    <a:pt x="500" y="30"/>
                    <a:pt x="412"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1319;p61">
              <a:extLst>
                <a:ext uri="{FF2B5EF4-FFF2-40B4-BE49-F238E27FC236}">
                  <a16:creationId xmlns:a16="http://schemas.microsoft.com/office/drawing/2014/main" id="{0B2E249D-5C76-D8E3-EA6D-890C35F9378A}"/>
                </a:ext>
              </a:extLst>
            </p:cNvPr>
            <p:cNvSpPr/>
            <p:nvPr/>
          </p:nvSpPr>
          <p:spPr>
            <a:xfrm>
              <a:off x="5525586" y="1717051"/>
              <a:ext cx="19907" cy="20479"/>
            </a:xfrm>
            <a:custGeom>
              <a:avLst/>
              <a:gdLst/>
              <a:ahLst/>
              <a:cxnLst/>
              <a:rect l="l" t="t" r="r" b="b"/>
              <a:pathLst>
                <a:path w="975" h="1003" extrusionOk="0">
                  <a:moveTo>
                    <a:pt x="681" y="1"/>
                  </a:moveTo>
                  <a:cubicBezTo>
                    <a:pt x="564" y="1"/>
                    <a:pt x="475" y="30"/>
                    <a:pt x="387" y="89"/>
                  </a:cubicBezTo>
                  <a:cubicBezTo>
                    <a:pt x="0" y="325"/>
                    <a:pt x="117" y="1003"/>
                    <a:pt x="415" y="1003"/>
                  </a:cubicBezTo>
                  <a:cubicBezTo>
                    <a:pt x="524" y="1003"/>
                    <a:pt x="657" y="912"/>
                    <a:pt x="799" y="676"/>
                  </a:cubicBezTo>
                  <a:cubicBezTo>
                    <a:pt x="975" y="382"/>
                    <a:pt x="945" y="1"/>
                    <a:pt x="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2" name="Google Shape;1744;p64">
            <a:extLst>
              <a:ext uri="{FF2B5EF4-FFF2-40B4-BE49-F238E27FC236}">
                <a16:creationId xmlns:a16="http://schemas.microsoft.com/office/drawing/2014/main" id="{F9CB68B4-B622-13B7-4A05-CBAABB43BE7A}"/>
              </a:ext>
            </a:extLst>
          </p:cNvPr>
          <p:cNvGrpSpPr/>
          <p:nvPr/>
        </p:nvGrpSpPr>
        <p:grpSpPr>
          <a:xfrm>
            <a:off x="4572000" y="4484604"/>
            <a:ext cx="425675" cy="431025"/>
            <a:chOff x="4028763" y="1285300"/>
            <a:chExt cx="425675" cy="431025"/>
          </a:xfrm>
        </p:grpSpPr>
        <p:sp>
          <p:nvSpPr>
            <p:cNvPr id="2823" name="Google Shape;1745;p64">
              <a:extLst>
                <a:ext uri="{FF2B5EF4-FFF2-40B4-BE49-F238E27FC236}">
                  <a16:creationId xmlns:a16="http://schemas.microsoft.com/office/drawing/2014/main" id="{ED24D487-67A3-8C95-3E74-4099F653B10C}"/>
                </a:ext>
              </a:extLst>
            </p:cNvPr>
            <p:cNvSpPr/>
            <p:nvPr/>
          </p:nvSpPr>
          <p:spPr>
            <a:xfrm>
              <a:off x="4174613" y="1518375"/>
              <a:ext cx="135175" cy="182175"/>
            </a:xfrm>
            <a:custGeom>
              <a:avLst/>
              <a:gdLst/>
              <a:ahLst/>
              <a:cxnLst/>
              <a:rect l="l" t="t" r="r" b="b"/>
              <a:pathLst>
                <a:path w="5407" h="7287" extrusionOk="0">
                  <a:moveTo>
                    <a:pt x="72" y="2644"/>
                  </a:moveTo>
                  <a:cubicBezTo>
                    <a:pt x="1" y="2798"/>
                    <a:pt x="48" y="2989"/>
                    <a:pt x="191" y="3072"/>
                  </a:cubicBezTo>
                  <a:lnTo>
                    <a:pt x="1513" y="3810"/>
                  </a:lnTo>
                  <a:lnTo>
                    <a:pt x="1513" y="6656"/>
                  </a:lnTo>
                  <a:lnTo>
                    <a:pt x="3370" y="7287"/>
                  </a:lnTo>
                  <a:lnTo>
                    <a:pt x="5406" y="6656"/>
                  </a:lnTo>
                  <a:lnTo>
                    <a:pt x="5406" y="12"/>
                  </a:lnTo>
                  <a:lnTo>
                    <a:pt x="5347" y="0"/>
                  </a:lnTo>
                  <a:cubicBezTo>
                    <a:pt x="4930" y="536"/>
                    <a:pt x="4025" y="893"/>
                    <a:pt x="3537" y="893"/>
                  </a:cubicBezTo>
                  <a:cubicBezTo>
                    <a:pt x="3049" y="893"/>
                    <a:pt x="3072" y="846"/>
                    <a:pt x="2846" y="786"/>
                  </a:cubicBezTo>
                  <a:cubicBezTo>
                    <a:pt x="2525" y="679"/>
                    <a:pt x="2227" y="500"/>
                    <a:pt x="1989" y="274"/>
                  </a:cubicBezTo>
                  <a:cubicBezTo>
                    <a:pt x="1834" y="381"/>
                    <a:pt x="1668" y="453"/>
                    <a:pt x="1489" y="512"/>
                  </a:cubicBezTo>
                  <a:lnTo>
                    <a:pt x="1489" y="2453"/>
                  </a:lnTo>
                  <a:lnTo>
                    <a:pt x="775" y="2048"/>
                  </a:lnTo>
                  <a:cubicBezTo>
                    <a:pt x="632" y="1953"/>
                    <a:pt x="441" y="2013"/>
                    <a:pt x="358" y="2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1746;p64">
              <a:extLst>
                <a:ext uri="{FF2B5EF4-FFF2-40B4-BE49-F238E27FC236}">
                  <a16:creationId xmlns:a16="http://schemas.microsoft.com/office/drawing/2014/main" id="{D963FF9D-B79A-3EAA-AEA8-C3AD1AB63AD4}"/>
                </a:ext>
              </a:extLst>
            </p:cNvPr>
            <p:cNvSpPr/>
            <p:nvPr/>
          </p:nvSpPr>
          <p:spPr>
            <a:xfrm>
              <a:off x="4278788" y="1518375"/>
              <a:ext cx="30100" cy="166400"/>
            </a:xfrm>
            <a:custGeom>
              <a:avLst/>
              <a:gdLst/>
              <a:ahLst/>
              <a:cxnLst/>
              <a:rect l="l" t="t" r="r" b="b"/>
              <a:pathLst>
                <a:path w="1204" h="6656" extrusionOk="0">
                  <a:moveTo>
                    <a:pt x="13" y="6656"/>
                  </a:moveTo>
                  <a:lnTo>
                    <a:pt x="1203" y="6656"/>
                  </a:lnTo>
                  <a:lnTo>
                    <a:pt x="1203" y="12"/>
                  </a:lnTo>
                  <a:lnTo>
                    <a:pt x="1144" y="0"/>
                  </a:lnTo>
                  <a:cubicBezTo>
                    <a:pt x="834" y="358"/>
                    <a:pt x="441" y="619"/>
                    <a:pt x="1" y="762"/>
                  </a:cubicBezTo>
                  <a:lnTo>
                    <a:pt x="1" y="66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1747;p64">
              <a:extLst>
                <a:ext uri="{FF2B5EF4-FFF2-40B4-BE49-F238E27FC236}">
                  <a16:creationId xmlns:a16="http://schemas.microsoft.com/office/drawing/2014/main" id="{C0C5EFEE-94E9-A7E1-E066-56A0424ECF46}"/>
                </a:ext>
              </a:extLst>
            </p:cNvPr>
            <p:cNvSpPr/>
            <p:nvPr/>
          </p:nvSpPr>
          <p:spPr>
            <a:xfrm>
              <a:off x="4089788" y="1285300"/>
              <a:ext cx="333700" cy="279525"/>
            </a:xfrm>
            <a:custGeom>
              <a:avLst/>
              <a:gdLst/>
              <a:ahLst/>
              <a:cxnLst/>
              <a:rect l="l" t="t" r="r" b="b"/>
              <a:pathLst>
                <a:path w="13348" h="11181" extrusionOk="0">
                  <a:moveTo>
                    <a:pt x="893" y="9026"/>
                  </a:moveTo>
                  <a:cubicBezTo>
                    <a:pt x="893" y="10514"/>
                    <a:pt x="2763" y="11181"/>
                    <a:pt x="3703" y="10026"/>
                  </a:cubicBezTo>
                  <a:cubicBezTo>
                    <a:pt x="3941" y="10157"/>
                    <a:pt x="4203" y="10228"/>
                    <a:pt x="4477" y="10228"/>
                  </a:cubicBezTo>
                  <a:cubicBezTo>
                    <a:pt x="4620" y="10228"/>
                    <a:pt x="4775" y="10216"/>
                    <a:pt x="4918" y="10181"/>
                  </a:cubicBezTo>
                  <a:cubicBezTo>
                    <a:pt x="5084" y="10121"/>
                    <a:pt x="5251" y="10050"/>
                    <a:pt x="5406" y="9942"/>
                  </a:cubicBezTo>
                  <a:cubicBezTo>
                    <a:pt x="5656" y="10169"/>
                    <a:pt x="5942" y="10335"/>
                    <a:pt x="6263" y="10443"/>
                  </a:cubicBezTo>
                  <a:cubicBezTo>
                    <a:pt x="6489" y="10514"/>
                    <a:pt x="6715" y="10550"/>
                    <a:pt x="6942" y="10550"/>
                  </a:cubicBezTo>
                  <a:cubicBezTo>
                    <a:pt x="7644" y="10550"/>
                    <a:pt x="8311" y="10228"/>
                    <a:pt x="8728" y="9669"/>
                  </a:cubicBezTo>
                  <a:cubicBezTo>
                    <a:pt x="8751" y="9669"/>
                    <a:pt x="8775" y="9681"/>
                    <a:pt x="8799" y="9681"/>
                  </a:cubicBezTo>
                  <a:cubicBezTo>
                    <a:pt x="8894" y="9704"/>
                    <a:pt x="8990" y="9704"/>
                    <a:pt x="9097" y="9704"/>
                  </a:cubicBezTo>
                  <a:cubicBezTo>
                    <a:pt x="9454" y="9704"/>
                    <a:pt x="9811" y="9585"/>
                    <a:pt x="10109" y="9371"/>
                  </a:cubicBezTo>
                  <a:cubicBezTo>
                    <a:pt x="11597" y="10264"/>
                    <a:pt x="13347" y="8669"/>
                    <a:pt x="12585" y="7097"/>
                  </a:cubicBezTo>
                  <a:cubicBezTo>
                    <a:pt x="12978" y="6740"/>
                    <a:pt x="13157" y="6204"/>
                    <a:pt x="13073" y="5692"/>
                  </a:cubicBezTo>
                  <a:cubicBezTo>
                    <a:pt x="12931" y="4799"/>
                    <a:pt x="12240" y="4418"/>
                    <a:pt x="11168" y="4323"/>
                  </a:cubicBezTo>
                  <a:cubicBezTo>
                    <a:pt x="11240" y="4120"/>
                    <a:pt x="11276" y="4108"/>
                    <a:pt x="11276" y="3465"/>
                  </a:cubicBezTo>
                  <a:cubicBezTo>
                    <a:pt x="11276" y="2823"/>
                    <a:pt x="10406" y="1525"/>
                    <a:pt x="9335" y="1525"/>
                  </a:cubicBezTo>
                  <a:lnTo>
                    <a:pt x="9216" y="1525"/>
                  </a:lnTo>
                  <a:cubicBezTo>
                    <a:pt x="8335" y="108"/>
                    <a:pt x="6311" y="1"/>
                    <a:pt x="5275" y="1322"/>
                  </a:cubicBezTo>
                  <a:cubicBezTo>
                    <a:pt x="4489" y="715"/>
                    <a:pt x="3358" y="1227"/>
                    <a:pt x="3263" y="2203"/>
                  </a:cubicBezTo>
                  <a:cubicBezTo>
                    <a:pt x="2024" y="2394"/>
                    <a:pt x="1120" y="3465"/>
                    <a:pt x="1108" y="4716"/>
                  </a:cubicBezTo>
                  <a:cubicBezTo>
                    <a:pt x="1120" y="4823"/>
                    <a:pt x="1120" y="4942"/>
                    <a:pt x="1131" y="5049"/>
                  </a:cubicBezTo>
                  <a:cubicBezTo>
                    <a:pt x="1131" y="5073"/>
                    <a:pt x="1131" y="5097"/>
                    <a:pt x="1143" y="5132"/>
                  </a:cubicBezTo>
                  <a:cubicBezTo>
                    <a:pt x="0" y="5775"/>
                    <a:pt x="96" y="7454"/>
                    <a:pt x="1310" y="7966"/>
                  </a:cubicBezTo>
                  <a:cubicBezTo>
                    <a:pt x="1060" y="8264"/>
                    <a:pt x="917" y="8633"/>
                    <a:pt x="917" y="90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1748;p64">
              <a:extLst>
                <a:ext uri="{FF2B5EF4-FFF2-40B4-BE49-F238E27FC236}">
                  <a16:creationId xmlns:a16="http://schemas.microsoft.com/office/drawing/2014/main" id="{91F2A79B-8D1E-C26F-6B3E-CCA1C4A8F88D}"/>
                </a:ext>
              </a:extLst>
            </p:cNvPr>
            <p:cNvSpPr/>
            <p:nvPr/>
          </p:nvSpPr>
          <p:spPr>
            <a:xfrm>
              <a:off x="4259163" y="1295125"/>
              <a:ext cx="164325" cy="253925"/>
            </a:xfrm>
            <a:custGeom>
              <a:avLst/>
              <a:gdLst/>
              <a:ahLst/>
              <a:cxnLst/>
              <a:rect l="l" t="t" r="r" b="b"/>
              <a:pathLst>
                <a:path w="6573" h="10157" extrusionOk="0">
                  <a:moveTo>
                    <a:pt x="2310" y="6835"/>
                  </a:moveTo>
                  <a:cubicBezTo>
                    <a:pt x="2024" y="7918"/>
                    <a:pt x="1464" y="8918"/>
                    <a:pt x="691" y="9728"/>
                  </a:cubicBezTo>
                  <a:cubicBezTo>
                    <a:pt x="536" y="9871"/>
                    <a:pt x="393" y="10026"/>
                    <a:pt x="238" y="10157"/>
                  </a:cubicBezTo>
                  <a:cubicBezTo>
                    <a:pt x="917" y="10133"/>
                    <a:pt x="1548" y="9811"/>
                    <a:pt x="1965" y="9276"/>
                  </a:cubicBezTo>
                  <a:cubicBezTo>
                    <a:pt x="1976" y="9276"/>
                    <a:pt x="2000" y="9276"/>
                    <a:pt x="2024" y="9288"/>
                  </a:cubicBezTo>
                  <a:cubicBezTo>
                    <a:pt x="2119" y="9299"/>
                    <a:pt x="2215" y="9311"/>
                    <a:pt x="2322" y="9311"/>
                  </a:cubicBezTo>
                  <a:cubicBezTo>
                    <a:pt x="2679" y="9311"/>
                    <a:pt x="3036" y="9192"/>
                    <a:pt x="3334" y="8978"/>
                  </a:cubicBezTo>
                  <a:cubicBezTo>
                    <a:pt x="4834" y="9859"/>
                    <a:pt x="6572" y="8276"/>
                    <a:pt x="5810" y="6704"/>
                  </a:cubicBezTo>
                  <a:cubicBezTo>
                    <a:pt x="6203" y="6347"/>
                    <a:pt x="6382" y="5811"/>
                    <a:pt x="6298" y="5287"/>
                  </a:cubicBezTo>
                  <a:cubicBezTo>
                    <a:pt x="6156" y="4394"/>
                    <a:pt x="5465" y="4013"/>
                    <a:pt x="4393" y="3918"/>
                  </a:cubicBezTo>
                  <a:cubicBezTo>
                    <a:pt x="4465" y="3727"/>
                    <a:pt x="4501" y="3715"/>
                    <a:pt x="4501" y="3061"/>
                  </a:cubicBezTo>
                  <a:cubicBezTo>
                    <a:pt x="4501" y="2418"/>
                    <a:pt x="3631" y="1132"/>
                    <a:pt x="2560" y="1132"/>
                  </a:cubicBezTo>
                  <a:lnTo>
                    <a:pt x="2441" y="1132"/>
                  </a:lnTo>
                  <a:cubicBezTo>
                    <a:pt x="2000" y="429"/>
                    <a:pt x="1226" y="1"/>
                    <a:pt x="405" y="1"/>
                  </a:cubicBezTo>
                  <a:cubicBezTo>
                    <a:pt x="262" y="1"/>
                    <a:pt x="131" y="13"/>
                    <a:pt x="0" y="36"/>
                  </a:cubicBezTo>
                  <a:cubicBezTo>
                    <a:pt x="1417" y="1132"/>
                    <a:pt x="2310" y="2763"/>
                    <a:pt x="2488" y="4549"/>
                  </a:cubicBezTo>
                  <a:cubicBezTo>
                    <a:pt x="2512" y="4763"/>
                    <a:pt x="2524" y="4977"/>
                    <a:pt x="2524" y="5192"/>
                  </a:cubicBezTo>
                  <a:cubicBezTo>
                    <a:pt x="2524" y="5609"/>
                    <a:pt x="2477" y="6025"/>
                    <a:pt x="2405" y="6430"/>
                  </a:cubicBezTo>
                  <a:cubicBezTo>
                    <a:pt x="2381" y="6561"/>
                    <a:pt x="2346" y="6692"/>
                    <a:pt x="2310" y="68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1749;p64">
              <a:extLst>
                <a:ext uri="{FF2B5EF4-FFF2-40B4-BE49-F238E27FC236}">
                  <a16:creationId xmlns:a16="http://schemas.microsoft.com/office/drawing/2014/main" id="{456DC1A4-3309-AE04-1FAE-95900B35DC55}"/>
                </a:ext>
              </a:extLst>
            </p:cNvPr>
            <p:cNvSpPr/>
            <p:nvPr/>
          </p:nvSpPr>
          <p:spPr>
            <a:xfrm>
              <a:off x="4165688" y="1369850"/>
              <a:ext cx="46450" cy="46450"/>
            </a:xfrm>
            <a:custGeom>
              <a:avLst/>
              <a:gdLst/>
              <a:ahLst/>
              <a:cxnLst/>
              <a:rect l="l" t="t" r="r" b="b"/>
              <a:pathLst>
                <a:path w="1858" h="1858" extrusionOk="0">
                  <a:moveTo>
                    <a:pt x="0" y="798"/>
                  </a:moveTo>
                  <a:cubicBezTo>
                    <a:pt x="0" y="1500"/>
                    <a:pt x="858" y="1858"/>
                    <a:pt x="1358" y="1357"/>
                  </a:cubicBezTo>
                  <a:cubicBezTo>
                    <a:pt x="1858" y="857"/>
                    <a:pt x="1513" y="0"/>
                    <a:pt x="798" y="0"/>
                  </a:cubicBezTo>
                  <a:cubicBezTo>
                    <a:pt x="358" y="0"/>
                    <a:pt x="0" y="357"/>
                    <a:pt x="0"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1750;p64">
              <a:extLst>
                <a:ext uri="{FF2B5EF4-FFF2-40B4-BE49-F238E27FC236}">
                  <a16:creationId xmlns:a16="http://schemas.microsoft.com/office/drawing/2014/main" id="{3F1C2AFC-8965-3133-4F14-AEA9FB5C4935}"/>
                </a:ext>
              </a:extLst>
            </p:cNvPr>
            <p:cNvSpPr/>
            <p:nvPr/>
          </p:nvSpPr>
          <p:spPr>
            <a:xfrm>
              <a:off x="4257363" y="1329075"/>
              <a:ext cx="46450" cy="46450"/>
            </a:xfrm>
            <a:custGeom>
              <a:avLst/>
              <a:gdLst/>
              <a:ahLst/>
              <a:cxnLst/>
              <a:rect l="l" t="t" r="r" b="b"/>
              <a:pathLst>
                <a:path w="1858" h="1858" extrusionOk="0">
                  <a:moveTo>
                    <a:pt x="1" y="798"/>
                  </a:moveTo>
                  <a:cubicBezTo>
                    <a:pt x="1" y="1500"/>
                    <a:pt x="858" y="1857"/>
                    <a:pt x="1358" y="1357"/>
                  </a:cubicBezTo>
                  <a:cubicBezTo>
                    <a:pt x="1858" y="857"/>
                    <a:pt x="1501" y="0"/>
                    <a:pt x="798" y="0"/>
                  </a:cubicBezTo>
                  <a:cubicBezTo>
                    <a:pt x="358" y="0"/>
                    <a:pt x="1" y="357"/>
                    <a:pt x="1"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1751;p64">
              <a:extLst>
                <a:ext uri="{FF2B5EF4-FFF2-40B4-BE49-F238E27FC236}">
                  <a16:creationId xmlns:a16="http://schemas.microsoft.com/office/drawing/2014/main" id="{2B602D45-7C68-92D8-D84E-1AAFA20E7494}"/>
                </a:ext>
              </a:extLst>
            </p:cNvPr>
            <p:cNvSpPr/>
            <p:nvPr/>
          </p:nvSpPr>
          <p:spPr>
            <a:xfrm>
              <a:off x="4316588" y="1447825"/>
              <a:ext cx="38725" cy="38725"/>
            </a:xfrm>
            <a:custGeom>
              <a:avLst/>
              <a:gdLst/>
              <a:ahLst/>
              <a:cxnLst/>
              <a:rect l="l" t="t" r="r" b="b"/>
              <a:pathLst>
                <a:path w="1549" h="1549" extrusionOk="0">
                  <a:moveTo>
                    <a:pt x="1" y="667"/>
                  </a:moveTo>
                  <a:cubicBezTo>
                    <a:pt x="1" y="1251"/>
                    <a:pt x="715" y="1548"/>
                    <a:pt x="1132" y="1132"/>
                  </a:cubicBezTo>
                  <a:cubicBezTo>
                    <a:pt x="1549" y="715"/>
                    <a:pt x="1251" y="1"/>
                    <a:pt x="668" y="1"/>
                  </a:cubicBezTo>
                  <a:cubicBezTo>
                    <a:pt x="299" y="1"/>
                    <a:pt x="1" y="298"/>
                    <a:pt x="1" y="6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1752;p64">
              <a:extLst>
                <a:ext uri="{FF2B5EF4-FFF2-40B4-BE49-F238E27FC236}">
                  <a16:creationId xmlns:a16="http://schemas.microsoft.com/office/drawing/2014/main" id="{40E66371-6691-6E98-99E1-2371A0605F49}"/>
                </a:ext>
              </a:extLst>
            </p:cNvPr>
            <p:cNvSpPr/>
            <p:nvPr/>
          </p:nvSpPr>
          <p:spPr>
            <a:xfrm>
              <a:off x="4341313" y="1560050"/>
              <a:ext cx="12525" cy="36325"/>
            </a:xfrm>
            <a:custGeom>
              <a:avLst/>
              <a:gdLst/>
              <a:ahLst/>
              <a:cxnLst/>
              <a:rect l="l" t="t" r="r" b="b"/>
              <a:pathLst>
                <a:path w="501" h="1453" extrusionOk="0">
                  <a:moveTo>
                    <a:pt x="250" y="0"/>
                  </a:moveTo>
                  <a:cubicBezTo>
                    <a:pt x="107" y="12"/>
                    <a:pt x="0" y="131"/>
                    <a:pt x="0" y="262"/>
                  </a:cubicBezTo>
                  <a:lnTo>
                    <a:pt x="0" y="1191"/>
                  </a:lnTo>
                  <a:cubicBezTo>
                    <a:pt x="0" y="1322"/>
                    <a:pt x="107" y="1441"/>
                    <a:pt x="250" y="1453"/>
                  </a:cubicBezTo>
                  <a:cubicBezTo>
                    <a:pt x="393" y="1453"/>
                    <a:pt x="500" y="1346"/>
                    <a:pt x="500" y="1203"/>
                  </a:cubicBezTo>
                  <a:lnTo>
                    <a:pt x="500" y="250"/>
                  </a:lnTo>
                  <a:cubicBezTo>
                    <a:pt x="500" y="107"/>
                    <a:pt x="393"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1753;p64">
              <a:extLst>
                <a:ext uri="{FF2B5EF4-FFF2-40B4-BE49-F238E27FC236}">
                  <a16:creationId xmlns:a16="http://schemas.microsoft.com/office/drawing/2014/main" id="{9A50517C-4E63-AB44-8B62-C73E10530895}"/>
                </a:ext>
              </a:extLst>
            </p:cNvPr>
            <p:cNvSpPr/>
            <p:nvPr/>
          </p:nvSpPr>
          <p:spPr>
            <a:xfrm>
              <a:off x="4386238" y="1560050"/>
              <a:ext cx="12550" cy="36325"/>
            </a:xfrm>
            <a:custGeom>
              <a:avLst/>
              <a:gdLst/>
              <a:ahLst/>
              <a:cxnLst/>
              <a:rect l="l" t="t" r="r" b="b"/>
              <a:pathLst>
                <a:path w="502" h="1453" extrusionOk="0">
                  <a:moveTo>
                    <a:pt x="251" y="0"/>
                  </a:moveTo>
                  <a:cubicBezTo>
                    <a:pt x="108" y="12"/>
                    <a:pt x="1" y="131"/>
                    <a:pt x="1" y="262"/>
                  </a:cubicBezTo>
                  <a:lnTo>
                    <a:pt x="1" y="1191"/>
                  </a:lnTo>
                  <a:cubicBezTo>
                    <a:pt x="1" y="1322"/>
                    <a:pt x="108" y="1441"/>
                    <a:pt x="251" y="1453"/>
                  </a:cubicBezTo>
                  <a:cubicBezTo>
                    <a:pt x="382" y="1453"/>
                    <a:pt x="501" y="1346"/>
                    <a:pt x="501" y="1203"/>
                  </a:cubicBezTo>
                  <a:lnTo>
                    <a:pt x="501" y="250"/>
                  </a:lnTo>
                  <a:cubicBezTo>
                    <a:pt x="501" y="107"/>
                    <a:pt x="382" y="0"/>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1754;p64">
              <a:extLst>
                <a:ext uri="{FF2B5EF4-FFF2-40B4-BE49-F238E27FC236}">
                  <a16:creationId xmlns:a16="http://schemas.microsoft.com/office/drawing/2014/main" id="{8544E488-BA75-2635-0B3A-8EFE1F0208E9}"/>
                </a:ext>
              </a:extLst>
            </p:cNvPr>
            <p:cNvSpPr/>
            <p:nvPr/>
          </p:nvSpPr>
          <p:spPr>
            <a:xfrm>
              <a:off x="4363938" y="1552875"/>
              <a:ext cx="12525" cy="31900"/>
            </a:xfrm>
            <a:custGeom>
              <a:avLst/>
              <a:gdLst/>
              <a:ahLst/>
              <a:cxnLst/>
              <a:rect l="l" t="t" r="r" b="b"/>
              <a:pathLst>
                <a:path w="501" h="1276" extrusionOk="0">
                  <a:moveTo>
                    <a:pt x="258" y="1"/>
                  </a:moveTo>
                  <a:cubicBezTo>
                    <a:pt x="251" y="1"/>
                    <a:pt x="245" y="1"/>
                    <a:pt x="238" y="1"/>
                  </a:cubicBezTo>
                  <a:cubicBezTo>
                    <a:pt x="107" y="1"/>
                    <a:pt x="0" y="121"/>
                    <a:pt x="0" y="252"/>
                  </a:cubicBezTo>
                  <a:lnTo>
                    <a:pt x="0" y="1014"/>
                  </a:lnTo>
                  <a:cubicBezTo>
                    <a:pt x="0" y="1144"/>
                    <a:pt x="107" y="1264"/>
                    <a:pt x="238" y="1275"/>
                  </a:cubicBezTo>
                  <a:cubicBezTo>
                    <a:pt x="381" y="1275"/>
                    <a:pt x="500" y="1168"/>
                    <a:pt x="500" y="1025"/>
                  </a:cubicBezTo>
                  <a:lnTo>
                    <a:pt x="500" y="240"/>
                  </a:lnTo>
                  <a:cubicBezTo>
                    <a:pt x="500" y="115"/>
                    <a:pt x="392"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1755;p64">
              <a:extLst>
                <a:ext uri="{FF2B5EF4-FFF2-40B4-BE49-F238E27FC236}">
                  <a16:creationId xmlns:a16="http://schemas.microsoft.com/office/drawing/2014/main" id="{637081B7-D94F-F929-4E06-33A5C827533E}"/>
                </a:ext>
              </a:extLst>
            </p:cNvPr>
            <p:cNvSpPr/>
            <p:nvPr/>
          </p:nvSpPr>
          <p:spPr>
            <a:xfrm>
              <a:off x="4272238" y="1580275"/>
              <a:ext cx="12525" cy="57175"/>
            </a:xfrm>
            <a:custGeom>
              <a:avLst/>
              <a:gdLst/>
              <a:ahLst/>
              <a:cxnLst/>
              <a:rect l="l" t="t" r="r" b="b"/>
              <a:pathLst>
                <a:path w="501" h="2287" extrusionOk="0">
                  <a:moveTo>
                    <a:pt x="251" y="1"/>
                  </a:moveTo>
                  <a:cubicBezTo>
                    <a:pt x="108" y="13"/>
                    <a:pt x="1" y="120"/>
                    <a:pt x="1" y="263"/>
                  </a:cubicBezTo>
                  <a:lnTo>
                    <a:pt x="1" y="2037"/>
                  </a:lnTo>
                  <a:cubicBezTo>
                    <a:pt x="1" y="2168"/>
                    <a:pt x="108" y="2287"/>
                    <a:pt x="251" y="2287"/>
                  </a:cubicBezTo>
                  <a:cubicBezTo>
                    <a:pt x="394" y="2287"/>
                    <a:pt x="501" y="2180"/>
                    <a:pt x="501" y="2037"/>
                  </a:cubicBezTo>
                  <a:lnTo>
                    <a:pt x="501" y="251"/>
                  </a:lnTo>
                  <a:cubicBezTo>
                    <a:pt x="501" y="108"/>
                    <a:pt x="394"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1756;p64">
              <a:extLst>
                <a:ext uri="{FF2B5EF4-FFF2-40B4-BE49-F238E27FC236}">
                  <a16:creationId xmlns:a16="http://schemas.microsoft.com/office/drawing/2014/main" id="{17DA96DB-C8C8-C655-5731-23BEA9F80F31}"/>
                </a:ext>
              </a:extLst>
            </p:cNvPr>
            <p:cNvSpPr/>
            <p:nvPr/>
          </p:nvSpPr>
          <p:spPr>
            <a:xfrm>
              <a:off x="4239813" y="1540675"/>
              <a:ext cx="12525" cy="63450"/>
            </a:xfrm>
            <a:custGeom>
              <a:avLst/>
              <a:gdLst/>
              <a:ahLst/>
              <a:cxnLst/>
              <a:rect l="l" t="t" r="r" b="b"/>
              <a:pathLst>
                <a:path w="501" h="2538" extrusionOk="0">
                  <a:moveTo>
                    <a:pt x="270" y="1"/>
                  </a:moveTo>
                  <a:cubicBezTo>
                    <a:pt x="263" y="1"/>
                    <a:pt x="257" y="1"/>
                    <a:pt x="250" y="1"/>
                  </a:cubicBezTo>
                  <a:cubicBezTo>
                    <a:pt x="107" y="1"/>
                    <a:pt x="0" y="120"/>
                    <a:pt x="12" y="263"/>
                  </a:cubicBezTo>
                  <a:lnTo>
                    <a:pt x="12" y="2275"/>
                  </a:lnTo>
                  <a:cubicBezTo>
                    <a:pt x="0" y="2418"/>
                    <a:pt x="107" y="2525"/>
                    <a:pt x="250" y="2537"/>
                  </a:cubicBezTo>
                  <a:cubicBezTo>
                    <a:pt x="393" y="2537"/>
                    <a:pt x="500" y="2430"/>
                    <a:pt x="500" y="2287"/>
                  </a:cubicBezTo>
                  <a:lnTo>
                    <a:pt x="500" y="251"/>
                  </a:lnTo>
                  <a:cubicBezTo>
                    <a:pt x="500" y="115"/>
                    <a:pt x="403"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757;p64">
              <a:extLst>
                <a:ext uri="{FF2B5EF4-FFF2-40B4-BE49-F238E27FC236}">
                  <a16:creationId xmlns:a16="http://schemas.microsoft.com/office/drawing/2014/main" id="{A371200A-BFEB-2E9E-A29F-682DEAA9F78C}"/>
                </a:ext>
              </a:extLst>
            </p:cNvPr>
            <p:cNvSpPr/>
            <p:nvPr/>
          </p:nvSpPr>
          <p:spPr>
            <a:xfrm>
              <a:off x="4239813" y="1625825"/>
              <a:ext cx="12525" cy="65800"/>
            </a:xfrm>
            <a:custGeom>
              <a:avLst/>
              <a:gdLst/>
              <a:ahLst/>
              <a:cxnLst/>
              <a:rect l="l" t="t" r="r" b="b"/>
              <a:pathLst>
                <a:path w="501" h="2632" extrusionOk="0">
                  <a:moveTo>
                    <a:pt x="250" y="1"/>
                  </a:moveTo>
                  <a:cubicBezTo>
                    <a:pt x="107" y="12"/>
                    <a:pt x="0" y="120"/>
                    <a:pt x="12" y="262"/>
                  </a:cubicBezTo>
                  <a:lnTo>
                    <a:pt x="12" y="2370"/>
                  </a:lnTo>
                  <a:cubicBezTo>
                    <a:pt x="0" y="2513"/>
                    <a:pt x="107" y="2632"/>
                    <a:pt x="250" y="2632"/>
                  </a:cubicBezTo>
                  <a:cubicBezTo>
                    <a:pt x="393" y="2632"/>
                    <a:pt x="500" y="2525"/>
                    <a:pt x="500" y="2382"/>
                  </a:cubicBezTo>
                  <a:lnTo>
                    <a:pt x="500" y="251"/>
                  </a:lnTo>
                  <a:cubicBezTo>
                    <a:pt x="500" y="108"/>
                    <a:pt x="393"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1758;p64">
              <a:extLst>
                <a:ext uri="{FF2B5EF4-FFF2-40B4-BE49-F238E27FC236}">
                  <a16:creationId xmlns:a16="http://schemas.microsoft.com/office/drawing/2014/main" id="{9B3D2367-9352-F081-2B38-1670E4F769A7}"/>
                </a:ext>
              </a:extLst>
            </p:cNvPr>
            <p:cNvSpPr/>
            <p:nvPr/>
          </p:nvSpPr>
          <p:spPr>
            <a:xfrm>
              <a:off x="4194163" y="1449150"/>
              <a:ext cx="40725" cy="17750"/>
            </a:xfrm>
            <a:custGeom>
              <a:avLst/>
              <a:gdLst/>
              <a:ahLst/>
              <a:cxnLst/>
              <a:rect l="l" t="t" r="r" b="b"/>
              <a:pathLst>
                <a:path w="1629" h="710" extrusionOk="0">
                  <a:moveTo>
                    <a:pt x="364" y="0"/>
                  </a:moveTo>
                  <a:cubicBezTo>
                    <a:pt x="169" y="0"/>
                    <a:pt x="0" y="256"/>
                    <a:pt x="183" y="448"/>
                  </a:cubicBezTo>
                  <a:cubicBezTo>
                    <a:pt x="350" y="614"/>
                    <a:pt x="576" y="710"/>
                    <a:pt x="814" y="710"/>
                  </a:cubicBezTo>
                  <a:cubicBezTo>
                    <a:pt x="1052" y="710"/>
                    <a:pt x="1278" y="614"/>
                    <a:pt x="1445" y="448"/>
                  </a:cubicBezTo>
                  <a:cubicBezTo>
                    <a:pt x="1628" y="256"/>
                    <a:pt x="1460" y="0"/>
                    <a:pt x="1258" y="0"/>
                  </a:cubicBezTo>
                  <a:cubicBezTo>
                    <a:pt x="1198" y="0"/>
                    <a:pt x="1134" y="23"/>
                    <a:pt x="1076" y="79"/>
                  </a:cubicBezTo>
                  <a:cubicBezTo>
                    <a:pt x="1005" y="150"/>
                    <a:pt x="909" y="198"/>
                    <a:pt x="814" y="198"/>
                  </a:cubicBezTo>
                  <a:cubicBezTo>
                    <a:pt x="707" y="198"/>
                    <a:pt x="612" y="150"/>
                    <a:pt x="540" y="79"/>
                  </a:cubicBezTo>
                  <a:cubicBezTo>
                    <a:pt x="485" y="23"/>
                    <a:pt x="424"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1759;p64">
              <a:extLst>
                <a:ext uri="{FF2B5EF4-FFF2-40B4-BE49-F238E27FC236}">
                  <a16:creationId xmlns:a16="http://schemas.microsoft.com/office/drawing/2014/main" id="{29A4BEDD-E7EB-EC6A-583F-58C23250040E}"/>
                </a:ext>
              </a:extLst>
            </p:cNvPr>
            <p:cNvSpPr/>
            <p:nvPr/>
          </p:nvSpPr>
          <p:spPr>
            <a:xfrm>
              <a:off x="4278988" y="1400925"/>
              <a:ext cx="35350" cy="16275"/>
            </a:xfrm>
            <a:custGeom>
              <a:avLst/>
              <a:gdLst/>
              <a:ahLst/>
              <a:cxnLst/>
              <a:rect l="l" t="t" r="r" b="b"/>
              <a:pathLst>
                <a:path w="1414" h="651" extrusionOk="0">
                  <a:moveTo>
                    <a:pt x="364" y="0"/>
                  </a:moveTo>
                  <a:cubicBezTo>
                    <a:pt x="169" y="0"/>
                    <a:pt x="1" y="253"/>
                    <a:pt x="183" y="436"/>
                  </a:cubicBezTo>
                  <a:cubicBezTo>
                    <a:pt x="314" y="579"/>
                    <a:pt x="505" y="650"/>
                    <a:pt x="707" y="650"/>
                  </a:cubicBezTo>
                  <a:cubicBezTo>
                    <a:pt x="910" y="650"/>
                    <a:pt x="1100" y="579"/>
                    <a:pt x="1231" y="436"/>
                  </a:cubicBezTo>
                  <a:cubicBezTo>
                    <a:pt x="1414" y="253"/>
                    <a:pt x="1246" y="0"/>
                    <a:pt x="1050" y="0"/>
                  </a:cubicBezTo>
                  <a:cubicBezTo>
                    <a:pt x="991" y="0"/>
                    <a:pt x="929" y="23"/>
                    <a:pt x="874" y="79"/>
                  </a:cubicBezTo>
                  <a:cubicBezTo>
                    <a:pt x="826" y="114"/>
                    <a:pt x="767" y="150"/>
                    <a:pt x="707" y="150"/>
                  </a:cubicBezTo>
                  <a:cubicBezTo>
                    <a:pt x="648" y="150"/>
                    <a:pt x="588" y="114"/>
                    <a:pt x="541" y="79"/>
                  </a:cubicBezTo>
                  <a:cubicBezTo>
                    <a:pt x="485" y="23"/>
                    <a:pt x="423" y="0"/>
                    <a:pt x="3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1760;p64">
              <a:extLst>
                <a:ext uri="{FF2B5EF4-FFF2-40B4-BE49-F238E27FC236}">
                  <a16:creationId xmlns:a16="http://schemas.microsoft.com/office/drawing/2014/main" id="{A05B0561-2783-AB19-61E5-F88BADD0DCF2}"/>
                </a:ext>
              </a:extLst>
            </p:cNvPr>
            <p:cNvSpPr/>
            <p:nvPr/>
          </p:nvSpPr>
          <p:spPr>
            <a:xfrm>
              <a:off x="4298438" y="1400950"/>
              <a:ext cx="31275" cy="16550"/>
            </a:xfrm>
            <a:custGeom>
              <a:avLst/>
              <a:gdLst/>
              <a:ahLst/>
              <a:cxnLst/>
              <a:rect l="l" t="t" r="r" b="b"/>
              <a:pathLst>
                <a:path w="1251" h="662" extrusionOk="0">
                  <a:moveTo>
                    <a:pt x="278" y="1"/>
                  </a:moveTo>
                  <a:cubicBezTo>
                    <a:pt x="196" y="1"/>
                    <a:pt x="113" y="40"/>
                    <a:pt x="60" y="113"/>
                  </a:cubicBezTo>
                  <a:cubicBezTo>
                    <a:pt x="1" y="221"/>
                    <a:pt x="13" y="363"/>
                    <a:pt x="108" y="447"/>
                  </a:cubicBezTo>
                  <a:cubicBezTo>
                    <a:pt x="239" y="578"/>
                    <a:pt x="429" y="649"/>
                    <a:pt x="620" y="661"/>
                  </a:cubicBezTo>
                  <a:cubicBezTo>
                    <a:pt x="810" y="649"/>
                    <a:pt x="1001" y="578"/>
                    <a:pt x="1144" y="447"/>
                  </a:cubicBezTo>
                  <a:cubicBezTo>
                    <a:pt x="1227" y="352"/>
                    <a:pt x="1251" y="221"/>
                    <a:pt x="1179" y="113"/>
                  </a:cubicBezTo>
                  <a:cubicBezTo>
                    <a:pt x="1126" y="40"/>
                    <a:pt x="1043" y="1"/>
                    <a:pt x="962" y="1"/>
                  </a:cubicBezTo>
                  <a:cubicBezTo>
                    <a:pt x="897" y="1"/>
                    <a:pt x="834" y="25"/>
                    <a:pt x="786" y="78"/>
                  </a:cubicBezTo>
                  <a:cubicBezTo>
                    <a:pt x="739" y="125"/>
                    <a:pt x="679" y="149"/>
                    <a:pt x="620" y="149"/>
                  </a:cubicBezTo>
                  <a:cubicBezTo>
                    <a:pt x="560" y="149"/>
                    <a:pt x="501" y="113"/>
                    <a:pt x="453" y="78"/>
                  </a:cubicBezTo>
                  <a:cubicBezTo>
                    <a:pt x="406" y="25"/>
                    <a:pt x="342"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1761;p64">
              <a:extLst>
                <a:ext uri="{FF2B5EF4-FFF2-40B4-BE49-F238E27FC236}">
                  <a16:creationId xmlns:a16="http://schemas.microsoft.com/office/drawing/2014/main" id="{93AB1678-356F-0441-B9C4-A171C529FA51}"/>
                </a:ext>
              </a:extLst>
            </p:cNvPr>
            <p:cNvSpPr/>
            <p:nvPr/>
          </p:nvSpPr>
          <p:spPr>
            <a:xfrm>
              <a:off x="4110813" y="1405525"/>
              <a:ext cx="39725" cy="42325"/>
            </a:xfrm>
            <a:custGeom>
              <a:avLst/>
              <a:gdLst/>
              <a:ahLst/>
              <a:cxnLst/>
              <a:rect l="l" t="t" r="r" b="b"/>
              <a:pathLst>
                <a:path w="1589" h="1693" extrusionOk="0">
                  <a:moveTo>
                    <a:pt x="289" y="0"/>
                  </a:moveTo>
                  <a:cubicBezTo>
                    <a:pt x="146" y="0"/>
                    <a:pt x="1" y="108"/>
                    <a:pt x="29" y="288"/>
                  </a:cubicBezTo>
                  <a:cubicBezTo>
                    <a:pt x="148" y="895"/>
                    <a:pt x="552" y="1407"/>
                    <a:pt x="1124" y="1669"/>
                  </a:cubicBezTo>
                  <a:cubicBezTo>
                    <a:pt x="1148" y="1681"/>
                    <a:pt x="1195" y="1693"/>
                    <a:pt x="1231" y="1693"/>
                  </a:cubicBezTo>
                  <a:cubicBezTo>
                    <a:pt x="1505" y="1693"/>
                    <a:pt x="1588" y="1323"/>
                    <a:pt x="1338" y="1204"/>
                  </a:cubicBezTo>
                  <a:cubicBezTo>
                    <a:pt x="921" y="1014"/>
                    <a:pt x="624" y="633"/>
                    <a:pt x="529" y="180"/>
                  </a:cubicBezTo>
                  <a:cubicBezTo>
                    <a:pt x="494" y="56"/>
                    <a:pt x="392"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1762;p64">
              <a:extLst>
                <a:ext uri="{FF2B5EF4-FFF2-40B4-BE49-F238E27FC236}">
                  <a16:creationId xmlns:a16="http://schemas.microsoft.com/office/drawing/2014/main" id="{32674ED0-B897-575E-B73B-2AFD67CCCDBC}"/>
                </a:ext>
              </a:extLst>
            </p:cNvPr>
            <p:cNvSpPr/>
            <p:nvPr/>
          </p:nvSpPr>
          <p:spPr>
            <a:xfrm>
              <a:off x="4355888" y="1606775"/>
              <a:ext cx="33950" cy="33650"/>
            </a:xfrm>
            <a:custGeom>
              <a:avLst/>
              <a:gdLst/>
              <a:ahLst/>
              <a:cxnLst/>
              <a:rect l="l" t="t" r="r" b="b"/>
              <a:pathLst>
                <a:path w="1358" h="1346" extrusionOk="0">
                  <a:moveTo>
                    <a:pt x="584" y="1346"/>
                  </a:moveTo>
                  <a:cubicBezTo>
                    <a:pt x="1096" y="1346"/>
                    <a:pt x="1358" y="727"/>
                    <a:pt x="989" y="358"/>
                  </a:cubicBezTo>
                  <a:cubicBezTo>
                    <a:pt x="620" y="1"/>
                    <a:pt x="1" y="251"/>
                    <a:pt x="1" y="774"/>
                  </a:cubicBezTo>
                  <a:cubicBezTo>
                    <a:pt x="1" y="1084"/>
                    <a:pt x="262" y="1346"/>
                    <a:pt x="584" y="13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1763;p64">
              <a:extLst>
                <a:ext uri="{FF2B5EF4-FFF2-40B4-BE49-F238E27FC236}">
                  <a16:creationId xmlns:a16="http://schemas.microsoft.com/office/drawing/2014/main" id="{D3EB195A-8B10-3B55-59DF-474918007FE4}"/>
                </a:ext>
              </a:extLst>
            </p:cNvPr>
            <p:cNvSpPr/>
            <p:nvPr/>
          </p:nvSpPr>
          <p:spPr>
            <a:xfrm>
              <a:off x="4044238" y="1592500"/>
              <a:ext cx="125950" cy="108050"/>
            </a:xfrm>
            <a:custGeom>
              <a:avLst/>
              <a:gdLst/>
              <a:ahLst/>
              <a:cxnLst/>
              <a:rect l="l" t="t" r="r" b="b"/>
              <a:pathLst>
                <a:path w="5038" h="4322" extrusionOk="0">
                  <a:moveTo>
                    <a:pt x="286" y="3691"/>
                  </a:moveTo>
                  <a:lnTo>
                    <a:pt x="2465" y="4322"/>
                  </a:lnTo>
                  <a:lnTo>
                    <a:pt x="4751" y="3691"/>
                  </a:lnTo>
                  <a:cubicBezTo>
                    <a:pt x="5037" y="3286"/>
                    <a:pt x="5001" y="2738"/>
                    <a:pt x="4644" y="2381"/>
                  </a:cubicBezTo>
                  <a:cubicBezTo>
                    <a:pt x="4680" y="2274"/>
                    <a:pt x="4704" y="2155"/>
                    <a:pt x="4704" y="2048"/>
                  </a:cubicBezTo>
                  <a:cubicBezTo>
                    <a:pt x="4704" y="1488"/>
                    <a:pt x="4251" y="1036"/>
                    <a:pt x="3692" y="1036"/>
                  </a:cubicBezTo>
                  <a:cubicBezTo>
                    <a:pt x="3537" y="1036"/>
                    <a:pt x="3394" y="1072"/>
                    <a:pt x="3251" y="1143"/>
                  </a:cubicBezTo>
                  <a:cubicBezTo>
                    <a:pt x="2727" y="0"/>
                    <a:pt x="1001" y="667"/>
                    <a:pt x="1370" y="1857"/>
                  </a:cubicBezTo>
                  <a:cubicBezTo>
                    <a:pt x="1310" y="1845"/>
                    <a:pt x="1239" y="1845"/>
                    <a:pt x="1168" y="1845"/>
                  </a:cubicBezTo>
                  <a:cubicBezTo>
                    <a:pt x="525" y="1845"/>
                    <a:pt x="1" y="2286"/>
                    <a:pt x="1" y="2941"/>
                  </a:cubicBezTo>
                  <a:cubicBezTo>
                    <a:pt x="1" y="3215"/>
                    <a:pt x="108" y="3489"/>
                    <a:pt x="286" y="36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1764;p64">
              <a:extLst>
                <a:ext uri="{FF2B5EF4-FFF2-40B4-BE49-F238E27FC236}">
                  <a16:creationId xmlns:a16="http://schemas.microsoft.com/office/drawing/2014/main" id="{DC15C57C-6223-3AA8-91D8-F1990B1E0937}"/>
                </a:ext>
              </a:extLst>
            </p:cNvPr>
            <p:cNvSpPr/>
            <p:nvPr/>
          </p:nvSpPr>
          <p:spPr>
            <a:xfrm>
              <a:off x="4028763" y="1684750"/>
              <a:ext cx="425675" cy="31575"/>
            </a:xfrm>
            <a:custGeom>
              <a:avLst/>
              <a:gdLst/>
              <a:ahLst/>
              <a:cxnLst/>
              <a:rect l="l" t="t" r="r" b="b"/>
              <a:pathLst>
                <a:path w="17027" h="1263" extrusionOk="0">
                  <a:moveTo>
                    <a:pt x="179" y="1263"/>
                  </a:moveTo>
                  <a:lnTo>
                    <a:pt x="16860" y="1263"/>
                  </a:lnTo>
                  <a:cubicBezTo>
                    <a:pt x="16955" y="1263"/>
                    <a:pt x="17027" y="1192"/>
                    <a:pt x="17027" y="1096"/>
                  </a:cubicBezTo>
                  <a:lnTo>
                    <a:pt x="17027" y="180"/>
                  </a:lnTo>
                  <a:cubicBezTo>
                    <a:pt x="17027" y="84"/>
                    <a:pt x="16955" y="1"/>
                    <a:pt x="16860" y="1"/>
                  </a:cubicBezTo>
                  <a:lnTo>
                    <a:pt x="179" y="1"/>
                  </a:lnTo>
                  <a:cubicBezTo>
                    <a:pt x="72" y="1"/>
                    <a:pt x="1" y="84"/>
                    <a:pt x="1" y="180"/>
                  </a:cubicBezTo>
                  <a:lnTo>
                    <a:pt x="1" y="1096"/>
                  </a:lnTo>
                  <a:cubicBezTo>
                    <a:pt x="1" y="1192"/>
                    <a:pt x="72" y="1263"/>
                    <a:pt x="179" y="12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1765;p64">
              <a:extLst>
                <a:ext uri="{FF2B5EF4-FFF2-40B4-BE49-F238E27FC236}">
                  <a16:creationId xmlns:a16="http://schemas.microsoft.com/office/drawing/2014/main" id="{8415AEA7-5D11-E9D2-5D2A-34432AEBA1D9}"/>
                </a:ext>
              </a:extLst>
            </p:cNvPr>
            <p:cNvSpPr/>
            <p:nvPr/>
          </p:nvSpPr>
          <p:spPr>
            <a:xfrm>
              <a:off x="4147088" y="1489075"/>
              <a:ext cx="40350" cy="17725"/>
            </a:xfrm>
            <a:custGeom>
              <a:avLst/>
              <a:gdLst/>
              <a:ahLst/>
              <a:cxnLst/>
              <a:rect l="l" t="t" r="r" b="b"/>
              <a:pathLst>
                <a:path w="1614" h="709" extrusionOk="0">
                  <a:moveTo>
                    <a:pt x="375" y="0"/>
                  </a:moveTo>
                  <a:cubicBezTo>
                    <a:pt x="172" y="0"/>
                    <a:pt x="1" y="262"/>
                    <a:pt x="185" y="446"/>
                  </a:cubicBezTo>
                  <a:cubicBezTo>
                    <a:pt x="352" y="613"/>
                    <a:pt x="578" y="708"/>
                    <a:pt x="816" y="708"/>
                  </a:cubicBezTo>
                  <a:cubicBezTo>
                    <a:pt x="1054" y="708"/>
                    <a:pt x="1280" y="613"/>
                    <a:pt x="1447" y="446"/>
                  </a:cubicBezTo>
                  <a:cubicBezTo>
                    <a:pt x="1614" y="260"/>
                    <a:pt x="1448" y="10"/>
                    <a:pt x="1254" y="10"/>
                  </a:cubicBezTo>
                  <a:cubicBezTo>
                    <a:pt x="1199" y="10"/>
                    <a:pt x="1142" y="30"/>
                    <a:pt x="1090" y="77"/>
                  </a:cubicBezTo>
                  <a:cubicBezTo>
                    <a:pt x="1012" y="154"/>
                    <a:pt x="914" y="193"/>
                    <a:pt x="817" y="193"/>
                  </a:cubicBezTo>
                  <a:cubicBezTo>
                    <a:pt x="721" y="193"/>
                    <a:pt x="625" y="154"/>
                    <a:pt x="554" y="77"/>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1766;p64">
              <a:extLst>
                <a:ext uri="{FF2B5EF4-FFF2-40B4-BE49-F238E27FC236}">
                  <a16:creationId xmlns:a16="http://schemas.microsoft.com/office/drawing/2014/main" id="{9B47AACA-A549-D0C5-FD21-FBDC50969A50}"/>
                </a:ext>
              </a:extLst>
            </p:cNvPr>
            <p:cNvSpPr/>
            <p:nvPr/>
          </p:nvSpPr>
          <p:spPr>
            <a:xfrm>
              <a:off x="4216488" y="1449150"/>
              <a:ext cx="40725" cy="17750"/>
            </a:xfrm>
            <a:custGeom>
              <a:avLst/>
              <a:gdLst/>
              <a:ahLst/>
              <a:cxnLst/>
              <a:rect l="l" t="t" r="r" b="b"/>
              <a:pathLst>
                <a:path w="1629" h="710" extrusionOk="0">
                  <a:moveTo>
                    <a:pt x="375" y="0"/>
                  </a:moveTo>
                  <a:cubicBezTo>
                    <a:pt x="176" y="0"/>
                    <a:pt x="0" y="256"/>
                    <a:pt x="183" y="448"/>
                  </a:cubicBezTo>
                  <a:cubicBezTo>
                    <a:pt x="350" y="614"/>
                    <a:pt x="576" y="710"/>
                    <a:pt x="814" y="710"/>
                  </a:cubicBezTo>
                  <a:cubicBezTo>
                    <a:pt x="1052" y="710"/>
                    <a:pt x="1278" y="614"/>
                    <a:pt x="1445" y="448"/>
                  </a:cubicBezTo>
                  <a:cubicBezTo>
                    <a:pt x="1628" y="256"/>
                    <a:pt x="1460" y="0"/>
                    <a:pt x="1264" y="0"/>
                  </a:cubicBezTo>
                  <a:cubicBezTo>
                    <a:pt x="1205" y="0"/>
                    <a:pt x="1143" y="23"/>
                    <a:pt x="1088" y="79"/>
                  </a:cubicBezTo>
                  <a:cubicBezTo>
                    <a:pt x="1010" y="156"/>
                    <a:pt x="912" y="195"/>
                    <a:pt x="816" y="195"/>
                  </a:cubicBezTo>
                  <a:cubicBezTo>
                    <a:pt x="719" y="195"/>
                    <a:pt x="624" y="156"/>
                    <a:pt x="552" y="79"/>
                  </a:cubicBezTo>
                  <a:cubicBezTo>
                    <a:pt x="497" y="23"/>
                    <a:pt x="435"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1767;p64">
              <a:extLst>
                <a:ext uri="{FF2B5EF4-FFF2-40B4-BE49-F238E27FC236}">
                  <a16:creationId xmlns:a16="http://schemas.microsoft.com/office/drawing/2014/main" id="{7E1BC0F5-83E3-1A38-EBAF-ED53D8DCEAC0}"/>
                </a:ext>
              </a:extLst>
            </p:cNvPr>
            <p:cNvSpPr/>
            <p:nvPr/>
          </p:nvSpPr>
          <p:spPr>
            <a:xfrm>
              <a:off x="4098113" y="1606175"/>
              <a:ext cx="72350" cy="78600"/>
            </a:xfrm>
            <a:custGeom>
              <a:avLst/>
              <a:gdLst/>
              <a:ahLst/>
              <a:cxnLst/>
              <a:rect l="l" t="t" r="r" b="b"/>
              <a:pathLst>
                <a:path w="2894" h="3144" extrusionOk="0">
                  <a:moveTo>
                    <a:pt x="1" y="25"/>
                  </a:moveTo>
                  <a:cubicBezTo>
                    <a:pt x="525" y="394"/>
                    <a:pt x="894" y="1132"/>
                    <a:pt x="894" y="1989"/>
                  </a:cubicBezTo>
                  <a:cubicBezTo>
                    <a:pt x="894" y="2394"/>
                    <a:pt x="810" y="2787"/>
                    <a:pt x="656" y="3144"/>
                  </a:cubicBezTo>
                  <a:lnTo>
                    <a:pt x="2596" y="3144"/>
                  </a:lnTo>
                  <a:cubicBezTo>
                    <a:pt x="2894" y="2739"/>
                    <a:pt x="2846" y="2191"/>
                    <a:pt x="2501" y="1846"/>
                  </a:cubicBezTo>
                  <a:cubicBezTo>
                    <a:pt x="2537" y="1727"/>
                    <a:pt x="2561" y="1620"/>
                    <a:pt x="2561" y="1501"/>
                  </a:cubicBezTo>
                  <a:cubicBezTo>
                    <a:pt x="2549" y="941"/>
                    <a:pt x="2108" y="489"/>
                    <a:pt x="1549" y="489"/>
                  </a:cubicBezTo>
                  <a:cubicBezTo>
                    <a:pt x="1394" y="489"/>
                    <a:pt x="1239" y="525"/>
                    <a:pt x="1096" y="596"/>
                  </a:cubicBezTo>
                  <a:cubicBezTo>
                    <a:pt x="941" y="239"/>
                    <a:pt x="584" y="1"/>
                    <a:pt x="179" y="1"/>
                  </a:cubicBezTo>
                  <a:cubicBezTo>
                    <a:pt x="120" y="1"/>
                    <a:pt x="60" y="13"/>
                    <a:pt x="1"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1768;p64">
              <a:extLst>
                <a:ext uri="{FF2B5EF4-FFF2-40B4-BE49-F238E27FC236}">
                  <a16:creationId xmlns:a16="http://schemas.microsoft.com/office/drawing/2014/main" id="{6707C8FD-DDDD-FFA7-73F2-F0282B8F84D6}"/>
                </a:ext>
              </a:extLst>
            </p:cNvPr>
            <p:cNvSpPr/>
            <p:nvPr/>
          </p:nvSpPr>
          <p:spPr>
            <a:xfrm>
              <a:off x="4119788" y="1634075"/>
              <a:ext cx="27475" cy="21250"/>
            </a:xfrm>
            <a:custGeom>
              <a:avLst/>
              <a:gdLst/>
              <a:ahLst/>
              <a:cxnLst/>
              <a:rect l="l" t="t" r="r" b="b"/>
              <a:pathLst>
                <a:path w="1099" h="850" extrusionOk="0">
                  <a:moveTo>
                    <a:pt x="443" y="0"/>
                  </a:moveTo>
                  <a:cubicBezTo>
                    <a:pt x="396" y="0"/>
                    <a:pt x="349" y="5"/>
                    <a:pt x="301" y="16"/>
                  </a:cubicBezTo>
                  <a:cubicBezTo>
                    <a:pt x="0" y="82"/>
                    <a:pt x="74" y="523"/>
                    <a:pt x="347" y="523"/>
                  </a:cubicBezTo>
                  <a:cubicBezTo>
                    <a:pt x="366" y="523"/>
                    <a:pt x="386" y="521"/>
                    <a:pt x="408" y="516"/>
                  </a:cubicBezTo>
                  <a:cubicBezTo>
                    <a:pt x="420" y="513"/>
                    <a:pt x="432" y="511"/>
                    <a:pt x="443" y="511"/>
                  </a:cubicBezTo>
                  <a:cubicBezTo>
                    <a:pt x="474" y="511"/>
                    <a:pt x="497" y="522"/>
                    <a:pt x="515" y="540"/>
                  </a:cubicBezTo>
                  <a:cubicBezTo>
                    <a:pt x="551" y="552"/>
                    <a:pt x="574" y="587"/>
                    <a:pt x="574" y="635"/>
                  </a:cubicBezTo>
                  <a:cubicBezTo>
                    <a:pt x="586" y="754"/>
                    <a:pt x="693" y="849"/>
                    <a:pt x="824" y="849"/>
                  </a:cubicBezTo>
                  <a:lnTo>
                    <a:pt x="860" y="849"/>
                  </a:lnTo>
                  <a:cubicBezTo>
                    <a:pt x="991" y="837"/>
                    <a:pt x="1098" y="706"/>
                    <a:pt x="1074" y="563"/>
                  </a:cubicBezTo>
                  <a:cubicBezTo>
                    <a:pt x="1043" y="241"/>
                    <a:pt x="767" y="0"/>
                    <a:pt x="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1769;p64">
              <a:extLst>
                <a:ext uri="{FF2B5EF4-FFF2-40B4-BE49-F238E27FC236}">
                  <a16:creationId xmlns:a16="http://schemas.microsoft.com/office/drawing/2014/main" id="{B55B2842-59CF-338C-A3FE-023C74101387}"/>
                </a:ext>
              </a:extLst>
            </p:cNvPr>
            <p:cNvSpPr/>
            <p:nvPr/>
          </p:nvSpPr>
          <p:spPr>
            <a:xfrm>
              <a:off x="4394288" y="1684750"/>
              <a:ext cx="60150" cy="31575"/>
            </a:xfrm>
            <a:custGeom>
              <a:avLst/>
              <a:gdLst/>
              <a:ahLst/>
              <a:cxnLst/>
              <a:rect l="l" t="t" r="r" b="b"/>
              <a:pathLst>
                <a:path w="2406" h="1263" extrusionOk="0">
                  <a:moveTo>
                    <a:pt x="2239" y="1"/>
                  </a:moveTo>
                  <a:lnTo>
                    <a:pt x="0" y="1"/>
                  </a:lnTo>
                  <a:cubicBezTo>
                    <a:pt x="96" y="1"/>
                    <a:pt x="179" y="84"/>
                    <a:pt x="179" y="180"/>
                  </a:cubicBezTo>
                  <a:lnTo>
                    <a:pt x="179" y="1084"/>
                  </a:lnTo>
                  <a:cubicBezTo>
                    <a:pt x="179" y="1192"/>
                    <a:pt x="96" y="1263"/>
                    <a:pt x="0" y="1263"/>
                  </a:cubicBezTo>
                  <a:lnTo>
                    <a:pt x="2239" y="1263"/>
                  </a:lnTo>
                  <a:cubicBezTo>
                    <a:pt x="2334" y="1263"/>
                    <a:pt x="2406" y="1192"/>
                    <a:pt x="2406" y="1096"/>
                  </a:cubicBezTo>
                  <a:lnTo>
                    <a:pt x="2406" y="168"/>
                  </a:lnTo>
                  <a:cubicBezTo>
                    <a:pt x="2406" y="72"/>
                    <a:pt x="2334" y="1"/>
                    <a:pt x="2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1E873A1-4ACD-8155-F3D9-A5C817FB8AC6}"/>
              </a:ext>
            </a:extLst>
          </p:cNvPr>
          <p:cNvPicPr>
            <a:picLocks noChangeAspect="1"/>
          </p:cNvPicPr>
          <p:nvPr/>
        </p:nvPicPr>
        <p:blipFill>
          <a:blip r:embed="rId3"/>
          <a:stretch>
            <a:fillRect/>
          </a:stretch>
        </p:blipFill>
        <p:spPr>
          <a:xfrm>
            <a:off x="204287" y="1229933"/>
            <a:ext cx="8735425" cy="3913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58"/>
          <p:cNvSpPr txBox="1">
            <a:spLocks noGrp="1"/>
          </p:cNvSpPr>
          <p:nvPr>
            <p:ph type="title"/>
          </p:nvPr>
        </p:nvSpPr>
        <p:spPr>
          <a:xfrm>
            <a:off x="612293" y="1368936"/>
            <a:ext cx="5746500" cy="2188800"/>
          </a:xfrm>
          <a:prstGeom prst="rect">
            <a:avLst/>
          </a:prstGeom>
        </p:spPr>
        <p:txBody>
          <a:bodyPr spcFirstLastPara="1" wrap="square" lIns="91425" tIns="91425" rIns="91425" bIns="91425" anchor="ctr" anchorCtr="0">
            <a:noAutofit/>
          </a:bodyPr>
          <a:lstStyle/>
          <a:p>
            <a:r>
              <a:rPr lang="en-US" dirty="0">
                <a:solidFill>
                  <a:schemeClr val="bg1"/>
                </a:solidFill>
                <a:latin typeface="Bahnschrift" panose="020B0502040204020203" pitchFamily="34" charset="0"/>
              </a:rPr>
              <a:t>Farmers can easily make their profile where they can add their skills and we will also make a profile for landlords so that they can tell the farmers about type of work on their field to be done with exact prices.</a:t>
            </a:r>
            <a:br>
              <a:rPr lang="en-US" dirty="0">
                <a:solidFill>
                  <a:schemeClr val="bg2">
                    <a:lumMod val="75000"/>
                  </a:schemeClr>
                </a:solidFill>
                <a:latin typeface="Bahnschrift" panose="020B0502040204020203" pitchFamily="34" charset="0"/>
              </a:rPr>
            </a:br>
            <a:endParaRPr dirty="0"/>
          </a:p>
        </p:txBody>
      </p:sp>
      <p:grpSp>
        <p:nvGrpSpPr>
          <p:cNvPr id="1039" name="Google Shape;1039;p58"/>
          <p:cNvGrpSpPr/>
          <p:nvPr/>
        </p:nvGrpSpPr>
        <p:grpSpPr>
          <a:xfrm>
            <a:off x="6714497" y="838434"/>
            <a:ext cx="2429503" cy="4305066"/>
            <a:chOff x="6911350" y="2125475"/>
            <a:chExt cx="1607240" cy="2848019"/>
          </a:xfrm>
        </p:grpSpPr>
        <p:sp>
          <p:nvSpPr>
            <p:cNvPr id="1040" name="Google Shape;1040;p58"/>
            <p:cNvSpPr/>
            <p:nvPr/>
          </p:nvSpPr>
          <p:spPr>
            <a:xfrm>
              <a:off x="7466148" y="3423006"/>
              <a:ext cx="203177" cy="205244"/>
            </a:xfrm>
            <a:custGeom>
              <a:avLst/>
              <a:gdLst/>
              <a:ahLst/>
              <a:cxnLst/>
              <a:rect l="l" t="t" r="r" b="b"/>
              <a:pathLst>
                <a:path w="3134" h="3166" extrusionOk="0">
                  <a:moveTo>
                    <a:pt x="1534" y="1"/>
                  </a:moveTo>
                  <a:cubicBezTo>
                    <a:pt x="1466" y="1"/>
                    <a:pt x="1398" y="6"/>
                    <a:pt x="1329" y="17"/>
                  </a:cubicBezTo>
                  <a:cubicBezTo>
                    <a:pt x="529" y="152"/>
                    <a:pt x="0" y="952"/>
                    <a:pt x="136" y="1820"/>
                  </a:cubicBezTo>
                  <a:cubicBezTo>
                    <a:pt x="260" y="2600"/>
                    <a:pt x="903" y="3165"/>
                    <a:pt x="1612" y="3165"/>
                  </a:cubicBezTo>
                  <a:cubicBezTo>
                    <a:pt x="1680" y="3165"/>
                    <a:pt x="1749" y="3160"/>
                    <a:pt x="1818" y="3150"/>
                  </a:cubicBezTo>
                  <a:cubicBezTo>
                    <a:pt x="2604" y="3027"/>
                    <a:pt x="3133" y="2214"/>
                    <a:pt x="2997" y="1359"/>
                  </a:cubicBezTo>
                  <a:cubicBezTo>
                    <a:pt x="2874" y="567"/>
                    <a:pt x="2241" y="1"/>
                    <a:pt x="1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8"/>
            <p:cNvSpPr/>
            <p:nvPr/>
          </p:nvSpPr>
          <p:spPr>
            <a:xfrm>
              <a:off x="7230498" y="3238960"/>
              <a:ext cx="168882" cy="142556"/>
            </a:xfrm>
            <a:custGeom>
              <a:avLst/>
              <a:gdLst/>
              <a:ahLst/>
              <a:cxnLst/>
              <a:rect l="l" t="t" r="r" b="b"/>
              <a:pathLst>
                <a:path w="2605" h="2199" extrusionOk="0">
                  <a:moveTo>
                    <a:pt x="1353" y="1"/>
                  </a:moveTo>
                  <a:cubicBezTo>
                    <a:pt x="1256" y="1"/>
                    <a:pt x="1157" y="12"/>
                    <a:pt x="1059" y="35"/>
                  </a:cubicBezTo>
                  <a:cubicBezTo>
                    <a:pt x="408" y="184"/>
                    <a:pt x="1" y="781"/>
                    <a:pt x="136" y="1377"/>
                  </a:cubicBezTo>
                  <a:cubicBezTo>
                    <a:pt x="262" y="1870"/>
                    <a:pt x="727" y="2198"/>
                    <a:pt x="1253" y="2198"/>
                  </a:cubicBezTo>
                  <a:cubicBezTo>
                    <a:pt x="1349" y="2198"/>
                    <a:pt x="1448" y="2187"/>
                    <a:pt x="1547" y="2164"/>
                  </a:cubicBezTo>
                  <a:cubicBezTo>
                    <a:pt x="2198" y="2015"/>
                    <a:pt x="2605" y="1418"/>
                    <a:pt x="2469" y="835"/>
                  </a:cubicBezTo>
                  <a:cubicBezTo>
                    <a:pt x="2354" y="331"/>
                    <a:pt x="1881" y="1"/>
                    <a:pt x="13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8232803" y="4014886"/>
              <a:ext cx="222497" cy="589087"/>
            </a:xfrm>
            <a:custGeom>
              <a:avLst/>
              <a:gdLst/>
              <a:ahLst/>
              <a:cxnLst/>
              <a:rect l="l" t="t" r="r" b="b"/>
              <a:pathLst>
                <a:path w="3432" h="9087" extrusionOk="0">
                  <a:moveTo>
                    <a:pt x="0" y="0"/>
                  </a:moveTo>
                  <a:cubicBezTo>
                    <a:pt x="0" y="0"/>
                    <a:pt x="583" y="3594"/>
                    <a:pt x="624" y="4747"/>
                  </a:cubicBezTo>
                  <a:cubicBezTo>
                    <a:pt x="665" y="5886"/>
                    <a:pt x="1221" y="9087"/>
                    <a:pt x="1221" y="9087"/>
                  </a:cubicBezTo>
                  <a:lnTo>
                    <a:pt x="3201" y="9087"/>
                  </a:lnTo>
                  <a:cubicBezTo>
                    <a:pt x="3391" y="8422"/>
                    <a:pt x="3201" y="5615"/>
                    <a:pt x="3201" y="5615"/>
                  </a:cubicBezTo>
                  <a:cubicBezTo>
                    <a:pt x="3201" y="5615"/>
                    <a:pt x="3391" y="204"/>
                    <a:pt x="3431"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7715800" y="3989084"/>
              <a:ext cx="281427" cy="629864"/>
            </a:xfrm>
            <a:custGeom>
              <a:avLst/>
              <a:gdLst/>
              <a:ahLst/>
              <a:cxnLst/>
              <a:rect l="l" t="t" r="r" b="b"/>
              <a:pathLst>
                <a:path w="4341" h="9716" extrusionOk="0">
                  <a:moveTo>
                    <a:pt x="744" y="0"/>
                  </a:moveTo>
                  <a:cubicBezTo>
                    <a:pt x="725" y="0"/>
                    <a:pt x="712" y="2"/>
                    <a:pt x="706" y="5"/>
                  </a:cubicBezTo>
                  <a:cubicBezTo>
                    <a:pt x="598" y="86"/>
                    <a:pt x="1" y="2826"/>
                    <a:pt x="28" y="3328"/>
                  </a:cubicBezTo>
                  <a:cubicBezTo>
                    <a:pt x="55" y="3843"/>
                    <a:pt x="2713" y="9715"/>
                    <a:pt x="2713" y="9715"/>
                  </a:cubicBezTo>
                  <a:lnTo>
                    <a:pt x="4341" y="8888"/>
                  </a:lnTo>
                  <a:lnTo>
                    <a:pt x="4341" y="8413"/>
                  </a:lnTo>
                  <a:cubicBezTo>
                    <a:pt x="4219" y="6528"/>
                    <a:pt x="3771" y="4684"/>
                    <a:pt x="2998" y="2975"/>
                  </a:cubicBezTo>
                  <a:lnTo>
                    <a:pt x="3920" y="602"/>
                  </a:lnTo>
                  <a:cubicBezTo>
                    <a:pt x="3920" y="602"/>
                    <a:pt x="1121" y="0"/>
                    <a:pt x="744"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7717551" y="3472405"/>
              <a:ext cx="801039" cy="584161"/>
            </a:xfrm>
            <a:custGeom>
              <a:avLst/>
              <a:gdLst/>
              <a:ahLst/>
              <a:cxnLst/>
              <a:rect l="l" t="t" r="r" b="b"/>
              <a:pathLst>
                <a:path w="12356" h="9011" extrusionOk="0">
                  <a:moveTo>
                    <a:pt x="11854" y="1"/>
                  </a:moveTo>
                  <a:cubicBezTo>
                    <a:pt x="11850" y="1"/>
                    <a:pt x="11847" y="1"/>
                    <a:pt x="11843" y="1"/>
                  </a:cubicBezTo>
                  <a:lnTo>
                    <a:pt x="11843" y="1"/>
                  </a:lnTo>
                  <a:lnTo>
                    <a:pt x="11854" y="1"/>
                  </a:lnTo>
                  <a:close/>
                  <a:moveTo>
                    <a:pt x="11843" y="1"/>
                  </a:moveTo>
                  <a:lnTo>
                    <a:pt x="2334" y="231"/>
                  </a:lnTo>
                  <a:cubicBezTo>
                    <a:pt x="1927" y="1940"/>
                    <a:pt x="1" y="8138"/>
                    <a:pt x="1" y="8138"/>
                  </a:cubicBezTo>
                  <a:cubicBezTo>
                    <a:pt x="1" y="8138"/>
                    <a:pt x="4440" y="9011"/>
                    <a:pt x="5116" y="9011"/>
                  </a:cubicBezTo>
                  <a:cubicBezTo>
                    <a:pt x="5145" y="9011"/>
                    <a:pt x="5167" y="9009"/>
                    <a:pt x="5182" y="9006"/>
                  </a:cubicBezTo>
                  <a:cubicBezTo>
                    <a:pt x="5534" y="8924"/>
                    <a:pt x="6334" y="5168"/>
                    <a:pt x="6334" y="5168"/>
                  </a:cubicBezTo>
                  <a:lnTo>
                    <a:pt x="7270" y="9006"/>
                  </a:lnTo>
                  <a:cubicBezTo>
                    <a:pt x="7270" y="9006"/>
                    <a:pt x="12356" y="8843"/>
                    <a:pt x="11854" y="8612"/>
                  </a:cubicBezTo>
                  <a:cubicBezTo>
                    <a:pt x="11030" y="8220"/>
                    <a:pt x="10744" y="54"/>
                    <a:pt x="11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8"/>
            <p:cNvSpPr/>
            <p:nvPr/>
          </p:nvSpPr>
          <p:spPr>
            <a:xfrm>
              <a:off x="7857384" y="3472405"/>
              <a:ext cx="631315" cy="57243"/>
            </a:xfrm>
            <a:custGeom>
              <a:avLst/>
              <a:gdLst/>
              <a:ahLst/>
              <a:cxnLst/>
              <a:rect l="l" t="t" r="r" b="b"/>
              <a:pathLst>
                <a:path w="9738" h="883" extrusionOk="0">
                  <a:moveTo>
                    <a:pt x="9711" y="1"/>
                  </a:moveTo>
                  <a:lnTo>
                    <a:pt x="177" y="231"/>
                  </a:lnTo>
                  <a:cubicBezTo>
                    <a:pt x="136" y="407"/>
                    <a:pt x="82" y="611"/>
                    <a:pt x="0" y="869"/>
                  </a:cubicBezTo>
                  <a:cubicBezTo>
                    <a:pt x="14" y="855"/>
                    <a:pt x="27" y="855"/>
                    <a:pt x="55" y="855"/>
                  </a:cubicBezTo>
                  <a:cubicBezTo>
                    <a:pt x="476" y="871"/>
                    <a:pt x="901" y="877"/>
                    <a:pt x="1326" y="877"/>
                  </a:cubicBezTo>
                  <a:cubicBezTo>
                    <a:pt x="1627" y="877"/>
                    <a:pt x="1927" y="874"/>
                    <a:pt x="2224" y="869"/>
                  </a:cubicBezTo>
                  <a:cubicBezTo>
                    <a:pt x="2943" y="841"/>
                    <a:pt x="3689" y="828"/>
                    <a:pt x="4422" y="801"/>
                  </a:cubicBezTo>
                  <a:cubicBezTo>
                    <a:pt x="4992" y="790"/>
                    <a:pt x="5554" y="770"/>
                    <a:pt x="6121" y="770"/>
                  </a:cubicBezTo>
                  <a:cubicBezTo>
                    <a:pt x="6255" y="770"/>
                    <a:pt x="6389" y="771"/>
                    <a:pt x="6524" y="774"/>
                  </a:cubicBezTo>
                  <a:cubicBezTo>
                    <a:pt x="7270" y="801"/>
                    <a:pt x="8015" y="869"/>
                    <a:pt x="8761" y="882"/>
                  </a:cubicBezTo>
                  <a:lnTo>
                    <a:pt x="9738" y="882"/>
                  </a:lnTo>
                  <a:cubicBezTo>
                    <a:pt x="9724" y="340"/>
                    <a:pt x="9711" y="1"/>
                    <a:pt x="9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8"/>
            <p:cNvSpPr/>
            <p:nvPr/>
          </p:nvSpPr>
          <p:spPr>
            <a:xfrm>
              <a:off x="8135172" y="4603912"/>
              <a:ext cx="305155" cy="322711"/>
            </a:xfrm>
            <a:custGeom>
              <a:avLst/>
              <a:gdLst/>
              <a:ahLst/>
              <a:cxnLst/>
              <a:rect l="l" t="t" r="r" b="b"/>
              <a:pathLst>
                <a:path w="4707" h="4978" extrusionOk="0">
                  <a:moveTo>
                    <a:pt x="2727" y="1"/>
                  </a:moveTo>
                  <a:lnTo>
                    <a:pt x="2727" y="2808"/>
                  </a:lnTo>
                  <a:cubicBezTo>
                    <a:pt x="2727" y="2808"/>
                    <a:pt x="2539" y="2783"/>
                    <a:pt x="2261" y="2783"/>
                  </a:cubicBezTo>
                  <a:cubicBezTo>
                    <a:pt x="1499" y="2783"/>
                    <a:pt x="61" y="2973"/>
                    <a:pt x="1" y="4395"/>
                  </a:cubicBezTo>
                  <a:lnTo>
                    <a:pt x="1" y="4978"/>
                  </a:lnTo>
                  <a:lnTo>
                    <a:pt x="4626" y="4978"/>
                  </a:lnTo>
                  <a:lnTo>
                    <a:pt x="4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7717551" y="4566118"/>
              <a:ext cx="379061" cy="407376"/>
            </a:xfrm>
            <a:custGeom>
              <a:avLst/>
              <a:gdLst/>
              <a:ahLst/>
              <a:cxnLst/>
              <a:rect l="l" t="t" r="r" b="b"/>
              <a:pathLst>
                <a:path w="5847" h="6284" extrusionOk="0">
                  <a:moveTo>
                    <a:pt x="4314" y="1"/>
                  </a:moveTo>
                  <a:lnTo>
                    <a:pt x="2686" y="828"/>
                  </a:lnTo>
                  <a:lnTo>
                    <a:pt x="3432" y="2754"/>
                  </a:lnTo>
                  <a:lnTo>
                    <a:pt x="2727" y="3079"/>
                  </a:lnTo>
                  <a:cubicBezTo>
                    <a:pt x="1" y="4259"/>
                    <a:pt x="1344" y="6158"/>
                    <a:pt x="1303" y="6280"/>
                  </a:cubicBezTo>
                  <a:cubicBezTo>
                    <a:pt x="1302" y="6282"/>
                    <a:pt x="1304" y="6283"/>
                    <a:pt x="1307" y="6283"/>
                  </a:cubicBezTo>
                  <a:cubicBezTo>
                    <a:pt x="1466" y="6283"/>
                    <a:pt x="5846" y="3866"/>
                    <a:pt x="5846" y="3866"/>
                  </a:cubicBezTo>
                  <a:lnTo>
                    <a:pt x="4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7716708" y="2710158"/>
              <a:ext cx="797798" cy="793748"/>
            </a:xfrm>
            <a:custGeom>
              <a:avLst/>
              <a:gdLst/>
              <a:ahLst/>
              <a:cxnLst/>
              <a:rect l="l" t="t" r="r" b="b"/>
              <a:pathLst>
                <a:path w="12306" h="12244" extrusionOk="0">
                  <a:moveTo>
                    <a:pt x="7717" y="0"/>
                  </a:moveTo>
                  <a:lnTo>
                    <a:pt x="3906" y="543"/>
                  </a:lnTo>
                  <a:cubicBezTo>
                    <a:pt x="3228" y="719"/>
                    <a:pt x="2645" y="1126"/>
                    <a:pt x="2225" y="1682"/>
                  </a:cubicBezTo>
                  <a:cubicBezTo>
                    <a:pt x="1574" y="2604"/>
                    <a:pt x="0" y="3608"/>
                    <a:pt x="0" y="3608"/>
                  </a:cubicBezTo>
                  <a:lnTo>
                    <a:pt x="2089" y="5981"/>
                  </a:lnTo>
                  <a:cubicBezTo>
                    <a:pt x="2089" y="5981"/>
                    <a:pt x="1723" y="11881"/>
                    <a:pt x="1235" y="12111"/>
                  </a:cubicBezTo>
                  <a:cubicBezTo>
                    <a:pt x="1235" y="12111"/>
                    <a:pt x="6195" y="12244"/>
                    <a:pt x="9462" y="12244"/>
                  </a:cubicBezTo>
                  <a:cubicBezTo>
                    <a:pt x="11096" y="12244"/>
                    <a:pt x="12306" y="12211"/>
                    <a:pt x="12260" y="12111"/>
                  </a:cubicBezTo>
                  <a:cubicBezTo>
                    <a:pt x="12125" y="11813"/>
                    <a:pt x="12274" y="9833"/>
                    <a:pt x="11677" y="9006"/>
                  </a:cubicBezTo>
                  <a:cubicBezTo>
                    <a:pt x="11094" y="8178"/>
                    <a:pt x="10755" y="3201"/>
                    <a:pt x="10755" y="3201"/>
                  </a:cubicBezTo>
                  <a:cubicBezTo>
                    <a:pt x="10755" y="3201"/>
                    <a:pt x="10728" y="1099"/>
                    <a:pt x="7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8107944" y="2966877"/>
              <a:ext cx="282270" cy="535475"/>
            </a:xfrm>
            <a:custGeom>
              <a:avLst/>
              <a:gdLst/>
              <a:ahLst/>
              <a:cxnLst/>
              <a:rect l="l" t="t" r="r" b="b"/>
              <a:pathLst>
                <a:path w="4354" h="8260" extrusionOk="0">
                  <a:moveTo>
                    <a:pt x="4354" y="1"/>
                  </a:moveTo>
                  <a:cubicBezTo>
                    <a:pt x="4015" y="231"/>
                    <a:pt x="3744" y="543"/>
                    <a:pt x="3567" y="909"/>
                  </a:cubicBezTo>
                  <a:cubicBezTo>
                    <a:pt x="3364" y="1316"/>
                    <a:pt x="3133" y="1696"/>
                    <a:pt x="2889" y="2062"/>
                  </a:cubicBezTo>
                  <a:cubicBezTo>
                    <a:pt x="2754" y="2252"/>
                    <a:pt x="2591" y="2415"/>
                    <a:pt x="2428" y="2550"/>
                  </a:cubicBezTo>
                  <a:cubicBezTo>
                    <a:pt x="2252" y="2686"/>
                    <a:pt x="2062" y="2794"/>
                    <a:pt x="1872" y="2889"/>
                  </a:cubicBezTo>
                  <a:cubicBezTo>
                    <a:pt x="1492" y="3093"/>
                    <a:pt x="1072" y="3269"/>
                    <a:pt x="746" y="3567"/>
                  </a:cubicBezTo>
                  <a:cubicBezTo>
                    <a:pt x="163" y="4083"/>
                    <a:pt x="68" y="4923"/>
                    <a:pt x="28" y="5669"/>
                  </a:cubicBezTo>
                  <a:cubicBezTo>
                    <a:pt x="0" y="6470"/>
                    <a:pt x="82" y="7270"/>
                    <a:pt x="123" y="8070"/>
                  </a:cubicBezTo>
                  <a:lnTo>
                    <a:pt x="123" y="8260"/>
                  </a:lnTo>
                  <a:lnTo>
                    <a:pt x="638" y="8260"/>
                  </a:lnTo>
                  <a:cubicBezTo>
                    <a:pt x="462" y="7853"/>
                    <a:pt x="367" y="7419"/>
                    <a:pt x="312" y="6985"/>
                  </a:cubicBezTo>
                  <a:cubicBezTo>
                    <a:pt x="245" y="6361"/>
                    <a:pt x="272" y="5683"/>
                    <a:pt x="529" y="5113"/>
                  </a:cubicBezTo>
                  <a:cubicBezTo>
                    <a:pt x="814" y="4503"/>
                    <a:pt x="1357" y="4056"/>
                    <a:pt x="1886" y="3676"/>
                  </a:cubicBezTo>
                  <a:cubicBezTo>
                    <a:pt x="2455" y="3269"/>
                    <a:pt x="3052" y="2876"/>
                    <a:pt x="3459" y="2306"/>
                  </a:cubicBezTo>
                  <a:cubicBezTo>
                    <a:pt x="3581" y="2130"/>
                    <a:pt x="3676" y="1967"/>
                    <a:pt x="3784" y="1791"/>
                  </a:cubicBezTo>
                  <a:cubicBezTo>
                    <a:pt x="3893" y="1601"/>
                    <a:pt x="3988" y="1411"/>
                    <a:pt x="4083" y="1221"/>
                  </a:cubicBezTo>
                  <a:cubicBezTo>
                    <a:pt x="4259" y="841"/>
                    <a:pt x="4354" y="421"/>
                    <a:pt x="4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8"/>
            <p:cNvSpPr/>
            <p:nvPr/>
          </p:nvSpPr>
          <p:spPr>
            <a:xfrm>
              <a:off x="8008563" y="2725976"/>
              <a:ext cx="98542" cy="775531"/>
            </a:xfrm>
            <a:custGeom>
              <a:avLst/>
              <a:gdLst/>
              <a:ahLst/>
              <a:cxnLst/>
              <a:rect l="l" t="t" r="r" b="b"/>
              <a:pathLst>
                <a:path w="1520" h="11963" extrusionOk="0">
                  <a:moveTo>
                    <a:pt x="1439" y="1"/>
                  </a:moveTo>
                  <a:lnTo>
                    <a:pt x="123" y="190"/>
                  </a:lnTo>
                  <a:cubicBezTo>
                    <a:pt x="28" y="801"/>
                    <a:pt x="1" y="1425"/>
                    <a:pt x="42" y="2035"/>
                  </a:cubicBezTo>
                  <a:cubicBezTo>
                    <a:pt x="55" y="2442"/>
                    <a:pt x="82" y="2835"/>
                    <a:pt x="82" y="3242"/>
                  </a:cubicBezTo>
                  <a:cubicBezTo>
                    <a:pt x="96" y="3717"/>
                    <a:pt x="82" y="4191"/>
                    <a:pt x="82" y="4666"/>
                  </a:cubicBezTo>
                  <a:cubicBezTo>
                    <a:pt x="82" y="5710"/>
                    <a:pt x="109" y="6768"/>
                    <a:pt x="109" y="7812"/>
                  </a:cubicBezTo>
                  <a:cubicBezTo>
                    <a:pt x="109" y="8748"/>
                    <a:pt x="109" y="9684"/>
                    <a:pt x="150" y="10620"/>
                  </a:cubicBezTo>
                  <a:cubicBezTo>
                    <a:pt x="164" y="11067"/>
                    <a:pt x="177" y="11501"/>
                    <a:pt x="191" y="11949"/>
                  </a:cubicBezTo>
                  <a:lnTo>
                    <a:pt x="1479" y="11962"/>
                  </a:lnTo>
                  <a:cubicBezTo>
                    <a:pt x="1493" y="11840"/>
                    <a:pt x="1493" y="11718"/>
                    <a:pt x="1493" y="11596"/>
                  </a:cubicBezTo>
                  <a:cubicBezTo>
                    <a:pt x="1520" y="9535"/>
                    <a:pt x="1506" y="7487"/>
                    <a:pt x="1479" y="5439"/>
                  </a:cubicBezTo>
                  <a:cubicBezTo>
                    <a:pt x="1452" y="4395"/>
                    <a:pt x="1384" y="3364"/>
                    <a:pt x="1357" y="2320"/>
                  </a:cubicBezTo>
                  <a:cubicBezTo>
                    <a:pt x="1316" y="1547"/>
                    <a:pt x="1344" y="774"/>
                    <a:pt x="1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8"/>
            <p:cNvSpPr/>
            <p:nvPr/>
          </p:nvSpPr>
          <p:spPr>
            <a:xfrm>
              <a:off x="7279768" y="2992354"/>
              <a:ext cx="572384" cy="368480"/>
            </a:xfrm>
            <a:custGeom>
              <a:avLst/>
              <a:gdLst/>
              <a:ahLst/>
              <a:cxnLst/>
              <a:rect l="l" t="t" r="r" b="b"/>
              <a:pathLst>
                <a:path w="8829" h="5684" extrusionOk="0">
                  <a:moveTo>
                    <a:pt x="7391" y="1"/>
                  </a:moveTo>
                  <a:cubicBezTo>
                    <a:pt x="7391" y="1"/>
                    <a:pt x="4272" y="3568"/>
                    <a:pt x="1302" y="3608"/>
                  </a:cubicBezTo>
                  <a:cubicBezTo>
                    <a:pt x="1302" y="3608"/>
                    <a:pt x="0" y="3690"/>
                    <a:pt x="285" y="3920"/>
                  </a:cubicBezTo>
                  <a:cubicBezTo>
                    <a:pt x="401" y="4025"/>
                    <a:pt x="597" y="4032"/>
                    <a:pt x="799" y="4032"/>
                  </a:cubicBezTo>
                  <a:cubicBezTo>
                    <a:pt x="833" y="4032"/>
                    <a:pt x="867" y="4032"/>
                    <a:pt x="900" y="4032"/>
                  </a:cubicBezTo>
                  <a:cubicBezTo>
                    <a:pt x="1136" y="4032"/>
                    <a:pt x="1363" y="4042"/>
                    <a:pt x="1465" y="4205"/>
                  </a:cubicBezTo>
                  <a:cubicBezTo>
                    <a:pt x="1668" y="4517"/>
                    <a:pt x="1790" y="5602"/>
                    <a:pt x="1356" y="5683"/>
                  </a:cubicBezTo>
                  <a:cubicBezTo>
                    <a:pt x="1356" y="5683"/>
                    <a:pt x="1357" y="5683"/>
                    <a:pt x="1357" y="5683"/>
                  </a:cubicBezTo>
                  <a:cubicBezTo>
                    <a:pt x="1375" y="5683"/>
                    <a:pt x="1654" y="5671"/>
                    <a:pt x="3486" y="4951"/>
                  </a:cubicBezTo>
                  <a:cubicBezTo>
                    <a:pt x="5371" y="4205"/>
                    <a:pt x="8829" y="1628"/>
                    <a:pt x="8829" y="1628"/>
                  </a:cubicBezTo>
                  <a:lnTo>
                    <a:pt x="7391" y="1"/>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8092969" y="2849992"/>
              <a:ext cx="333291" cy="335871"/>
            </a:xfrm>
            <a:custGeom>
              <a:avLst/>
              <a:gdLst/>
              <a:ahLst/>
              <a:cxnLst/>
              <a:rect l="l" t="t" r="r" b="b"/>
              <a:pathLst>
                <a:path w="5141" h="5181" extrusionOk="0">
                  <a:moveTo>
                    <a:pt x="4018" y="1"/>
                  </a:moveTo>
                  <a:cubicBezTo>
                    <a:pt x="3257" y="1"/>
                    <a:pt x="2266" y="420"/>
                    <a:pt x="2266" y="420"/>
                  </a:cubicBezTo>
                  <a:cubicBezTo>
                    <a:pt x="2117" y="447"/>
                    <a:pt x="1" y="3648"/>
                    <a:pt x="1" y="3648"/>
                  </a:cubicBezTo>
                  <a:lnTo>
                    <a:pt x="299" y="3824"/>
                  </a:lnTo>
                  <a:lnTo>
                    <a:pt x="2442" y="5180"/>
                  </a:lnTo>
                  <a:cubicBezTo>
                    <a:pt x="2442" y="5180"/>
                    <a:pt x="5141" y="2916"/>
                    <a:pt x="4870" y="583"/>
                  </a:cubicBezTo>
                  <a:cubicBezTo>
                    <a:pt x="4820" y="141"/>
                    <a:pt x="4457" y="1"/>
                    <a:pt x="40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8"/>
            <p:cNvSpPr/>
            <p:nvPr/>
          </p:nvSpPr>
          <p:spPr>
            <a:xfrm>
              <a:off x="7511851" y="3097894"/>
              <a:ext cx="706064" cy="505136"/>
            </a:xfrm>
            <a:custGeom>
              <a:avLst/>
              <a:gdLst/>
              <a:ahLst/>
              <a:cxnLst/>
              <a:rect l="l" t="t" r="r" b="b"/>
              <a:pathLst>
                <a:path w="10891" h="7792" extrusionOk="0">
                  <a:moveTo>
                    <a:pt x="9263" y="0"/>
                  </a:moveTo>
                  <a:cubicBezTo>
                    <a:pt x="9263" y="0"/>
                    <a:pt x="8246" y="1248"/>
                    <a:pt x="6646" y="2902"/>
                  </a:cubicBezTo>
                  <a:cubicBezTo>
                    <a:pt x="5046" y="4557"/>
                    <a:pt x="2726" y="4530"/>
                    <a:pt x="1370" y="4733"/>
                  </a:cubicBezTo>
                  <a:cubicBezTo>
                    <a:pt x="0" y="4950"/>
                    <a:pt x="123" y="5303"/>
                    <a:pt x="123" y="5303"/>
                  </a:cubicBezTo>
                  <a:cubicBezTo>
                    <a:pt x="291" y="5270"/>
                    <a:pt x="460" y="5254"/>
                    <a:pt x="629" y="5254"/>
                  </a:cubicBezTo>
                  <a:cubicBezTo>
                    <a:pt x="951" y="5254"/>
                    <a:pt x="1271" y="5314"/>
                    <a:pt x="1574" y="5439"/>
                  </a:cubicBezTo>
                  <a:cubicBezTo>
                    <a:pt x="2252" y="5764"/>
                    <a:pt x="1248" y="5940"/>
                    <a:pt x="774" y="6252"/>
                  </a:cubicBezTo>
                  <a:cubicBezTo>
                    <a:pt x="526" y="6422"/>
                    <a:pt x="802" y="6463"/>
                    <a:pt x="1124" y="6463"/>
                  </a:cubicBezTo>
                  <a:cubicBezTo>
                    <a:pt x="1418" y="6463"/>
                    <a:pt x="1750" y="6429"/>
                    <a:pt x="1750" y="6429"/>
                  </a:cubicBezTo>
                  <a:lnTo>
                    <a:pt x="1750" y="6429"/>
                  </a:lnTo>
                  <a:cubicBezTo>
                    <a:pt x="1750" y="6429"/>
                    <a:pt x="692" y="6700"/>
                    <a:pt x="543" y="7052"/>
                  </a:cubicBezTo>
                  <a:cubicBezTo>
                    <a:pt x="509" y="7133"/>
                    <a:pt x="558" y="7164"/>
                    <a:pt x="654" y="7164"/>
                  </a:cubicBezTo>
                  <a:cubicBezTo>
                    <a:pt x="980" y="7164"/>
                    <a:pt x="1845" y="6808"/>
                    <a:pt x="1845" y="6808"/>
                  </a:cubicBezTo>
                  <a:lnTo>
                    <a:pt x="1845" y="6808"/>
                  </a:lnTo>
                  <a:cubicBezTo>
                    <a:pt x="1845" y="6808"/>
                    <a:pt x="1045" y="7256"/>
                    <a:pt x="923" y="7459"/>
                  </a:cubicBezTo>
                  <a:cubicBezTo>
                    <a:pt x="892" y="7514"/>
                    <a:pt x="942" y="7534"/>
                    <a:pt x="1034" y="7534"/>
                  </a:cubicBezTo>
                  <a:cubicBezTo>
                    <a:pt x="1311" y="7534"/>
                    <a:pt x="1967" y="7351"/>
                    <a:pt x="1967" y="7351"/>
                  </a:cubicBezTo>
                  <a:lnTo>
                    <a:pt x="1967" y="7351"/>
                  </a:lnTo>
                  <a:cubicBezTo>
                    <a:pt x="1967" y="7351"/>
                    <a:pt x="1003" y="7791"/>
                    <a:pt x="1539" y="7791"/>
                  </a:cubicBezTo>
                  <a:cubicBezTo>
                    <a:pt x="1575" y="7791"/>
                    <a:pt x="1618" y="7789"/>
                    <a:pt x="1669" y="7785"/>
                  </a:cubicBezTo>
                  <a:cubicBezTo>
                    <a:pt x="2469" y="7731"/>
                    <a:pt x="3079" y="6754"/>
                    <a:pt x="3174" y="6374"/>
                  </a:cubicBezTo>
                  <a:cubicBezTo>
                    <a:pt x="3269" y="5981"/>
                    <a:pt x="5371" y="5656"/>
                    <a:pt x="6754" y="4883"/>
                  </a:cubicBezTo>
                  <a:cubicBezTo>
                    <a:pt x="8151" y="4123"/>
                    <a:pt x="10891" y="1031"/>
                    <a:pt x="10891" y="1031"/>
                  </a:cubicBezTo>
                  <a:lnTo>
                    <a:pt x="9263"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8"/>
            <p:cNvSpPr/>
            <p:nvPr/>
          </p:nvSpPr>
          <p:spPr>
            <a:xfrm>
              <a:off x="7645462" y="2125475"/>
              <a:ext cx="866129" cy="501246"/>
            </a:xfrm>
            <a:custGeom>
              <a:avLst/>
              <a:gdLst/>
              <a:ahLst/>
              <a:cxnLst/>
              <a:rect l="l" t="t" r="r" b="b"/>
              <a:pathLst>
                <a:path w="13360" h="7732" extrusionOk="0">
                  <a:moveTo>
                    <a:pt x="6687" y="1"/>
                  </a:moveTo>
                  <a:cubicBezTo>
                    <a:pt x="2998" y="1"/>
                    <a:pt x="1" y="1723"/>
                    <a:pt x="1" y="3866"/>
                  </a:cubicBezTo>
                  <a:cubicBezTo>
                    <a:pt x="1" y="5995"/>
                    <a:pt x="2998" y="7731"/>
                    <a:pt x="6687" y="7731"/>
                  </a:cubicBezTo>
                  <a:cubicBezTo>
                    <a:pt x="10376" y="7731"/>
                    <a:pt x="13359" y="5995"/>
                    <a:pt x="13359" y="3866"/>
                  </a:cubicBezTo>
                  <a:cubicBezTo>
                    <a:pt x="13359" y="1723"/>
                    <a:pt x="10376" y="1"/>
                    <a:pt x="6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8"/>
            <p:cNvSpPr/>
            <p:nvPr/>
          </p:nvSpPr>
          <p:spPr>
            <a:xfrm>
              <a:off x="7736026" y="2277043"/>
              <a:ext cx="641039" cy="349680"/>
            </a:xfrm>
            <a:custGeom>
              <a:avLst/>
              <a:gdLst/>
              <a:ahLst/>
              <a:cxnLst/>
              <a:rect l="l" t="t" r="r" b="b"/>
              <a:pathLst>
                <a:path w="9888" h="5394" extrusionOk="0">
                  <a:moveTo>
                    <a:pt x="5385" y="1"/>
                  </a:moveTo>
                  <a:cubicBezTo>
                    <a:pt x="5299" y="1"/>
                    <a:pt x="5213" y="3"/>
                    <a:pt x="5127" y="9"/>
                  </a:cubicBezTo>
                  <a:cubicBezTo>
                    <a:pt x="4300" y="50"/>
                    <a:pt x="3473" y="185"/>
                    <a:pt x="2672" y="429"/>
                  </a:cubicBezTo>
                  <a:cubicBezTo>
                    <a:pt x="2035" y="619"/>
                    <a:pt x="1425" y="918"/>
                    <a:pt x="909" y="1325"/>
                  </a:cubicBezTo>
                  <a:cubicBezTo>
                    <a:pt x="408" y="1731"/>
                    <a:pt x="1" y="2287"/>
                    <a:pt x="55" y="2952"/>
                  </a:cubicBezTo>
                  <a:cubicBezTo>
                    <a:pt x="109" y="3535"/>
                    <a:pt x="475" y="4050"/>
                    <a:pt x="909" y="4444"/>
                  </a:cubicBezTo>
                  <a:cubicBezTo>
                    <a:pt x="2076" y="5027"/>
                    <a:pt x="3622" y="5393"/>
                    <a:pt x="5290" y="5393"/>
                  </a:cubicBezTo>
                  <a:cubicBezTo>
                    <a:pt x="5322" y="5393"/>
                    <a:pt x="5354" y="5394"/>
                    <a:pt x="5385" y="5394"/>
                  </a:cubicBezTo>
                  <a:cubicBezTo>
                    <a:pt x="6817" y="5394"/>
                    <a:pt x="8221" y="5095"/>
                    <a:pt x="9535" y="4512"/>
                  </a:cubicBezTo>
                  <a:cubicBezTo>
                    <a:pt x="9589" y="4389"/>
                    <a:pt x="9657" y="4267"/>
                    <a:pt x="9711" y="4145"/>
                  </a:cubicBezTo>
                  <a:cubicBezTo>
                    <a:pt x="9847" y="3793"/>
                    <a:pt x="9887" y="3399"/>
                    <a:pt x="9820" y="3033"/>
                  </a:cubicBezTo>
                  <a:cubicBezTo>
                    <a:pt x="9725" y="2640"/>
                    <a:pt x="9481" y="2382"/>
                    <a:pt x="9209" y="2111"/>
                  </a:cubicBezTo>
                  <a:cubicBezTo>
                    <a:pt x="8653" y="1541"/>
                    <a:pt x="8029" y="1026"/>
                    <a:pt x="7378" y="579"/>
                  </a:cubicBezTo>
                  <a:cubicBezTo>
                    <a:pt x="7067" y="375"/>
                    <a:pt x="6741" y="212"/>
                    <a:pt x="6388" y="117"/>
                  </a:cubicBezTo>
                  <a:cubicBezTo>
                    <a:pt x="6054" y="42"/>
                    <a:pt x="5719" y="1"/>
                    <a:pt x="53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8"/>
            <p:cNvSpPr/>
            <p:nvPr/>
          </p:nvSpPr>
          <p:spPr>
            <a:xfrm>
              <a:off x="7969926" y="2591458"/>
              <a:ext cx="247132" cy="172117"/>
            </a:xfrm>
            <a:custGeom>
              <a:avLst/>
              <a:gdLst/>
              <a:ahLst/>
              <a:cxnLst/>
              <a:rect l="l" t="t" r="r" b="b"/>
              <a:pathLst>
                <a:path w="3812" h="2655" extrusionOk="0">
                  <a:moveTo>
                    <a:pt x="3269" y="1"/>
                  </a:moveTo>
                  <a:cubicBezTo>
                    <a:pt x="3269" y="1"/>
                    <a:pt x="2640" y="1472"/>
                    <a:pt x="571" y="1472"/>
                  </a:cubicBezTo>
                  <a:cubicBezTo>
                    <a:pt x="491" y="1472"/>
                    <a:pt x="410" y="1470"/>
                    <a:pt x="326" y="1465"/>
                  </a:cubicBezTo>
                  <a:lnTo>
                    <a:pt x="326" y="1465"/>
                  </a:lnTo>
                  <a:cubicBezTo>
                    <a:pt x="326" y="1465"/>
                    <a:pt x="448" y="2211"/>
                    <a:pt x="0" y="2374"/>
                  </a:cubicBezTo>
                  <a:cubicBezTo>
                    <a:pt x="465" y="2562"/>
                    <a:pt x="954" y="2654"/>
                    <a:pt x="1439" y="2654"/>
                  </a:cubicBezTo>
                  <a:cubicBezTo>
                    <a:pt x="2285" y="2654"/>
                    <a:pt x="3122" y="2374"/>
                    <a:pt x="3811" y="1831"/>
                  </a:cubicBezTo>
                  <a:cubicBezTo>
                    <a:pt x="3811" y="1831"/>
                    <a:pt x="3052" y="1343"/>
                    <a:pt x="3269"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8"/>
            <p:cNvSpPr/>
            <p:nvPr/>
          </p:nvSpPr>
          <p:spPr>
            <a:xfrm>
              <a:off x="7990995" y="2591458"/>
              <a:ext cx="190860" cy="116236"/>
            </a:xfrm>
            <a:custGeom>
              <a:avLst/>
              <a:gdLst/>
              <a:ahLst/>
              <a:cxnLst/>
              <a:rect l="l" t="t" r="r" b="b"/>
              <a:pathLst>
                <a:path w="2944" h="1793" extrusionOk="0">
                  <a:moveTo>
                    <a:pt x="2944" y="1"/>
                  </a:moveTo>
                  <a:lnTo>
                    <a:pt x="2944" y="1"/>
                  </a:lnTo>
                  <a:cubicBezTo>
                    <a:pt x="2944" y="1"/>
                    <a:pt x="2315" y="1472"/>
                    <a:pt x="246" y="1472"/>
                  </a:cubicBezTo>
                  <a:cubicBezTo>
                    <a:pt x="166" y="1472"/>
                    <a:pt x="85" y="1470"/>
                    <a:pt x="1" y="1465"/>
                  </a:cubicBezTo>
                  <a:lnTo>
                    <a:pt x="1" y="1465"/>
                  </a:lnTo>
                  <a:cubicBezTo>
                    <a:pt x="1" y="1520"/>
                    <a:pt x="14" y="1587"/>
                    <a:pt x="14" y="1642"/>
                  </a:cubicBezTo>
                  <a:cubicBezTo>
                    <a:pt x="209" y="1739"/>
                    <a:pt x="437" y="1793"/>
                    <a:pt x="659" y="1793"/>
                  </a:cubicBezTo>
                  <a:cubicBezTo>
                    <a:pt x="684" y="1793"/>
                    <a:pt x="708" y="1792"/>
                    <a:pt x="733" y="1791"/>
                  </a:cubicBezTo>
                  <a:cubicBezTo>
                    <a:pt x="1262" y="1737"/>
                    <a:pt x="1777" y="1547"/>
                    <a:pt x="2198" y="1221"/>
                  </a:cubicBezTo>
                  <a:cubicBezTo>
                    <a:pt x="2469" y="1031"/>
                    <a:pt x="2713" y="787"/>
                    <a:pt x="2903" y="516"/>
                  </a:cubicBezTo>
                  <a:cubicBezTo>
                    <a:pt x="2903" y="340"/>
                    <a:pt x="2903" y="163"/>
                    <a:pt x="29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8"/>
            <p:cNvSpPr/>
            <p:nvPr/>
          </p:nvSpPr>
          <p:spPr>
            <a:xfrm>
              <a:off x="7825748" y="2252084"/>
              <a:ext cx="596177" cy="373990"/>
            </a:xfrm>
            <a:custGeom>
              <a:avLst/>
              <a:gdLst/>
              <a:ahLst/>
              <a:cxnLst/>
              <a:rect l="l" t="t" r="r" b="b"/>
              <a:pathLst>
                <a:path w="9196" h="5769" extrusionOk="0">
                  <a:moveTo>
                    <a:pt x="3549" y="1"/>
                  </a:moveTo>
                  <a:cubicBezTo>
                    <a:pt x="2619" y="1"/>
                    <a:pt x="1876" y="387"/>
                    <a:pt x="1099" y="896"/>
                  </a:cubicBezTo>
                  <a:cubicBezTo>
                    <a:pt x="0" y="1601"/>
                    <a:pt x="543" y="2157"/>
                    <a:pt x="543" y="2157"/>
                  </a:cubicBezTo>
                  <a:cubicBezTo>
                    <a:pt x="543" y="2157"/>
                    <a:pt x="4896" y="2306"/>
                    <a:pt x="5316" y="2618"/>
                  </a:cubicBezTo>
                  <a:cubicBezTo>
                    <a:pt x="5723" y="2944"/>
                    <a:pt x="5737" y="4612"/>
                    <a:pt x="5737" y="4612"/>
                  </a:cubicBezTo>
                  <a:cubicBezTo>
                    <a:pt x="6035" y="5195"/>
                    <a:pt x="6578" y="5615"/>
                    <a:pt x="7229" y="5737"/>
                  </a:cubicBezTo>
                  <a:cubicBezTo>
                    <a:pt x="7322" y="5758"/>
                    <a:pt x="7415" y="5768"/>
                    <a:pt x="7506" y="5768"/>
                  </a:cubicBezTo>
                  <a:cubicBezTo>
                    <a:pt x="8475" y="5768"/>
                    <a:pt x="9195" y="4637"/>
                    <a:pt x="8327" y="3744"/>
                  </a:cubicBezTo>
                  <a:cubicBezTo>
                    <a:pt x="8011" y="3423"/>
                    <a:pt x="7646" y="3316"/>
                    <a:pt x="7300" y="3316"/>
                  </a:cubicBezTo>
                  <a:cubicBezTo>
                    <a:pt x="6609" y="3316"/>
                    <a:pt x="5994" y="3744"/>
                    <a:pt x="5994" y="3744"/>
                  </a:cubicBezTo>
                  <a:lnTo>
                    <a:pt x="6388" y="2510"/>
                  </a:lnTo>
                  <a:cubicBezTo>
                    <a:pt x="6388" y="2510"/>
                    <a:pt x="6388" y="719"/>
                    <a:pt x="4815" y="218"/>
                  </a:cubicBezTo>
                  <a:cubicBezTo>
                    <a:pt x="4350" y="67"/>
                    <a:pt x="3934" y="1"/>
                    <a:pt x="3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8"/>
            <p:cNvSpPr/>
            <p:nvPr/>
          </p:nvSpPr>
          <p:spPr>
            <a:xfrm>
              <a:off x="7817839" y="2325080"/>
              <a:ext cx="468656" cy="367313"/>
            </a:xfrm>
            <a:custGeom>
              <a:avLst/>
              <a:gdLst/>
              <a:ahLst/>
              <a:cxnLst/>
              <a:rect l="l" t="t" r="r" b="b"/>
              <a:pathLst>
                <a:path w="7229" h="5666" extrusionOk="0">
                  <a:moveTo>
                    <a:pt x="5438" y="394"/>
                  </a:moveTo>
                  <a:cubicBezTo>
                    <a:pt x="5438" y="394"/>
                    <a:pt x="5425" y="434"/>
                    <a:pt x="5438" y="515"/>
                  </a:cubicBezTo>
                  <a:lnTo>
                    <a:pt x="5438" y="515"/>
                  </a:lnTo>
                  <a:cubicBezTo>
                    <a:pt x="5443" y="442"/>
                    <a:pt x="5438" y="394"/>
                    <a:pt x="5438" y="394"/>
                  </a:cubicBezTo>
                  <a:close/>
                  <a:moveTo>
                    <a:pt x="3282" y="0"/>
                  </a:moveTo>
                  <a:cubicBezTo>
                    <a:pt x="3282" y="0"/>
                    <a:pt x="3160" y="312"/>
                    <a:pt x="2604" y="556"/>
                  </a:cubicBezTo>
                  <a:cubicBezTo>
                    <a:pt x="2419" y="633"/>
                    <a:pt x="2265" y="659"/>
                    <a:pt x="2142" y="659"/>
                  </a:cubicBezTo>
                  <a:cubicBezTo>
                    <a:pt x="1897" y="659"/>
                    <a:pt x="1777" y="556"/>
                    <a:pt x="1777" y="556"/>
                  </a:cubicBezTo>
                  <a:cubicBezTo>
                    <a:pt x="1614" y="881"/>
                    <a:pt x="1288" y="1068"/>
                    <a:pt x="942" y="1068"/>
                  </a:cubicBezTo>
                  <a:cubicBezTo>
                    <a:pt x="854" y="1068"/>
                    <a:pt x="766" y="1056"/>
                    <a:pt x="678" y="1031"/>
                  </a:cubicBezTo>
                  <a:lnTo>
                    <a:pt x="678" y="2374"/>
                  </a:lnTo>
                  <a:cubicBezTo>
                    <a:pt x="678" y="2374"/>
                    <a:pt x="466" y="1809"/>
                    <a:pt x="296" y="1809"/>
                  </a:cubicBezTo>
                  <a:cubicBezTo>
                    <a:pt x="224" y="1809"/>
                    <a:pt x="159" y="1914"/>
                    <a:pt x="122" y="2211"/>
                  </a:cubicBezTo>
                  <a:cubicBezTo>
                    <a:pt x="0" y="3201"/>
                    <a:pt x="949" y="3255"/>
                    <a:pt x="949" y="3255"/>
                  </a:cubicBezTo>
                  <a:cubicBezTo>
                    <a:pt x="1112" y="4272"/>
                    <a:pt x="1627" y="5262"/>
                    <a:pt x="2672" y="5574"/>
                  </a:cubicBezTo>
                  <a:cubicBezTo>
                    <a:pt x="2889" y="5636"/>
                    <a:pt x="3110" y="5666"/>
                    <a:pt x="3328" y="5666"/>
                  </a:cubicBezTo>
                  <a:cubicBezTo>
                    <a:pt x="4021" y="5666"/>
                    <a:pt x="4689" y="5365"/>
                    <a:pt x="5154" y="4828"/>
                  </a:cubicBezTo>
                  <a:cubicBezTo>
                    <a:pt x="5479" y="4422"/>
                    <a:pt x="5710" y="3974"/>
                    <a:pt x="5872" y="3486"/>
                  </a:cubicBezTo>
                  <a:cubicBezTo>
                    <a:pt x="5913" y="3269"/>
                    <a:pt x="5967" y="3052"/>
                    <a:pt x="6035" y="2848"/>
                  </a:cubicBezTo>
                  <a:cubicBezTo>
                    <a:pt x="6401" y="2767"/>
                    <a:pt x="7229" y="1614"/>
                    <a:pt x="6795" y="1031"/>
                  </a:cubicBezTo>
                  <a:cubicBezTo>
                    <a:pt x="6691" y="893"/>
                    <a:pt x="6594" y="840"/>
                    <a:pt x="6507" y="840"/>
                  </a:cubicBezTo>
                  <a:cubicBezTo>
                    <a:pt x="6224" y="840"/>
                    <a:pt x="6035" y="1384"/>
                    <a:pt x="6035" y="1384"/>
                  </a:cubicBezTo>
                  <a:cubicBezTo>
                    <a:pt x="5578" y="952"/>
                    <a:pt x="5463" y="664"/>
                    <a:pt x="5438" y="515"/>
                  </a:cubicBezTo>
                  <a:lnTo>
                    <a:pt x="5438" y="515"/>
                  </a:lnTo>
                  <a:cubicBezTo>
                    <a:pt x="5427" y="699"/>
                    <a:pt x="5358" y="1044"/>
                    <a:pt x="5018" y="1180"/>
                  </a:cubicBezTo>
                  <a:cubicBezTo>
                    <a:pt x="4985" y="1194"/>
                    <a:pt x="4955" y="1201"/>
                    <a:pt x="4927" y="1201"/>
                  </a:cubicBezTo>
                  <a:cubicBezTo>
                    <a:pt x="4543" y="1201"/>
                    <a:pt x="4543" y="0"/>
                    <a:pt x="4543" y="0"/>
                  </a:cubicBezTo>
                  <a:cubicBezTo>
                    <a:pt x="4543" y="0"/>
                    <a:pt x="4421" y="272"/>
                    <a:pt x="3906" y="556"/>
                  </a:cubicBezTo>
                  <a:cubicBezTo>
                    <a:pt x="3835" y="595"/>
                    <a:pt x="3772" y="611"/>
                    <a:pt x="3716" y="611"/>
                  </a:cubicBezTo>
                  <a:cubicBezTo>
                    <a:pt x="3372" y="611"/>
                    <a:pt x="3282" y="0"/>
                    <a:pt x="328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8"/>
            <p:cNvSpPr/>
            <p:nvPr/>
          </p:nvSpPr>
          <p:spPr>
            <a:xfrm>
              <a:off x="7860885" y="2391918"/>
              <a:ext cx="16791" cy="78312"/>
            </a:xfrm>
            <a:custGeom>
              <a:avLst/>
              <a:gdLst/>
              <a:ahLst/>
              <a:cxnLst/>
              <a:rect l="l" t="t" r="r" b="b"/>
              <a:pathLst>
                <a:path w="259" h="1208" extrusionOk="0">
                  <a:moveTo>
                    <a:pt x="1" y="0"/>
                  </a:moveTo>
                  <a:lnTo>
                    <a:pt x="1" y="1207"/>
                  </a:lnTo>
                  <a:cubicBezTo>
                    <a:pt x="4" y="1207"/>
                    <a:pt x="7" y="1208"/>
                    <a:pt x="11" y="1208"/>
                  </a:cubicBezTo>
                  <a:cubicBezTo>
                    <a:pt x="140" y="1208"/>
                    <a:pt x="204" y="961"/>
                    <a:pt x="218" y="868"/>
                  </a:cubicBezTo>
                  <a:cubicBezTo>
                    <a:pt x="258" y="678"/>
                    <a:pt x="245" y="488"/>
                    <a:pt x="177" y="312"/>
                  </a:cubicBezTo>
                  <a:cubicBezTo>
                    <a:pt x="150" y="203"/>
                    <a:pt x="109" y="109"/>
                    <a:pt x="55" y="14"/>
                  </a:cubicBezTo>
                  <a:cubicBezTo>
                    <a:pt x="41" y="14"/>
                    <a:pt x="14" y="1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8"/>
            <p:cNvSpPr/>
            <p:nvPr/>
          </p:nvSpPr>
          <p:spPr>
            <a:xfrm>
              <a:off x="8050766" y="2389778"/>
              <a:ext cx="81880" cy="30339"/>
            </a:xfrm>
            <a:custGeom>
              <a:avLst/>
              <a:gdLst/>
              <a:ahLst/>
              <a:cxnLst/>
              <a:rect l="l" t="t" r="r" b="b"/>
              <a:pathLst>
                <a:path w="1263" h="468" extrusionOk="0">
                  <a:moveTo>
                    <a:pt x="766" y="1"/>
                  </a:moveTo>
                  <a:cubicBezTo>
                    <a:pt x="718" y="1"/>
                    <a:pt x="671" y="7"/>
                    <a:pt x="625" y="19"/>
                  </a:cubicBezTo>
                  <a:cubicBezTo>
                    <a:pt x="489" y="47"/>
                    <a:pt x="367" y="101"/>
                    <a:pt x="259" y="169"/>
                  </a:cubicBezTo>
                  <a:cubicBezTo>
                    <a:pt x="150" y="250"/>
                    <a:pt x="55" y="345"/>
                    <a:pt x="1" y="467"/>
                  </a:cubicBezTo>
                  <a:cubicBezTo>
                    <a:pt x="123" y="453"/>
                    <a:pt x="245" y="440"/>
                    <a:pt x="367" y="413"/>
                  </a:cubicBezTo>
                  <a:lnTo>
                    <a:pt x="679" y="345"/>
                  </a:lnTo>
                  <a:cubicBezTo>
                    <a:pt x="746" y="335"/>
                    <a:pt x="813" y="326"/>
                    <a:pt x="876" y="326"/>
                  </a:cubicBezTo>
                  <a:cubicBezTo>
                    <a:pt x="901" y="326"/>
                    <a:pt x="926" y="327"/>
                    <a:pt x="950" y="331"/>
                  </a:cubicBezTo>
                  <a:cubicBezTo>
                    <a:pt x="1059" y="345"/>
                    <a:pt x="1167" y="399"/>
                    <a:pt x="1249" y="467"/>
                  </a:cubicBezTo>
                  <a:cubicBezTo>
                    <a:pt x="1262" y="318"/>
                    <a:pt x="1194" y="169"/>
                    <a:pt x="1059" y="87"/>
                  </a:cubicBezTo>
                  <a:cubicBezTo>
                    <a:pt x="975" y="31"/>
                    <a:pt x="871" y="1"/>
                    <a:pt x="7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8"/>
            <p:cNvSpPr/>
            <p:nvPr/>
          </p:nvSpPr>
          <p:spPr>
            <a:xfrm>
              <a:off x="7967268" y="2440214"/>
              <a:ext cx="41362" cy="110207"/>
            </a:xfrm>
            <a:custGeom>
              <a:avLst/>
              <a:gdLst/>
              <a:ahLst/>
              <a:cxnLst/>
              <a:rect l="l" t="t" r="r" b="b"/>
              <a:pathLst>
                <a:path w="638" h="1700" extrusionOk="0">
                  <a:moveTo>
                    <a:pt x="380" y="1"/>
                  </a:moveTo>
                  <a:lnTo>
                    <a:pt x="380" y="1"/>
                  </a:lnTo>
                  <a:cubicBezTo>
                    <a:pt x="421" y="177"/>
                    <a:pt x="448" y="354"/>
                    <a:pt x="475" y="530"/>
                  </a:cubicBezTo>
                  <a:cubicBezTo>
                    <a:pt x="516" y="693"/>
                    <a:pt x="502" y="855"/>
                    <a:pt x="435" y="1018"/>
                  </a:cubicBezTo>
                  <a:cubicBezTo>
                    <a:pt x="421" y="1018"/>
                    <a:pt x="407" y="1045"/>
                    <a:pt x="407" y="1059"/>
                  </a:cubicBezTo>
                  <a:cubicBezTo>
                    <a:pt x="394" y="1072"/>
                    <a:pt x="394" y="1059"/>
                    <a:pt x="353" y="1086"/>
                  </a:cubicBezTo>
                  <a:cubicBezTo>
                    <a:pt x="326" y="1113"/>
                    <a:pt x="285" y="1127"/>
                    <a:pt x="245" y="1154"/>
                  </a:cubicBezTo>
                  <a:cubicBezTo>
                    <a:pt x="163" y="1208"/>
                    <a:pt x="82" y="1276"/>
                    <a:pt x="28" y="1357"/>
                  </a:cubicBezTo>
                  <a:cubicBezTo>
                    <a:pt x="14" y="1411"/>
                    <a:pt x="1" y="1466"/>
                    <a:pt x="1" y="1520"/>
                  </a:cubicBezTo>
                  <a:cubicBezTo>
                    <a:pt x="14" y="1574"/>
                    <a:pt x="55" y="1615"/>
                    <a:pt x="109" y="1642"/>
                  </a:cubicBezTo>
                  <a:cubicBezTo>
                    <a:pt x="176" y="1675"/>
                    <a:pt x="252" y="1700"/>
                    <a:pt x="330" y="1700"/>
                  </a:cubicBezTo>
                  <a:cubicBezTo>
                    <a:pt x="347" y="1700"/>
                    <a:pt x="363" y="1699"/>
                    <a:pt x="380" y="1696"/>
                  </a:cubicBezTo>
                  <a:cubicBezTo>
                    <a:pt x="299" y="1683"/>
                    <a:pt x="218" y="1642"/>
                    <a:pt x="136" y="1601"/>
                  </a:cubicBezTo>
                  <a:cubicBezTo>
                    <a:pt x="82" y="1547"/>
                    <a:pt x="68" y="1466"/>
                    <a:pt x="123" y="1411"/>
                  </a:cubicBezTo>
                  <a:cubicBezTo>
                    <a:pt x="177" y="1344"/>
                    <a:pt x="231" y="1289"/>
                    <a:pt x="313" y="1262"/>
                  </a:cubicBezTo>
                  <a:cubicBezTo>
                    <a:pt x="340" y="1235"/>
                    <a:pt x="380" y="1222"/>
                    <a:pt x="421" y="1194"/>
                  </a:cubicBezTo>
                  <a:cubicBezTo>
                    <a:pt x="448" y="1181"/>
                    <a:pt x="475" y="1167"/>
                    <a:pt x="489" y="1140"/>
                  </a:cubicBezTo>
                  <a:lnTo>
                    <a:pt x="543" y="1086"/>
                  </a:lnTo>
                  <a:cubicBezTo>
                    <a:pt x="624" y="896"/>
                    <a:pt x="638" y="693"/>
                    <a:pt x="584" y="516"/>
                  </a:cubicBezTo>
                  <a:cubicBezTo>
                    <a:pt x="529" y="326"/>
                    <a:pt x="462" y="164"/>
                    <a:pt x="3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8"/>
            <p:cNvSpPr/>
            <p:nvPr/>
          </p:nvSpPr>
          <p:spPr>
            <a:xfrm>
              <a:off x="8003312" y="2552756"/>
              <a:ext cx="55494" cy="30274"/>
            </a:xfrm>
            <a:custGeom>
              <a:avLst/>
              <a:gdLst/>
              <a:ahLst/>
              <a:cxnLst/>
              <a:rect l="l" t="t" r="r" b="b"/>
              <a:pathLst>
                <a:path w="856" h="467" extrusionOk="0">
                  <a:moveTo>
                    <a:pt x="855" y="1"/>
                  </a:moveTo>
                  <a:cubicBezTo>
                    <a:pt x="774" y="42"/>
                    <a:pt x="706" y="96"/>
                    <a:pt x="638" y="136"/>
                  </a:cubicBezTo>
                  <a:cubicBezTo>
                    <a:pt x="570" y="191"/>
                    <a:pt x="502" y="231"/>
                    <a:pt x="435" y="259"/>
                  </a:cubicBezTo>
                  <a:cubicBezTo>
                    <a:pt x="367" y="299"/>
                    <a:pt x="299" y="326"/>
                    <a:pt x="231" y="326"/>
                  </a:cubicBezTo>
                  <a:cubicBezTo>
                    <a:pt x="216" y="329"/>
                    <a:pt x="201" y="330"/>
                    <a:pt x="186" y="330"/>
                  </a:cubicBezTo>
                  <a:cubicBezTo>
                    <a:pt x="120" y="330"/>
                    <a:pt x="56" y="308"/>
                    <a:pt x="1" y="286"/>
                  </a:cubicBezTo>
                  <a:lnTo>
                    <a:pt x="1" y="286"/>
                  </a:lnTo>
                  <a:cubicBezTo>
                    <a:pt x="41" y="367"/>
                    <a:pt x="123" y="435"/>
                    <a:pt x="218" y="462"/>
                  </a:cubicBezTo>
                  <a:cubicBezTo>
                    <a:pt x="240" y="465"/>
                    <a:pt x="263" y="467"/>
                    <a:pt x="287" y="467"/>
                  </a:cubicBezTo>
                  <a:cubicBezTo>
                    <a:pt x="362" y="467"/>
                    <a:pt x="440" y="449"/>
                    <a:pt x="502" y="408"/>
                  </a:cubicBezTo>
                  <a:cubicBezTo>
                    <a:pt x="584" y="367"/>
                    <a:pt x="665" y="313"/>
                    <a:pt x="719" y="245"/>
                  </a:cubicBezTo>
                  <a:cubicBezTo>
                    <a:pt x="774" y="164"/>
                    <a:pt x="828" y="96"/>
                    <a:pt x="8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8"/>
            <p:cNvSpPr/>
            <p:nvPr/>
          </p:nvSpPr>
          <p:spPr>
            <a:xfrm>
              <a:off x="7870544" y="2401577"/>
              <a:ext cx="72156" cy="25542"/>
            </a:xfrm>
            <a:custGeom>
              <a:avLst/>
              <a:gdLst/>
              <a:ahLst/>
              <a:cxnLst/>
              <a:rect l="l" t="t" r="r" b="b"/>
              <a:pathLst>
                <a:path w="1113" h="394" extrusionOk="0">
                  <a:moveTo>
                    <a:pt x="557" y="0"/>
                  </a:moveTo>
                  <a:cubicBezTo>
                    <a:pt x="435" y="14"/>
                    <a:pt x="313" y="54"/>
                    <a:pt x="218" y="122"/>
                  </a:cubicBezTo>
                  <a:cubicBezTo>
                    <a:pt x="109" y="190"/>
                    <a:pt x="41" y="285"/>
                    <a:pt x="1" y="394"/>
                  </a:cubicBezTo>
                  <a:cubicBezTo>
                    <a:pt x="245" y="394"/>
                    <a:pt x="408" y="353"/>
                    <a:pt x="570" y="339"/>
                  </a:cubicBezTo>
                  <a:lnTo>
                    <a:pt x="814" y="339"/>
                  </a:lnTo>
                  <a:cubicBezTo>
                    <a:pt x="909" y="353"/>
                    <a:pt x="1004" y="380"/>
                    <a:pt x="1113" y="394"/>
                  </a:cubicBezTo>
                  <a:cubicBezTo>
                    <a:pt x="1086" y="271"/>
                    <a:pt x="1018" y="163"/>
                    <a:pt x="909" y="95"/>
                  </a:cubicBezTo>
                  <a:cubicBezTo>
                    <a:pt x="801" y="27"/>
                    <a:pt x="679" y="0"/>
                    <a:pt x="557"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8"/>
            <p:cNvSpPr/>
            <p:nvPr/>
          </p:nvSpPr>
          <p:spPr>
            <a:xfrm>
              <a:off x="8078901" y="2465757"/>
              <a:ext cx="14133" cy="24634"/>
            </a:xfrm>
            <a:custGeom>
              <a:avLst/>
              <a:gdLst/>
              <a:ahLst/>
              <a:cxnLst/>
              <a:rect l="l" t="t" r="r" b="b"/>
              <a:pathLst>
                <a:path w="218" h="380" extrusionOk="0">
                  <a:moveTo>
                    <a:pt x="109" y="0"/>
                  </a:moveTo>
                  <a:cubicBezTo>
                    <a:pt x="42" y="0"/>
                    <a:pt x="1" y="82"/>
                    <a:pt x="1" y="190"/>
                  </a:cubicBezTo>
                  <a:cubicBezTo>
                    <a:pt x="1" y="299"/>
                    <a:pt x="42" y="380"/>
                    <a:pt x="109" y="380"/>
                  </a:cubicBezTo>
                  <a:cubicBezTo>
                    <a:pt x="177" y="380"/>
                    <a:pt x="218" y="299"/>
                    <a:pt x="218" y="190"/>
                  </a:cubicBezTo>
                  <a:cubicBezTo>
                    <a:pt x="218" y="82"/>
                    <a:pt x="177" y="0"/>
                    <a:pt x="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8"/>
            <p:cNvSpPr/>
            <p:nvPr/>
          </p:nvSpPr>
          <p:spPr>
            <a:xfrm>
              <a:off x="7906589" y="2465757"/>
              <a:ext cx="14133" cy="24634"/>
            </a:xfrm>
            <a:custGeom>
              <a:avLst/>
              <a:gdLst/>
              <a:ahLst/>
              <a:cxnLst/>
              <a:rect l="l" t="t" r="r" b="b"/>
              <a:pathLst>
                <a:path w="218" h="380" extrusionOk="0">
                  <a:moveTo>
                    <a:pt x="109" y="0"/>
                  </a:moveTo>
                  <a:cubicBezTo>
                    <a:pt x="41" y="0"/>
                    <a:pt x="1" y="82"/>
                    <a:pt x="1" y="190"/>
                  </a:cubicBezTo>
                  <a:cubicBezTo>
                    <a:pt x="1" y="299"/>
                    <a:pt x="41" y="380"/>
                    <a:pt x="109" y="380"/>
                  </a:cubicBezTo>
                  <a:cubicBezTo>
                    <a:pt x="164" y="380"/>
                    <a:pt x="218" y="299"/>
                    <a:pt x="218" y="190"/>
                  </a:cubicBezTo>
                  <a:cubicBezTo>
                    <a:pt x="218" y="82"/>
                    <a:pt x="164" y="0"/>
                    <a:pt x="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8"/>
            <p:cNvSpPr/>
            <p:nvPr/>
          </p:nvSpPr>
          <p:spPr>
            <a:xfrm>
              <a:off x="8213419" y="2406698"/>
              <a:ext cx="44020" cy="71440"/>
            </a:xfrm>
            <a:custGeom>
              <a:avLst/>
              <a:gdLst/>
              <a:ahLst/>
              <a:cxnLst/>
              <a:rect l="l" t="t" r="r" b="b"/>
              <a:pathLst>
                <a:path w="679" h="1102" extrusionOk="0">
                  <a:moveTo>
                    <a:pt x="275" y="0"/>
                  </a:moveTo>
                  <a:cubicBezTo>
                    <a:pt x="63" y="0"/>
                    <a:pt x="1" y="586"/>
                    <a:pt x="1" y="586"/>
                  </a:cubicBezTo>
                  <a:lnTo>
                    <a:pt x="1" y="1101"/>
                  </a:lnTo>
                  <a:cubicBezTo>
                    <a:pt x="394" y="749"/>
                    <a:pt x="679" y="260"/>
                    <a:pt x="381" y="43"/>
                  </a:cubicBezTo>
                  <a:cubicBezTo>
                    <a:pt x="342" y="13"/>
                    <a:pt x="307" y="0"/>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8"/>
            <p:cNvSpPr/>
            <p:nvPr/>
          </p:nvSpPr>
          <p:spPr>
            <a:xfrm>
              <a:off x="7824841" y="2467961"/>
              <a:ext cx="36110" cy="48815"/>
            </a:xfrm>
            <a:custGeom>
              <a:avLst/>
              <a:gdLst/>
              <a:ahLst/>
              <a:cxnLst/>
              <a:rect l="l" t="t" r="r" b="b"/>
              <a:pathLst>
                <a:path w="557" h="753" extrusionOk="0">
                  <a:moveTo>
                    <a:pt x="260" y="0"/>
                  </a:moveTo>
                  <a:cubicBezTo>
                    <a:pt x="232" y="0"/>
                    <a:pt x="205" y="10"/>
                    <a:pt x="177" y="34"/>
                  </a:cubicBezTo>
                  <a:cubicBezTo>
                    <a:pt x="1" y="197"/>
                    <a:pt x="557" y="753"/>
                    <a:pt x="557" y="753"/>
                  </a:cubicBezTo>
                  <a:lnTo>
                    <a:pt x="557" y="346"/>
                  </a:lnTo>
                  <a:cubicBezTo>
                    <a:pt x="557" y="346"/>
                    <a:pt x="418" y="0"/>
                    <a:pt x="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8"/>
            <p:cNvSpPr/>
            <p:nvPr/>
          </p:nvSpPr>
          <p:spPr>
            <a:xfrm>
              <a:off x="7899587" y="2508802"/>
              <a:ext cx="32609" cy="19448"/>
            </a:xfrm>
            <a:custGeom>
              <a:avLst/>
              <a:gdLst/>
              <a:ahLst/>
              <a:cxnLst/>
              <a:rect l="l" t="t" r="r" b="b"/>
              <a:pathLst>
                <a:path w="503" h="300" extrusionOk="0">
                  <a:moveTo>
                    <a:pt x="258" y="1"/>
                  </a:moveTo>
                  <a:cubicBezTo>
                    <a:pt x="122" y="1"/>
                    <a:pt x="0" y="69"/>
                    <a:pt x="0" y="150"/>
                  </a:cubicBezTo>
                  <a:cubicBezTo>
                    <a:pt x="0" y="231"/>
                    <a:pt x="109" y="299"/>
                    <a:pt x="258" y="299"/>
                  </a:cubicBezTo>
                  <a:cubicBezTo>
                    <a:pt x="394" y="299"/>
                    <a:pt x="502" y="231"/>
                    <a:pt x="502" y="150"/>
                  </a:cubicBezTo>
                  <a:cubicBezTo>
                    <a:pt x="502" y="69"/>
                    <a:pt x="380"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8"/>
            <p:cNvSpPr/>
            <p:nvPr/>
          </p:nvSpPr>
          <p:spPr>
            <a:xfrm>
              <a:off x="8085968" y="2508802"/>
              <a:ext cx="31702" cy="19448"/>
            </a:xfrm>
            <a:custGeom>
              <a:avLst/>
              <a:gdLst/>
              <a:ahLst/>
              <a:cxnLst/>
              <a:rect l="l" t="t" r="r" b="b"/>
              <a:pathLst>
                <a:path w="489" h="300" extrusionOk="0">
                  <a:moveTo>
                    <a:pt x="245" y="1"/>
                  </a:moveTo>
                  <a:cubicBezTo>
                    <a:pt x="109" y="1"/>
                    <a:pt x="0" y="69"/>
                    <a:pt x="0" y="150"/>
                  </a:cubicBezTo>
                  <a:cubicBezTo>
                    <a:pt x="0" y="231"/>
                    <a:pt x="109" y="299"/>
                    <a:pt x="245" y="299"/>
                  </a:cubicBezTo>
                  <a:cubicBezTo>
                    <a:pt x="380" y="299"/>
                    <a:pt x="489" y="231"/>
                    <a:pt x="489" y="150"/>
                  </a:cubicBezTo>
                  <a:cubicBezTo>
                    <a:pt x="489" y="69"/>
                    <a:pt x="380"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8"/>
            <p:cNvSpPr/>
            <p:nvPr/>
          </p:nvSpPr>
          <p:spPr>
            <a:xfrm>
              <a:off x="6916666" y="3834664"/>
              <a:ext cx="676177" cy="715501"/>
            </a:xfrm>
            <a:custGeom>
              <a:avLst/>
              <a:gdLst/>
              <a:ahLst/>
              <a:cxnLst/>
              <a:rect l="l" t="t" r="r" b="b"/>
              <a:pathLst>
                <a:path w="10430" h="11037" extrusionOk="0">
                  <a:moveTo>
                    <a:pt x="0" y="0"/>
                  </a:moveTo>
                  <a:lnTo>
                    <a:pt x="1099" y="10090"/>
                  </a:lnTo>
                  <a:cubicBezTo>
                    <a:pt x="1099" y="10090"/>
                    <a:pt x="3293" y="11036"/>
                    <a:pt x="5720" y="11036"/>
                  </a:cubicBezTo>
                  <a:cubicBezTo>
                    <a:pt x="6933" y="11036"/>
                    <a:pt x="8205" y="10800"/>
                    <a:pt x="9290" y="10090"/>
                  </a:cubicBezTo>
                  <a:lnTo>
                    <a:pt x="104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8"/>
            <p:cNvSpPr/>
            <p:nvPr/>
          </p:nvSpPr>
          <p:spPr>
            <a:xfrm>
              <a:off x="6935985" y="4016636"/>
              <a:ext cx="124927" cy="172376"/>
            </a:xfrm>
            <a:custGeom>
              <a:avLst/>
              <a:gdLst/>
              <a:ahLst/>
              <a:cxnLst/>
              <a:rect l="l" t="t" r="r" b="b"/>
              <a:pathLst>
                <a:path w="1927" h="2659" extrusionOk="0">
                  <a:moveTo>
                    <a:pt x="0" y="0"/>
                  </a:moveTo>
                  <a:lnTo>
                    <a:pt x="231" y="2143"/>
                  </a:lnTo>
                  <a:cubicBezTo>
                    <a:pt x="760" y="2360"/>
                    <a:pt x="1302" y="2537"/>
                    <a:pt x="1858" y="2645"/>
                  </a:cubicBezTo>
                  <a:lnTo>
                    <a:pt x="1926" y="2659"/>
                  </a:lnTo>
                  <a:cubicBezTo>
                    <a:pt x="1913" y="2387"/>
                    <a:pt x="1899" y="2116"/>
                    <a:pt x="1899" y="1845"/>
                  </a:cubicBezTo>
                  <a:cubicBezTo>
                    <a:pt x="1899" y="1384"/>
                    <a:pt x="1886" y="909"/>
                    <a:pt x="1886" y="448"/>
                  </a:cubicBezTo>
                  <a:cubicBezTo>
                    <a:pt x="1235" y="353"/>
                    <a:pt x="611" y="2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8"/>
            <p:cNvSpPr/>
            <p:nvPr/>
          </p:nvSpPr>
          <p:spPr>
            <a:xfrm>
              <a:off x="6955304" y="4193357"/>
              <a:ext cx="114360" cy="167968"/>
            </a:xfrm>
            <a:custGeom>
              <a:avLst/>
              <a:gdLst/>
              <a:ahLst/>
              <a:cxnLst/>
              <a:rect l="l" t="t" r="r" b="b"/>
              <a:pathLst>
                <a:path w="1764" h="2591" extrusionOk="0">
                  <a:moveTo>
                    <a:pt x="1" y="0"/>
                  </a:moveTo>
                  <a:lnTo>
                    <a:pt x="191" y="1818"/>
                  </a:lnTo>
                  <a:cubicBezTo>
                    <a:pt x="665" y="2170"/>
                    <a:pt x="1194" y="2428"/>
                    <a:pt x="1764" y="2591"/>
                  </a:cubicBezTo>
                  <a:cubicBezTo>
                    <a:pt x="1710" y="1885"/>
                    <a:pt x="1669" y="1167"/>
                    <a:pt x="1642" y="461"/>
                  </a:cubicBezTo>
                  <a:cubicBezTo>
                    <a:pt x="1086" y="367"/>
                    <a:pt x="530" y="2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8"/>
            <p:cNvSpPr/>
            <p:nvPr/>
          </p:nvSpPr>
          <p:spPr>
            <a:xfrm>
              <a:off x="6972937" y="4355103"/>
              <a:ext cx="106451" cy="164467"/>
            </a:xfrm>
            <a:custGeom>
              <a:avLst/>
              <a:gdLst/>
              <a:ahLst/>
              <a:cxnLst/>
              <a:rect l="l" t="t" r="r" b="b"/>
              <a:pathLst>
                <a:path w="1642" h="2537" extrusionOk="0">
                  <a:moveTo>
                    <a:pt x="0" y="1"/>
                  </a:moveTo>
                  <a:lnTo>
                    <a:pt x="231" y="2062"/>
                  </a:lnTo>
                  <a:cubicBezTo>
                    <a:pt x="692" y="2252"/>
                    <a:pt x="1166" y="2415"/>
                    <a:pt x="1641" y="2537"/>
                  </a:cubicBezTo>
                  <a:cubicBezTo>
                    <a:pt x="1641" y="2428"/>
                    <a:pt x="1627" y="2333"/>
                    <a:pt x="1627" y="2225"/>
                  </a:cubicBezTo>
                  <a:cubicBezTo>
                    <a:pt x="1600" y="1696"/>
                    <a:pt x="1560" y="1167"/>
                    <a:pt x="1533" y="638"/>
                  </a:cubicBezTo>
                  <a:cubicBezTo>
                    <a:pt x="990" y="503"/>
                    <a:pt x="475" y="28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8"/>
            <p:cNvSpPr/>
            <p:nvPr/>
          </p:nvSpPr>
          <p:spPr>
            <a:xfrm>
              <a:off x="6916666" y="3834664"/>
              <a:ext cx="140681" cy="176785"/>
            </a:xfrm>
            <a:custGeom>
              <a:avLst/>
              <a:gdLst/>
              <a:ahLst/>
              <a:cxnLst/>
              <a:rect l="l" t="t" r="r" b="b"/>
              <a:pathLst>
                <a:path w="2170" h="2727" extrusionOk="0">
                  <a:moveTo>
                    <a:pt x="0" y="0"/>
                  </a:moveTo>
                  <a:lnTo>
                    <a:pt x="244" y="2224"/>
                  </a:lnTo>
                  <a:cubicBezTo>
                    <a:pt x="705" y="2401"/>
                    <a:pt x="1194" y="2550"/>
                    <a:pt x="1682" y="2645"/>
                  </a:cubicBezTo>
                  <a:cubicBezTo>
                    <a:pt x="1858" y="2672"/>
                    <a:pt x="2007" y="2699"/>
                    <a:pt x="2170" y="2726"/>
                  </a:cubicBezTo>
                  <a:cubicBezTo>
                    <a:pt x="2156" y="1817"/>
                    <a:pt x="2116" y="909"/>
                    <a:pt x="2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8"/>
            <p:cNvSpPr/>
            <p:nvPr/>
          </p:nvSpPr>
          <p:spPr>
            <a:xfrm>
              <a:off x="7091572" y="4050022"/>
              <a:ext cx="124085" cy="153965"/>
            </a:xfrm>
            <a:custGeom>
              <a:avLst/>
              <a:gdLst/>
              <a:ahLst/>
              <a:cxnLst/>
              <a:rect l="l" t="t" r="r" b="b"/>
              <a:pathLst>
                <a:path w="1914" h="2375" extrusionOk="0">
                  <a:moveTo>
                    <a:pt x="1" y="1"/>
                  </a:moveTo>
                  <a:lnTo>
                    <a:pt x="1" y="1"/>
                  </a:lnTo>
                  <a:cubicBezTo>
                    <a:pt x="14" y="747"/>
                    <a:pt x="28" y="1493"/>
                    <a:pt x="55" y="2238"/>
                  </a:cubicBezTo>
                  <a:cubicBezTo>
                    <a:pt x="652" y="2320"/>
                    <a:pt x="1249" y="2374"/>
                    <a:pt x="1859" y="2374"/>
                  </a:cubicBezTo>
                  <a:cubicBezTo>
                    <a:pt x="1859" y="2116"/>
                    <a:pt x="1859" y="1859"/>
                    <a:pt x="1872" y="1601"/>
                  </a:cubicBezTo>
                  <a:cubicBezTo>
                    <a:pt x="1886" y="1113"/>
                    <a:pt x="1900" y="638"/>
                    <a:pt x="1913" y="164"/>
                  </a:cubicBezTo>
                  <a:cubicBezTo>
                    <a:pt x="1561" y="150"/>
                    <a:pt x="1221" y="109"/>
                    <a:pt x="869" y="82"/>
                  </a:cubicBezTo>
                  <a:cubicBezTo>
                    <a:pt x="584" y="55"/>
                    <a:pt x="286" y="2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8"/>
            <p:cNvSpPr/>
            <p:nvPr/>
          </p:nvSpPr>
          <p:spPr>
            <a:xfrm>
              <a:off x="7095980" y="4228494"/>
              <a:ext cx="115268" cy="153058"/>
            </a:xfrm>
            <a:custGeom>
              <a:avLst/>
              <a:gdLst/>
              <a:ahLst/>
              <a:cxnLst/>
              <a:rect l="l" t="t" r="r" b="b"/>
              <a:pathLst>
                <a:path w="1778" h="2361" extrusionOk="0">
                  <a:moveTo>
                    <a:pt x="1" y="1"/>
                  </a:moveTo>
                  <a:cubicBezTo>
                    <a:pt x="14" y="543"/>
                    <a:pt x="41" y="1072"/>
                    <a:pt x="82" y="1615"/>
                  </a:cubicBezTo>
                  <a:cubicBezTo>
                    <a:pt x="96" y="1805"/>
                    <a:pt x="96" y="1994"/>
                    <a:pt x="109" y="2184"/>
                  </a:cubicBezTo>
                  <a:cubicBezTo>
                    <a:pt x="652" y="2293"/>
                    <a:pt x="1194" y="2347"/>
                    <a:pt x="1750" y="2361"/>
                  </a:cubicBezTo>
                  <a:cubicBezTo>
                    <a:pt x="1750" y="2171"/>
                    <a:pt x="1764" y="1994"/>
                    <a:pt x="1764" y="1805"/>
                  </a:cubicBezTo>
                  <a:cubicBezTo>
                    <a:pt x="1764" y="1249"/>
                    <a:pt x="1777" y="693"/>
                    <a:pt x="1777" y="136"/>
                  </a:cubicBezTo>
                  <a:lnTo>
                    <a:pt x="1669" y="136"/>
                  </a:lnTo>
                  <a:cubicBezTo>
                    <a:pt x="1113" y="123"/>
                    <a:pt x="557" y="69"/>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8"/>
            <p:cNvSpPr/>
            <p:nvPr/>
          </p:nvSpPr>
          <p:spPr>
            <a:xfrm>
              <a:off x="7105640" y="4403464"/>
              <a:ext cx="102950" cy="141648"/>
            </a:xfrm>
            <a:custGeom>
              <a:avLst/>
              <a:gdLst/>
              <a:ahLst/>
              <a:cxnLst/>
              <a:rect l="l" t="t" r="r" b="b"/>
              <a:pathLst>
                <a:path w="1588" h="2185" extrusionOk="0">
                  <a:moveTo>
                    <a:pt x="1" y="1"/>
                  </a:moveTo>
                  <a:lnTo>
                    <a:pt x="1" y="1"/>
                  </a:lnTo>
                  <a:cubicBezTo>
                    <a:pt x="42" y="652"/>
                    <a:pt x="82" y="1289"/>
                    <a:pt x="109" y="1926"/>
                  </a:cubicBezTo>
                  <a:cubicBezTo>
                    <a:pt x="584" y="2035"/>
                    <a:pt x="1059" y="2130"/>
                    <a:pt x="1533" y="2184"/>
                  </a:cubicBezTo>
                  <a:lnTo>
                    <a:pt x="1533" y="1940"/>
                  </a:lnTo>
                  <a:cubicBezTo>
                    <a:pt x="1533" y="1343"/>
                    <a:pt x="1561" y="747"/>
                    <a:pt x="1588" y="163"/>
                  </a:cubicBezTo>
                  <a:cubicBezTo>
                    <a:pt x="1045" y="150"/>
                    <a:pt x="516" y="9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8"/>
            <p:cNvSpPr/>
            <p:nvPr/>
          </p:nvSpPr>
          <p:spPr>
            <a:xfrm>
              <a:off x="7081070" y="3834664"/>
              <a:ext cx="140746" cy="192603"/>
            </a:xfrm>
            <a:custGeom>
              <a:avLst/>
              <a:gdLst/>
              <a:ahLst/>
              <a:cxnLst/>
              <a:rect l="l" t="t" r="r" b="b"/>
              <a:pathLst>
                <a:path w="2171" h="2971" extrusionOk="0">
                  <a:moveTo>
                    <a:pt x="0" y="0"/>
                  </a:moveTo>
                  <a:cubicBezTo>
                    <a:pt x="68" y="705"/>
                    <a:pt x="109" y="1411"/>
                    <a:pt x="122" y="2116"/>
                  </a:cubicBezTo>
                  <a:cubicBezTo>
                    <a:pt x="136" y="2346"/>
                    <a:pt x="136" y="2577"/>
                    <a:pt x="149" y="2807"/>
                  </a:cubicBezTo>
                  <a:cubicBezTo>
                    <a:pt x="570" y="2862"/>
                    <a:pt x="990" y="2902"/>
                    <a:pt x="1424" y="2929"/>
                  </a:cubicBezTo>
                  <a:cubicBezTo>
                    <a:pt x="1641" y="2943"/>
                    <a:pt x="1872" y="2957"/>
                    <a:pt x="2089" y="2970"/>
                  </a:cubicBezTo>
                  <a:cubicBezTo>
                    <a:pt x="2116" y="1980"/>
                    <a:pt x="2143" y="990"/>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8"/>
            <p:cNvSpPr/>
            <p:nvPr/>
          </p:nvSpPr>
          <p:spPr>
            <a:xfrm>
              <a:off x="7249882" y="3835507"/>
              <a:ext cx="139838" cy="194353"/>
            </a:xfrm>
            <a:custGeom>
              <a:avLst/>
              <a:gdLst/>
              <a:ahLst/>
              <a:cxnLst/>
              <a:rect l="l" t="t" r="r" b="b"/>
              <a:pathLst>
                <a:path w="2157" h="2998" extrusionOk="0">
                  <a:moveTo>
                    <a:pt x="68" y="1"/>
                  </a:moveTo>
                  <a:cubicBezTo>
                    <a:pt x="54" y="774"/>
                    <a:pt x="41" y="1547"/>
                    <a:pt x="14" y="2333"/>
                  </a:cubicBezTo>
                  <a:cubicBezTo>
                    <a:pt x="14" y="2550"/>
                    <a:pt x="0" y="2767"/>
                    <a:pt x="0" y="2998"/>
                  </a:cubicBezTo>
                  <a:cubicBezTo>
                    <a:pt x="380" y="2998"/>
                    <a:pt x="773" y="2998"/>
                    <a:pt x="1166" y="2984"/>
                  </a:cubicBezTo>
                  <a:cubicBezTo>
                    <a:pt x="1410" y="2971"/>
                    <a:pt x="1655" y="2944"/>
                    <a:pt x="1885" y="2916"/>
                  </a:cubicBezTo>
                  <a:cubicBezTo>
                    <a:pt x="1967" y="1940"/>
                    <a:pt x="2048" y="964"/>
                    <a:pt x="2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8"/>
            <p:cNvSpPr/>
            <p:nvPr/>
          </p:nvSpPr>
          <p:spPr>
            <a:xfrm>
              <a:off x="7245474" y="4057089"/>
              <a:ext cx="124927" cy="146899"/>
            </a:xfrm>
            <a:custGeom>
              <a:avLst/>
              <a:gdLst/>
              <a:ahLst/>
              <a:cxnLst/>
              <a:rect l="l" t="t" r="r" b="b"/>
              <a:pathLst>
                <a:path w="1927" h="2266" extrusionOk="0">
                  <a:moveTo>
                    <a:pt x="1926" y="0"/>
                  </a:moveTo>
                  <a:lnTo>
                    <a:pt x="1926" y="0"/>
                  </a:lnTo>
                  <a:cubicBezTo>
                    <a:pt x="1573" y="41"/>
                    <a:pt x="1207" y="68"/>
                    <a:pt x="855" y="82"/>
                  </a:cubicBezTo>
                  <a:lnTo>
                    <a:pt x="54" y="82"/>
                  </a:lnTo>
                  <a:cubicBezTo>
                    <a:pt x="27" y="814"/>
                    <a:pt x="14" y="1546"/>
                    <a:pt x="0" y="2265"/>
                  </a:cubicBezTo>
                  <a:cubicBezTo>
                    <a:pt x="611" y="2252"/>
                    <a:pt x="1207" y="2211"/>
                    <a:pt x="1804" y="2157"/>
                  </a:cubicBezTo>
                  <a:cubicBezTo>
                    <a:pt x="1831" y="1438"/>
                    <a:pt x="1872" y="719"/>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8"/>
            <p:cNvSpPr/>
            <p:nvPr/>
          </p:nvSpPr>
          <p:spPr>
            <a:xfrm>
              <a:off x="7237565" y="4401714"/>
              <a:ext cx="118769" cy="148196"/>
            </a:xfrm>
            <a:custGeom>
              <a:avLst/>
              <a:gdLst/>
              <a:ahLst/>
              <a:cxnLst/>
              <a:rect l="l" t="t" r="r" b="b"/>
              <a:pathLst>
                <a:path w="1832" h="2286" extrusionOk="0">
                  <a:moveTo>
                    <a:pt x="1831" y="1"/>
                  </a:moveTo>
                  <a:cubicBezTo>
                    <a:pt x="1248" y="109"/>
                    <a:pt x="651" y="163"/>
                    <a:pt x="54" y="190"/>
                  </a:cubicBezTo>
                  <a:cubicBezTo>
                    <a:pt x="41" y="869"/>
                    <a:pt x="0" y="1560"/>
                    <a:pt x="14" y="2252"/>
                  </a:cubicBezTo>
                  <a:cubicBezTo>
                    <a:pt x="263" y="2274"/>
                    <a:pt x="512" y="2285"/>
                    <a:pt x="761" y="2285"/>
                  </a:cubicBezTo>
                  <a:cubicBezTo>
                    <a:pt x="1109" y="2285"/>
                    <a:pt x="1456" y="2264"/>
                    <a:pt x="1804" y="2225"/>
                  </a:cubicBezTo>
                  <a:cubicBezTo>
                    <a:pt x="1804" y="1845"/>
                    <a:pt x="1804" y="1465"/>
                    <a:pt x="1804" y="1085"/>
                  </a:cubicBezTo>
                  <a:cubicBezTo>
                    <a:pt x="1817" y="692"/>
                    <a:pt x="1817" y="353"/>
                    <a:pt x="1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8"/>
            <p:cNvSpPr/>
            <p:nvPr/>
          </p:nvSpPr>
          <p:spPr>
            <a:xfrm>
              <a:off x="7242816" y="4230244"/>
              <a:ext cx="117861" cy="151307"/>
            </a:xfrm>
            <a:custGeom>
              <a:avLst/>
              <a:gdLst/>
              <a:ahLst/>
              <a:cxnLst/>
              <a:rect l="l" t="t" r="r" b="b"/>
              <a:pathLst>
                <a:path w="1818" h="2334" extrusionOk="0">
                  <a:moveTo>
                    <a:pt x="1818" y="1"/>
                  </a:moveTo>
                  <a:cubicBezTo>
                    <a:pt x="1235" y="55"/>
                    <a:pt x="638" y="96"/>
                    <a:pt x="41" y="109"/>
                  </a:cubicBezTo>
                  <a:cubicBezTo>
                    <a:pt x="28" y="747"/>
                    <a:pt x="14" y="1398"/>
                    <a:pt x="1" y="2049"/>
                  </a:cubicBezTo>
                  <a:lnTo>
                    <a:pt x="1" y="2334"/>
                  </a:lnTo>
                  <a:cubicBezTo>
                    <a:pt x="584" y="2306"/>
                    <a:pt x="1180" y="2239"/>
                    <a:pt x="1764" y="2130"/>
                  </a:cubicBezTo>
                  <a:cubicBezTo>
                    <a:pt x="1777" y="1425"/>
                    <a:pt x="1791" y="706"/>
                    <a:pt x="1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8"/>
            <p:cNvSpPr/>
            <p:nvPr/>
          </p:nvSpPr>
          <p:spPr>
            <a:xfrm>
              <a:off x="7406376" y="3834664"/>
              <a:ext cx="186451" cy="183786"/>
            </a:xfrm>
            <a:custGeom>
              <a:avLst/>
              <a:gdLst/>
              <a:ahLst/>
              <a:cxnLst/>
              <a:rect l="l" t="t" r="r" b="b"/>
              <a:pathLst>
                <a:path w="2876" h="2835" extrusionOk="0">
                  <a:moveTo>
                    <a:pt x="258" y="0"/>
                  </a:moveTo>
                  <a:cubicBezTo>
                    <a:pt x="190" y="583"/>
                    <a:pt x="136" y="1166"/>
                    <a:pt x="81" y="1750"/>
                  </a:cubicBezTo>
                  <a:cubicBezTo>
                    <a:pt x="54" y="2102"/>
                    <a:pt x="27" y="2468"/>
                    <a:pt x="0" y="2835"/>
                  </a:cubicBezTo>
                  <a:cubicBezTo>
                    <a:pt x="895" y="2658"/>
                    <a:pt x="1777" y="2414"/>
                    <a:pt x="2645" y="2089"/>
                  </a:cubicBezTo>
                  <a:lnTo>
                    <a:pt x="2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8"/>
            <p:cNvSpPr/>
            <p:nvPr/>
          </p:nvSpPr>
          <p:spPr>
            <a:xfrm>
              <a:off x="7395810" y="4006977"/>
              <a:ext cx="177634" cy="186444"/>
            </a:xfrm>
            <a:custGeom>
              <a:avLst/>
              <a:gdLst/>
              <a:ahLst/>
              <a:cxnLst/>
              <a:rect l="l" t="t" r="r" b="b"/>
              <a:pathLst>
                <a:path w="2740" h="2876" extrusionOk="0">
                  <a:moveTo>
                    <a:pt x="2740" y="0"/>
                  </a:moveTo>
                  <a:lnTo>
                    <a:pt x="2740" y="0"/>
                  </a:lnTo>
                  <a:cubicBezTo>
                    <a:pt x="2252" y="163"/>
                    <a:pt x="1763" y="312"/>
                    <a:pt x="1275" y="448"/>
                  </a:cubicBezTo>
                  <a:cubicBezTo>
                    <a:pt x="895" y="543"/>
                    <a:pt x="502" y="624"/>
                    <a:pt x="122" y="692"/>
                  </a:cubicBezTo>
                  <a:cubicBezTo>
                    <a:pt x="68" y="1424"/>
                    <a:pt x="27" y="2157"/>
                    <a:pt x="0" y="2875"/>
                  </a:cubicBezTo>
                  <a:cubicBezTo>
                    <a:pt x="828" y="2794"/>
                    <a:pt x="1655" y="2645"/>
                    <a:pt x="2469" y="2414"/>
                  </a:cubicBezTo>
                  <a:lnTo>
                    <a:pt x="2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8"/>
            <p:cNvSpPr/>
            <p:nvPr/>
          </p:nvSpPr>
          <p:spPr>
            <a:xfrm>
              <a:off x="7389651" y="4198608"/>
              <a:ext cx="161816" cy="162717"/>
            </a:xfrm>
            <a:custGeom>
              <a:avLst/>
              <a:gdLst/>
              <a:ahLst/>
              <a:cxnLst/>
              <a:rect l="l" t="t" r="r" b="b"/>
              <a:pathLst>
                <a:path w="2496" h="2510" extrusionOk="0">
                  <a:moveTo>
                    <a:pt x="2496" y="1"/>
                  </a:moveTo>
                  <a:lnTo>
                    <a:pt x="2496" y="1"/>
                  </a:lnTo>
                  <a:cubicBezTo>
                    <a:pt x="1696" y="218"/>
                    <a:pt x="882" y="353"/>
                    <a:pt x="68" y="435"/>
                  </a:cubicBezTo>
                  <a:cubicBezTo>
                    <a:pt x="41" y="1126"/>
                    <a:pt x="14" y="1818"/>
                    <a:pt x="0" y="2510"/>
                  </a:cubicBezTo>
                  <a:lnTo>
                    <a:pt x="190" y="2455"/>
                  </a:lnTo>
                  <a:cubicBezTo>
                    <a:pt x="923" y="2266"/>
                    <a:pt x="1628" y="2008"/>
                    <a:pt x="2306" y="1682"/>
                  </a:cubicBezTo>
                  <a:lnTo>
                    <a:pt x="24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8"/>
            <p:cNvSpPr/>
            <p:nvPr/>
          </p:nvSpPr>
          <p:spPr>
            <a:xfrm>
              <a:off x="7386993" y="4346351"/>
              <a:ext cx="147812" cy="194353"/>
            </a:xfrm>
            <a:custGeom>
              <a:avLst/>
              <a:gdLst/>
              <a:ahLst/>
              <a:cxnLst/>
              <a:rect l="l" t="t" r="r" b="b"/>
              <a:pathLst>
                <a:path w="2280" h="2998" extrusionOk="0">
                  <a:moveTo>
                    <a:pt x="2279" y="0"/>
                  </a:moveTo>
                  <a:lnTo>
                    <a:pt x="2279" y="0"/>
                  </a:lnTo>
                  <a:cubicBezTo>
                    <a:pt x="1560" y="312"/>
                    <a:pt x="801" y="570"/>
                    <a:pt x="28" y="746"/>
                  </a:cubicBezTo>
                  <a:cubicBezTo>
                    <a:pt x="14" y="1506"/>
                    <a:pt x="14" y="2251"/>
                    <a:pt x="1" y="2997"/>
                  </a:cubicBezTo>
                  <a:cubicBezTo>
                    <a:pt x="719" y="2862"/>
                    <a:pt x="1411" y="2590"/>
                    <a:pt x="2035" y="2197"/>
                  </a:cubicBezTo>
                  <a:lnTo>
                    <a:pt x="22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8"/>
            <p:cNvSpPr/>
            <p:nvPr/>
          </p:nvSpPr>
          <p:spPr>
            <a:xfrm>
              <a:off x="6911350" y="3764326"/>
              <a:ext cx="676177" cy="140741"/>
            </a:xfrm>
            <a:custGeom>
              <a:avLst/>
              <a:gdLst/>
              <a:ahLst/>
              <a:cxnLst/>
              <a:rect l="l" t="t" r="r" b="b"/>
              <a:pathLst>
                <a:path w="10430" h="2171" extrusionOk="0">
                  <a:moveTo>
                    <a:pt x="5222" y="0"/>
                  </a:moveTo>
                  <a:cubicBezTo>
                    <a:pt x="2333" y="0"/>
                    <a:pt x="1" y="488"/>
                    <a:pt x="1" y="1085"/>
                  </a:cubicBezTo>
                  <a:cubicBezTo>
                    <a:pt x="1" y="1682"/>
                    <a:pt x="2333" y="2170"/>
                    <a:pt x="5222" y="2170"/>
                  </a:cubicBezTo>
                  <a:cubicBezTo>
                    <a:pt x="8097" y="2170"/>
                    <a:pt x="10430" y="1682"/>
                    <a:pt x="10430" y="1085"/>
                  </a:cubicBezTo>
                  <a:cubicBezTo>
                    <a:pt x="10430" y="488"/>
                    <a:pt x="8097" y="0"/>
                    <a:pt x="5222" y="0"/>
                  </a:cubicBezTo>
                  <a:close/>
                </a:path>
              </a:pathLst>
            </a:custGeom>
            <a:solidFill>
              <a:srgbClr val="76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8"/>
            <p:cNvSpPr/>
            <p:nvPr/>
          </p:nvSpPr>
          <p:spPr>
            <a:xfrm>
              <a:off x="6938643" y="3764326"/>
              <a:ext cx="628657" cy="140741"/>
            </a:xfrm>
            <a:custGeom>
              <a:avLst/>
              <a:gdLst/>
              <a:ahLst/>
              <a:cxnLst/>
              <a:rect l="l" t="t" r="r" b="b"/>
              <a:pathLst>
                <a:path w="9697" h="2171" extrusionOk="0">
                  <a:moveTo>
                    <a:pt x="4855" y="0"/>
                  </a:moveTo>
                  <a:cubicBezTo>
                    <a:pt x="2170" y="0"/>
                    <a:pt x="0" y="488"/>
                    <a:pt x="0" y="1085"/>
                  </a:cubicBezTo>
                  <a:cubicBezTo>
                    <a:pt x="0" y="1682"/>
                    <a:pt x="2170" y="2170"/>
                    <a:pt x="4855" y="2170"/>
                  </a:cubicBezTo>
                  <a:cubicBezTo>
                    <a:pt x="7527" y="2170"/>
                    <a:pt x="9697" y="1682"/>
                    <a:pt x="9697" y="1085"/>
                  </a:cubicBezTo>
                  <a:cubicBezTo>
                    <a:pt x="9697" y="488"/>
                    <a:pt x="7527" y="0"/>
                    <a:pt x="4855" y="0"/>
                  </a:cubicBezTo>
                  <a:close/>
                </a:path>
              </a:pathLst>
            </a:custGeom>
            <a:solidFill>
              <a:srgbClr val="76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8"/>
            <p:cNvSpPr/>
            <p:nvPr/>
          </p:nvSpPr>
          <p:spPr>
            <a:xfrm>
              <a:off x="6925418" y="3663713"/>
              <a:ext cx="643697" cy="219441"/>
            </a:xfrm>
            <a:custGeom>
              <a:avLst/>
              <a:gdLst/>
              <a:ahLst/>
              <a:cxnLst/>
              <a:rect l="l" t="t" r="r" b="b"/>
              <a:pathLst>
                <a:path w="9929" h="3385" extrusionOk="0">
                  <a:moveTo>
                    <a:pt x="5224" y="1"/>
                  </a:moveTo>
                  <a:cubicBezTo>
                    <a:pt x="3363" y="1"/>
                    <a:pt x="3567" y="1905"/>
                    <a:pt x="3567" y="1905"/>
                  </a:cubicBezTo>
                  <a:lnTo>
                    <a:pt x="3133" y="1267"/>
                  </a:lnTo>
                  <a:cubicBezTo>
                    <a:pt x="2906" y="944"/>
                    <a:pt x="2592" y="774"/>
                    <a:pt x="2213" y="774"/>
                  </a:cubicBezTo>
                  <a:cubicBezTo>
                    <a:pt x="1845" y="774"/>
                    <a:pt x="1417" y="934"/>
                    <a:pt x="950" y="1267"/>
                  </a:cubicBezTo>
                  <a:cubicBezTo>
                    <a:pt x="1" y="1932"/>
                    <a:pt x="787" y="3152"/>
                    <a:pt x="787" y="3152"/>
                  </a:cubicBezTo>
                  <a:cubicBezTo>
                    <a:pt x="2668" y="3320"/>
                    <a:pt x="4140" y="3385"/>
                    <a:pt x="5292" y="3385"/>
                  </a:cubicBezTo>
                  <a:cubicBezTo>
                    <a:pt x="9176" y="3385"/>
                    <a:pt x="9426" y="2651"/>
                    <a:pt x="9426" y="2651"/>
                  </a:cubicBezTo>
                  <a:cubicBezTo>
                    <a:pt x="9426" y="2651"/>
                    <a:pt x="9928" y="1349"/>
                    <a:pt x="8585" y="955"/>
                  </a:cubicBezTo>
                  <a:cubicBezTo>
                    <a:pt x="8422" y="906"/>
                    <a:pt x="8273" y="884"/>
                    <a:pt x="8138" y="884"/>
                  </a:cubicBezTo>
                  <a:cubicBezTo>
                    <a:pt x="7249" y="884"/>
                    <a:pt x="6964" y="1833"/>
                    <a:pt x="6923" y="1991"/>
                  </a:cubicBezTo>
                  <a:lnTo>
                    <a:pt x="6923" y="1991"/>
                  </a:lnTo>
                  <a:cubicBezTo>
                    <a:pt x="6972" y="1779"/>
                    <a:pt x="7303" y="108"/>
                    <a:pt x="5398" y="6"/>
                  </a:cubicBezTo>
                  <a:cubicBezTo>
                    <a:pt x="5338" y="3"/>
                    <a:pt x="5280" y="1"/>
                    <a:pt x="5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8"/>
            <p:cNvSpPr/>
            <p:nvPr/>
          </p:nvSpPr>
          <p:spPr>
            <a:xfrm>
              <a:off x="6987847" y="4693634"/>
              <a:ext cx="523178" cy="75654"/>
            </a:xfrm>
            <a:custGeom>
              <a:avLst/>
              <a:gdLst/>
              <a:ahLst/>
              <a:cxnLst/>
              <a:rect l="l" t="t" r="r" b="b"/>
              <a:pathLst>
                <a:path w="8070" h="1167" fill="none" extrusionOk="0">
                  <a:moveTo>
                    <a:pt x="8070" y="583"/>
                  </a:moveTo>
                  <a:cubicBezTo>
                    <a:pt x="8070" y="909"/>
                    <a:pt x="6266" y="1166"/>
                    <a:pt x="4042" y="1166"/>
                  </a:cubicBezTo>
                  <a:cubicBezTo>
                    <a:pt x="1804" y="1166"/>
                    <a:pt x="1" y="909"/>
                    <a:pt x="1" y="583"/>
                  </a:cubicBezTo>
                  <a:cubicBezTo>
                    <a:pt x="1" y="258"/>
                    <a:pt x="1804" y="0"/>
                    <a:pt x="4042" y="0"/>
                  </a:cubicBezTo>
                  <a:cubicBezTo>
                    <a:pt x="6266" y="0"/>
                    <a:pt x="8070" y="258"/>
                    <a:pt x="8070" y="583"/>
                  </a:cubicBezTo>
                  <a:close/>
                </a:path>
              </a:pathLst>
            </a:custGeom>
            <a:solidFill>
              <a:schemeClr val="accent6"/>
            </a:solidFill>
            <a:ln w="4400" cap="flat" cmpd="sng">
              <a:solidFill>
                <a:schemeClr val="accent6"/>
              </a:solidFill>
              <a:prstDash val="solid"/>
              <a:miter lim="135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8"/>
            <p:cNvSpPr/>
            <p:nvPr/>
          </p:nvSpPr>
          <p:spPr>
            <a:xfrm>
              <a:off x="6987847" y="4488778"/>
              <a:ext cx="39611" cy="458979"/>
            </a:xfrm>
            <a:custGeom>
              <a:avLst/>
              <a:gdLst/>
              <a:ahLst/>
              <a:cxnLst/>
              <a:rect l="l" t="t" r="r" b="b"/>
              <a:pathLst>
                <a:path w="611" h="7080" extrusionOk="0">
                  <a:moveTo>
                    <a:pt x="1" y="0"/>
                  </a:moveTo>
                  <a:lnTo>
                    <a:pt x="1" y="0"/>
                  </a:lnTo>
                  <a:cubicBezTo>
                    <a:pt x="14" y="597"/>
                    <a:pt x="55" y="1180"/>
                    <a:pt x="96" y="1777"/>
                  </a:cubicBezTo>
                  <a:cubicBezTo>
                    <a:pt x="123" y="2360"/>
                    <a:pt x="177" y="2957"/>
                    <a:pt x="218" y="3540"/>
                  </a:cubicBezTo>
                  <a:cubicBezTo>
                    <a:pt x="272" y="4137"/>
                    <a:pt x="326" y="4720"/>
                    <a:pt x="394" y="5316"/>
                  </a:cubicBezTo>
                  <a:lnTo>
                    <a:pt x="489" y="6198"/>
                  </a:lnTo>
                  <a:cubicBezTo>
                    <a:pt x="529" y="6483"/>
                    <a:pt x="570" y="6781"/>
                    <a:pt x="611" y="7079"/>
                  </a:cubicBezTo>
                  <a:cubicBezTo>
                    <a:pt x="611" y="6781"/>
                    <a:pt x="584" y="6483"/>
                    <a:pt x="570" y="6184"/>
                  </a:cubicBezTo>
                  <a:lnTo>
                    <a:pt x="516" y="5303"/>
                  </a:lnTo>
                  <a:cubicBezTo>
                    <a:pt x="489" y="4706"/>
                    <a:pt x="435" y="4123"/>
                    <a:pt x="394" y="3526"/>
                  </a:cubicBezTo>
                  <a:cubicBezTo>
                    <a:pt x="340" y="2943"/>
                    <a:pt x="285" y="2346"/>
                    <a:pt x="218" y="1763"/>
                  </a:cubicBezTo>
                  <a:cubicBezTo>
                    <a:pt x="150" y="1180"/>
                    <a:pt x="82" y="583"/>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8"/>
            <p:cNvSpPr/>
            <p:nvPr/>
          </p:nvSpPr>
          <p:spPr>
            <a:xfrm>
              <a:off x="7471399" y="4488778"/>
              <a:ext cx="39611" cy="458979"/>
            </a:xfrm>
            <a:custGeom>
              <a:avLst/>
              <a:gdLst/>
              <a:ahLst/>
              <a:cxnLst/>
              <a:rect l="l" t="t" r="r" b="b"/>
              <a:pathLst>
                <a:path w="611" h="7080" extrusionOk="0">
                  <a:moveTo>
                    <a:pt x="611" y="0"/>
                  </a:moveTo>
                  <a:cubicBezTo>
                    <a:pt x="530" y="583"/>
                    <a:pt x="462" y="1180"/>
                    <a:pt x="394" y="1763"/>
                  </a:cubicBezTo>
                  <a:cubicBezTo>
                    <a:pt x="326" y="2346"/>
                    <a:pt x="272" y="2943"/>
                    <a:pt x="231" y="3526"/>
                  </a:cubicBezTo>
                  <a:cubicBezTo>
                    <a:pt x="177" y="4109"/>
                    <a:pt x="123" y="4706"/>
                    <a:pt x="96" y="5303"/>
                  </a:cubicBezTo>
                  <a:lnTo>
                    <a:pt x="41" y="6184"/>
                  </a:lnTo>
                  <a:cubicBezTo>
                    <a:pt x="28" y="6483"/>
                    <a:pt x="1" y="6781"/>
                    <a:pt x="1" y="7079"/>
                  </a:cubicBezTo>
                  <a:cubicBezTo>
                    <a:pt x="41" y="6781"/>
                    <a:pt x="82" y="6483"/>
                    <a:pt x="123" y="6198"/>
                  </a:cubicBezTo>
                  <a:lnTo>
                    <a:pt x="218" y="5316"/>
                  </a:lnTo>
                  <a:cubicBezTo>
                    <a:pt x="285" y="4720"/>
                    <a:pt x="340" y="4123"/>
                    <a:pt x="394" y="3540"/>
                  </a:cubicBezTo>
                  <a:cubicBezTo>
                    <a:pt x="435" y="2957"/>
                    <a:pt x="489" y="2360"/>
                    <a:pt x="530" y="1777"/>
                  </a:cubicBezTo>
                  <a:cubicBezTo>
                    <a:pt x="557" y="1194"/>
                    <a:pt x="597" y="597"/>
                    <a:pt x="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8"/>
            <p:cNvSpPr/>
            <p:nvPr/>
          </p:nvSpPr>
          <p:spPr>
            <a:xfrm>
              <a:off x="7124116" y="4531824"/>
              <a:ext cx="15883" cy="361413"/>
            </a:xfrm>
            <a:custGeom>
              <a:avLst/>
              <a:gdLst/>
              <a:ahLst/>
              <a:cxnLst/>
              <a:rect l="l" t="t" r="r" b="b"/>
              <a:pathLst>
                <a:path w="245" h="5575" extrusionOk="0">
                  <a:moveTo>
                    <a:pt x="14" y="1"/>
                  </a:moveTo>
                  <a:cubicBezTo>
                    <a:pt x="1" y="231"/>
                    <a:pt x="1" y="462"/>
                    <a:pt x="1" y="692"/>
                  </a:cubicBezTo>
                  <a:lnTo>
                    <a:pt x="1" y="1398"/>
                  </a:lnTo>
                  <a:cubicBezTo>
                    <a:pt x="1" y="1859"/>
                    <a:pt x="14" y="2320"/>
                    <a:pt x="41" y="2794"/>
                  </a:cubicBezTo>
                  <a:cubicBezTo>
                    <a:pt x="55" y="3256"/>
                    <a:pt x="82" y="3717"/>
                    <a:pt x="109" y="4178"/>
                  </a:cubicBezTo>
                  <a:cubicBezTo>
                    <a:pt x="136" y="4652"/>
                    <a:pt x="177" y="5114"/>
                    <a:pt x="231" y="5575"/>
                  </a:cubicBezTo>
                  <a:cubicBezTo>
                    <a:pt x="245" y="5114"/>
                    <a:pt x="245" y="4652"/>
                    <a:pt x="245" y="4191"/>
                  </a:cubicBezTo>
                  <a:cubicBezTo>
                    <a:pt x="245" y="3717"/>
                    <a:pt x="231" y="3256"/>
                    <a:pt x="204" y="2794"/>
                  </a:cubicBezTo>
                  <a:cubicBezTo>
                    <a:pt x="191" y="2320"/>
                    <a:pt x="163" y="1859"/>
                    <a:pt x="136" y="1398"/>
                  </a:cubicBezTo>
                  <a:lnTo>
                    <a:pt x="82" y="692"/>
                  </a:lnTo>
                  <a:cubicBezTo>
                    <a:pt x="55" y="462"/>
                    <a:pt x="41" y="231"/>
                    <a:pt x="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8"/>
            <p:cNvSpPr/>
            <p:nvPr/>
          </p:nvSpPr>
          <p:spPr>
            <a:xfrm>
              <a:off x="7372082" y="4537982"/>
              <a:ext cx="15883" cy="355255"/>
            </a:xfrm>
            <a:custGeom>
              <a:avLst/>
              <a:gdLst/>
              <a:ahLst/>
              <a:cxnLst/>
              <a:rect l="l" t="t" r="r" b="b"/>
              <a:pathLst>
                <a:path w="245" h="5480" extrusionOk="0">
                  <a:moveTo>
                    <a:pt x="231" y="1"/>
                  </a:moveTo>
                  <a:cubicBezTo>
                    <a:pt x="204" y="231"/>
                    <a:pt x="190" y="462"/>
                    <a:pt x="163" y="679"/>
                  </a:cubicBezTo>
                  <a:lnTo>
                    <a:pt x="109" y="1357"/>
                  </a:lnTo>
                  <a:cubicBezTo>
                    <a:pt x="82" y="1818"/>
                    <a:pt x="54" y="2279"/>
                    <a:pt x="41" y="2740"/>
                  </a:cubicBezTo>
                  <a:cubicBezTo>
                    <a:pt x="27" y="3188"/>
                    <a:pt x="14" y="3649"/>
                    <a:pt x="0" y="4110"/>
                  </a:cubicBezTo>
                  <a:cubicBezTo>
                    <a:pt x="0" y="4571"/>
                    <a:pt x="0" y="5019"/>
                    <a:pt x="14" y="5480"/>
                  </a:cubicBezTo>
                  <a:cubicBezTo>
                    <a:pt x="82" y="5032"/>
                    <a:pt x="109" y="4585"/>
                    <a:pt x="136" y="4123"/>
                  </a:cubicBezTo>
                  <a:cubicBezTo>
                    <a:pt x="176" y="3676"/>
                    <a:pt x="190" y="3215"/>
                    <a:pt x="217" y="2754"/>
                  </a:cubicBezTo>
                  <a:cubicBezTo>
                    <a:pt x="231" y="2293"/>
                    <a:pt x="244" y="1845"/>
                    <a:pt x="244" y="1384"/>
                  </a:cubicBezTo>
                  <a:lnTo>
                    <a:pt x="244" y="692"/>
                  </a:lnTo>
                  <a:cubicBezTo>
                    <a:pt x="244" y="462"/>
                    <a:pt x="244" y="231"/>
                    <a:pt x="2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58"/>
          <p:cNvSpPr/>
          <p:nvPr/>
        </p:nvSpPr>
        <p:spPr>
          <a:xfrm>
            <a:off x="2648765" y="3697970"/>
            <a:ext cx="2070766" cy="1438858"/>
          </a:xfrm>
          <a:custGeom>
            <a:avLst/>
            <a:gdLst/>
            <a:ahLst/>
            <a:cxnLst/>
            <a:rect l="l" t="t" r="r" b="b"/>
            <a:pathLst>
              <a:path w="107993" h="83874" extrusionOk="0">
                <a:moveTo>
                  <a:pt x="20917" y="1"/>
                </a:moveTo>
                <a:lnTo>
                  <a:pt x="21593" y="15688"/>
                </a:lnTo>
                <a:lnTo>
                  <a:pt x="4084" y="7022"/>
                </a:lnTo>
                <a:lnTo>
                  <a:pt x="5729" y="10195"/>
                </a:lnTo>
                <a:lnTo>
                  <a:pt x="18890" y="18538"/>
                </a:lnTo>
                <a:lnTo>
                  <a:pt x="1" y="25353"/>
                </a:lnTo>
                <a:lnTo>
                  <a:pt x="1" y="26910"/>
                </a:lnTo>
                <a:lnTo>
                  <a:pt x="21946" y="20653"/>
                </a:lnTo>
                <a:lnTo>
                  <a:pt x="49267" y="34754"/>
                </a:lnTo>
                <a:lnTo>
                  <a:pt x="49267" y="83873"/>
                </a:lnTo>
                <a:lnTo>
                  <a:pt x="59402" y="83873"/>
                </a:lnTo>
                <a:lnTo>
                  <a:pt x="55524" y="32140"/>
                </a:lnTo>
                <a:lnTo>
                  <a:pt x="76940" y="22474"/>
                </a:lnTo>
                <a:lnTo>
                  <a:pt x="107287" y="29878"/>
                </a:lnTo>
                <a:lnTo>
                  <a:pt x="107992" y="28996"/>
                </a:lnTo>
                <a:lnTo>
                  <a:pt x="80994" y="19860"/>
                </a:lnTo>
                <a:lnTo>
                  <a:pt x="104291" y="6787"/>
                </a:lnTo>
                <a:lnTo>
                  <a:pt x="100912" y="6787"/>
                </a:lnTo>
                <a:lnTo>
                  <a:pt x="77969" y="18538"/>
                </a:lnTo>
                <a:lnTo>
                  <a:pt x="75589" y="2615"/>
                </a:lnTo>
                <a:lnTo>
                  <a:pt x="73914" y="4701"/>
                </a:lnTo>
                <a:lnTo>
                  <a:pt x="74238" y="20124"/>
                </a:lnTo>
                <a:lnTo>
                  <a:pt x="55524" y="27439"/>
                </a:lnTo>
                <a:lnTo>
                  <a:pt x="53938" y="21182"/>
                </a:lnTo>
                <a:lnTo>
                  <a:pt x="62398" y="13779"/>
                </a:lnTo>
                <a:lnTo>
                  <a:pt x="62017" y="10371"/>
                </a:lnTo>
                <a:lnTo>
                  <a:pt x="52116" y="18920"/>
                </a:lnTo>
                <a:lnTo>
                  <a:pt x="42069" y="8961"/>
                </a:lnTo>
                <a:lnTo>
                  <a:pt x="41540" y="11282"/>
                </a:lnTo>
                <a:lnTo>
                  <a:pt x="49913" y="21182"/>
                </a:lnTo>
                <a:lnTo>
                  <a:pt x="49267" y="28232"/>
                </a:lnTo>
                <a:lnTo>
                  <a:pt x="24648" y="17774"/>
                </a:lnTo>
                <a:lnTo>
                  <a:pt x="223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1"/>
        <p:cNvGrpSpPr/>
        <p:nvPr/>
      </p:nvGrpSpPr>
      <p:grpSpPr>
        <a:xfrm>
          <a:off x="0" y="0"/>
          <a:ext cx="0" cy="0"/>
          <a:chOff x="0" y="0"/>
          <a:chExt cx="0" cy="0"/>
        </a:xfrm>
      </p:grpSpPr>
      <p:sp>
        <p:nvSpPr>
          <p:cNvPr id="2802" name="Google Shape;2802;p77"/>
          <p:cNvSpPr txBox="1">
            <a:spLocks noGrp="1"/>
          </p:cNvSpPr>
          <p:nvPr>
            <p:ph type="title"/>
          </p:nvPr>
        </p:nvSpPr>
        <p:spPr>
          <a:xfrm>
            <a:off x="1065456" y="1481223"/>
            <a:ext cx="6678300" cy="13711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2816" name="Google Shape;2816;p77"/>
          <p:cNvSpPr txBox="1">
            <a:spLocks noGrp="1"/>
          </p:cNvSpPr>
          <p:nvPr>
            <p:ph type="subTitle" idx="1"/>
          </p:nvPr>
        </p:nvSpPr>
        <p:spPr>
          <a:xfrm>
            <a:off x="2849125" y="4183250"/>
            <a:ext cx="3445800" cy="3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Please, keep this slide for attribution.</a:t>
            </a:r>
            <a:endParaRPr sz="1200"/>
          </a:p>
        </p:txBody>
      </p:sp>
      <p:grpSp>
        <p:nvGrpSpPr>
          <p:cNvPr id="2817" name="Google Shape;2817;p77"/>
          <p:cNvGrpSpPr/>
          <p:nvPr/>
        </p:nvGrpSpPr>
        <p:grpSpPr>
          <a:xfrm>
            <a:off x="6729586" y="3930698"/>
            <a:ext cx="1244786" cy="1119744"/>
            <a:chOff x="3240725" y="2343675"/>
            <a:chExt cx="1133375" cy="1019525"/>
          </a:xfrm>
        </p:grpSpPr>
        <p:sp>
          <p:nvSpPr>
            <p:cNvPr id="2818" name="Google Shape;2818;p77"/>
            <p:cNvSpPr/>
            <p:nvPr/>
          </p:nvSpPr>
          <p:spPr>
            <a:xfrm>
              <a:off x="4209950" y="2546975"/>
              <a:ext cx="164150" cy="241050"/>
            </a:xfrm>
            <a:custGeom>
              <a:avLst/>
              <a:gdLst/>
              <a:ahLst/>
              <a:cxnLst/>
              <a:rect l="l" t="t" r="r" b="b"/>
              <a:pathLst>
                <a:path w="6566" h="9642" extrusionOk="0">
                  <a:moveTo>
                    <a:pt x="6181" y="1"/>
                  </a:moveTo>
                  <a:cubicBezTo>
                    <a:pt x="5235" y="1982"/>
                    <a:pt x="3283" y="3135"/>
                    <a:pt x="1952" y="4821"/>
                  </a:cubicBezTo>
                  <a:cubicBezTo>
                    <a:pt x="888" y="6152"/>
                    <a:pt x="208" y="7837"/>
                    <a:pt x="1" y="9641"/>
                  </a:cubicBezTo>
                  <a:lnTo>
                    <a:pt x="119" y="9552"/>
                  </a:lnTo>
                  <a:cubicBezTo>
                    <a:pt x="2189" y="9227"/>
                    <a:pt x="3993" y="8015"/>
                    <a:pt x="5087" y="6270"/>
                  </a:cubicBezTo>
                  <a:cubicBezTo>
                    <a:pt x="6211" y="4525"/>
                    <a:pt x="6566" y="2248"/>
                    <a:pt x="6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7"/>
            <p:cNvSpPr/>
            <p:nvPr/>
          </p:nvSpPr>
          <p:spPr>
            <a:xfrm>
              <a:off x="4144175" y="2810775"/>
              <a:ext cx="147375" cy="26800"/>
            </a:xfrm>
            <a:custGeom>
              <a:avLst/>
              <a:gdLst/>
              <a:ahLst/>
              <a:cxnLst/>
              <a:rect l="l" t="t" r="r" b="b"/>
              <a:pathLst>
                <a:path w="5895" h="1072" extrusionOk="0">
                  <a:moveTo>
                    <a:pt x="5557" y="0"/>
                  </a:moveTo>
                  <a:cubicBezTo>
                    <a:pt x="5539" y="0"/>
                    <a:pt x="5520" y="2"/>
                    <a:pt x="5500" y="6"/>
                  </a:cubicBezTo>
                  <a:cubicBezTo>
                    <a:pt x="3785" y="331"/>
                    <a:pt x="2040" y="568"/>
                    <a:pt x="295" y="627"/>
                  </a:cubicBezTo>
                  <a:cubicBezTo>
                    <a:pt x="9" y="627"/>
                    <a:pt x="0" y="1072"/>
                    <a:pt x="269" y="1072"/>
                  </a:cubicBezTo>
                  <a:cubicBezTo>
                    <a:pt x="278" y="1072"/>
                    <a:pt x="286" y="1071"/>
                    <a:pt x="295" y="1071"/>
                  </a:cubicBezTo>
                  <a:cubicBezTo>
                    <a:pt x="2070" y="952"/>
                    <a:pt x="3874" y="745"/>
                    <a:pt x="5618" y="420"/>
                  </a:cubicBezTo>
                  <a:cubicBezTo>
                    <a:pt x="5895" y="365"/>
                    <a:pt x="5810" y="0"/>
                    <a:pt x="5557" y="0"/>
                  </a:cubicBezTo>
                  <a:close/>
                </a:path>
              </a:pathLst>
            </a:custGeom>
            <a:solidFill>
              <a:srgbClr val="2E6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7"/>
            <p:cNvSpPr/>
            <p:nvPr/>
          </p:nvSpPr>
          <p:spPr>
            <a:xfrm>
              <a:off x="4141650" y="2627925"/>
              <a:ext cx="195825" cy="211500"/>
            </a:xfrm>
            <a:custGeom>
              <a:avLst/>
              <a:gdLst/>
              <a:ahLst/>
              <a:cxnLst/>
              <a:rect l="l" t="t" r="r" b="b"/>
              <a:pathLst>
                <a:path w="7833" h="8460" extrusionOk="0">
                  <a:moveTo>
                    <a:pt x="7504" y="1"/>
                  </a:moveTo>
                  <a:cubicBezTo>
                    <a:pt x="7433" y="1"/>
                    <a:pt x="7362" y="31"/>
                    <a:pt x="7316" y="104"/>
                  </a:cubicBezTo>
                  <a:cubicBezTo>
                    <a:pt x="5690" y="3328"/>
                    <a:pt x="3235" y="6107"/>
                    <a:pt x="219" y="8030"/>
                  </a:cubicBezTo>
                  <a:cubicBezTo>
                    <a:pt x="1" y="8175"/>
                    <a:pt x="121" y="8460"/>
                    <a:pt x="301" y="8460"/>
                  </a:cubicBezTo>
                  <a:cubicBezTo>
                    <a:pt x="341" y="8460"/>
                    <a:pt x="383" y="8446"/>
                    <a:pt x="426" y="8414"/>
                  </a:cubicBezTo>
                  <a:cubicBezTo>
                    <a:pt x="3531" y="6433"/>
                    <a:pt x="6045" y="3623"/>
                    <a:pt x="7730" y="341"/>
                  </a:cubicBezTo>
                  <a:cubicBezTo>
                    <a:pt x="7833" y="157"/>
                    <a:pt x="7666" y="1"/>
                    <a:pt x="7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7"/>
            <p:cNvSpPr/>
            <p:nvPr/>
          </p:nvSpPr>
          <p:spPr>
            <a:xfrm>
              <a:off x="4272800" y="2667475"/>
              <a:ext cx="17775" cy="50500"/>
            </a:xfrm>
            <a:custGeom>
              <a:avLst/>
              <a:gdLst/>
              <a:ahLst/>
              <a:cxnLst/>
              <a:rect l="l" t="t" r="r" b="b"/>
              <a:pathLst>
                <a:path w="711" h="2020" extrusionOk="0">
                  <a:moveTo>
                    <a:pt x="473" y="1"/>
                  </a:moveTo>
                  <a:cubicBezTo>
                    <a:pt x="355" y="1"/>
                    <a:pt x="237" y="119"/>
                    <a:pt x="237" y="237"/>
                  </a:cubicBezTo>
                  <a:cubicBezTo>
                    <a:pt x="237" y="740"/>
                    <a:pt x="178" y="1243"/>
                    <a:pt x="30" y="1716"/>
                  </a:cubicBezTo>
                  <a:cubicBezTo>
                    <a:pt x="0" y="1834"/>
                    <a:pt x="59" y="1982"/>
                    <a:pt x="178" y="2012"/>
                  </a:cubicBezTo>
                  <a:cubicBezTo>
                    <a:pt x="197" y="2017"/>
                    <a:pt x="217" y="2019"/>
                    <a:pt x="236" y="2019"/>
                  </a:cubicBezTo>
                  <a:cubicBezTo>
                    <a:pt x="333" y="2019"/>
                    <a:pt x="419" y="1958"/>
                    <a:pt x="444" y="1834"/>
                  </a:cubicBezTo>
                  <a:cubicBezTo>
                    <a:pt x="621" y="1302"/>
                    <a:pt x="710" y="740"/>
                    <a:pt x="710" y="237"/>
                  </a:cubicBezTo>
                  <a:cubicBezTo>
                    <a:pt x="710" y="119"/>
                    <a:pt x="592" y="1"/>
                    <a:pt x="4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7"/>
            <p:cNvSpPr/>
            <p:nvPr/>
          </p:nvSpPr>
          <p:spPr>
            <a:xfrm>
              <a:off x="4245450" y="2700750"/>
              <a:ext cx="19250" cy="53250"/>
            </a:xfrm>
            <a:custGeom>
              <a:avLst/>
              <a:gdLst/>
              <a:ahLst/>
              <a:cxnLst/>
              <a:rect l="l" t="t" r="r" b="b"/>
              <a:pathLst>
                <a:path w="770" h="2130" extrusionOk="0">
                  <a:moveTo>
                    <a:pt x="532" y="1"/>
                  </a:moveTo>
                  <a:cubicBezTo>
                    <a:pt x="385" y="1"/>
                    <a:pt x="296" y="119"/>
                    <a:pt x="296" y="237"/>
                  </a:cubicBezTo>
                  <a:cubicBezTo>
                    <a:pt x="266" y="770"/>
                    <a:pt x="148" y="1302"/>
                    <a:pt x="59" y="1805"/>
                  </a:cubicBezTo>
                  <a:cubicBezTo>
                    <a:pt x="0" y="1923"/>
                    <a:pt x="89" y="2071"/>
                    <a:pt x="207" y="2130"/>
                  </a:cubicBezTo>
                  <a:cubicBezTo>
                    <a:pt x="325" y="2130"/>
                    <a:pt x="473" y="2041"/>
                    <a:pt x="503" y="1923"/>
                  </a:cubicBezTo>
                  <a:cubicBezTo>
                    <a:pt x="651" y="1391"/>
                    <a:pt x="710" y="770"/>
                    <a:pt x="769" y="237"/>
                  </a:cubicBezTo>
                  <a:cubicBezTo>
                    <a:pt x="769" y="119"/>
                    <a:pt x="651"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7"/>
            <p:cNvSpPr/>
            <p:nvPr/>
          </p:nvSpPr>
          <p:spPr>
            <a:xfrm>
              <a:off x="4268350" y="2710375"/>
              <a:ext cx="42925" cy="22925"/>
            </a:xfrm>
            <a:custGeom>
              <a:avLst/>
              <a:gdLst/>
              <a:ahLst/>
              <a:cxnLst/>
              <a:rect l="l" t="t" r="r" b="b"/>
              <a:pathLst>
                <a:path w="1717" h="917" extrusionOk="0">
                  <a:moveTo>
                    <a:pt x="1471" y="0"/>
                  </a:moveTo>
                  <a:cubicBezTo>
                    <a:pt x="1437" y="0"/>
                    <a:pt x="1401" y="10"/>
                    <a:pt x="1361" y="30"/>
                  </a:cubicBezTo>
                  <a:cubicBezTo>
                    <a:pt x="1243" y="59"/>
                    <a:pt x="1184" y="148"/>
                    <a:pt x="1065" y="178"/>
                  </a:cubicBezTo>
                  <a:cubicBezTo>
                    <a:pt x="1006" y="207"/>
                    <a:pt x="947" y="207"/>
                    <a:pt x="918" y="266"/>
                  </a:cubicBezTo>
                  <a:lnTo>
                    <a:pt x="888" y="266"/>
                  </a:lnTo>
                  <a:cubicBezTo>
                    <a:pt x="829" y="266"/>
                    <a:pt x="829" y="296"/>
                    <a:pt x="799" y="296"/>
                  </a:cubicBezTo>
                  <a:cubicBezTo>
                    <a:pt x="592" y="355"/>
                    <a:pt x="385" y="444"/>
                    <a:pt x="178" y="503"/>
                  </a:cubicBezTo>
                  <a:cubicBezTo>
                    <a:pt x="60" y="562"/>
                    <a:pt x="1" y="651"/>
                    <a:pt x="30" y="799"/>
                  </a:cubicBezTo>
                  <a:cubicBezTo>
                    <a:pt x="30" y="858"/>
                    <a:pt x="149" y="917"/>
                    <a:pt x="297" y="917"/>
                  </a:cubicBezTo>
                  <a:cubicBezTo>
                    <a:pt x="740" y="769"/>
                    <a:pt x="1184" y="621"/>
                    <a:pt x="1568" y="414"/>
                  </a:cubicBezTo>
                  <a:cubicBezTo>
                    <a:pt x="1687" y="355"/>
                    <a:pt x="1716" y="178"/>
                    <a:pt x="1657" y="118"/>
                  </a:cubicBezTo>
                  <a:cubicBezTo>
                    <a:pt x="1598" y="40"/>
                    <a:pt x="1539" y="0"/>
                    <a:pt x="1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7"/>
            <p:cNvSpPr/>
            <p:nvPr/>
          </p:nvSpPr>
          <p:spPr>
            <a:xfrm>
              <a:off x="4078350" y="2592825"/>
              <a:ext cx="66575" cy="92425"/>
            </a:xfrm>
            <a:custGeom>
              <a:avLst/>
              <a:gdLst/>
              <a:ahLst/>
              <a:cxnLst/>
              <a:rect l="l" t="t" r="r" b="b"/>
              <a:pathLst>
                <a:path w="2663" h="3697" extrusionOk="0">
                  <a:moveTo>
                    <a:pt x="208" y="0"/>
                  </a:moveTo>
                  <a:lnTo>
                    <a:pt x="208" y="0"/>
                  </a:lnTo>
                  <a:cubicBezTo>
                    <a:pt x="1" y="1567"/>
                    <a:pt x="1006" y="3135"/>
                    <a:pt x="2514" y="3697"/>
                  </a:cubicBezTo>
                  <a:lnTo>
                    <a:pt x="2662" y="3253"/>
                  </a:lnTo>
                  <a:cubicBezTo>
                    <a:pt x="2485" y="1893"/>
                    <a:pt x="1509" y="621"/>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7"/>
            <p:cNvSpPr/>
            <p:nvPr/>
          </p:nvSpPr>
          <p:spPr>
            <a:xfrm>
              <a:off x="4133075" y="2598250"/>
              <a:ext cx="124225" cy="84050"/>
            </a:xfrm>
            <a:custGeom>
              <a:avLst/>
              <a:gdLst/>
              <a:ahLst/>
              <a:cxnLst/>
              <a:rect l="l" t="t" r="r" b="b"/>
              <a:pathLst>
                <a:path w="4969" h="3362" extrusionOk="0">
                  <a:moveTo>
                    <a:pt x="3076" y="0"/>
                  </a:moveTo>
                  <a:cubicBezTo>
                    <a:pt x="2576" y="0"/>
                    <a:pt x="2071" y="126"/>
                    <a:pt x="1656" y="375"/>
                  </a:cubicBezTo>
                  <a:cubicBezTo>
                    <a:pt x="695" y="935"/>
                    <a:pt x="192" y="1979"/>
                    <a:pt x="103" y="3025"/>
                  </a:cubicBezTo>
                  <a:lnTo>
                    <a:pt x="103" y="3025"/>
                  </a:lnTo>
                  <a:cubicBezTo>
                    <a:pt x="66" y="2994"/>
                    <a:pt x="31" y="2958"/>
                    <a:pt x="0" y="2918"/>
                  </a:cubicBezTo>
                  <a:lnTo>
                    <a:pt x="0" y="2918"/>
                  </a:lnTo>
                  <a:lnTo>
                    <a:pt x="89" y="3361"/>
                  </a:lnTo>
                  <a:cubicBezTo>
                    <a:pt x="89" y="3250"/>
                    <a:pt x="94" y="3137"/>
                    <a:pt x="103" y="3025"/>
                  </a:cubicBezTo>
                  <a:lnTo>
                    <a:pt x="103" y="3025"/>
                  </a:lnTo>
                  <a:cubicBezTo>
                    <a:pt x="258" y="3155"/>
                    <a:pt x="463" y="3211"/>
                    <a:pt x="679" y="3211"/>
                  </a:cubicBezTo>
                  <a:cubicBezTo>
                    <a:pt x="911" y="3211"/>
                    <a:pt x="1155" y="3146"/>
                    <a:pt x="1360" y="3036"/>
                  </a:cubicBezTo>
                  <a:cubicBezTo>
                    <a:pt x="1804" y="2799"/>
                    <a:pt x="2159" y="2445"/>
                    <a:pt x="2514" y="2119"/>
                  </a:cubicBezTo>
                  <a:cubicBezTo>
                    <a:pt x="3194" y="1469"/>
                    <a:pt x="4022" y="1055"/>
                    <a:pt x="4968" y="848"/>
                  </a:cubicBezTo>
                  <a:cubicBezTo>
                    <a:pt x="4561" y="281"/>
                    <a:pt x="3824" y="0"/>
                    <a:pt x="3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7"/>
            <p:cNvSpPr/>
            <p:nvPr/>
          </p:nvSpPr>
          <p:spPr>
            <a:xfrm>
              <a:off x="4022900" y="2663275"/>
              <a:ext cx="252875" cy="228025"/>
            </a:xfrm>
            <a:custGeom>
              <a:avLst/>
              <a:gdLst/>
              <a:ahLst/>
              <a:cxnLst/>
              <a:rect l="l" t="t" r="r" b="b"/>
              <a:pathLst>
                <a:path w="10115" h="9121" extrusionOk="0">
                  <a:moveTo>
                    <a:pt x="5135" y="0"/>
                  </a:moveTo>
                  <a:cubicBezTo>
                    <a:pt x="4982" y="0"/>
                    <a:pt x="4828" y="7"/>
                    <a:pt x="4673" y="21"/>
                  </a:cubicBezTo>
                  <a:cubicBezTo>
                    <a:pt x="2012" y="258"/>
                    <a:pt x="1" y="2476"/>
                    <a:pt x="237" y="4989"/>
                  </a:cubicBezTo>
                  <a:cubicBezTo>
                    <a:pt x="432" y="7356"/>
                    <a:pt x="2516" y="9120"/>
                    <a:pt x="4980" y="9120"/>
                  </a:cubicBezTo>
                  <a:cubicBezTo>
                    <a:pt x="5133" y="9120"/>
                    <a:pt x="5287" y="9114"/>
                    <a:pt x="5442" y="9100"/>
                  </a:cubicBezTo>
                  <a:cubicBezTo>
                    <a:pt x="8104" y="8863"/>
                    <a:pt x="10115" y="6645"/>
                    <a:pt x="9878" y="4132"/>
                  </a:cubicBezTo>
                  <a:cubicBezTo>
                    <a:pt x="9683" y="1764"/>
                    <a:pt x="7600" y="0"/>
                    <a:pt x="5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7"/>
            <p:cNvSpPr/>
            <p:nvPr/>
          </p:nvSpPr>
          <p:spPr>
            <a:xfrm>
              <a:off x="3889100" y="2740050"/>
              <a:ext cx="261000" cy="236250"/>
            </a:xfrm>
            <a:custGeom>
              <a:avLst/>
              <a:gdLst/>
              <a:ahLst/>
              <a:cxnLst/>
              <a:rect l="l" t="t" r="r" b="b"/>
              <a:pathLst>
                <a:path w="10440" h="9450" extrusionOk="0">
                  <a:moveTo>
                    <a:pt x="5324" y="1"/>
                  </a:moveTo>
                  <a:cubicBezTo>
                    <a:pt x="5158" y="1"/>
                    <a:pt x="4990" y="9"/>
                    <a:pt x="4821" y="26"/>
                  </a:cubicBezTo>
                  <a:cubicBezTo>
                    <a:pt x="2041" y="292"/>
                    <a:pt x="0" y="2569"/>
                    <a:pt x="237" y="5171"/>
                  </a:cubicBezTo>
                  <a:cubicBezTo>
                    <a:pt x="432" y="7600"/>
                    <a:pt x="2631" y="9449"/>
                    <a:pt x="5166" y="9449"/>
                  </a:cubicBezTo>
                  <a:cubicBezTo>
                    <a:pt x="5316" y="9449"/>
                    <a:pt x="5467" y="9443"/>
                    <a:pt x="5619" y="9430"/>
                  </a:cubicBezTo>
                  <a:cubicBezTo>
                    <a:pt x="8399" y="9163"/>
                    <a:pt x="10439" y="6857"/>
                    <a:pt x="10203" y="4284"/>
                  </a:cubicBezTo>
                  <a:cubicBezTo>
                    <a:pt x="10009" y="1843"/>
                    <a:pt x="7838" y="1"/>
                    <a:pt x="5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7"/>
            <p:cNvSpPr/>
            <p:nvPr/>
          </p:nvSpPr>
          <p:spPr>
            <a:xfrm>
              <a:off x="4021450" y="2772325"/>
              <a:ext cx="94625" cy="132400"/>
            </a:xfrm>
            <a:custGeom>
              <a:avLst/>
              <a:gdLst/>
              <a:ahLst/>
              <a:cxnLst/>
              <a:rect l="l" t="t" r="r" b="b"/>
              <a:pathLst>
                <a:path w="3785" h="5296" extrusionOk="0">
                  <a:moveTo>
                    <a:pt x="240" y="0"/>
                  </a:moveTo>
                  <a:cubicBezTo>
                    <a:pt x="1" y="0"/>
                    <a:pt x="17" y="363"/>
                    <a:pt x="266" y="391"/>
                  </a:cubicBezTo>
                  <a:cubicBezTo>
                    <a:pt x="1242" y="479"/>
                    <a:pt x="2247" y="1041"/>
                    <a:pt x="2809" y="1928"/>
                  </a:cubicBezTo>
                  <a:cubicBezTo>
                    <a:pt x="3341" y="2875"/>
                    <a:pt x="3282" y="4058"/>
                    <a:pt x="2691" y="4974"/>
                  </a:cubicBezTo>
                  <a:cubicBezTo>
                    <a:pt x="2586" y="5143"/>
                    <a:pt x="2750" y="5296"/>
                    <a:pt x="2896" y="5296"/>
                  </a:cubicBezTo>
                  <a:cubicBezTo>
                    <a:pt x="2955" y="5296"/>
                    <a:pt x="3012" y="5271"/>
                    <a:pt x="3046" y="5211"/>
                  </a:cubicBezTo>
                  <a:cubicBezTo>
                    <a:pt x="3726" y="4176"/>
                    <a:pt x="3785" y="2816"/>
                    <a:pt x="3164" y="1721"/>
                  </a:cubicBezTo>
                  <a:cubicBezTo>
                    <a:pt x="2573" y="745"/>
                    <a:pt x="1449" y="95"/>
                    <a:pt x="295" y="6"/>
                  </a:cubicBezTo>
                  <a:cubicBezTo>
                    <a:pt x="276" y="2"/>
                    <a:pt x="257"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7"/>
            <p:cNvSpPr/>
            <p:nvPr/>
          </p:nvSpPr>
          <p:spPr>
            <a:xfrm>
              <a:off x="4178850" y="2750975"/>
              <a:ext cx="59950" cy="95825"/>
            </a:xfrm>
            <a:custGeom>
              <a:avLst/>
              <a:gdLst/>
              <a:ahLst/>
              <a:cxnLst/>
              <a:rect l="l" t="t" r="r" b="b"/>
              <a:pathLst>
                <a:path w="2398" h="3833" extrusionOk="0">
                  <a:moveTo>
                    <a:pt x="1711" y="0"/>
                  </a:moveTo>
                  <a:cubicBezTo>
                    <a:pt x="1583" y="0"/>
                    <a:pt x="1445" y="107"/>
                    <a:pt x="1481" y="269"/>
                  </a:cubicBezTo>
                  <a:cubicBezTo>
                    <a:pt x="1895" y="1481"/>
                    <a:pt x="1274" y="2842"/>
                    <a:pt x="210" y="3463"/>
                  </a:cubicBezTo>
                  <a:cubicBezTo>
                    <a:pt x="1" y="3567"/>
                    <a:pt x="138" y="3833"/>
                    <a:pt x="335" y="3833"/>
                  </a:cubicBezTo>
                  <a:cubicBezTo>
                    <a:pt x="361" y="3833"/>
                    <a:pt x="389" y="3828"/>
                    <a:pt x="417" y="3817"/>
                  </a:cubicBezTo>
                  <a:cubicBezTo>
                    <a:pt x="1688" y="3108"/>
                    <a:pt x="2398" y="1511"/>
                    <a:pt x="1895" y="150"/>
                  </a:cubicBezTo>
                  <a:cubicBezTo>
                    <a:pt x="1872" y="46"/>
                    <a:pt x="1794" y="0"/>
                    <a:pt x="1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7"/>
            <p:cNvSpPr/>
            <p:nvPr/>
          </p:nvSpPr>
          <p:spPr>
            <a:xfrm>
              <a:off x="4164125" y="2695100"/>
              <a:ext cx="43625" cy="33225"/>
            </a:xfrm>
            <a:custGeom>
              <a:avLst/>
              <a:gdLst/>
              <a:ahLst/>
              <a:cxnLst/>
              <a:rect l="l" t="t" r="r" b="b"/>
              <a:pathLst>
                <a:path w="1745" h="1329" extrusionOk="0">
                  <a:moveTo>
                    <a:pt x="235" y="1"/>
                  </a:moveTo>
                  <a:cubicBezTo>
                    <a:pt x="160" y="1"/>
                    <a:pt x="82" y="75"/>
                    <a:pt x="59" y="168"/>
                  </a:cubicBezTo>
                  <a:cubicBezTo>
                    <a:pt x="0" y="256"/>
                    <a:pt x="89" y="375"/>
                    <a:pt x="207" y="404"/>
                  </a:cubicBezTo>
                  <a:cubicBezTo>
                    <a:pt x="266" y="463"/>
                    <a:pt x="355" y="463"/>
                    <a:pt x="385" y="493"/>
                  </a:cubicBezTo>
                  <a:lnTo>
                    <a:pt x="414" y="493"/>
                  </a:lnTo>
                  <a:cubicBezTo>
                    <a:pt x="473" y="493"/>
                    <a:pt x="503" y="522"/>
                    <a:pt x="503" y="522"/>
                  </a:cubicBezTo>
                  <a:cubicBezTo>
                    <a:pt x="592" y="611"/>
                    <a:pt x="710" y="641"/>
                    <a:pt x="828" y="700"/>
                  </a:cubicBezTo>
                  <a:cubicBezTo>
                    <a:pt x="828" y="700"/>
                    <a:pt x="858" y="700"/>
                    <a:pt x="858" y="759"/>
                  </a:cubicBezTo>
                  <a:lnTo>
                    <a:pt x="947" y="818"/>
                  </a:lnTo>
                  <a:cubicBezTo>
                    <a:pt x="976" y="877"/>
                    <a:pt x="1035" y="907"/>
                    <a:pt x="1094" y="966"/>
                  </a:cubicBezTo>
                  <a:cubicBezTo>
                    <a:pt x="1124" y="996"/>
                    <a:pt x="1154" y="1084"/>
                    <a:pt x="1242" y="1114"/>
                  </a:cubicBezTo>
                  <a:lnTo>
                    <a:pt x="1272" y="1143"/>
                  </a:lnTo>
                  <a:cubicBezTo>
                    <a:pt x="1301" y="1203"/>
                    <a:pt x="1301" y="1232"/>
                    <a:pt x="1331" y="1232"/>
                  </a:cubicBezTo>
                  <a:cubicBezTo>
                    <a:pt x="1393" y="1273"/>
                    <a:pt x="1469" y="1329"/>
                    <a:pt x="1539" y="1329"/>
                  </a:cubicBezTo>
                  <a:cubicBezTo>
                    <a:pt x="1570" y="1329"/>
                    <a:pt x="1600" y="1318"/>
                    <a:pt x="1627" y="1291"/>
                  </a:cubicBezTo>
                  <a:cubicBezTo>
                    <a:pt x="1715" y="1262"/>
                    <a:pt x="1745" y="1114"/>
                    <a:pt x="1715" y="1055"/>
                  </a:cubicBezTo>
                  <a:cubicBezTo>
                    <a:pt x="1390" y="522"/>
                    <a:pt x="858" y="197"/>
                    <a:pt x="296" y="20"/>
                  </a:cubicBezTo>
                  <a:cubicBezTo>
                    <a:pt x="276" y="7"/>
                    <a:pt x="256"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7"/>
            <p:cNvSpPr/>
            <p:nvPr/>
          </p:nvSpPr>
          <p:spPr>
            <a:xfrm>
              <a:off x="3315400" y="2739650"/>
              <a:ext cx="63575" cy="10775"/>
            </a:xfrm>
            <a:custGeom>
              <a:avLst/>
              <a:gdLst/>
              <a:ahLst/>
              <a:cxnLst/>
              <a:rect l="l" t="t" r="r" b="b"/>
              <a:pathLst>
                <a:path w="2543" h="431" extrusionOk="0">
                  <a:moveTo>
                    <a:pt x="856" y="1"/>
                  </a:moveTo>
                  <a:cubicBezTo>
                    <a:pt x="590" y="1"/>
                    <a:pt x="323" y="24"/>
                    <a:pt x="59" y="71"/>
                  </a:cubicBezTo>
                  <a:cubicBezTo>
                    <a:pt x="0" y="71"/>
                    <a:pt x="30" y="189"/>
                    <a:pt x="118" y="189"/>
                  </a:cubicBezTo>
                  <a:cubicBezTo>
                    <a:pt x="373" y="142"/>
                    <a:pt x="631" y="119"/>
                    <a:pt x="887" y="119"/>
                  </a:cubicBezTo>
                  <a:cubicBezTo>
                    <a:pt x="1436" y="119"/>
                    <a:pt x="1981" y="225"/>
                    <a:pt x="2484" y="426"/>
                  </a:cubicBezTo>
                  <a:cubicBezTo>
                    <a:pt x="2491" y="429"/>
                    <a:pt x="2496" y="431"/>
                    <a:pt x="2502" y="431"/>
                  </a:cubicBezTo>
                  <a:cubicBezTo>
                    <a:pt x="2543" y="431"/>
                    <a:pt x="2540" y="334"/>
                    <a:pt x="2514" y="308"/>
                  </a:cubicBezTo>
                  <a:cubicBezTo>
                    <a:pt x="1990" y="106"/>
                    <a:pt x="1425" y="1"/>
                    <a:pt x="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7"/>
            <p:cNvSpPr/>
            <p:nvPr/>
          </p:nvSpPr>
          <p:spPr>
            <a:xfrm>
              <a:off x="3345700" y="2732750"/>
              <a:ext cx="59900" cy="24425"/>
            </a:xfrm>
            <a:custGeom>
              <a:avLst/>
              <a:gdLst/>
              <a:ahLst/>
              <a:cxnLst/>
              <a:rect l="l" t="t" r="r" b="b"/>
              <a:pathLst>
                <a:path w="2396" h="977" extrusionOk="0">
                  <a:moveTo>
                    <a:pt x="836" y="1"/>
                  </a:moveTo>
                  <a:cubicBezTo>
                    <a:pt x="526" y="1"/>
                    <a:pt x="233" y="106"/>
                    <a:pt x="1" y="318"/>
                  </a:cubicBezTo>
                  <a:cubicBezTo>
                    <a:pt x="326" y="584"/>
                    <a:pt x="740" y="791"/>
                    <a:pt x="1154" y="909"/>
                  </a:cubicBezTo>
                  <a:cubicBezTo>
                    <a:pt x="1319" y="953"/>
                    <a:pt x="1484" y="977"/>
                    <a:pt x="1645" y="977"/>
                  </a:cubicBezTo>
                  <a:cubicBezTo>
                    <a:pt x="1915" y="977"/>
                    <a:pt x="2173" y="910"/>
                    <a:pt x="2396" y="761"/>
                  </a:cubicBezTo>
                  <a:lnTo>
                    <a:pt x="2337" y="732"/>
                  </a:lnTo>
                  <a:cubicBezTo>
                    <a:pt x="2011" y="436"/>
                    <a:pt x="1627" y="170"/>
                    <a:pt x="1213" y="51"/>
                  </a:cubicBezTo>
                  <a:cubicBezTo>
                    <a:pt x="1086" y="18"/>
                    <a:pt x="960"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7"/>
            <p:cNvSpPr/>
            <p:nvPr/>
          </p:nvSpPr>
          <p:spPr>
            <a:xfrm>
              <a:off x="3415200" y="2653150"/>
              <a:ext cx="27200" cy="68525"/>
            </a:xfrm>
            <a:custGeom>
              <a:avLst/>
              <a:gdLst/>
              <a:ahLst/>
              <a:cxnLst/>
              <a:rect l="l" t="t" r="r" b="b"/>
              <a:pathLst>
                <a:path w="1088" h="2741" extrusionOk="0">
                  <a:moveTo>
                    <a:pt x="994" y="1"/>
                  </a:moveTo>
                  <a:cubicBezTo>
                    <a:pt x="978" y="1"/>
                    <a:pt x="961" y="5"/>
                    <a:pt x="947" y="12"/>
                  </a:cubicBezTo>
                  <a:cubicBezTo>
                    <a:pt x="414" y="810"/>
                    <a:pt x="59" y="1727"/>
                    <a:pt x="0" y="2674"/>
                  </a:cubicBezTo>
                  <a:cubicBezTo>
                    <a:pt x="0" y="2718"/>
                    <a:pt x="30" y="2740"/>
                    <a:pt x="59" y="2740"/>
                  </a:cubicBezTo>
                  <a:cubicBezTo>
                    <a:pt x="89" y="2740"/>
                    <a:pt x="119" y="2718"/>
                    <a:pt x="119" y="2674"/>
                  </a:cubicBezTo>
                  <a:cubicBezTo>
                    <a:pt x="178" y="1757"/>
                    <a:pt x="503" y="870"/>
                    <a:pt x="1065" y="101"/>
                  </a:cubicBezTo>
                  <a:cubicBezTo>
                    <a:pt x="1087" y="34"/>
                    <a:pt x="1043" y="1"/>
                    <a:pt x="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7"/>
            <p:cNvSpPr/>
            <p:nvPr/>
          </p:nvSpPr>
          <p:spPr>
            <a:xfrm>
              <a:off x="3399675" y="2685225"/>
              <a:ext cx="28125" cy="66575"/>
            </a:xfrm>
            <a:custGeom>
              <a:avLst/>
              <a:gdLst/>
              <a:ahLst/>
              <a:cxnLst/>
              <a:rect l="l" t="t" r="r" b="b"/>
              <a:pathLst>
                <a:path w="1125" h="2663" extrusionOk="0">
                  <a:moveTo>
                    <a:pt x="947" y="1"/>
                  </a:moveTo>
                  <a:cubicBezTo>
                    <a:pt x="473" y="267"/>
                    <a:pt x="178" y="740"/>
                    <a:pt x="59" y="1213"/>
                  </a:cubicBezTo>
                  <a:cubicBezTo>
                    <a:pt x="0" y="1716"/>
                    <a:pt x="59" y="2159"/>
                    <a:pt x="237" y="2544"/>
                  </a:cubicBezTo>
                  <a:lnTo>
                    <a:pt x="237" y="2662"/>
                  </a:lnTo>
                  <a:cubicBezTo>
                    <a:pt x="680" y="2337"/>
                    <a:pt x="947" y="1864"/>
                    <a:pt x="1035" y="1361"/>
                  </a:cubicBezTo>
                  <a:cubicBezTo>
                    <a:pt x="1124" y="888"/>
                    <a:pt x="1065" y="444"/>
                    <a:pt x="947"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7"/>
            <p:cNvSpPr/>
            <p:nvPr/>
          </p:nvSpPr>
          <p:spPr>
            <a:xfrm>
              <a:off x="3289525" y="2701950"/>
              <a:ext cx="63575" cy="10325"/>
            </a:xfrm>
            <a:custGeom>
              <a:avLst/>
              <a:gdLst/>
              <a:ahLst/>
              <a:cxnLst/>
              <a:rect l="l" t="t" r="r" b="b"/>
              <a:pathLst>
                <a:path w="2543" h="413" extrusionOk="0">
                  <a:moveTo>
                    <a:pt x="856" y="1"/>
                  </a:moveTo>
                  <a:cubicBezTo>
                    <a:pt x="590" y="1"/>
                    <a:pt x="323" y="24"/>
                    <a:pt x="59" y="71"/>
                  </a:cubicBezTo>
                  <a:cubicBezTo>
                    <a:pt x="0" y="101"/>
                    <a:pt x="30" y="189"/>
                    <a:pt x="118" y="189"/>
                  </a:cubicBezTo>
                  <a:cubicBezTo>
                    <a:pt x="397" y="138"/>
                    <a:pt x="678" y="111"/>
                    <a:pt x="959" y="111"/>
                  </a:cubicBezTo>
                  <a:cubicBezTo>
                    <a:pt x="1483" y="111"/>
                    <a:pt x="2002" y="204"/>
                    <a:pt x="2484" y="396"/>
                  </a:cubicBezTo>
                  <a:cubicBezTo>
                    <a:pt x="2496" y="408"/>
                    <a:pt x="2505" y="413"/>
                    <a:pt x="2512" y="413"/>
                  </a:cubicBezTo>
                  <a:cubicBezTo>
                    <a:pt x="2542" y="413"/>
                    <a:pt x="2537" y="331"/>
                    <a:pt x="2514" y="308"/>
                  </a:cubicBezTo>
                  <a:cubicBezTo>
                    <a:pt x="1990" y="106"/>
                    <a:pt x="1425" y="1"/>
                    <a:pt x="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7"/>
            <p:cNvSpPr/>
            <p:nvPr/>
          </p:nvSpPr>
          <p:spPr>
            <a:xfrm>
              <a:off x="3319825" y="2695050"/>
              <a:ext cx="59900" cy="23900"/>
            </a:xfrm>
            <a:custGeom>
              <a:avLst/>
              <a:gdLst/>
              <a:ahLst/>
              <a:cxnLst/>
              <a:rect l="l" t="t" r="r" b="b"/>
              <a:pathLst>
                <a:path w="2396" h="956" extrusionOk="0">
                  <a:moveTo>
                    <a:pt x="836" y="1"/>
                  </a:moveTo>
                  <a:cubicBezTo>
                    <a:pt x="526" y="1"/>
                    <a:pt x="233" y="106"/>
                    <a:pt x="1" y="317"/>
                  </a:cubicBezTo>
                  <a:cubicBezTo>
                    <a:pt x="326" y="554"/>
                    <a:pt x="740" y="791"/>
                    <a:pt x="1154" y="909"/>
                  </a:cubicBezTo>
                  <a:cubicBezTo>
                    <a:pt x="1307" y="939"/>
                    <a:pt x="1460" y="956"/>
                    <a:pt x="1610" y="956"/>
                  </a:cubicBezTo>
                  <a:cubicBezTo>
                    <a:pt x="1893" y="956"/>
                    <a:pt x="2164" y="897"/>
                    <a:pt x="2396" y="761"/>
                  </a:cubicBezTo>
                  <a:lnTo>
                    <a:pt x="2337" y="702"/>
                  </a:lnTo>
                  <a:cubicBezTo>
                    <a:pt x="2011" y="406"/>
                    <a:pt x="1627" y="170"/>
                    <a:pt x="1213" y="51"/>
                  </a:cubicBezTo>
                  <a:cubicBezTo>
                    <a:pt x="1086" y="17"/>
                    <a:pt x="95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7"/>
            <p:cNvSpPr/>
            <p:nvPr/>
          </p:nvSpPr>
          <p:spPr>
            <a:xfrm>
              <a:off x="3389325" y="2615875"/>
              <a:ext cx="27175" cy="68825"/>
            </a:xfrm>
            <a:custGeom>
              <a:avLst/>
              <a:gdLst/>
              <a:ahLst/>
              <a:cxnLst/>
              <a:rect l="l" t="t" r="r" b="b"/>
              <a:pathLst>
                <a:path w="1087" h="2753" extrusionOk="0">
                  <a:moveTo>
                    <a:pt x="1000" y="1"/>
                  </a:moveTo>
                  <a:cubicBezTo>
                    <a:pt x="982" y="1"/>
                    <a:pt x="963" y="8"/>
                    <a:pt x="947" y="24"/>
                  </a:cubicBezTo>
                  <a:cubicBezTo>
                    <a:pt x="414" y="823"/>
                    <a:pt x="59" y="1740"/>
                    <a:pt x="0" y="2686"/>
                  </a:cubicBezTo>
                  <a:cubicBezTo>
                    <a:pt x="0" y="2730"/>
                    <a:pt x="30" y="2752"/>
                    <a:pt x="59" y="2752"/>
                  </a:cubicBezTo>
                  <a:cubicBezTo>
                    <a:pt x="89" y="2752"/>
                    <a:pt x="119" y="2730"/>
                    <a:pt x="119" y="2686"/>
                  </a:cubicBezTo>
                  <a:cubicBezTo>
                    <a:pt x="178" y="1769"/>
                    <a:pt x="503" y="882"/>
                    <a:pt x="1065" y="113"/>
                  </a:cubicBezTo>
                  <a:cubicBezTo>
                    <a:pt x="1086" y="49"/>
                    <a:pt x="1046" y="1"/>
                    <a:pt x="10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7"/>
            <p:cNvSpPr/>
            <p:nvPr/>
          </p:nvSpPr>
          <p:spPr>
            <a:xfrm>
              <a:off x="3373800" y="2647525"/>
              <a:ext cx="28125" cy="66550"/>
            </a:xfrm>
            <a:custGeom>
              <a:avLst/>
              <a:gdLst/>
              <a:ahLst/>
              <a:cxnLst/>
              <a:rect l="l" t="t" r="r" b="b"/>
              <a:pathLst>
                <a:path w="1125" h="2662" extrusionOk="0">
                  <a:moveTo>
                    <a:pt x="947" y="0"/>
                  </a:moveTo>
                  <a:cubicBezTo>
                    <a:pt x="473" y="237"/>
                    <a:pt x="178" y="740"/>
                    <a:pt x="59" y="1213"/>
                  </a:cubicBezTo>
                  <a:cubicBezTo>
                    <a:pt x="0" y="1686"/>
                    <a:pt x="59" y="2130"/>
                    <a:pt x="237" y="2544"/>
                  </a:cubicBezTo>
                  <a:lnTo>
                    <a:pt x="237" y="2662"/>
                  </a:lnTo>
                  <a:cubicBezTo>
                    <a:pt x="680" y="2337"/>
                    <a:pt x="947" y="1834"/>
                    <a:pt x="1035" y="1361"/>
                  </a:cubicBezTo>
                  <a:cubicBezTo>
                    <a:pt x="1124" y="888"/>
                    <a:pt x="1065" y="444"/>
                    <a:pt x="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7"/>
            <p:cNvSpPr/>
            <p:nvPr/>
          </p:nvSpPr>
          <p:spPr>
            <a:xfrm>
              <a:off x="3264375" y="2665000"/>
              <a:ext cx="63575" cy="10300"/>
            </a:xfrm>
            <a:custGeom>
              <a:avLst/>
              <a:gdLst/>
              <a:ahLst/>
              <a:cxnLst/>
              <a:rect l="l" t="t" r="r" b="b"/>
              <a:pathLst>
                <a:path w="2543" h="412" extrusionOk="0">
                  <a:moveTo>
                    <a:pt x="866" y="0"/>
                  </a:moveTo>
                  <a:cubicBezTo>
                    <a:pt x="604" y="0"/>
                    <a:pt x="344" y="23"/>
                    <a:pt x="89" y="70"/>
                  </a:cubicBezTo>
                  <a:cubicBezTo>
                    <a:pt x="1" y="70"/>
                    <a:pt x="30" y="189"/>
                    <a:pt x="119" y="189"/>
                  </a:cubicBezTo>
                  <a:cubicBezTo>
                    <a:pt x="397" y="137"/>
                    <a:pt x="679" y="111"/>
                    <a:pt x="959" y="111"/>
                  </a:cubicBezTo>
                  <a:cubicBezTo>
                    <a:pt x="1484" y="111"/>
                    <a:pt x="2003" y="203"/>
                    <a:pt x="2485" y="396"/>
                  </a:cubicBezTo>
                  <a:cubicBezTo>
                    <a:pt x="2496" y="407"/>
                    <a:pt x="2506" y="412"/>
                    <a:pt x="2513" y="412"/>
                  </a:cubicBezTo>
                  <a:cubicBezTo>
                    <a:pt x="2543" y="412"/>
                    <a:pt x="2538" y="331"/>
                    <a:pt x="2514" y="307"/>
                  </a:cubicBezTo>
                  <a:cubicBezTo>
                    <a:pt x="1991" y="105"/>
                    <a:pt x="1426" y="0"/>
                    <a:pt x="8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7"/>
            <p:cNvSpPr/>
            <p:nvPr/>
          </p:nvSpPr>
          <p:spPr>
            <a:xfrm>
              <a:off x="3294700" y="2658075"/>
              <a:ext cx="60625" cy="23925"/>
            </a:xfrm>
            <a:custGeom>
              <a:avLst/>
              <a:gdLst/>
              <a:ahLst/>
              <a:cxnLst/>
              <a:rect l="l" t="t" r="r" b="b"/>
              <a:pathLst>
                <a:path w="2425" h="957" extrusionOk="0">
                  <a:moveTo>
                    <a:pt x="864" y="1"/>
                  </a:moveTo>
                  <a:cubicBezTo>
                    <a:pt x="552" y="1"/>
                    <a:pt x="254" y="107"/>
                    <a:pt x="0" y="318"/>
                  </a:cubicBezTo>
                  <a:cubicBezTo>
                    <a:pt x="355" y="554"/>
                    <a:pt x="739" y="791"/>
                    <a:pt x="1153" y="909"/>
                  </a:cubicBezTo>
                  <a:cubicBezTo>
                    <a:pt x="1307" y="940"/>
                    <a:pt x="1460" y="956"/>
                    <a:pt x="1610" y="956"/>
                  </a:cubicBezTo>
                  <a:cubicBezTo>
                    <a:pt x="1896" y="956"/>
                    <a:pt x="2173" y="897"/>
                    <a:pt x="2425" y="761"/>
                  </a:cubicBezTo>
                  <a:lnTo>
                    <a:pt x="2336" y="702"/>
                  </a:lnTo>
                  <a:cubicBezTo>
                    <a:pt x="2011" y="406"/>
                    <a:pt x="1627" y="170"/>
                    <a:pt x="1242" y="52"/>
                  </a:cubicBezTo>
                  <a:cubicBezTo>
                    <a:pt x="1115" y="18"/>
                    <a:pt x="989" y="1"/>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7"/>
            <p:cNvSpPr/>
            <p:nvPr/>
          </p:nvSpPr>
          <p:spPr>
            <a:xfrm>
              <a:off x="3364175" y="2578500"/>
              <a:ext cx="26650" cy="68500"/>
            </a:xfrm>
            <a:custGeom>
              <a:avLst/>
              <a:gdLst/>
              <a:ahLst/>
              <a:cxnLst/>
              <a:rect l="l" t="t" r="r" b="b"/>
              <a:pathLst>
                <a:path w="1066" h="2740" extrusionOk="0">
                  <a:moveTo>
                    <a:pt x="1003" y="0"/>
                  </a:moveTo>
                  <a:cubicBezTo>
                    <a:pt x="993" y="0"/>
                    <a:pt x="984" y="4"/>
                    <a:pt x="977" y="11"/>
                  </a:cubicBezTo>
                  <a:cubicBezTo>
                    <a:pt x="415" y="810"/>
                    <a:pt x="90" y="1726"/>
                    <a:pt x="1" y="2673"/>
                  </a:cubicBezTo>
                  <a:cubicBezTo>
                    <a:pt x="1" y="2717"/>
                    <a:pt x="30" y="2739"/>
                    <a:pt x="60" y="2739"/>
                  </a:cubicBezTo>
                  <a:cubicBezTo>
                    <a:pt x="90" y="2739"/>
                    <a:pt x="119" y="2717"/>
                    <a:pt x="119" y="2673"/>
                  </a:cubicBezTo>
                  <a:cubicBezTo>
                    <a:pt x="178" y="1756"/>
                    <a:pt x="533" y="869"/>
                    <a:pt x="1065" y="100"/>
                  </a:cubicBezTo>
                  <a:cubicBezTo>
                    <a:pt x="1065" y="33"/>
                    <a:pt x="1032" y="0"/>
                    <a:pt x="1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7"/>
            <p:cNvSpPr/>
            <p:nvPr/>
          </p:nvSpPr>
          <p:spPr>
            <a:xfrm>
              <a:off x="3348650" y="2610550"/>
              <a:ext cx="28875" cy="66575"/>
            </a:xfrm>
            <a:custGeom>
              <a:avLst/>
              <a:gdLst/>
              <a:ahLst/>
              <a:cxnLst/>
              <a:rect l="l" t="t" r="r" b="b"/>
              <a:pathLst>
                <a:path w="1155" h="2663" extrusionOk="0">
                  <a:moveTo>
                    <a:pt x="947" y="1"/>
                  </a:moveTo>
                  <a:cubicBezTo>
                    <a:pt x="474" y="237"/>
                    <a:pt x="178" y="740"/>
                    <a:pt x="60" y="1213"/>
                  </a:cubicBezTo>
                  <a:cubicBezTo>
                    <a:pt x="1" y="1686"/>
                    <a:pt x="60" y="2130"/>
                    <a:pt x="267" y="2544"/>
                  </a:cubicBezTo>
                  <a:lnTo>
                    <a:pt x="267" y="2662"/>
                  </a:lnTo>
                  <a:cubicBezTo>
                    <a:pt x="681" y="2337"/>
                    <a:pt x="947" y="1834"/>
                    <a:pt x="1036" y="1361"/>
                  </a:cubicBezTo>
                  <a:cubicBezTo>
                    <a:pt x="1154" y="888"/>
                    <a:pt x="1065" y="444"/>
                    <a:pt x="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7"/>
            <p:cNvSpPr/>
            <p:nvPr/>
          </p:nvSpPr>
          <p:spPr>
            <a:xfrm>
              <a:off x="3251800" y="2627975"/>
              <a:ext cx="55450" cy="9375"/>
            </a:xfrm>
            <a:custGeom>
              <a:avLst/>
              <a:gdLst/>
              <a:ahLst/>
              <a:cxnLst/>
              <a:rect l="l" t="t" r="r" b="b"/>
              <a:pathLst>
                <a:path w="2218" h="375" extrusionOk="0">
                  <a:moveTo>
                    <a:pt x="775" y="0"/>
                  </a:moveTo>
                  <a:cubicBezTo>
                    <a:pt x="536" y="0"/>
                    <a:pt x="297" y="23"/>
                    <a:pt x="60" y="73"/>
                  </a:cubicBezTo>
                  <a:cubicBezTo>
                    <a:pt x="1" y="73"/>
                    <a:pt x="30" y="191"/>
                    <a:pt x="90" y="191"/>
                  </a:cubicBezTo>
                  <a:cubicBezTo>
                    <a:pt x="346" y="148"/>
                    <a:pt x="602" y="125"/>
                    <a:pt x="854" y="125"/>
                  </a:cubicBezTo>
                  <a:cubicBezTo>
                    <a:pt x="1300" y="125"/>
                    <a:pt x="1733" y="198"/>
                    <a:pt x="2130" y="368"/>
                  </a:cubicBezTo>
                  <a:cubicBezTo>
                    <a:pt x="2142" y="372"/>
                    <a:pt x="2153" y="374"/>
                    <a:pt x="2162" y="374"/>
                  </a:cubicBezTo>
                  <a:cubicBezTo>
                    <a:pt x="2218" y="374"/>
                    <a:pt x="2211" y="301"/>
                    <a:pt x="2160" y="250"/>
                  </a:cubicBezTo>
                  <a:cubicBezTo>
                    <a:pt x="1726" y="92"/>
                    <a:pt x="1253" y="0"/>
                    <a:pt x="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7"/>
            <p:cNvSpPr/>
            <p:nvPr/>
          </p:nvSpPr>
          <p:spPr>
            <a:xfrm>
              <a:off x="3278425" y="2622475"/>
              <a:ext cx="51775" cy="20350"/>
            </a:xfrm>
            <a:custGeom>
              <a:avLst/>
              <a:gdLst/>
              <a:ahLst/>
              <a:cxnLst/>
              <a:rect l="l" t="t" r="r" b="b"/>
              <a:pathLst>
                <a:path w="2071" h="814" extrusionOk="0">
                  <a:moveTo>
                    <a:pt x="729" y="1"/>
                  </a:moveTo>
                  <a:cubicBezTo>
                    <a:pt x="463" y="1"/>
                    <a:pt x="216" y="69"/>
                    <a:pt x="0" y="263"/>
                  </a:cubicBezTo>
                  <a:cubicBezTo>
                    <a:pt x="296" y="470"/>
                    <a:pt x="621" y="707"/>
                    <a:pt x="1006" y="766"/>
                  </a:cubicBezTo>
                  <a:cubicBezTo>
                    <a:pt x="1128" y="796"/>
                    <a:pt x="1254" y="813"/>
                    <a:pt x="1380" y="813"/>
                  </a:cubicBezTo>
                  <a:cubicBezTo>
                    <a:pt x="1619" y="813"/>
                    <a:pt x="1858" y="754"/>
                    <a:pt x="2071" y="618"/>
                  </a:cubicBezTo>
                  <a:lnTo>
                    <a:pt x="1982" y="618"/>
                  </a:lnTo>
                  <a:cubicBezTo>
                    <a:pt x="1686" y="352"/>
                    <a:pt x="1390" y="115"/>
                    <a:pt x="1035" y="27"/>
                  </a:cubicBezTo>
                  <a:cubicBezTo>
                    <a:pt x="931" y="10"/>
                    <a:pt x="829" y="1"/>
                    <a:pt x="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7"/>
            <p:cNvSpPr/>
            <p:nvPr/>
          </p:nvSpPr>
          <p:spPr>
            <a:xfrm>
              <a:off x="3337575" y="2554175"/>
              <a:ext cx="23450" cy="59550"/>
            </a:xfrm>
            <a:custGeom>
              <a:avLst/>
              <a:gdLst/>
              <a:ahLst/>
              <a:cxnLst/>
              <a:rect l="l" t="t" r="r" b="b"/>
              <a:pathLst>
                <a:path w="938" h="2382" extrusionOk="0">
                  <a:moveTo>
                    <a:pt x="870" y="0"/>
                  </a:moveTo>
                  <a:cubicBezTo>
                    <a:pt x="850" y="0"/>
                    <a:pt x="826" y="11"/>
                    <a:pt x="799" y="38"/>
                  </a:cubicBezTo>
                  <a:cubicBezTo>
                    <a:pt x="326" y="688"/>
                    <a:pt x="30" y="1517"/>
                    <a:pt x="0" y="2315"/>
                  </a:cubicBezTo>
                  <a:cubicBezTo>
                    <a:pt x="0" y="2359"/>
                    <a:pt x="30" y="2382"/>
                    <a:pt x="59" y="2382"/>
                  </a:cubicBezTo>
                  <a:cubicBezTo>
                    <a:pt x="89" y="2382"/>
                    <a:pt x="119" y="2359"/>
                    <a:pt x="119" y="2315"/>
                  </a:cubicBezTo>
                  <a:cubicBezTo>
                    <a:pt x="178" y="1517"/>
                    <a:pt x="473" y="777"/>
                    <a:pt x="917" y="97"/>
                  </a:cubicBezTo>
                  <a:cubicBezTo>
                    <a:pt x="938" y="56"/>
                    <a:pt x="915" y="0"/>
                    <a:pt x="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7"/>
            <p:cNvSpPr/>
            <p:nvPr/>
          </p:nvSpPr>
          <p:spPr>
            <a:xfrm>
              <a:off x="3325750" y="2580975"/>
              <a:ext cx="22925" cy="56950"/>
            </a:xfrm>
            <a:custGeom>
              <a:avLst/>
              <a:gdLst/>
              <a:ahLst/>
              <a:cxnLst/>
              <a:rect l="l" t="t" r="r" b="b"/>
              <a:pathLst>
                <a:path w="917" h="2278" extrusionOk="0">
                  <a:moveTo>
                    <a:pt x="799" y="1"/>
                  </a:moveTo>
                  <a:cubicBezTo>
                    <a:pt x="385" y="208"/>
                    <a:pt x="148" y="652"/>
                    <a:pt x="59" y="1036"/>
                  </a:cubicBezTo>
                  <a:cubicBezTo>
                    <a:pt x="0" y="1450"/>
                    <a:pt x="59" y="1834"/>
                    <a:pt x="207" y="2189"/>
                  </a:cubicBezTo>
                  <a:lnTo>
                    <a:pt x="178" y="2278"/>
                  </a:lnTo>
                  <a:cubicBezTo>
                    <a:pt x="532" y="1982"/>
                    <a:pt x="769" y="1598"/>
                    <a:pt x="828" y="1184"/>
                  </a:cubicBezTo>
                  <a:cubicBezTo>
                    <a:pt x="917" y="770"/>
                    <a:pt x="887" y="356"/>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7"/>
            <p:cNvSpPr/>
            <p:nvPr/>
          </p:nvSpPr>
          <p:spPr>
            <a:xfrm>
              <a:off x="3248850" y="2595175"/>
              <a:ext cx="45125" cy="8125"/>
            </a:xfrm>
            <a:custGeom>
              <a:avLst/>
              <a:gdLst/>
              <a:ahLst/>
              <a:cxnLst/>
              <a:rect l="l" t="t" r="r" b="b"/>
              <a:pathLst>
                <a:path w="1805" h="325" extrusionOk="0">
                  <a:moveTo>
                    <a:pt x="634" y="0"/>
                  </a:moveTo>
                  <a:cubicBezTo>
                    <a:pt x="459" y="0"/>
                    <a:pt x="286" y="17"/>
                    <a:pt x="119" y="54"/>
                  </a:cubicBezTo>
                  <a:cubicBezTo>
                    <a:pt x="1" y="84"/>
                    <a:pt x="30" y="172"/>
                    <a:pt x="119" y="172"/>
                  </a:cubicBezTo>
                  <a:cubicBezTo>
                    <a:pt x="286" y="135"/>
                    <a:pt x="456" y="118"/>
                    <a:pt x="627" y="118"/>
                  </a:cubicBezTo>
                  <a:cubicBezTo>
                    <a:pt x="1001" y="118"/>
                    <a:pt x="1380" y="198"/>
                    <a:pt x="1745" y="320"/>
                  </a:cubicBezTo>
                  <a:cubicBezTo>
                    <a:pt x="1752" y="323"/>
                    <a:pt x="1758" y="325"/>
                    <a:pt x="1763" y="325"/>
                  </a:cubicBezTo>
                  <a:cubicBezTo>
                    <a:pt x="1804" y="325"/>
                    <a:pt x="1801" y="228"/>
                    <a:pt x="1775" y="202"/>
                  </a:cubicBezTo>
                  <a:cubicBezTo>
                    <a:pt x="1410" y="80"/>
                    <a:pt x="1017" y="0"/>
                    <a:pt x="6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7"/>
            <p:cNvSpPr/>
            <p:nvPr/>
          </p:nvSpPr>
          <p:spPr>
            <a:xfrm>
              <a:off x="3271025" y="2591200"/>
              <a:ext cx="40700" cy="16400"/>
            </a:xfrm>
            <a:custGeom>
              <a:avLst/>
              <a:gdLst/>
              <a:ahLst/>
              <a:cxnLst/>
              <a:rect l="l" t="t" r="r" b="b"/>
              <a:pathLst>
                <a:path w="1628" h="656" extrusionOk="0">
                  <a:moveTo>
                    <a:pt x="589" y="1"/>
                  </a:moveTo>
                  <a:cubicBezTo>
                    <a:pt x="383" y="1"/>
                    <a:pt x="152" y="83"/>
                    <a:pt x="1" y="213"/>
                  </a:cubicBezTo>
                  <a:cubicBezTo>
                    <a:pt x="208" y="390"/>
                    <a:pt x="474" y="538"/>
                    <a:pt x="770" y="627"/>
                  </a:cubicBezTo>
                  <a:cubicBezTo>
                    <a:pt x="863" y="646"/>
                    <a:pt x="957" y="656"/>
                    <a:pt x="1050" y="656"/>
                  </a:cubicBezTo>
                  <a:cubicBezTo>
                    <a:pt x="1250" y="656"/>
                    <a:pt x="1445" y="610"/>
                    <a:pt x="1627" y="509"/>
                  </a:cubicBezTo>
                  <a:lnTo>
                    <a:pt x="1538" y="509"/>
                  </a:lnTo>
                  <a:cubicBezTo>
                    <a:pt x="1361" y="302"/>
                    <a:pt x="1095" y="95"/>
                    <a:pt x="799" y="36"/>
                  </a:cubicBezTo>
                  <a:cubicBezTo>
                    <a:pt x="736" y="12"/>
                    <a:pt x="664"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7"/>
            <p:cNvSpPr/>
            <p:nvPr/>
          </p:nvSpPr>
          <p:spPr>
            <a:xfrm>
              <a:off x="3316875" y="2536725"/>
              <a:ext cx="20500" cy="47425"/>
            </a:xfrm>
            <a:custGeom>
              <a:avLst/>
              <a:gdLst/>
              <a:ahLst/>
              <a:cxnLst/>
              <a:rect l="l" t="t" r="r" b="b"/>
              <a:pathLst>
                <a:path w="820" h="1897" extrusionOk="0">
                  <a:moveTo>
                    <a:pt x="726" y="1"/>
                  </a:moveTo>
                  <a:cubicBezTo>
                    <a:pt x="707" y="1"/>
                    <a:pt x="690" y="8"/>
                    <a:pt x="680" y="26"/>
                  </a:cubicBezTo>
                  <a:cubicBezTo>
                    <a:pt x="296" y="588"/>
                    <a:pt x="59" y="1209"/>
                    <a:pt x="0" y="1830"/>
                  </a:cubicBezTo>
                  <a:cubicBezTo>
                    <a:pt x="0" y="1874"/>
                    <a:pt x="30" y="1897"/>
                    <a:pt x="59" y="1897"/>
                  </a:cubicBezTo>
                  <a:cubicBezTo>
                    <a:pt x="89" y="1897"/>
                    <a:pt x="119" y="1874"/>
                    <a:pt x="119" y="1830"/>
                  </a:cubicBezTo>
                  <a:cubicBezTo>
                    <a:pt x="148" y="1209"/>
                    <a:pt x="414" y="588"/>
                    <a:pt x="799" y="56"/>
                  </a:cubicBezTo>
                  <a:cubicBezTo>
                    <a:pt x="819" y="35"/>
                    <a:pt x="769" y="1"/>
                    <a:pt x="7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7"/>
            <p:cNvSpPr/>
            <p:nvPr/>
          </p:nvSpPr>
          <p:spPr>
            <a:xfrm>
              <a:off x="3307250" y="2558075"/>
              <a:ext cx="19250" cy="45850"/>
            </a:xfrm>
            <a:custGeom>
              <a:avLst/>
              <a:gdLst/>
              <a:ahLst/>
              <a:cxnLst/>
              <a:rect l="l" t="t" r="r" b="b"/>
              <a:pathLst>
                <a:path w="770" h="1834" extrusionOk="0">
                  <a:moveTo>
                    <a:pt x="651" y="0"/>
                  </a:moveTo>
                  <a:cubicBezTo>
                    <a:pt x="326" y="178"/>
                    <a:pt x="149" y="503"/>
                    <a:pt x="60" y="828"/>
                  </a:cubicBezTo>
                  <a:cubicBezTo>
                    <a:pt x="1" y="1183"/>
                    <a:pt x="60" y="1479"/>
                    <a:pt x="178" y="1775"/>
                  </a:cubicBezTo>
                  <a:lnTo>
                    <a:pt x="178" y="1834"/>
                  </a:lnTo>
                  <a:cubicBezTo>
                    <a:pt x="474" y="1627"/>
                    <a:pt x="651" y="1272"/>
                    <a:pt x="681" y="947"/>
                  </a:cubicBezTo>
                  <a:cubicBezTo>
                    <a:pt x="770" y="621"/>
                    <a:pt x="740" y="325"/>
                    <a:pt x="6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7"/>
            <p:cNvSpPr/>
            <p:nvPr/>
          </p:nvSpPr>
          <p:spPr>
            <a:xfrm>
              <a:off x="3240725" y="2562775"/>
              <a:ext cx="39200" cy="7275"/>
            </a:xfrm>
            <a:custGeom>
              <a:avLst/>
              <a:gdLst/>
              <a:ahLst/>
              <a:cxnLst/>
              <a:rect l="l" t="t" r="r" b="b"/>
              <a:pathLst>
                <a:path w="1568" h="291" extrusionOk="0">
                  <a:moveTo>
                    <a:pt x="612" y="0"/>
                  </a:moveTo>
                  <a:cubicBezTo>
                    <a:pt x="434" y="0"/>
                    <a:pt x="250" y="17"/>
                    <a:pt x="59" y="49"/>
                  </a:cubicBezTo>
                  <a:cubicBezTo>
                    <a:pt x="0" y="108"/>
                    <a:pt x="30" y="167"/>
                    <a:pt x="89" y="167"/>
                  </a:cubicBezTo>
                  <a:cubicBezTo>
                    <a:pt x="248" y="148"/>
                    <a:pt x="404" y="138"/>
                    <a:pt x="558" y="138"/>
                  </a:cubicBezTo>
                  <a:cubicBezTo>
                    <a:pt x="888" y="138"/>
                    <a:pt x="1205" y="184"/>
                    <a:pt x="1508" y="285"/>
                  </a:cubicBezTo>
                  <a:cubicBezTo>
                    <a:pt x="1515" y="289"/>
                    <a:pt x="1521" y="290"/>
                    <a:pt x="1526" y="290"/>
                  </a:cubicBezTo>
                  <a:cubicBezTo>
                    <a:pt x="1567" y="290"/>
                    <a:pt x="1564" y="193"/>
                    <a:pt x="1538" y="167"/>
                  </a:cubicBezTo>
                  <a:cubicBezTo>
                    <a:pt x="1235" y="53"/>
                    <a:pt x="931" y="0"/>
                    <a:pt x="6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7"/>
            <p:cNvSpPr/>
            <p:nvPr/>
          </p:nvSpPr>
          <p:spPr>
            <a:xfrm>
              <a:off x="3259950" y="2560575"/>
              <a:ext cx="36250" cy="13425"/>
            </a:xfrm>
            <a:custGeom>
              <a:avLst/>
              <a:gdLst/>
              <a:ahLst/>
              <a:cxnLst/>
              <a:rect l="l" t="t" r="r" b="b"/>
              <a:pathLst>
                <a:path w="1450" h="537" extrusionOk="0">
                  <a:moveTo>
                    <a:pt x="459" y="1"/>
                  </a:moveTo>
                  <a:cubicBezTo>
                    <a:pt x="283" y="1"/>
                    <a:pt x="116" y="60"/>
                    <a:pt x="0" y="196"/>
                  </a:cubicBezTo>
                  <a:cubicBezTo>
                    <a:pt x="207" y="344"/>
                    <a:pt x="444" y="432"/>
                    <a:pt x="710" y="521"/>
                  </a:cubicBezTo>
                  <a:cubicBezTo>
                    <a:pt x="783" y="530"/>
                    <a:pt x="859" y="537"/>
                    <a:pt x="936" y="537"/>
                  </a:cubicBezTo>
                  <a:cubicBezTo>
                    <a:pt x="1108" y="537"/>
                    <a:pt x="1286" y="505"/>
                    <a:pt x="1449" y="403"/>
                  </a:cubicBezTo>
                  <a:lnTo>
                    <a:pt x="1449" y="403"/>
                  </a:lnTo>
                  <a:lnTo>
                    <a:pt x="1390" y="432"/>
                  </a:lnTo>
                  <a:cubicBezTo>
                    <a:pt x="1213" y="255"/>
                    <a:pt x="1006" y="107"/>
                    <a:pt x="739" y="48"/>
                  </a:cubicBezTo>
                  <a:cubicBezTo>
                    <a:pt x="648" y="17"/>
                    <a:pt x="552" y="1"/>
                    <a:pt x="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7"/>
            <p:cNvSpPr/>
            <p:nvPr/>
          </p:nvSpPr>
          <p:spPr>
            <a:xfrm>
              <a:off x="3300600" y="2511625"/>
              <a:ext cx="17350" cy="42225"/>
            </a:xfrm>
            <a:custGeom>
              <a:avLst/>
              <a:gdLst/>
              <a:ahLst/>
              <a:cxnLst/>
              <a:rect l="l" t="t" r="r" b="b"/>
              <a:pathLst>
                <a:path w="694" h="1689" extrusionOk="0">
                  <a:moveTo>
                    <a:pt x="628" y="0"/>
                  </a:moveTo>
                  <a:cubicBezTo>
                    <a:pt x="614" y="0"/>
                    <a:pt x="601" y="7"/>
                    <a:pt x="592" y="25"/>
                  </a:cubicBezTo>
                  <a:cubicBezTo>
                    <a:pt x="267" y="527"/>
                    <a:pt x="30" y="1060"/>
                    <a:pt x="1" y="1622"/>
                  </a:cubicBezTo>
                  <a:cubicBezTo>
                    <a:pt x="1" y="1666"/>
                    <a:pt x="30" y="1688"/>
                    <a:pt x="60" y="1688"/>
                  </a:cubicBezTo>
                  <a:cubicBezTo>
                    <a:pt x="89" y="1688"/>
                    <a:pt x="119" y="1666"/>
                    <a:pt x="119" y="1622"/>
                  </a:cubicBezTo>
                  <a:cubicBezTo>
                    <a:pt x="148" y="1060"/>
                    <a:pt x="355" y="557"/>
                    <a:pt x="651" y="84"/>
                  </a:cubicBezTo>
                  <a:cubicBezTo>
                    <a:pt x="693" y="42"/>
                    <a:pt x="661"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7"/>
            <p:cNvSpPr/>
            <p:nvPr/>
          </p:nvSpPr>
          <p:spPr>
            <a:xfrm>
              <a:off x="3293200" y="2530725"/>
              <a:ext cx="16300" cy="39925"/>
            </a:xfrm>
            <a:custGeom>
              <a:avLst/>
              <a:gdLst/>
              <a:ahLst/>
              <a:cxnLst/>
              <a:rect l="l" t="t" r="r" b="b"/>
              <a:pathLst>
                <a:path w="652" h="1597" extrusionOk="0">
                  <a:moveTo>
                    <a:pt x="563" y="0"/>
                  </a:moveTo>
                  <a:cubicBezTo>
                    <a:pt x="267" y="148"/>
                    <a:pt x="60" y="444"/>
                    <a:pt x="30" y="739"/>
                  </a:cubicBezTo>
                  <a:cubicBezTo>
                    <a:pt x="1" y="1035"/>
                    <a:pt x="30" y="1301"/>
                    <a:pt x="149" y="1567"/>
                  </a:cubicBezTo>
                  <a:lnTo>
                    <a:pt x="119" y="1597"/>
                  </a:lnTo>
                  <a:cubicBezTo>
                    <a:pt x="356" y="1419"/>
                    <a:pt x="504" y="1124"/>
                    <a:pt x="592" y="828"/>
                  </a:cubicBezTo>
                  <a:cubicBezTo>
                    <a:pt x="651" y="532"/>
                    <a:pt x="622" y="266"/>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7"/>
            <p:cNvSpPr/>
            <p:nvPr/>
          </p:nvSpPr>
          <p:spPr>
            <a:xfrm>
              <a:off x="3342000" y="2775525"/>
              <a:ext cx="62850" cy="8175"/>
            </a:xfrm>
            <a:custGeom>
              <a:avLst/>
              <a:gdLst/>
              <a:ahLst/>
              <a:cxnLst/>
              <a:rect l="l" t="t" r="r" b="b"/>
              <a:pathLst>
                <a:path w="2514" h="327" extrusionOk="0">
                  <a:moveTo>
                    <a:pt x="1243" y="0"/>
                  </a:moveTo>
                  <a:cubicBezTo>
                    <a:pt x="841" y="0"/>
                    <a:pt x="432" y="59"/>
                    <a:pt x="30" y="174"/>
                  </a:cubicBezTo>
                  <a:cubicBezTo>
                    <a:pt x="1" y="203"/>
                    <a:pt x="1" y="263"/>
                    <a:pt x="89" y="263"/>
                  </a:cubicBezTo>
                  <a:cubicBezTo>
                    <a:pt x="436" y="169"/>
                    <a:pt x="788" y="124"/>
                    <a:pt x="1143" y="124"/>
                  </a:cubicBezTo>
                  <a:cubicBezTo>
                    <a:pt x="1577" y="124"/>
                    <a:pt x="2016" y="192"/>
                    <a:pt x="2455" y="322"/>
                  </a:cubicBezTo>
                  <a:cubicBezTo>
                    <a:pt x="2462" y="325"/>
                    <a:pt x="2467" y="326"/>
                    <a:pt x="2473" y="326"/>
                  </a:cubicBezTo>
                  <a:cubicBezTo>
                    <a:pt x="2514" y="326"/>
                    <a:pt x="2511" y="230"/>
                    <a:pt x="2485" y="203"/>
                  </a:cubicBezTo>
                  <a:cubicBezTo>
                    <a:pt x="2089" y="66"/>
                    <a:pt x="1670" y="0"/>
                    <a:pt x="1243" y="0"/>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7"/>
            <p:cNvSpPr/>
            <p:nvPr/>
          </p:nvSpPr>
          <p:spPr>
            <a:xfrm>
              <a:off x="3372325" y="2766925"/>
              <a:ext cx="60650" cy="23125"/>
            </a:xfrm>
            <a:custGeom>
              <a:avLst/>
              <a:gdLst/>
              <a:ahLst/>
              <a:cxnLst/>
              <a:rect l="l" t="t" r="r" b="b"/>
              <a:pathLst>
                <a:path w="2426" h="925" extrusionOk="0">
                  <a:moveTo>
                    <a:pt x="982" y="0"/>
                  </a:moveTo>
                  <a:cubicBezTo>
                    <a:pt x="637" y="0"/>
                    <a:pt x="247" y="124"/>
                    <a:pt x="0" y="370"/>
                  </a:cubicBezTo>
                  <a:cubicBezTo>
                    <a:pt x="385" y="607"/>
                    <a:pt x="799" y="814"/>
                    <a:pt x="1183" y="873"/>
                  </a:cubicBezTo>
                  <a:cubicBezTo>
                    <a:pt x="1304" y="907"/>
                    <a:pt x="1427" y="924"/>
                    <a:pt x="1551" y="924"/>
                  </a:cubicBezTo>
                  <a:cubicBezTo>
                    <a:pt x="1851" y="924"/>
                    <a:pt x="2153" y="825"/>
                    <a:pt x="2425" y="636"/>
                  </a:cubicBezTo>
                  <a:lnTo>
                    <a:pt x="2336" y="607"/>
                  </a:lnTo>
                  <a:cubicBezTo>
                    <a:pt x="2011" y="311"/>
                    <a:pt x="1597" y="104"/>
                    <a:pt x="1183" y="15"/>
                  </a:cubicBezTo>
                  <a:cubicBezTo>
                    <a:pt x="1119" y="5"/>
                    <a:pt x="1052" y="0"/>
                    <a:pt x="982" y="0"/>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7"/>
            <p:cNvSpPr/>
            <p:nvPr/>
          </p:nvSpPr>
          <p:spPr>
            <a:xfrm>
              <a:off x="3438850" y="2683350"/>
              <a:ext cx="23600" cy="70100"/>
            </a:xfrm>
            <a:custGeom>
              <a:avLst/>
              <a:gdLst/>
              <a:ahLst/>
              <a:cxnLst/>
              <a:rect l="l" t="t" r="r" b="b"/>
              <a:pathLst>
                <a:path w="944" h="2804" extrusionOk="0">
                  <a:moveTo>
                    <a:pt x="883" y="1"/>
                  </a:moveTo>
                  <a:cubicBezTo>
                    <a:pt x="862" y="1"/>
                    <a:pt x="840" y="13"/>
                    <a:pt x="829" y="46"/>
                  </a:cubicBezTo>
                  <a:cubicBezTo>
                    <a:pt x="356" y="845"/>
                    <a:pt x="60" y="1761"/>
                    <a:pt x="1" y="2737"/>
                  </a:cubicBezTo>
                  <a:cubicBezTo>
                    <a:pt x="1" y="2782"/>
                    <a:pt x="30" y="2804"/>
                    <a:pt x="60" y="2804"/>
                  </a:cubicBezTo>
                  <a:cubicBezTo>
                    <a:pt x="89" y="2804"/>
                    <a:pt x="119" y="2782"/>
                    <a:pt x="119" y="2737"/>
                  </a:cubicBezTo>
                  <a:cubicBezTo>
                    <a:pt x="119" y="1820"/>
                    <a:pt x="415" y="904"/>
                    <a:pt x="888" y="76"/>
                  </a:cubicBezTo>
                  <a:cubicBezTo>
                    <a:pt x="944" y="38"/>
                    <a:pt x="917" y="1"/>
                    <a:pt x="883"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7"/>
            <p:cNvSpPr/>
            <p:nvPr/>
          </p:nvSpPr>
          <p:spPr>
            <a:xfrm>
              <a:off x="3424075" y="2715550"/>
              <a:ext cx="28100" cy="67300"/>
            </a:xfrm>
            <a:custGeom>
              <a:avLst/>
              <a:gdLst/>
              <a:ahLst/>
              <a:cxnLst/>
              <a:rect l="l" t="t" r="r" b="b"/>
              <a:pathLst>
                <a:path w="1124" h="2692" extrusionOk="0">
                  <a:moveTo>
                    <a:pt x="887" y="0"/>
                  </a:moveTo>
                  <a:cubicBezTo>
                    <a:pt x="444" y="296"/>
                    <a:pt x="148" y="828"/>
                    <a:pt x="89" y="1301"/>
                  </a:cubicBezTo>
                  <a:cubicBezTo>
                    <a:pt x="0" y="1774"/>
                    <a:pt x="148" y="2218"/>
                    <a:pt x="355" y="2632"/>
                  </a:cubicBezTo>
                  <a:lnTo>
                    <a:pt x="355" y="2691"/>
                  </a:lnTo>
                  <a:cubicBezTo>
                    <a:pt x="740" y="2336"/>
                    <a:pt x="976" y="1863"/>
                    <a:pt x="1035" y="1360"/>
                  </a:cubicBezTo>
                  <a:cubicBezTo>
                    <a:pt x="1124" y="887"/>
                    <a:pt x="1006" y="444"/>
                    <a:pt x="887" y="0"/>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7"/>
            <p:cNvSpPr/>
            <p:nvPr/>
          </p:nvSpPr>
          <p:spPr>
            <a:xfrm>
              <a:off x="3379375" y="2809625"/>
              <a:ext cx="57275" cy="8850"/>
            </a:xfrm>
            <a:custGeom>
              <a:avLst/>
              <a:gdLst/>
              <a:ahLst/>
              <a:cxnLst/>
              <a:rect l="l" t="t" r="r" b="b"/>
              <a:pathLst>
                <a:path w="2291" h="354" extrusionOk="0">
                  <a:moveTo>
                    <a:pt x="1415" y="1"/>
                  </a:moveTo>
                  <a:cubicBezTo>
                    <a:pt x="962" y="1"/>
                    <a:pt x="515" y="80"/>
                    <a:pt x="103" y="229"/>
                  </a:cubicBezTo>
                  <a:cubicBezTo>
                    <a:pt x="0" y="280"/>
                    <a:pt x="9" y="354"/>
                    <a:pt x="70" y="354"/>
                  </a:cubicBezTo>
                  <a:cubicBezTo>
                    <a:pt x="79" y="354"/>
                    <a:pt x="90" y="352"/>
                    <a:pt x="103" y="348"/>
                  </a:cubicBezTo>
                  <a:cubicBezTo>
                    <a:pt x="515" y="198"/>
                    <a:pt x="950" y="119"/>
                    <a:pt x="1395" y="119"/>
                  </a:cubicBezTo>
                  <a:cubicBezTo>
                    <a:pt x="1652" y="119"/>
                    <a:pt x="1912" y="146"/>
                    <a:pt x="2173" y="200"/>
                  </a:cubicBezTo>
                  <a:cubicBezTo>
                    <a:pt x="2232" y="200"/>
                    <a:pt x="2291" y="141"/>
                    <a:pt x="2202" y="82"/>
                  </a:cubicBezTo>
                  <a:cubicBezTo>
                    <a:pt x="1942" y="27"/>
                    <a:pt x="1678" y="1"/>
                    <a:pt x="1415"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7"/>
            <p:cNvSpPr/>
            <p:nvPr/>
          </p:nvSpPr>
          <p:spPr>
            <a:xfrm>
              <a:off x="3404850" y="2802050"/>
              <a:ext cx="52500" cy="18625"/>
            </a:xfrm>
            <a:custGeom>
              <a:avLst/>
              <a:gdLst/>
              <a:ahLst/>
              <a:cxnLst/>
              <a:rect l="l" t="t" r="r" b="b"/>
              <a:pathLst>
                <a:path w="2100" h="745" extrusionOk="0">
                  <a:moveTo>
                    <a:pt x="1006" y="0"/>
                  </a:moveTo>
                  <a:cubicBezTo>
                    <a:pt x="621" y="0"/>
                    <a:pt x="266" y="89"/>
                    <a:pt x="0" y="385"/>
                  </a:cubicBezTo>
                  <a:cubicBezTo>
                    <a:pt x="326" y="532"/>
                    <a:pt x="710" y="680"/>
                    <a:pt x="1065" y="739"/>
                  </a:cubicBezTo>
                  <a:cubicBezTo>
                    <a:pt x="1112" y="743"/>
                    <a:pt x="1159" y="745"/>
                    <a:pt x="1206" y="745"/>
                  </a:cubicBezTo>
                  <a:cubicBezTo>
                    <a:pt x="1536" y="745"/>
                    <a:pt x="1841" y="651"/>
                    <a:pt x="2100" y="444"/>
                  </a:cubicBezTo>
                  <a:lnTo>
                    <a:pt x="2041" y="444"/>
                  </a:lnTo>
                  <a:cubicBezTo>
                    <a:pt x="1716" y="207"/>
                    <a:pt x="1361" y="30"/>
                    <a:pt x="1006" y="0"/>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7"/>
            <p:cNvSpPr/>
            <p:nvPr/>
          </p:nvSpPr>
          <p:spPr>
            <a:xfrm>
              <a:off x="3460300" y="2723450"/>
              <a:ext cx="16550" cy="61975"/>
            </a:xfrm>
            <a:custGeom>
              <a:avLst/>
              <a:gdLst/>
              <a:ahLst/>
              <a:cxnLst/>
              <a:rect l="l" t="t" r="r" b="b"/>
              <a:pathLst>
                <a:path w="662" h="2479" extrusionOk="0">
                  <a:moveTo>
                    <a:pt x="601" y="1"/>
                  </a:moveTo>
                  <a:cubicBezTo>
                    <a:pt x="587" y="1"/>
                    <a:pt x="572" y="11"/>
                    <a:pt x="562" y="39"/>
                  </a:cubicBezTo>
                  <a:cubicBezTo>
                    <a:pt x="178" y="778"/>
                    <a:pt x="0" y="1606"/>
                    <a:pt x="30" y="2434"/>
                  </a:cubicBezTo>
                  <a:cubicBezTo>
                    <a:pt x="30" y="2464"/>
                    <a:pt x="59" y="2479"/>
                    <a:pt x="89" y="2479"/>
                  </a:cubicBezTo>
                  <a:cubicBezTo>
                    <a:pt x="119" y="2479"/>
                    <a:pt x="148" y="2464"/>
                    <a:pt x="148" y="2434"/>
                  </a:cubicBezTo>
                  <a:cubicBezTo>
                    <a:pt x="89" y="1606"/>
                    <a:pt x="296" y="808"/>
                    <a:pt x="621" y="69"/>
                  </a:cubicBezTo>
                  <a:cubicBezTo>
                    <a:pt x="662" y="48"/>
                    <a:pt x="633" y="1"/>
                    <a:pt x="601"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7"/>
            <p:cNvSpPr/>
            <p:nvPr/>
          </p:nvSpPr>
          <p:spPr>
            <a:xfrm>
              <a:off x="3449200" y="2752500"/>
              <a:ext cx="22200" cy="60650"/>
            </a:xfrm>
            <a:custGeom>
              <a:avLst/>
              <a:gdLst/>
              <a:ahLst/>
              <a:cxnLst/>
              <a:rect l="l" t="t" r="r" b="b"/>
              <a:pathLst>
                <a:path w="888" h="2426" extrusionOk="0">
                  <a:moveTo>
                    <a:pt x="622" y="1"/>
                  </a:moveTo>
                  <a:cubicBezTo>
                    <a:pt x="267" y="296"/>
                    <a:pt x="30" y="740"/>
                    <a:pt x="30" y="1184"/>
                  </a:cubicBezTo>
                  <a:cubicBezTo>
                    <a:pt x="1" y="1598"/>
                    <a:pt x="149" y="2012"/>
                    <a:pt x="385" y="2337"/>
                  </a:cubicBezTo>
                  <a:lnTo>
                    <a:pt x="326" y="2426"/>
                  </a:lnTo>
                  <a:cubicBezTo>
                    <a:pt x="681" y="2071"/>
                    <a:pt x="829" y="1598"/>
                    <a:pt x="858" y="1184"/>
                  </a:cubicBezTo>
                  <a:cubicBezTo>
                    <a:pt x="888" y="799"/>
                    <a:pt x="770" y="385"/>
                    <a:pt x="622"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7"/>
            <p:cNvSpPr/>
            <p:nvPr/>
          </p:nvSpPr>
          <p:spPr>
            <a:xfrm>
              <a:off x="3409525" y="2836250"/>
              <a:ext cx="53000" cy="10300"/>
            </a:xfrm>
            <a:custGeom>
              <a:avLst/>
              <a:gdLst/>
              <a:ahLst/>
              <a:cxnLst/>
              <a:rect l="l" t="t" r="r" b="b"/>
              <a:pathLst>
                <a:path w="2120" h="412" extrusionOk="0">
                  <a:moveTo>
                    <a:pt x="1456" y="0"/>
                  </a:moveTo>
                  <a:cubicBezTo>
                    <a:pt x="989" y="0"/>
                    <a:pt x="519" y="100"/>
                    <a:pt x="79" y="288"/>
                  </a:cubicBezTo>
                  <a:cubicBezTo>
                    <a:pt x="0" y="314"/>
                    <a:pt x="39" y="411"/>
                    <a:pt x="69" y="411"/>
                  </a:cubicBezTo>
                  <a:cubicBezTo>
                    <a:pt x="73" y="411"/>
                    <a:pt x="76" y="410"/>
                    <a:pt x="79" y="406"/>
                  </a:cubicBezTo>
                  <a:cubicBezTo>
                    <a:pt x="498" y="218"/>
                    <a:pt x="947" y="118"/>
                    <a:pt x="1415" y="118"/>
                  </a:cubicBezTo>
                  <a:cubicBezTo>
                    <a:pt x="1607" y="118"/>
                    <a:pt x="1803" y="135"/>
                    <a:pt x="2002" y="170"/>
                  </a:cubicBezTo>
                  <a:cubicBezTo>
                    <a:pt x="2061" y="170"/>
                    <a:pt x="2120" y="81"/>
                    <a:pt x="2031" y="52"/>
                  </a:cubicBezTo>
                  <a:cubicBezTo>
                    <a:pt x="1841" y="17"/>
                    <a:pt x="1649" y="0"/>
                    <a:pt x="1456" y="0"/>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7"/>
            <p:cNvSpPr/>
            <p:nvPr/>
          </p:nvSpPr>
          <p:spPr>
            <a:xfrm>
              <a:off x="3433675" y="2828650"/>
              <a:ext cx="48825" cy="17775"/>
            </a:xfrm>
            <a:custGeom>
              <a:avLst/>
              <a:gdLst/>
              <a:ahLst/>
              <a:cxnLst/>
              <a:rect l="l" t="t" r="r" b="b"/>
              <a:pathLst>
                <a:path w="1953" h="711" extrusionOk="0">
                  <a:moveTo>
                    <a:pt x="917" y="1"/>
                  </a:moveTo>
                  <a:cubicBezTo>
                    <a:pt x="592" y="1"/>
                    <a:pt x="208" y="89"/>
                    <a:pt x="1" y="385"/>
                  </a:cubicBezTo>
                  <a:cubicBezTo>
                    <a:pt x="326" y="563"/>
                    <a:pt x="651" y="710"/>
                    <a:pt x="1006" y="710"/>
                  </a:cubicBezTo>
                  <a:cubicBezTo>
                    <a:pt x="1331" y="710"/>
                    <a:pt x="1686" y="622"/>
                    <a:pt x="1952" y="356"/>
                  </a:cubicBezTo>
                  <a:lnTo>
                    <a:pt x="1893" y="356"/>
                  </a:lnTo>
                  <a:cubicBezTo>
                    <a:pt x="1598" y="178"/>
                    <a:pt x="1243" y="1"/>
                    <a:pt x="917"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7"/>
            <p:cNvSpPr/>
            <p:nvPr/>
          </p:nvSpPr>
          <p:spPr>
            <a:xfrm>
              <a:off x="3483225" y="2754650"/>
              <a:ext cx="14525" cy="58700"/>
            </a:xfrm>
            <a:custGeom>
              <a:avLst/>
              <a:gdLst/>
              <a:ahLst/>
              <a:cxnLst/>
              <a:rect l="l" t="t" r="r" b="b"/>
              <a:pathLst>
                <a:path w="581" h="2348" extrusionOk="0">
                  <a:moveTo>
                    <a:pt x="543" y="1"/>
                  </a:moveTo>
                  <a:cubicBezTo>
                    <a:pt x="530" y="1"/>
                    <a:pt x="514" y="10"/>
                    <a:pt x="503" y="33"/>
                  </a:cubicBezTo>
                  <a:cubicBezTo>
                    <a:pt x="148" y="743"/>
                    <a:pt x="0" y="1512"/>
                    <a:pt x="89" y="2281"/>
                  </a:cubicBezTo>
                  <a:cubicBezTo>
                    <a:pt x="89" y="2325"/>
                    <a:pt x="118" y="2347"/>
                    <a:pt x="148" y="2347"/>
                  </a:cubicBezTo>
                  <a:cubicBezTo>
                    <a:pt x="177" y="2347"/>
                    <a:pt x="207" y="2325"/>
                    <a:pt x="207" y="2281"/>
                  </a:cubicBezTo>
                  <a:cubicBezTo>
                    <a:pt x="118" y="1512"/>
                    <a:pt x="266" y="772"/>
                    <a:pt x="562" y="63"/>
                  </a:cubicBezTo>
                  <a:cubicBezTo>
                    <a:pt x="580" y="26"/>
                    <a:pt x="565" y="1"/>
                    <a:pt x="543"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7"/>
            <p:cNvSpPr/>
            <p:nvPr/>
          </p:nvSpPr>
          <p:spPr>
            <a:xfrm>
              <a:off x="3474350" y="2782075"/>
              <a:ext cx="19250" cy="55475"/>
            </a:xfrm>
            <a:custGeom>
              <a:avLst/>
              <a:gdLst/>
              <a:ahLst/>
              <a:cxnLst/>
              <a:rect l="l" t="t" r="r" b="b"/>
              <a:pathLst>
                <a:path w="770" h="2219" extrusionOk="0">
                  <a:moveTo>
                    <a:pt x="503" y="1"/>
                  </a:moveTo>
                  <a:cubicBezTo>
                    <a:pt x="178" y="296"/>
                    <a:pt x="0" y="740"/>
                    <a:pt x="0" y="1124"/>
                  </a:cubicBezTo>
                  <a:cubicBezTo>
                    <a:pt x="0" y="1538"/>
                    <a:pt x="148" y="1864"/>
                    <a:pt x="325" y="2159"/>
                  </a:cubicBezTo>
                  <a:lnTo>
                    <a:pt x="325" y="2219"/>
                  </a:lnTo>
                  <a:cubicBezTo>
                    <a:pt x="621" y="1893"/>
                    <a:pt x="769" y="1479"/>
                    <a:pt x="769" y="1095"/>
                  </a:cubicBezTo>
                  <a:cubicBezTo>
                    <a:pt x="769" y="681"/>
                    <a:pt x="651" y="355"/>
                    <a:pt x="503"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7"/>
            <p:cNvSpPr/>
            <p:nvPr/>
          </p:nvSpPr>
          <p:spPr>
            <a:xfrm>
              <a:off x="3273200" y="2532725"/>
              <a:ext cx="396850" cy="425400"/>
            </a:xfrm>
            <a:custGeom>
              <a:avLst/>
              <a:gdLst/>
              <a:ahLst/>
              <a:cxnLst/>
              <a:rect l="l" t="t" r="r" b="b"/>
              <a:pathLst>
                <a:path w="15874" h="17016" extrusionOk="0">
                  <a:moveTo>
                    <a:pt x="175" y="1"/>
                  </a:moveTo>
                  <a:cubicBezTo>
                    <a:pt x="92" y="1"/>
                    <a:pt x="1" y="95"/>
                    <a:pt x="62" y="216"/>
                  </a:cubicBezTo>
                  <a:cubicBezTo>
                    <a:pt x="1244" y="2936"/>
                    <a:pt x="2753" y="5480"/>
                    <a:pt x="4468" y="7845"/>
                  </a:cubicBezTo>
                  <a:cubicBezTo>
                    <a:pt x="6331" y="10477"/>
                    <a:pt x="8519" y="12991"/>
                    <a:pt x="11181" y="14854"/>
                  </a:cubicBezTo>
                  <a:cubicBezTo>
                    <a:pt x="12512" y="15830"/>
                    <a:pt x="14020" y="16599"/>
                    <a:pt x="15617" y="17013"/>
                  </a:cubicBezTo>
                  <a:cubicBezTo>
                    <a:pt x="15626" y="17014"/>
                    <a:pt x="15635" y="17015"/>
                    <a:pt x="15644" y="17015"/>
                  </a:cubicBezTo>
                  <a:cubicBezTo>
                    <a:pt x="15803" y="17015"/>
                    <a:pt x="15874" y="16775"/>
                    <a:pt x="15705" y="16747"/>
                  </a:cubicBezTo>
                  <a:cubicBezTo>
                    <a:pt x="12748" y="15978"/>
                    <a:pt x="10234" y="13967"/>
                    <a:pt x="8105" y="11838"/>
                  </a:cubicBezTo>
                  <a:cubicBezTo>
                    <a:pt x="5858" y="9501"/>
                    <a:pt x="3965" y="6870"/>
                    <a:pt x="2339" y="4119"/>
                  </a:cubicBezTo>
                  <a:cubicBezTo>
                    <a:pt x="1570" y="2818"/>
                    <a:pt x="860" y="1458"/>
                    <a:pt x="269" y="68"/>
                  </a:cubicBezTo>
                  <a:cubicBezTo>
                    <a:pt x="250" y="21"/>
                    <a:pt x="213" y="1"/>
                    <a:pt x="1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7"/>
            <p:cNvSpPr/>
            <p:nvPr/>
          </p:nvSpPr>
          <p:spPr>
            <a:xfrm>
              <a:off x="4014775" y="2343675"/>
              <a:ext cx="118325" cy="161175"/>
            </a:xfrm>
            <a:custGeom>
              <a:avLst/>
              <a:gdLst/>
              <a:ahLst/>
              <a:cxnLst/>
              <a:rect l="l" t="t" r="r" b="b"/>
              <a:pathLst>
                <a:path w="4733" h="6447" extrusionOk="0">
                  <a:moveTo>
                    <a:pt x="2958" y="0"/>
                  </a:moveTo>
                  <a:lnTo>
                    <a:pt x="2958" y="0"/>
                  </a:lnTo>
                  <a:cubicBezTo>
                    <a:pt x="829" y="1035"/>
                    <a:pt x="1" y="4052"/>
                    <a:pt x="1302" y="6003"/>
                  </a:cubicBezTo>
                  <a:lnTo>
                    <a:pt x="1657" y="6447"/>
                  </a:lnTo>
                  <a:cubicBezTo>
                    <a:pt x="4022" y="5412"/>
                    <a:pt x="4732" y="1834"/>
                    <a:pt x="2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7"/>
            <p:cNvSpPr/>
            <p:nvPr/>
          </p:nvSpPr>
          <p:spPr>
            <a:xfrm>
              <a:off x="4055450" y="2481700"/>
              <a:ext cx="120525" cy="87350"/>
            </a:xfrm>
            <a:custGeom>
              <a:avLst/>
              <a:gdLst/>
              <a:ahLst/>
              <a:cxnLst/>
              <a:rect l="l" t="t" r="r" b="b"/>
              <a:pathLst>
                <a:path w="4821" h="3494" extrusionOk="0">
                  <a:moveTo>
                    <a:pt x="3491" y="1"/>
                  </a:moveTo>
                  <a:cubicBezTo>
                    <a:pt x="2000" y="1"/>
                    <a:pt x="473" y="1016"/>
                    <a:pt x="89" y="2464"/>
                  </a:cubicBezTo>
                  <a:cubicBezTo>
                    <a:pt x="30" y="2641"/>
                    <a:pt x="0" y="2819"/>
                    <a:pt x="89" y="2966"/>
                  </a:cubicBezTo>
                  <a:cubicBezTo>
                    <a:pt x="148" y="3114"/>
                    <a:pt x="296" y="3203"/>
                    <a:pt x="444" y="3262"/>
                  </a:cubicBezTo>
                  <a:cubicBezTo>
                    <a:pt x="800" y="3420"/>
                    <a:pt x="1182" y="3493"/>
                    <a:pt x="1565" y="3493"/>
                  </a:cubicBezTo>
                  <a:cubicBezTo>
                    <a:pt x="2835" y="3493"/>
                    <a:pt x="4122" y="2685"/>
                    <a:pt x="4554" y="1458"/>
                  </a:cubicBezTo>
                  <a:lnTo>
                    <a:pt x="4820" y="305"/>
                  </a:lnTo>
                  <a:cubicBezTo>
                    <a:pt x="4403" y="96"/>
                    <a:pt x="3949" y="1"/>
                    <a:pt x="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7"/>
            <p:cNvSpPr/>
            <p:nvPr/>
          </p:nvSpPr>
          <p:spPr>
            <a:xfrm>
              <a:off x="3940850" y="2478950"/>
              <a:ext cx="67300" cy="125125"/>
            </a:xfrm>
            <a:custGeom>
              <a:avLst/>
              <a:gdLst/>
              <a:ahLst/>
              <a:cxnLst/>
              <a:rect l="l" t="t" r="r" b="b"/>
              <a:pathLst>
                <a:path w="2692" h="5005" extrusionOk="0">
                  <a:moveTo>
                    <a:pt x="1627" y="1"/>
                  </a:moveTo>
                  <a:lnTo>
                    <a:pt x="1449" y="238"/>
                  </a:lnTo>
                  <a:cubicBezTo>
                    <a:pt x="296" y="1391"/>
                    <a:pt x="0" y="3313"/>
                    <a:pt x="740" y="4733"/>
                  </a:cubicBezTo>
                  <a:cubicBezTo>
                    <a:pt x="799" y="4851"/>
                    <a:pt x="887" y="4999"/>
                    <a:pt x="1035" y="4999"/>
                  </a:cubicBezTo>
                  <a:cubicBezTo>
                    <a:pt x="1051" y="5003"/>
                    <a:pt x="1067" y="5004"/>
                    <a:pt x="1083" y="5004"/>
                  </a:cubicBezTo>
                  <a:cubicBezTo>
                    <a:pt x="1184" y="5004"/>
                    <a:pt x="1280" y="4928"/>
                    <a:pt x="1331" y="4851"/>
                  </a:cubicBezTo>
                  <a:cubicBezTo>
                    <a:pt x="2544" y="3609"/>
                    <a:pt x="2691" y="1420"/>
                    <a:pt x="1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7"/>
            <p:cNvSpPr/>
            <p:nvPr/>
          </p:nvSpPr>
          <p:spPr>
            <a:xfrm>
              <a:off x="3829200" y="2425725"/>
              <a:ext cx="105025" cy="117575"/>
            </a:xfrm>
            <a:custGeom>
              <a:avLst/>
              <a:gdLst/>
              <a:ahLst/>
              <a:cxnLst/>
              <a:rect l="l" t="t" r="r" b="b"/>
              <a:pathLst>
                <a:path w="4201" h="4703" extrusionOk="0">
                  <a:moveTo>
                    <a:pt x="3727" y="1"/>
                  </a:moveTo>
                  <a:lnTo>
                    <a:pt x="3727" y="1"/>
                  </a:lnTo>
                  <a:cubicBezTo>
                    <a:pt x="1598" y="208"/>
                    <a:pt x="1" y="2633"/>
                    <a:pt x="592" y="4703"/>
                  </a:cubicBezTo>
                  <a:lnTo>
                    <a:pt x="858" y="4466"/>
                  </a:lnTo>
                  <a:cubicBezTo>
                    <a:pt x="2810" y="4111"/>
                    <a:pt x="4200" y="1923"/>
                    <a:pt x="3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7"/>
            <p:cNvSpPr/>
            <p:nvPr/>
          </p:nvSpPr>
          <p:spPr>
            <a:xfrm>
              <a:off x="3845475" y="2588075"/>
              <a:ext cx="93925" cy="69550"/>
            </a:xfrm>
            <a:custGeom>
              <a:avLst/>
              <a:gdLst/>
              <a:ahLst/>
              <a:cxnLst/>
              <a:rect l="l" t="t" r="r" b="b"/>
              <a:pathLst>
                <a:path w="3757" h="2782" extrusionOk="0">
                  <a:moveTo>
                    <a:pt x="2462" y="0"/>
                  </a:moveTo>
                  <a:cubicBezTo>
                    <a:pt x="2100" y="0"/>
                    <a:pt x="1742" y="57"/>
                    <a:pt x="1390" y="220"/>
                  </a:cubicBezTo>
                  <a:cubicBezTo>
                    <a:pt x="651" y="545"/>
                    <a:pt x="0" y="1639"/>
                    <a:pt x="414" y="2319"/>
                  </a:cubicBezTo>
                  <a:cubicBezTo>
                    <a:pt x="604" y="2640"/>
                    <a:pt x="931" y="2781"/>
                    <a:pt x="1288" y="2781"/>
                  </a:cubicBezTo>
                  <a:cubicBezTo>
                    <a:pt x="1654" y="2781"/>
                    <a:pt x="2052" y="2633"/>
                    <a:pt x="2366" y="2378"/>
                  </a:cubicBezTo>
                  <a:cubicBezTo>
                    <a:pt x="3017" y="1817"/>
                    <a:pt x="3342" y="1048"/>
                    <a:pt x="3638" y="279"/>
                  </a:cubicBezTo>
                  <a:lnTo>
                    <a:pt x="3756" y="161"/>
                  </a:lnTo>
                  <a:cubicBezTo>
                    <a:pt x="3323" y="80"/>
                    <a:pt x="2890" y="0"/>
                    <a:pt x="2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7"/>
            <p:cNvSpPr/>
            <p:nvPr/>
          </p:nvSpPr>
          <p:spPr>
            <a:xfrm>
              <a:off x="3756025" y="2489300"/>
              <a:ext cx="83550" cy="127500"/>
            </a:xfrm>
            <a:custGeom>
              <a:avLst/>
              <a:gdLst/>
              <a:ahLst/>
              <a:cxnLst/>
              <a:rect l="l" t="t" r="r" b="b"/>
              <a:pathLst>
                <a:path w="3342" h="5100" extrusionOk="0">
                  <a:moveTo>
                    <a:pt x="0" y="1"/>
                  </a:moveTo>
                  <a:cubicBezTo>
                    <a:pt x="89" y="1154"/>
                    <a:pt x="148" y="2337"/>
                    <a:pt x="621" y="3372"/>
                  </a:cubicBezTo>
                  <a:cubicBezTo>
                    <a:pt x="1118" y="4339"/>
                    <a:pt x="2080" y="5099"/>
                    <a:pt x="3120" y="5099"/>
                  </a:cubicBezTo>
                  <a:cubicBezTo>
                    <a:pt x="3194" y="5099"/>
                    <a:pt x="3268" y="5095"/>
                    <a:pt x="3342" y="5087"/>
                  </a:cubicBezTo>
                  <a:lnTo>
                    <a:pt x="3283" y="3431"/>
                  </a:lnTo>
                  <a:cubicBezTo>
                    <a:pt x="3046" y="1775"/>
                    <a:pt x="1656" y="32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7"/>
            <p:cNvSpPr/>
            <p:nvPr/>
          </p:nvSpPr>
          <p:spPr>
            <a:xfrm>
              <a:off x="3946750" y="2691600"/>
              <a:ext cx="134600" cy="56025"/>
            </a:xfrm>
            <a:custGeom>
              <a:avLst/>
              <a:gdLst/>
              <a:ahLst/>
              <a:cxnLst/>
              <a:rect l="l" t="t" r="r" b="b"/>
              <a:pathLst>
                <a:path w="5384" h="2241" extrusionOk="0">
                  <a:moveTo>
                    <a:pt x="3515" y="0"/>
                  </a:moveTo>
                  <a:cubicBezTo>
                    <a:pt x="2225" y="0"/>
                    <a:pt x="1037" y="477"/>
                    <a:pt x="115" y="1507"/>
                  </a:cubicBezTo>
                  <a:lnTo>
                    <a:pt x="115" y="1507"/>
                  </a:lnTo>
                  <a:cubicBezTo>
                    <a:pt x="76" y="1473"/>
                    <a:pt x="38" y="1438"/>
                    <a:pt x="1" y="1402"/>
                  </a:cubicBezTo>
                  <a:lnTo>
                    <a:pt x="1" y="1638"/>
                  </a:lnTo>
                  <a:cubicBezTo>
                    <a:pt x="38" y="1594"/>
                    <a:pt x="76" y="1550"/>
                    <a:pt x="115" y="1507"/>
                  </a:cubicBezTo>
                  <a:lnTo>
                    <a:pt x="115" y="1507"/>
                  </a:lnTo>
                  <a:cubicBezTo>
                    <a:pt x="687" y="2008"/>
                    <a:pt x="1440" y="2241"/>
                    <a:pt x="2203" y="2241"/>
                  </a:cubicBezTo>
                  <a:cubicBezTo>
                    <a:pt x="3530" y="2241"/>
                    <a:pt x="4888" y="1535"/>
                    <a:pt x="5383" y="308"/>
                  </a:cubicBezTo>
                  <a:cubicBezTo>
                    <a:pt x="4749" y="105"/>
                    <a:pt x="4121" y="0"/>
                    <a:pt x="3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7"/>
            <p:cNvSpPr/>
            <p:nvPr/>
          </p:nvSpPr>
          <p:spPr>
            <a:xfrm>
              <a:off x="3745200" y="2423575"/>
              <a:ext cx="339275" cy="549525"/>
            </a:xfrm>
            <a:custGeom>
              <a:avLst/>
              <a:gdLst/>
              <a:ahLst/>
              <a:cxnLst/>
              <a:rect l="l" t="t" r="r" b="b"/>
              <a:pathLst>
                <a:path w="13571" h="21981" extrusionOk="0">
                  <a:moveTo>
                    <a:pt x="13333" y="0"/>
                  </a:moveTo>
                  <a:cubicBezTo>
                    <a:pt x="13258" y="0"/>
                    <a:pt x="13184" y="36"/>
                    <a:pt x="13149" y="116"/>
                  </a:cubicBezTo>
                  <a:cubicBezTo>
                    <a:pt x="12233" y="3606"/>
                    <a:pt x="10606" y="6918"/>
                    <a:pt x="8418" y="9757"/>
                  </a:cubicBezTo>
                  <a:cubicBezTo>
                    <a:pt x="6466" y="12330"/>
                    <a:pt x="3952" y="14429"/>
                    <a:pt x="2060" y="17061"/>
                  </a:cubicBezTo>
                  <a:cubicBezTo>
                    <a:pt x="1054" y="18451"/>
                    <a:pt x="285" y="20019"/>
                    <a:pt x="19" y="21734"/>
                  </a:cubicBezTo>
                  <a:cubicBezTo>
                    <a:pt x="1" y="21880"/>
                    <a:pt x="129" y="21981"/>
                    <a:pt x="244" y="21981"/>
                  </a:cubicBezTo>
                  <a:cubicBezTo>
                    <a:pt x="315" y="21981"/>
                    <a:pt x="381" y="21942"/>
                    <a:pt x="404" y="21852"/>
                  </a:cubicBezTo>
                  <a:cubicBezTo>
                    <a:pt x="877" y="18629"/>
                    <a:pt x="3124" y="16174"/>
                    <a:pt x="5283" y="13867"/>
                  </a:cubicBezTo>
                  <a:cubicBezTo>
                    <a:pt x="6377" y="12685"/>
                    <a:pt x="7501" y="11531"/>
                    <a:pt x="8477" y="10289"/>
                  </a:cubicBezTo>
                  <a:cubicBezTo>
                    <a:pt x="9601" y="8870"/>
                    <a:pt x="10577" y="7391"/>
                    <a:pt x="11375" y="5824"/>
                  </a:cubicBezTo>
                  <a:cubicBezTo>
                    <a:pt x="12292" y="4049"/>
                    <a:pt x="13001" y="2157"/>
                    <a:pt x="13534" y="235"/>
                  </a:cubicBezTo>
                  <a:cubicBezTo>
                    <a:pt x="13570" y="90"/>
                    <a:pt x="13451" y="0"/>
                    <a:pt x="13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7"/>
            <p:cNvSpPr/>
            <p:nvPr/>
          </p:nvSpPr>
          <p:spPr>
            <a:xfrm>
              <a:off x="4014775" y="2524450"/>
              <a:ext cx="86950" cy="56975"/>
            </a:xfrm>
            <a:custGeom>
              <a:avLst/>
              <a:gdLst/>
              <a:ahLst/>
              <a:cxnLst/>
              <a:rect l="l" t="t" r="r" b="b"/>
              <a:pathLst>
                <a:path w="3478" h="2279" extrusionOk="0">
                  <a:moveTo>
                    <a:pt x="3192" y="1"/>
                  </a:moveTo>
                  <a:cubicBezTo>
                    <a:pt x="3153" y="1"/>
                    <a:pt x="3113" y="14"/>
                    <a:pt x="3076" y="44"/>
                  </a:cubicBezTo>
                  <a:cubicBezTo>
                    <a:pt x="2189" y="813"/>
                    <a:pt x="1183" y="1493"/>
                    <a:pt x="119" y="1937"/>
                  </a:cubicBezTo>
                  <a:cubicBezTo>
                    <a:pt x="1" y="1966"/>
                    <a:pt x="1" y="2114"/>
                    <a:pt x="30" y="2173"/>
                  </a:cubicBezTo>
                  <a:cubicBezTo>
                    <a:pt x="89" y="2252"/>
                    <a:pt x="162" y="2278"/>
                    <a:pt x="221" y="2278"/>
                  </a:cubicBezTo>
                  <a:cubicBezTo>
                    <a:pt x="250" y="2278"/>
                    <a:pt x="277" y="2272"/>
                    <a:pt x="296" y="2262"/>
                  </a:cubicBezTo>
                  <a:cubicBezTo>
                    <a:pt x="1390" y="1789"/>
                    <a:pt x="2455" y="1109"/>
                    <a:pt x="3313" y="310"/>
                  </a:cubicBezTo>
                  <a:cubicBezTo>
                    <a:pt x="3477" y="193"/>
                    <a:pt x="3343" y="1"/>
                    <a:pt x="3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7"/>
            <p:cNvSpPr/>
            <p:nvPr/>
          </p:nvSpPr>
          <p:spPr>
            <a:xfrm>
              <a:off x="3957850" y="2546150"/>
              <a:ext cx="27450" cy="91000"/>
            </a:xfrm>
            <a:custGeom>
              <a:avLst/>
              <a:gdLst/>
              <a:ahLst/>
              <a:cxnLst/>
              <a:rect l="l" t="t" r="r" b="b"/>
              <a:pathLst>
                <a:path w="1098" h="3640" extrusionOk="0">
                  <a:moveTo>
                    <a:pt x="848" y="0"/>
                  </a:moveTo>
                  <a:cubicBezTo>
                    <a:pt x="788" y="0"/>
                    <a:pt x="727" y="28"/>
                    <a:pt x="681" y="93"/>
                  </a:cubicBezTo>
                  <a:cubicBezTo>
                    <a:pt x="0" y="1128"/>
                    <a:pt x="0" y="2577"/>
                    <a:pt x="681" y="3553"/>
                  </a:cubicBezTo>
                  <a:cubicBezTo>
                    <a:pt x="725" y="3614"/>
                    <a:pt x="782" y="3639"/>
                    <a:pt x="838" y="3639"/>
                  </a:cubicBezTo>
                  <a:cubicBezTo>
                    <a:pt x="970" y="3639"/>
                    <a:pt x="1098" y="3500"/>
                    <a:pt x="1036" y="3375"/>
                  </a:cubicBezTo>
                  <a:cubicBezTo>
                    <a:pt x="355" y="2459"/>
                    <a:pt x="355" y="1187"/>
                    <a:pt x="1036" y="270"/>
                  </a:cubicBezTo>
                  <a:cubicBezTo>
                    <a:pt x="1096" y="128"/>
                    <a:pt x="977"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7"/>
            <p:cNvSpPr/>
            <p:nvPr/>
          </p:nvSpPr>
          <p:spPr>
            <a:xfrm>
              <a:off x="3811375" y="2470100"/>
              <a:ext cx="73925" cy="363350"/>
            </a:xfrm>
            <a:custGeom>
              <a:avLst/>
              <a:gdLst/>
              <a:ahLst/>
              <a:cxnLst/>
              <a:rect l="l" t="t" r="r" b="b"/>
              <a:pathLst>
                <a:path w="2957" h="14534" extrusionOk="0">
                  <a:moveTo>
                    <a:pt x="2693" y="1"/>
                  </a:moveTo>
                  <a:cubicBezTo>
                    <a:pt x="2652" y="1"/>
                    <a:pt x="2611" y="18"/>
                    <a:pt x="2577" y="59"/>
                  </a:cubicBezTo>
                  <a:cubicBezTo>
                    <a:pt x="1335" y="1597"/>
                    <a:pt x="891" y="3460"/>
                    <a:pt x="862" y="5382"/>
                  </a:cubicBezTo>
                  <a:cubicBezTo>
                    <a:pt x="803" y="7364"/>
                    <a:pt x="1098" y="9286"/>
                    <a:pt x="1010" y="11238"/>
                  </a:cubicBezTo>
                  <a:cubicBezTo>
                    <a:pt x="921" y="12302"/>
                    <a:pt x="655" y="13337"/>
                    <a:pt x="63" y="14254"/>
                  </a:cubicBezTo>
                  <a:cubicBezTo>
                    <a:pt x="0" y="14401"/>
                    <a:pt x="132" y="14534"/>
                    <a:pt x="266" y="14534"/>
                  </a:cubicBezTo>
                  <a:cubicBezTo>
                    <a:pt x="321" y="14534"/>
                    <a:pt x="376" y="14512"/>
                    <a:pt x="418" y="14461"/>
                  </a:cubicBezTo>
                  <a:cubicBezTo>
                    <a:pt x="1394" y="12864"/>
                    <a:pt x="1453" y="11119"/>
                    <a:pt x="1335" y="9315"/>
                  </a:cubicBezTo>
                  <a:cubicBezTo>
                    <a:pt x="1217" y="7393"/>
                    <a:pt x="1039" y="5382"/>
                    <a:pt x="1394" y="3460"/>
                  </a:cubicBezTo>
                  <a:cubicBezTo>
                    <a:pt x="1631" y="2336"/>
                    <a:pt x="2104" y="1242"/>
                    <a:pt x="2843" y="325"/>
                  </a:cubicBezTo>
                  <a:cubicBezTo>
                    <a:pt x="2957" y="189"/>
                    <a:pt x="2826"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7"/>
            <p:cNvSpPr/>
            <p:nvPr/>
          </p:nvSpPr>
          <p:spPr>
            <a:xfrm>
              <a:off x="3836600" y="2619250"/>
              <a:ext cx="52525" cy="46225"/>
            </a:xfrm>
            <a:custGeom>
              <a:avLst/>
              <a:gdLst/>
              <a:ahLst/>
              <a:cxnLst/>
              <a:rect l="l" t="t" r="r" b="b"/>
              <a:pathLst>
                <a:path w="2101" h="1849" extrusionOk="0">
                  <a:moveTo>
                    <a:pt x="1897" y="0"/>
                  </a:moveTo>
                  <a:cubicBezTo>
                    <a:pt x="1849" y="0"/>
                    <a:pt x="1805" y="22"/>
                    <a:pt x="1775" y="67"/>
                  </a:cubicBezTo>
                  <a:cubicBezTo>
                    <a:pt x="1213" y="540"/>
                    <a:pt x="622" y="1043"/>
                    <a:pt x="60" y="1545"/>
                  </a:cubicBezTo>
                  <a:cubicBezTo>
                    <a:pt x="1" y="1605"/>
                    <a:pt x="1" y="1723"/>
                    <a:pt x="60" y="1782"/>
                  </a:cubicBezTo>
                  <a:cubicBezTo>
                    <a:pt x="104" y="1826"/>
                    <a:pt x="156" y="1849"/>
                    <a:pt x="204" y="1849"/>
                  </a:cubicBezTo>
                  <a:cubicBezTo>
                    <a:pt x="252" y="1849"/>
                    <a:pt x="296" y="1826"/>
                    <a:pt x="326" y="1782"/>
                  </a:cubicBezTo>
                  <a:cubicBezTo>
                    <a:pt x="888" y="1309"/>
                    <a:pt x="1479" y="806"/>
                    <a:pt x="2041" y="303"/>
                  </a:cubicBezTo>
                  <a:cubicBezTo>
                    <a:pt x="2100" y="244"/>
                    <a:pt x="2100" y="126"/>
                    <a:pt x="2041" y="67"/>
                  </a:cubicBezTo>
                  <a:cubicBezTo>
                    <a:pt x="1997" y="22"/>
                    <a:pt x="1945" y="0"/>
                    <a:pt x="18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7"/>
            <p:cNvSpPr/>
            <p:nvPr/>
          </p:nvSpPr>
          <p:spPr>
            <a:xfrm>
              <a:off x="3912275" y="2711650"/>
              <a:ext cx="116050" cy="21675"/>
            </a:xfrm>
            <a:custGeom>
              <a:avLst/>
              <a:gdLst/>
              <a:ahLst/>
              <a:cxnLst/>
              <a:rect l="l" t="t" r="r" b="b"/>
              <a:pathLst>
                <a:path w="4642" h="867" extrusionOk="0">
                  <a:moveTo>
                    <a:pt x="4310" y="1"/>
                  </a:moveTo>
                  <a:cubicBezTo>
                    <a:pt x="4290" y="1"/>
                    <a:pt x="4270" y="3"/>
                    <a:pt x="4248" y="8"/>
                  </a:cubicBezTo>
                  <a:cubicBezTo>
                    <a:pt x="3541" y="336"/>
                    <a:pt x="2754" y="503"/>
                    <a:pt x="1968" y="503"/>
                  </a:cubicBezTo>
                  <a:cubicBezTo>
                    <a:pt x="1406" y="503"/>
                    <a:pt x="845" y="417"/>
                    <a:pt x="315" y="245"/>
                  </a:cubicBezTo>
                  <a:cubicBezTo>
                    <a:pt x="305" y="244"/>
                    <a:pt x="295" y="243"/>
                    <a:pt x="285" y="243"/>
                  </a:cubicBezTo>
                  <a:cubicBezTo>
                    <a:pt x="72" y="243"/>
                    <a:pt x="0" y="543"/>
                    <a:pt x="227" y="600"/>
                  </a:cubicBezTo>
                  <a:cubicBezTo>
                    <a:pt x="806" y="776"/>
                    <a:pt x="1424" y="867"/>
                    <a:pt x="2040" y="867"/>
                  </a:cubicBezTo>
                  <a:cubicBezTo>
                    <a:pt x="2869" y="867"/>
                    <a:pt x="3696" y="703"/>
                    <a:pt x="4426" y="363"/>
                  </a:cubicBezTo>
                  <a:cubicBezTo>
                    <a:pt x="4641" y="255"/>
                    <a:pt x="4513" y="1"/>
                    <a:pt x="4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7"/>
            <p:cNvSpPr/>
            <p:nvPr/>
          </p:nvSpPr>
          <p:spPr>
            <a:xfrm>
              <a:off x="3387100" y="2591050"/>
              <a:ext cx="501275" cy="356875"/>
            </a:xfrm>
            <a:custGeom>
              <a:avLst/>
              <a:gdLst/>
              <a:ahLst/>
              <a:cxnLst/>
              <a:rect l="l" t="t" r="r" b="b"/>
              <a:pathLst>
                <a:path w="20051" h="14275" extrusionOk="0">
                  <a:moveTo>
                    <a:pt x="11610" y="0"/>
                  </a:moveTo>
                  <a:cubicBezTo>
                    <a:pt x="10650" y="0"/>
                    <a:pt x="9668" y="664"/>
                    <a:pt x="8665" y="840"/>
                  </a:cubicBezTo>
                  <a:cubicBezTo>
                    <a:pt x="8409" y="889"/>
                    <a:pt x="8146" y="906"/>
                    <a:pt x="7880" y="906"/>
                  </a:cubicBezTo>
                  <a:cubicBezTo>
                    <a:pt x="7348" y="906"/>
                    <a:pt x="6802" y="840"/>
                    <a:pt x="6270" y="840"/>
                  </a:cubicBezTo>
                  <a:cubicBezTo>
                    <a:pt x="3461" y="840"/>
                    <a:pt x="829" y="3147"/>
                    <a:pt x="415" y="5926"/>
                  </a:cubicBezTo>
                  <a:cubicBezTo>
                    <a:pt x="1" y="8677"/>
                    <a:pt x="1834" y="11604"/>
                    <a:pt x="4525" y="12462"/>
                  </a:cubicBezTo>
                  <a:lnTo>
                    <a:pt x="3106" y="12432"/>
                  </a:lnTo>
                  <a:lnTo>
                    <a:pt x="3106" y="12432"/>
                  </a:lnTo>
                  <a:cubicBezTo>
                    <a:pt x="5455" y="13502"/>
                    <a:pt x="8012" y="14274"/>
                    <a:pt x="10534" y="14274"/>
                  </a:cubicBezTo>
                  <a:cubicBezTo>
                    <a:pt x="11569" y="14274"/>
                    <a:pt x="12598" y="14144"/>
                    <a:pt x="13604" y="13852"/>
                  </a:cubicBezTo>
                  <a:cubicBezTo>
                    <a:pt x="17093" y="12906"/>
                    <a:pt x="20051" y="9534"/>
                    <a:pt x="19607" y="5956"/>
                  </a:cubicBezTo>
                  <a:cubicBezTo>
                    <a:pt x="19489" y="4980"/>
                    <a:pt x="19134" y="4034"/>
                    <a:pt x="18690" y="3147"/>
                  </a:cubicBezTo>
                  <a:cubicBezTo>
                    <a:pt x="18188" y="2141"/>
                    <a:pt x="17537" y="1136"/>
                    <a:pt x="16472" y="840"/>
                  </a:cubicBezTo>
                  <a:cubicBezTo>
                    <a:pt x="16187" y="756"/>
                    <a:pt x="15888" y="732"/>
                    <a:pt x="15582" y="732"/>
                  </a:cubicBezTo>
                  <a:cubicBezTo>
                    <a:pt x="15157" y="732"/>
                    <a:pt x="14721" y="779"/>
                    <a:pt x="14294" y="779"/>
                  </a:cubicBezTo>
                  <a:cubicBezTo>
                    <a:pt x="13945" y="779"/>
                    <a:pt x="13603" y="747"/>
                    <a:pt x="13279" y="633"/>
                  </a:cubicBezTo>
                  <a:cubicBezTo>
                    <a:pt x="12865" y="485"/>
                    <a:pt x="12539" y="189"/>
                    <a:pt x="12125" y="71"/>
                  </a:cubicBezTo>
                  <a:cubicBezTo>
                    <a:pt x="11954" y="22"/>
                    <a:pt x="11782" y="0"/>
                    <a:pt x="11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7"/>
            <p:cNvSpPr/>
            <p:nvPr/>
          </p:nvSpPr>
          <p:spPr>
            <a:xfrm>
              <a:off x="3455850" y="2629025"/>
              <a:ext cx="160475" cy="269425"/>
            </a:xfrm>
            <a:custGeom>
              <a:avLst/>
              <a:gdLst/>
              <a:ahLst/>
              <a:cxnLst/>
              <a:rect l="l" t="t" r="r" b="b"/>
              <a:pathLst>
                <a:path w="6419" h="10777" extrusionOk="0">
                  <a:moveTo>
                    <a:pt x="6005" y="0"/>
                  </a:moveTo>
                  <a:cubicBezTo>
                    <a:pt x="4351" y="0"/>
                    <a:pt x="2762" y="822"/>
                    <a:pt x="1686" y="2101"/>
                  </a:cubicBezTo>
                  <a:cubicBezTo>
                    <a:pt x="474" y="3550"/>
                    <a:pt x="1" y="5472"/>
                    <a:pt x="178" y="7365"/>
                  </a:cubicBezTo>
                  <a:cubicBezTo>
                    <a:pt x="297" y="8488"/>
                    <a:pt x="622" y="9612"/>
                    <a:pt x="1095" y="10647"/>
                  </a:cubicBezTo>
                  <a:cubicBezTo>
                    <a:pt x="1141" y="10738"/>
                    <a:pt x="1214" y="10776"/>
                    <a:pt x="1290" y="10776"/>
                  </a:cubicBezTo>
                  <a:cubicBezTo>
                    <a:pt x="1460" y="10776"/>
                    <a:pt x="1641" y="10586"/>
                    <a:pt x="1539" y="10381"/>
                  </a:cubicBezTo>
                  <a:cubicBezTo>
                    <a:pt x="592" y="8311"/>
                    <a:pt x="267" y="5738"/>
                    <a:pt x="1332" y="3579"/>
                  </a:cubicBezTo>
                  <a:cubicBezTo>
                    <a:pt x="2209" y="1824"/>
                    <a:pt x="4012" y="503"/>
                    <a:pt x="6026" y="503"/>
                  </a:cubicBezTo>
                  <a:cubicBezTo>
                    <a:pt x="6048" y="503"/>
                    <a:pt x="6070" y="504"/>
                    <a:pt x="6093" y="504"/>
                  </a:cubicBezTo>
                  <a:cubicBezTo>
                    <a:pt x="6418" y="504"/>
                    <a:pt x="6418" y="1"/>
                    <a:pt x="6093" y="1"/>
                  </a:cubicBezTo>
                  <a:cubicBezTo>
                    <a:pt x="6064" y="1"/>
                    <a:pt x="6034" y="0"/>
                    <a:pt x="60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7"/>
            <p:cNvSpPr/>
            <p:nvPr/>
          </p:nvSpPr>
          <p:spPr>
            <a:xfrm>
              <a:off x="3608700" y="2624400"/>
              <a:ext cx="40875" cy="287200"/>
            </a:xfrm>
            <a:custGeom>
              <a:avLst/>
              <a:gdLst/>
              <a:ahLst/>
              <a:cxnLst/>
              <a:rect l="l" t="t" r="r" b="b"/>
              <a:pathLst>
                <a:path w="1635" h="11488" extrusionOk="0">
                  <a:moveTo>
                    <a:pt x="371" y="0"/>
                  </a:moveTo>
                  <a:cubicBezTo>
                    <a:pt x="188" y="0"/>
                    <a:pt x="0" y="174"/>
                    <a:pt x="127" y="364"/>
                  </a:cubicBezTo>
                  <a:cubicBezTo>
                    <a:pt x="1102" y="1783"/>
                    <a:pt x="1132" y="3557"/>
                    <a:pt x="984" y="5213"/>
                  </a:cubicBezTo>
                  <a:cubicBezTo>
                    <a:pt x="807" y="7195"/>
                    <a:pt x="511" y="9206"/>
                    <a:pt x="127" y="11157"/>
                  </a:cubicBezTo>
                  <a:cubicBezTo>
                    <a:pt x="55" y="11355"/>
                    <a:pt x="223" y="11488"/>
                    <a:pt x="380" y="11488"/>
                  </a:cubicBezTo>
                  <a:cubicBezTo>
                    <a:pt x="481" y="11488"/>
                    <a:pt x="577" y="11433"/>
                    <a:pt x="600" y="11305"/>
                  </a:cubicBezTo>
                  <a:cubicBezTo>
                    <a:pt x="984" y="9265"/>
                    <a:pt x="1310" y="7165"/>
                    <a:pt x="1487" y="5095"/>
                  </a:cubicBezTo>
                  <a:cubicBezTo>
                    <a:pt x="1635" y="3380"/>
                    <a:pt x="1576" y="1546"/>
                    <a:pt x="570" y="97"/>
                  </a:cubicBezTo>
                  <a:cubicBezTo>
                    <a:pt x="519" y="29"/>
                    <a:pt x="445" y="0"/>
                    <a:pt x="3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7"/>
            <p:cNvSpPr/>
            <p:nvPr/>
          </p:nvSpPr>
          <p:spPr>
            <a:xfrm>
              <a:off x="3620750" y="2624325"/>
              <a:ext cx="162650" cy="309525"/>
            </a:xfrm>
            <a:custGeom>
              <a:avLst/>
              <a:gdLst/>
              <a:ahLst/>
              <a:cxnLst/>
              <a:rect l="l" t="t" r="r" b="b"/>
              <a:pathLst>
                <a:path w="6506" h="12381" extrusionOk="0">
                  <a:moveTo>
                    <a:pt x="342" y="1"/>
                  </a:moveTo>
                  <a:cubicBezTo>
                    <a:pt x="96" y="1"/>
                    <a:pt x="0" y="406"/>
                    <a:pt x="325" y="514"/>
                  </a:cubicBezTo>
                  <a:cubicBezTo>
                    <a:pt x="2454" y="1076"/>
                    <a:pt x="3873" y="3028"/>
                    <a:pt x="4701" y="4950"/>
                  </a:cubicBezTo>
                  <a:cubicBezTo>
                    <a:pt x="5707" y="7168"/>
                    <a:pt x="6032" y="9682"/>
                    <a:pt x="5737" y="12136"/>
                  </a:cubicBezTo>
                  <a:cubicBezTo>
                    <a:pt x="5722" y="12299"/>
                    <a:pt x="5847" y="12380"/>
                    <a:pt x="5980" y="12380"/>
                  </a:cubicBezTo>
                  <a:cubicBezTo>
                    <a:pt x="6114" y="12380"/>
                    <a:pt x="6254" y="12299"/>
                    <a:pt x="6269" y="12136"/>
                  </a:cubicBezTo>
                  <a:cubicBezTo>
                    <a:pt x="6505" y="10125"/>
                    <a:pt x="6328" y="8055"/>
                    <a:pt x="5707" y="6133"/>
                  </a:cubicBezTo>
                  <a:cubicBezTo>
                    <a:pt x="5145" y="4388"/>
                    <a:pt x="4258" y="2673"/>
                    <a:pt x="2898" y="1402"/>
                  </a:cubicBezTo>
                  <a:cubicBezTo>
                    <a:pt x="2188" y="751"/>
                    <a:pt x="1330" y="248"/>
                    <a:pt x="413" y="12"/>
                  </a:cubicBezTo>
                  <a:cubicBezTo>
                    <a:pt x="388" y="4"/>
                    <a:pt x="364" y="1"/>
                    <a:pt x="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7"/>
            <p:cNvSpPr/>
            <p:nvPr/>
          </p:nvSpPr>
          <p:spPr>
            <a:xfrm>
              <a:off x="3627400" y="2616025"/>
              <a:ext cx="219575" cy="243900"/>
            </a:xfrm>
            <a:custGeom>
              <a:avLst/>
              <a:gdLst/>
              <a:ahLst/>
              <a:cxnLst/>
              <a:rect l="l" t="t" r="r" b="b"/>
              <a:pathLst>
                <a:path w="8783" h="9756" extrusionOk="0">
                  <a:moveTo>
                    <a:pt x="1963" y="1"/>
                  </a:moveTo>
                  <a:cubicBezTo>
                    <a:pt x="1380" y="1"/>
                    <a:pt x="803" y="101"/>
                    <a:pt x="266" y="344"/>
                  </a:cubicBezTo>
                  <a:cubicBezTo>
                    <a:pt x="1" y="423"/>
                    <a:pt x="92" y="835"/>
                    <a:pt x="326" y="835"/>
                  </a:cubicBezTo>
                  <a:cubicBezTo>
                    <a:pt x="354" y="835"/>
                    <a:pt x="383" y="829"/>
                    <a:pt x="414" y="817"/>
                  </a:cubicBezTo>
                  <a:cubicBezTo>
                    <a:pt x="921" y="601"/>
                    <a:pt x="1444" y="504"/>
                    <a:pt x="1963" y="504"/>
                  </a:cubicBezTo>
                  <a:cubicBezTo>
                    <a:pt x="3078" y="504"/>
                    <a:pt x="4178" y="950"/>
                    <a:pt x="5086" y="1615"/>
                  </a:cubicBezTo>
                  <a:cubicBezTo>
                    <a:pt x="6565" y="2739"/>
                    <a:pt x="7363" y="4454"/>
                    <a:pt x="7807" y="6258"/>
                  </a:cubicBezTo>
                  <a:cubicBezTo>
                    <a:pt x="8073" y="7323"/>
                    <a:pt x="8191" y="8417"/>
                    <a:pt x="8250" y="9511"/>
                  </a:cubicBezTo>
                  <a:cubicBezTo>
                    <a:pt x="8265" y="9674"/>
                    <a:pt x="8406" y="9755"/>
                    <a:pt x="8535" y="9755"/>
                  </a:cubicBezTo>
                  <a:cubicBezTo>
                    <a:pt x="8664" y="9755"/>
                    <a:pt x="8783" y="9674"/>
                    <a:pt x="8753" y="9511"/>
                  </a:cubicBezTo>
                  <a:cubicBezTo>
                    <a:pt x="8635" y="7471"/>
                    <a:pt x="8339" y="5371"/>
                    <a:pt x="7363" y="3538"/>
                  </a:cubicBezTo>
                  <a:cubicBezTo>
                    <a:pt x="6476" y="1911"/>
                    <a:pt x="4997" y="580"/>
                    <a:pt x="3193" y="137"/>
                  </a:cubicBezTo>
                  <a:cubicBezTo>
                    <a:pt x="2789" y="51"/>
                    <a:pt x="2375" y="1"/>
                    <a:pt x="19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7"/>
            <p:cNvSpPr/>
            <p:nvPr/>
          </p:nvSpPr>
          <p:spPr>
            <a:xfrm>
              <a:off x="3560100" y="2527025"/>
              <a:ext cx="70250" cy="109425"/>
            </a:xfrm>
            <a:custGeom>
              <a:avLst/>
              <a:gdLst/>
              <a:ahLst/>
              <a:cxnLst/>
              <a:rect l="l" t="t" r="r" b="b"/>
              <a:pathLst>
                <a:path w="2810" h="4377" extrusionOk="0">
                  <a:moveTo>
                    <a:pt x="1124" y="0"/>
                  </a:moveTo>
                  <a:cubicBezTo>
                    <a:pt x="1036" y="0"/>
                    <a:pt x="976" y="0"/>
                    <a:pt x="888" y="59"/>
                  </a:cubicBezTo>
                  <a:cubicBezTo>
                    <a:pt x="267" y="237"/>
                    <a:pt x="1" y="1035"/>
                    <a:pt x="415" y="1567"/>
                  </a:cubicBezTo>
                  <a:cubicBezTo>
                    <a:pt x="1065" y="2455"/>
                    <a:pt x="1716" y="3371"/>
                    <a:pt x="2218" y="4318"/>
                  </a:cubicBezTo>
                  <a:lnTo>
                    <a:pt x="2810" y="4377"/>
                  </a:lnTo>
                  <a:cubicBezTo>
                    <a:pt x="2780" y="3164"/>
                    <a:pt x="2455" y="1893"/>
                    <a:pt x="1923" y="799"/>
                  </a:cubicBezTo>
                  <a:cubicBezTo>
                    <a:pt x="1775" y="414"/>
                    <a:pt x="1509" y="59"/>
                    <a:pt x="1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7"/>
            <p:cNvSpPr/>
            <p:nvPr/>
          </p:nvSpPr>
          <p:spPr>
            <a:xfrm>
              <a:off x="3611150" y="2534900"/>
              <a:ext cx="143900" cy="95550"/>
            </a:xfrm>
            <a:custGeom>
              <a:avLst/>
              <a:gdLst/>
              <a:ahLst/>
              <a:cxnLst/>
              <a:rect l="l" t="t" r="r" b="b"/>
              <a:pathLst>
                <a:path w="5756" h="3822" extrusionOk="0">
                  <a:moveTo>
                    <a:pt x="3044" y="375"/>
                  </a:moveTo>
                  <a:cubicBezTo>
                    <a:pt x="3311" y="375"/>
                    <a:pt x="3308" y="1002"/>
                    <a:pt x="3282" y="1164"/>
                  </a:cubicBezTo>
                  <a:cubicBezTo>
                    <a:pt x="3256" y="1242"/>
                    <a:pt x="3225" y="1317"/>
                    <a:pt x="3189" y="1387"/>
                  </a:cubicBezTo>
                  <a:lnTo>
                    <a:pt x="3189" y="1387"/>
                  </a:lnTo>
                  <a:cubicBezTo>
                    <a:pt x="3180" y="1382"/>
                    <a:pt x="3172" y="1376"/>
                    <a:pt x="3163" y="1371"/>
                  </a:cubicBezTo>
                  <a:cubicBezTo>
                    <a:pt x="3015" y="1252"/>
                    <a:pt x="2927" y="1105"/>
                    <a:pt x="2838" y="957"/>
                  </a:cubicBezTo>
                  <a:cubicBezTo>
                    <a:pt x="2808" y="809"/>
                    <a:pt x="2779" y="484"/>
                    <a:pt x="2956" y="395"/>
                  </a:cubicBezTo>
                  <a:cubicBezTo>
                    <a:pt x="2988" y="382"/>
                    <a:pt x="3017" y="375"/>
                    <a:pt x="3044" y="375"/>
                  </a:cubicBezTo>
                  <a:close/>
                  <a:moveTo>
                    <a:pt x="1289" y="612"/>
                  </a:moveTo>
                  <a:cubicBezTo>
                    <a:pt x="1500" y="612"/>
                    <a:pt x="1708" y="791"/>
                    <a:pt x="1773" y="986"/>
                  </a:cubicBezTo>
                  <a:cubicBezTo>
                    <a:pt x="1889" y="1296"/>
                    <a:pt x="1790" y="1656"/>
                    <a:pt x="1625" y="1976"/>
                  </a:cubicBezTo>
                  <a:lnTo>
                    <a:pt x="1625" y="1976"/>
                  </a:lnTo>
                  <a:cubicBezTo>
                    <a:pt x="1544" y="1934"/>
                    <a:pt x="1465" y="1880"/>
                    <a:pt x="1389" y="1814"/>
                  </a:cubicBezTo>
                  <a:cubicBezTo>
                    <a:pt x="1152" y="1607"/>
                    <a:pt x="738" y="986"/>
                    <a:pt x="1064" y="691"/>
                  </a:cubicBezTo>
                  <a:cubicBezTo>
                    <a:pt x="1135" y="635"/>
                    <a:pt x="1212" y="612"/>
                    <a:pt x="1289" y="612"/>
                  </a:cubicBezTo>
                  <a:close/>
                  <a:moveTo>
                    <a:pt x="2997" y="0"/>
                  </a:moveTo>
                  <a:cubicBezTo>
                    <a:pt x="2596" y="0"/>
                    <a:pt x="2402" y="542"/>
                    <a:pt x="2454" y="927"/>
                  </a:cubicBezTo>
                  <a:cubicBezTo>
                    <a:pt x="2519" y="1256"/>
                    <a:pt x="2722" y="1512"/>
                    <a:pt x="2986" y="1679"/>
                  </a:cubicBezTo>
                  <a:lnTo>
                    <a:pt x="2986" y="1679"/>
                  </a:lnTo>
                  <a:cubicBezTo>
                    <a:pt x="2752" y="1939"/>
                    <a:pt x="2432" y="2093"/>
                    <a:pt x="2104" y="2093"/>
                  </a:cubicBezTo>
                  <a:cubicBezTo>
                    <a:pt x="2075" y="2093"/>
                    <a:pt x="2046" y="2092"/>
                    <a:pt x="2017" y="2089"/>
                  </a:cubicBezTo>
                  <a:lnTo>
                    <a:pt x="2017" y="2089"/>
                  </a:lnTo>
                  <a:cubicBezTo>
                    <a:pt x="2236" y="1636"/>
                    <a:pt x="2332" y="1063"/>
                    <a:pt x="1980" y="661"/>
                  </a:cubicBezTo>
                  <a:cubicBezTo>
                    <a:pt x="1819" y="440"/>
                    <a:pt x="1521" y="273"/>
                    <a:pt x="1236" y="273"/>
                  </a:cubicBezTo>
                  <a:cubicBezTo>
                    <a:pt x="1102" y="273"/>
                    <a:pt x="970" y="310"/>
                    <a:pt x="857" y="395"/>
                  </a:cubicBezTo>
                  <a:cubicBezTo>
                    <a:pt x="354" y="779"/>
                    <a:pt x="620" y="1519"/>
                    <a:pt x="945" y="1903"/>
                  </a:cubicBezTo>
                  <a:cubicBezTo>
                    <a:pt x="1089" y="2058"/>
                    <a:pt x="1258" y="2188"/>
                    <a:pt x="1440" y="2284"/>
                  </a:cubicBezTo>
                  <a:lnTo>
                    <a:pt x="1440" y="2284"/>
                  </a:lnTo>
                  <a:cubicBezTo>
                    <a:pt x="1403" y="2337"/>
                    <a:pt x="1366" y="2388"/>
                    <a:pt x="1330" y="2435"/>
                  </a:cubicBezTo>
                  <a:cubicBezTo>
                    <a:pt x="1004" y="2849"/>
                    <a:pt x="620" y="3175"/>
                    <a:pt x="176" y="3441"/>
                  </a:cubicBezTo>
                  <a:cubicBezTo>
                    <a:pt x="0" y="3567"/>
                    <a:pt x="103" y="3821"/>
                    <a:pt x="265" y="3821"/>
                  </a:cubicBezTo>
                  <a:cubicBezTo>
                    <a:pt x="293" y="3821"/>
                    <a:pt x="323" y="3813"/>
                    <a:pt x="354" y="3796"/>
                  </a:cubicBezTo>
                  <a:cubicBezTo>
                    <a:pt x="910" y="3462"/>
                    <a:pt x="1440" y="2998"/>
                    <a:pt x="1821" y="2427"/>
                  </a:cubicBezTo>
                  <a:lnTo>
                    <a:pt x="1821" y="2427"/>
                  </a:lnTo>
                  <a:cubicBezTo>
                    <a:pt x="1927" y="2453"/>
                    <a:pt x="2035" y="2466"/>
                    <a:pt x="2144" y="2466"/>
                  </a:cubicBezTo>
                  <a:cubicBezTo>
                    <a:pt x="2238" y="2466"/>
                    <a:pt x="2331" y="2456"/>
                    <a:pt x="2424" y="2435"/>
                  </a:cubicBezTo>
                  <a:cubicBezTo>
                    <a:pt x="2799" y="2356"/>
                    <a:pt x="3122" y="2132"/>
                    <a:pt x="3347" y="1843"/>
                  </a:cubicBezTo>
                  <a:lnTo>
                    <a:pt x="3347" y="1843"/>
                  </a:lnTo>
                  <a:cubicBezTo>
                    <a:pt x="3461" y="1876"/>
                    <a:pt x="3578" y="1897"/>
                    <a:pt x="3696" y="1903"/>
                  </a:cubicBezTo>
                  <a:cubicBezTo>
                    <a:pt x="3751" y="1910"/>
                    <a:pt x="3805" y="1913"/>
                    <a:pt x="3860" y="1913"/>
                  </a:cubicBezTo>
                  <a:cubicBezTo>
                    <a:pt x="4531" y="1913"/>
                    <a:pt x="5125" y="1426"/>
                    <a:pt x="5618" y="1016"/>
                  </a:cubicBezTo>
                  <a:cubicBezTo>
                    <a:pt x="5756" y="901"/>
                    <a:pt x="5626" y="733"/>
                    <a:pt x="5478" y="733"/>
                  </a:cubicBezTo>
                  <a:cubicBezTo>
                    <a:pt x="5435" y="733"/>
                    <a:pt x="5391" y="746"/>
                    <a:pt x="5352" y="779"/>
                  </a:cubicBezTo>
                  <a:cubicBezTo>
                    <a:pt x="4916" y="1128"/>
                    <a:pt x="4351" y="1557"/>
                    <a:pt x="3776" y="1557"/>
                  </a:cubicBezTo>
                  <a:cubicBezTo>
                    <a:pt x="3698" y="1557"/>
                    <a:pt x="3619" y="1549"/>
                    <a:pt x="3540" y="1532"/>
                  </a:cubicBezTo>
                  <a:lnTo>
                    <a:pt x="3540" y="1532"/>
                  </a:lnTo>
                  <a:cubicBezTo>
                    <a:pt x="3565" y="1479"/>
                    <a:pt x="3588" y="1425"/>
                    <a:pt x="3607" y="1371"/>
                  </a:cubicBezTo>
                  <a:cubicBezTo>
                    <a:pt x="3755" y="927"/>
                    <a:pt x="3696" y="217"/>
                    <a:pt x="3193" y="40"/>
                  </a:cubicBezTo>
                  <a:cubicBezTo>
                    <a:pt x="3123" y="13"/>
                    <a:pt x="3058" y="0"/>
                    <a:pt x="29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7"/>
            <p:cNvSpPr/>
            <p:nvPr/>
          </p:nvSpPr>
          <p:spPr>
            <a:xfrm>
              <a:off x="3368625" y="2813875"/>
              <a:ext cx="876100" cy="505700"/>
            </a:xfrm>
            <a:custGeom>
              <a:avLst/>
              <a:gdLst/>
              <a:ahLst/>
              <a:cxnLst/>
              <a:rect l="l" t="t" r="r" b="b"/>
              <a:pathLst>
                <a:path w="35044" h="20228" extrusionOk="0">
                  <a:moveTo>
                    <a:pt x="0" y="0"/>
                  </a:moveTo>
                  <a:lnTo>
                    <a:pt x="0" y="20228"/>
                  </a:lnTo>
                  <a:lnTo>
                    <a:pt x="35044" y="20228"/>
                  </a:lnTo>
                  <a:lnTo>
                    <a:pt x="35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7"/>
            <p:cNvSpPr/>
            <p:nvPr/>
          </p:nvSpPr>
          <p:spPr>
            <a:xfrm>
              <a:off x="3307250" y="2770250"/>
              <a:ext cx="995875" cy="132350"/>
            </a:xfrm>
            <a:custGeom>
              <a:avLst/>
              <a:gdLst/>
              <a:ahLst/>
              <a:cxnLst/>
              <a:rect l="l" t="t" r="r" b="b"/>
              <a:pathLst>
                <a:path w="39835" h="5294" extrusionOk="0">
                  <a:moveTo>
                    <a:pt x="1" y="0"/>
                  </a:moveTo>
                  <a:lnTo>
                    <a:pt x="1" y="5294"/>
                  </a:lnTo>
                  <a:lnTo>
                    <a:pt x="39835" y="5294"/>
                  </a:lnTo>
                  <a:lnTo>
                    <a:pt x="39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7"/>
            <p:cNvSpPr/>
            <p:nvPr/>
          </p:nvSpPr>
          <p:spPr>
            <a:xfrm>
              <a:off x="3307250" y="2924025"/>
              <a:ext cx="995875" cy="131625"/>
            </a:xfrm>
            <a:custGeom>
              <a:avLst/>
              <a:gdLst/>
              <a:ahLst/>
              <a:cxnLst/>
              <a:rect l="l" t="t" r="r" b="b"/>
              <a:pathLst>
                <a:path w="39835" h="5265" extrusionOk="0">
                  <a:moveTo>
                    <a:pt x="1" y="1"/>
                  </a:moveTo>
                  <a:lnTo>
                    <a:pt x="1" y="5264"/>
                  </a:lnTo>
                  <a:lnTo>
                    <a:pt x="39835" y="5264"/>
                  </a:lnTo>
                  <a:lnTo>
                    <a:pt x="398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7"/>
            <p:cNvSpPr/>
            <p:nvPr/>
          </p:nvSpPr>
          <p:spPr>
            <a:xfrm>
              <a:off x="3299125" y="3077800"/>
              <a:ext cx="996625" cy="132375"/>
            </a:xfrm>
            <a:custGeom>
              <a:avLst/>
              <a:gdLst/>
              <a:ahLst/>
              <a:cxnLst/>
              <a:rect l="l" t="t" r="r" b="b"/>
              <a:pathLst>
                <a:path w="39865" h="5295" extrusionOk="0">
                  <a:moveTo>
                    <a:pt x="0" y="1"/>
                  </a:moveTo>
                  <a:lnTo>
                    <a:pt x="0" y="5294"/>
                  </a:lnTo>
                  <a:lnTo>
                    <a:pt x="39864" y="5294"/>
                  </a:lnTo>
                  <a:lnTo>
                    <a:pt x="39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7"/>
            <p:cNvSpPr/>
            <p:nvPr/>
          </p:nvSpPr>
          <p:spPr>
            <a:xfrm>
              <a:off x="3299125" y="3231575"/>
              <a:ext cx="996625" cy="131625"/>
            </a:xfrm>
            <a:custGeom>
              <a:avLst/>
              <a:gdLst/>
              <a:ahLst/>
              <a:cxnLst/>
              <a:rect l="l" t="t" r="r" b="b"/>
              <a:pathLst>
                <a:path w="39865" h="5265" extrusionOk="0">
                  <a:moveTo>
                    <a:pt x="0" y="1"/>
                  </a:moveTo>
                  <a:lnTo>
                    <a:pt x="0" y="5265"/>
                  </a:lnTo>
                  <a:lnTo>
                    <a:pt x="39864" y="5265"/>
                  </a:lnTo>
                  <a:lnTo>
                    <a:pt x="39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7"/>
            <p:cNvSpPr/>
            <p:nvPr/>
          </p:nvSpPr>
          <p:spPr>
            <a:xfrm>
              <a:off x="4192950" y="2821925"/>
              <a:ext cx="22200" cy="22275"/>
            </a:xfrm>
            <a:custGeom>
              <a:avLst/>
              <a:gdLst/>
              <a:ahLst/>
              <a:cxnLst/>
              <a:rect l="l" t="t" r="r" b="b"/>
              <a:pathLst>
                <a:path w="888" h="891" extrusionOk="0">
                  <a:moveTo>
                    <a:pt x="494" y="1"/>
                  </a:moveTo>
                  <a:cubicBezTo>
                    <a:pt x="478" y="1"/>
                    <a:pt x="461" y="2"/>
                    <a:pt x="444" y="4"/>
                  </a:cubicBezTo>
                  <a:cubicBezTo>
                    <a:pt x="237" y="4"/>
                    <a:pt x="1" y="181"/>
                    <a:pt x="1" y="447"/>
                  </a:cubicBezTo>
                  <a:cubicBezTo>
                    <a:pt x="1" y="654"/>
                    <a:pt x="208" y="891"/>
                    <a:pt x="444" y="891"/>
                  </a:cubicBezTo>
                  <a:cubicBezTo>
                    <a:pt x="681" y="891"/>
                    <a:pt x="888" y="713"/>
                    <a:pt x="888" y="447"/>
                  </a:cubicBezTo>
                  <a:cubicBezTo>
                    <a:pt x="888" y="198"/>
                    <a:pt x="732" y="1"/>
                    <a:pt x="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7"/>
            <p:cNvSpPr/>
            <p:nvPr/>
          </p:nvSpPr>
          <p:spPr>
            <a:xfrm>
              <a:off x="4192950" y="2976525"/>
              <a:ext cx="22200" cy="22200"/>
            </a:xfrm>
            <a:custGeom>
              <a:avLst/>
              <a:gdLst/>
              <a:ahLst/>
              <a:cxnLst/>
              <a:rect l="l" t="t" r="r" b="b"/>
              <a:pathLst>
                <a:path w="888" h="888" extrusionOk="0">
                  <a:moveTo>
                    <a:pt x="444" y="0"/>
                  </a:moveTo>
                  <a:cubicBezTo>
                    <a:pt x="208" y="0"/>
                    <a:pt x="1" y="178"/>
                    <a:pt x="1" y="444"/>
                  </a:cubicBezTo>
                  <a:cubicBezTo>
                    <a:pt x="1" y="680"/>
                    <a:pt x="208" y="887"/>
                    <a:pt x="444" y="887"/>
                  </a:cubicBezTo>
                  <a:cubicBezTo>
                    <a:pt x="710" y="887"/>
                    <a:pt x="888" y="680"/>
                    <a:pt x="888" y="444"/>
                  </a:cubicBezTo>
                  <a:cubicBezTo>
                    <a:pt x="888" y="178"/>
                    <a:pt x="710"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7"/>
            <p:cNvSpPr/>
            <p:nvPr/>
          </p:nvSpPr>
          <p:spPr>
            <a:xfrm>
              <a:off x="4192950" y="3132500"/>
              <a:ext cx="22200" cy="22225"/>
            </a:xfrm>
            <a:custGeom>
              <a:avLst/>
              <a:gdLst/>
              <a:ahLst/>
              <a:cxnLst/>
              <a:rect l="l" t="t" r="r" b="b"/>
              <a:pathLst>
                <a:path w="888" h="889" extrusionOk="0">
                  <a:moveTo>
                    <a:pt x="444" y="1"/>
                  </a:moveTo>
                  <a:cubicBezTo>
                    <a:pt x="237" y="1"/>
                    <a:pt x="1" y="178"/>
                    <a:pt x="1" y="445"/>
                  </a:cubicBezTo>
                  <a:cubicBezTo>
                    <a:pt x="1" y="652"/>
                    <a:pt x="208" y="888"/>
                    <a:pt x="444" y="888"/>
                  </a:cubicBezTo>
                  <a:cubicBezTo>
                    <a:pt x="681" y="888"/>
                    <a:pt x="888" y="711"/>
                    <a:pt x="888" y="445"/>
                  </a:cubicBezTo>
                  <a:cubicBezTo>
                    <a:pt x="888" y="238"/>
                    <a:pt x="710"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7"/>
            <p:cNvSpPr/>
            <p:nvPr/>
          </p:nvSpPr>
          <p:spPr>
            <a:xfrm>
              <a:off x="4192950" y="3288500"/>
              <a:ext cx="22200" cy="22200"/>
            </a:xfrm>
            <a:custGeom>
              <a:avLst/>
              <a:gdLst/>
              <a:ahLst/>
              <a:cxnLst/>
              <a:rect l="l" t="t" r="r" b="b"/>
              <a:pathLst>
                <a:path w="888" h="888" extrusionOk="0">
                  <a:moveTo>
                    <a:pt x="444" y="1"/>
                  </a:moveTo>
                  <a:cubicBezTo>
                    <a:pt x="237" y="1"/>
                    <a:pt x="1" y="208"/>
                    <a:pt x="1" y="444"/>
                  </a:cubicBezTo>
                  <a:cubicBezTo>
                    <a:pt x="1" y="681"/>
                    <a:pt x="208" y="888"/>
                    <a:pt x="444" y="888"/>
                  </a:cubicBezTo>
                  <a:cubicBezTo>
                    <a:pt x="681" y="888"/>
                    <a:pt x="888" y="710"/>
                    <a:pt x="888" y="444"/>
                  </a:cubicBezTo>
                  <a:cubicBezTo>
                    <a:pt x="888" y="237"/>
                    <a:pt x="710"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7"/>
            <p:cNvSpPr/>
            <p:nvPr/>
          </p:nvSpPr>
          <p:spPr>
            <a:xfrm>
              <a:off x="3390050" y="2821925"/>
              <a:ext cx="22225" cy="22275"/>
            </a:xfrm>
            <a:custGeom>
              <a:avLst/>
              <a:gdLst/>
              <a:ahLst/>
              <a:cxnLst/>
              <a:rect l="l" t="t" r="r" b="b"/>
              <a:pathLst>
                <a:path w="889" h="891" extrusionOk="0">
                  <a:moveTo>
                    <a:pt x="494" y="1"/>
                  </a:moveTo>
                  <a:cubicBezTo>
                    <a:pt x="478" y="1"/>
                    <a:pt x="462" y="2"/>
                    <a:pt x="444" y="4"/>
                  </a:cubicBezTo>
                  <a:cubicBezTo>
                    <a:pt x="237" y="4"/>
                    <a:pt x="1" y="181"/>
                    <a:pt x="1" y="447"/>
                  </a:cubicBezTo>
                  <a:cubicBezTo>
                    <a:pt x="1" y="654"/>
                    <a:pt x="178" y="891"/>
                    <a:pt x="444" y="891"/>
                  </a:cubicBezTo>
                  <a:cubicBezTo>
                    <a:pt x="681" y="891"/>
                    <a:pt x="888" y="713"/>
                    <a:pt x="888" y="447"/>
                  </a:cubicBezTo>
                  <a:cubicBezTo>
                    <a:pt x="888" y="198"/>
                    <a:pt x="733" y="1"/>
                    <a:pt x="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7"/>
            <p:cNvSpPr/>
            <p:nvPr/>
          </p:nvSpPr>
          <p:spPr>
            <a:xfrm>
              <a:off x="3390050" y="2976525"/>
              <a:ext cx="22225" cy="22200"/>
            </a:xfrm>
            <a:custGeom>
              <a:avLst/>
              <a:gdLst/>
              <a:ahLst/>
              <a:cxnLst/>
              <a:rect l="l" t="t" r="r" b="b"/>
              <a:pathLst>
                <a:path w="889" h="888" extrusionOk="0">
                  <a:moveTo>
                    <a:pt x="444" y="0"/>
                  </a:moveTo>
                  <a:cubicBezTo>
                    <a:pt x="237" y="0"/>
                    <a:pt x="1" y="178"/>
                    <a:pt x="1" y="444"/>
                  </a:cubicBezTo>
                  <a:cubicBezTo>
                    <a:pt x="1" y="651"/>
                    <a:pt x="178" y="887"/>
                    <a:pt x="444" y="887"/>
                  </a:cubicBezTo>
                  <a:cubicBezTo>
                    <a:pt x="681" y="887"/>
                    <a:pt x="888" y="710"/>
                    <a:pt x="888" y="444"/>
                  </a:cubicBezTo>
                  <a:cubicBezTo>
                    <a:pt x="888" y="178"/>
                    <a:pt x="711"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7"/>
            <p:cNvSpPr/>
            <p:nvPr/>
          </p:nvSpPr>
          <p:spPr>
            <a:xfrm>
              <a:off x="3390050" y="3132500"/>
              <a:ext cx="22225" cy="22225"/>
            </a:xfrm>
            <a:custGeom>
              <a:avLst/>
              <a:gdLst/>
              <a:ahLst/>
              <a:cxnLst/>
              <a:rect l="l" t="t" r="r" b="b"/>
              <a:pathLst>
                <a:path w="889" h="889" extrusionOk="0">
                  <a:moveTo>
                    <a:pt x="444" y="1"/>
                  </a:moveTo>
                  <a:cubicBezTo>
                    <a:pt x="237" y="1"/>
                    <a:pt x="1" y="178"/>
                    <a:pt x="1" y="445"/>
                  </a:cubicBezTo>
                  <a:cubicBezTo>
                    <a:pt x="1" y="652"/>
                    <a:pt x="178" y="888"/>
                    <a:pt x="444" y="888"/>
                  </a:cubicBezTo>
                  <a:cubicBezTo>
                    <a:pt x="681" y="888"/>
                    <a:pt x="888" y="711"/>
                    <a:pt x="888" y="445"/>
                  </a:cubicBezTo>
                  <a:cubicBezTo>
                    <a:pt x="888" y="238"/>
                    <a:pt x="711"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7"/>
            <p:cNvSpPr/>
            <p:nvPr/>
          </p:nvSpPr>
          <p:spPr>
            <a:xfrm>
              <a:off x="3390050" y="3288500"/>
              <a:ext cx="22225" cy="22200"/>
            </a:xfrm>
            <a:custGeom>
              <a:avLst/>
              <a:gdLst/>
              <a:ahLst/>
              <a:cxnLst/>
              <a:rect l="l" t="t" r="r" b="b"/>
              <a:pathLst>
                <a:path w="889" h="888" extrusionOk="0">
                  <a:moveTo>
                    <a:pt x="444" y="1"/>
                  </a:moveTo>
                  <a:cubicBezTo>
                    <a:pt x="237" y="1"/>
                    <a:pt x="1" y="208"/>
                    <a:pt x="1" y="444"/>
                  </a:cubicBezTo>
                  <a:cubicBezTo>
                    <a:pt x="1" y="681"/>
                    <a:pt x="178" y="888"/>
                    <a:pt x="444" y="888"/>
                  </a:cubicBezTo>
                  <a:cubicBezTo>
                    <a:pt x="681" y="888"/>
                    <a:pt x="888" y="710"/>
                    <a:pt x="888" y="444"/>
                  </a:cubicBezTo>
                  <a:cubicBezTo>
                    <a:pt x="888" y="237"/>
                    <a:pt x="711"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1" name="Google Shape;2901;p77"/>
          <p:cNvGrpSpPr/>
          <p:nvPr/>
        </p:nvGrpSpPr>
        <p:grpSpPr>
          <a:xfrm rot="-139398">
            <a:off x="745512" y="3726671"/>
            <a:ext cx="1773289" cy="1355599"/>
            <a:chOff x="2193500" y="4184775"/>
            <a:chExt cx="1041825" cy="778675"/>
          </a:xfrm>
        </p:grpSpPr>
        <p:sp>
          <p:nvSpPr>
            <p:cNvPr id="2902" name="Google Shape;2902;p77"/>
            <p:cNvSpPr/>
            <p:nvPr/>
          </p:nvSpPr>
          <p:spPr>
            <a:xfrm>
              <a:off x="2462375" y="4312575"/>
              <a:ext cx="82075" cy="122775"/>
            </a:xfrm>
            <a:custGeom>
              <a:avLst/>
              <a:gdLst/>
              <a:ahLst/>
              <a:cxnLst/>
              <a:rect l="l" t="t" r="r" b="b"/>
              <a:pathLst>
                <a:path w="3283" h="4911" extrusionOk="0">
                  <a:moveTo>
                    <a:pt x="0" y="1"/>
                  </a:moveTo>
                  <a:lnTo>
                    <a:pt x="0" y="1"/>
                  </a:lnTo>
                  <a:cubicBezTo>
                    <a:pt x="366" y="1805"/>
                    <a:pt x="827" y="3758"/>
                    <a:pt x="2279" y="4910"/>
                  </a:cubicBezTo>
                  <a:lnTo>
                    <a:pt x="3282" y="3730"/>
                  </a:lnTo>
                  <a:cubicBezTo>
                    <a:pt x="2414" y="2306"/>
                    <a:pt x="1302" y="104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7"/>
            <p:cNvSpPr/>
            <p:nvPr/>
          </p:nvSpPr>
          <p:spPr>
            <a:xfrm>
              <a:off x="2554250" y="4298675"/>
              <a:ext cx="48500" cy="67850"/>
            </a:xfrm>
            <a:custGeom>
              <a:avLst/>
              <a:gdLst/>
              <a:ahLst/>
              <a:cxnLst/>
              <a:rect l="l" t="t" r="r" b="b"/>
              <a:pathLst>
                <a:path w="1940" h="2714" extrusionOk="0">
                  <a:moveTo>
                    <a:pt x="679" y="1"/>
                  </a:moveTo>
                  <a:cubicBezTo>
                    <a:pt x="245" y="842"/>
                    <a:pt x="14" y="1764"/>
                    <a:pt x="0" y="2713"/>
                  </a:cubicBezTo>
                  <a:lnTo>
                    <a:pt x="1940" y="2225"/>
                  </a:lnTo>
                  <a:cubicBezTo>
                    <a:pt x="1587" y="1452"/>
                    <a:pt x="1167" y="706"/>
                    <a:pt x="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7"/>
            <p:cNvSpPr/>
            <p:nvPr/>
          </p:nvSpPr>
          <p:spPr>
            <a:xfrm>
              <a:off x="3146975" y="4325100"/>
              <a:ext cx="10125" cy="22175"/>
            </a:xfrm>
            <a:custGeom>
              <a:avLst/>
              <a:gdLst/>
              <a:ahLst/>
              <a:cxnLst/>
              <a:rect l="l" t="t" r="r" b="b"/>
              <a:pathLst>
                <a:path w="405" h="887" extrusionOk="0">
                  <a:moveTo>
                    <a:pt x="377" y="0"/>
                  </a:moveTo>
                  <a:cubicBezTo>
                    <a:pt x="370" y="0"/>
                    <a:pt x="364" y="5"/>
                    <a:pt x="364" y="15"/>
                  </a:cubicBezTo>
                  <a:cubicBezTo>
                    <a:pt x="323" y="314"/>
                    <a:pt x="201" y="598"/>
                    <a:pt x="11" y="843"/>
                  </a:cubicBezTo>
                  <a:cubicBezTo>
                    <a:pt x="0" y="865"/>
                    <a:pt x="16" y="887"/>
                    <a:pt x="37" y="887"/>
                  </a:cubicBezTo>
                  <a:cubicBezTo>
                    <a:pt x="42" y="887"/>
                    <a:pt x="47" y="886"/>
                    <a:pt x="52" y="883"/>
                  </a:cubicBezTo>
                  <a:cubicBezTo>
                    <a:pt x="242" y="626"/>
                    <a:pt x="364" y="341"/>
                    <a:pt x="405" y="29"/>
                  </a:cubicBezTo>
                  <a:cubicBezTo>
                    <a:pt x="405" y="12"/>
                    <a:pt x="389"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7"/>
            <p:cNvSpPr/>
            <p:nvPr/>
          </p:nvSpPr>
          <p:spPr>
            <a:xfrm>
              <a:off x="3142500" y="4335975"/>
              <a:ext cx="12900" cy="20375"/>
            </a:xfrm>
            <a:custGeom>
              <a:avLst/>
              <a:gdLst/>
              <a:ahLst/>
              <a:cxnLst/>
              <a:rect l="l" t="t" r="r" b="b"/>
              <a:pathLst>
                <a:path w="516" h="815" extrusionOk="0">
                  <a:moveTo>
                    <a:pt x="462" y="1"/>
                  </a:moveTo>
                  <a:lnTo>
                    <a:pt x="462" y="1"/>
                  </a:lnTo>
                  <a:cubicBezTo>
                    <a:pt x="326" y="96"/>
                    <a:pt x="217" y="218"/>
                    <a:pt x="122" y="353"/>
                  </a:cubicBezTo>
                  <a:cubicBezTo>
                    <a:pt x="41" y="489"/>
                    <a:pt x="0" y="652"/>
                    <a:pt x="28" y="814"/>
                  </a:cubicBezTo>
                  <a:lnTo>
                    <a:pt x="55" y="787"/>
                  </a:lnTo>
                  <a:cubicBezTo>
                    <a:pt x="190" y="706"/>
                    <a:pt x="312" y="597"/>
                    <a:pt x="407" y="462"/>
                  </a:cubicBezTo>
                  <a:cubicBezTo>
                    <a:pt x="502" y="326"/>
                    <a:pt x="516" y="150"/>
                    <a:pt x="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7"/>
            <p:cNvSpPr/>
            <p:nvPr/>
          </p:nvSpPr>
          <p:spPr>
            <a:xfrm>
              <a:off x="3151450" y="4363025"/>
              <a:ext cx="21150" cy="17325"/>
            </a:xfrm>
            <a:custGeom>
              <a:avLst/>
              <a:gdLst/>
              <a:ahLst/>
              <a:cxnLst/>
              <a:rect l="l" t="t" r="r" b="b"/>
              <a:pathLst>
                <a:path w="846" h="693" extrusionOk="0">
                  <a:moveTo>
                    <a:pt x="38" y="1"/>
                  </a:moveTo>
                  <a:cubicBezTo>
                    <a:pt x="16" y="1"/>
                    <a:pt x="1" y="33"/>
                    <a:pt x="36" y="44"/>
                  </a:cubicBezTo>
                  <a:cubicBezTo>
                    <a:pt x="334" y="180"/>
                    <a:pt x="605" y="397"/>
                    <a:pt x="795" y="682"/>
                  </a:cubicBezTo>
                  <a:cubicBezTo>
                    <a:pt x="799" y="690"/>
                    <a:pt x="805" y="693"/>
                    <a:pt x="812" y="693"/>
                  </a:cubicBezTo>
                  <a:cubicBezTo>
                    <a:pt x="828" y="693"/>
                    <a:pt x="845" y="674"/>
                    <a:pt x="836" y="655"/>
                  </a:cubicBezTo>
                  <a:cubicBezTo>
                    <a:pt x="632" y="370"/>
                    <a:pt x="361" y="153"/>
                    <a:pt x="49" y="4"/>
                  </a:cubicBezTo>
                  <a:cubicBezTo>
                    <a:pt x="46" y="2"/>
                    <a:pt x="42" y="1"/>
                    <a:pt x="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7"/>
            <p:cNvSpPr/>
            <p:nvPr/>
          </p:nvSpPr>
          <p:spPr>
            <a:xfrm>
              <a:off x="3143175" y="4356325"/>
              <a:ext cx="20375" cy="13925"/>
            </a:xfrm>
            <a:custGeom>
              <a:avLst/>
              <a:gdLst/>
              <a:ahLst/>
              <a:cxnLst/>
              <a:rect l="l" t="t" r="r" b="b"/>
              <a:pathLst>
                <a:path w="815" h="557" extrusionOk="0">
                  <a:moveTo>
                    <a:pt x="1" y="0"/>
                  </a:moveTo>
                  <a:lnTo>
                    <a:pt x="1" y="0"/>
                  </a:lnTo>
                  <a:cubicBezTo>
                    <a:pt x="55" y="177"/>
                    <a:pt x="177" y="326"/>
                    <a:pt x="340" y="421"/>
                  </a:cubicBezTo>
                  <a:cubicBezTo>
                    <a:pt x="489" y="502"/>
                    <a:pt x="652" y="556"/>
                    <a:pt x="814" y="556"/>
                  </a:cubicBezTo>
                  <a:cubicBezTo>
                    <a:pt x="787" y="367"/>
                    <a:pt x="665" y="204"/>
                    <a:pt x="502" y="109"/>
                  </a:cubicBezTo>
                  <a:cubicBezTo>
                    <a:pt x="401" y="48"/>
                    <a:pt x="276" y="17"/>
                    <a:pt x="151" y="17"/>
                  </a:cubicBezTo>
                  <a:cubicBezTo>
                    <a:pt x="110" y="17"/>
                    <a:pt x="68" y="21"/>
                    <a:pt x="28" y="2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7"/>
            <p:cNvSpPr/>
            <p:nvPr/>
          </p:nvSpPr>
          <p:spPr>
            <a:xfrm>
              <a:off x="3162625" y="4320025"/>
              <a:ext cx="10400" cy="22175"/>
            </a:xfrm>
            <a:custGeom>
              <a:avLst/>
              <a:gdLst/>
              <a:ahLst/>
              <a:cxnLst/>
              <a:rect l="l" t="t" r="r" b="b"/>
              <a:pathLst>
                <a:path w="416" h="887" extrusionOk="0">
                  <a:moveTo>
                    <a:pt x="389" y="0"/>
                  </a:moveTo>
                  <a:cubicBezTo>
                    <a:pt x="381" y="0"/>
                    <a:pt x="375" y="4"/>
                    <a:pt x="375" y="15"/>
                  </a:cubicBezTo>
                  <a:cubicBezTo>
                    <a:pt x="321" y="313"/>
                    <a:pt x="199" y="598"/>
                    <a:pt x="23" y="842"/>
                  </a:cubicBezTo>
                  <a:cubicBezTo>
                    <a:pt x="1" y="864"/>
                    <a:pt x="24" y="886"/>
                    <a:pt x="40" y="886"/>
                  </a:cubicBezTo>
                  <a:cubicBezTo>
                    <a:pt x="44" y="886"/>
                    <a:pt x="47" y="885"/>
                    <a:pt x="50" y="883"/>
                  </a:cubicBezTo>
                  <a:cubicBezTo>
                    <a:pt x="240" y="625"/>
                    <a:pt x="375" y="340"/>
                    <a:pt x="416" y="28"/>
                  </a:cubicBezTo>
                  <a:cubicBezTo>
                    <a:pt x="416" y="12"/>
                    <a:pt x="400" y="0"/>
                    <a:pt x="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7"/>
            <p:cNvSpPr/>
            <p:nvPr/>
          </p:nvSpPr>
          <p:spPr>
            <a:xfrm>
              <a:off x="3158425" y="4330900"/>
              <a:ext cx="12925" cy="20350"/>
            </a:xfrm>
            <a:custGeom>
              <a:avLst/>
              <a:gdLst/>
              <a:ahLst/>
              <a:cxnLst/>
              <a:rect l="l" t="t" r="r" b="b"/>
              <a:pathLst>
                <a:path w="517" h="814" extrusionOk="0">
                  <a:moveTo>
                    <a:pt x="462" y="0"/>
                  </a:moveTo>
                  <a:lnTo>
                    <a:pt x="462" y="0"/>
                  </a:lnTo>
                  <a:cubicBezTo>
                    <a:pt x="326" y="95"/>
                    <a:pt x="204" y="217"/>
                    <a:pt x="123" y="353"/>
                  </a:cubicBezTo>
                  <a:cubicBezTo>
                    <a:pt x="28" y="488"/>
                    <a:pt x="1" y="651"/>
                    <a:pt x="28" y="814"/>
                  </a:cubicBezTo>
                  <a:lnTo>
                    <a:pt x="42" y="787"/>
                  </a:lnTo>
                  <a:cubicBezTo>
                    <a:pt x="191" y="719"/>
                    <a:pt x="313" y="597"/>
                    <a:pt x="408" y="475"/>
                  </a:cubicBezTo>
                  <a:cubicBezTo>
                    <a:pt x="489" y="326"/>
                    <a:pt x="516" y="163"/>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7"/>
            <p:cNvSpPr/>
            <p:nvPr/>
          </p:nvSpPr>
          <p:spPr>
            <a:xfrm>
              <a:off x="3167325" y="4357975"/>
              <a:ext cx="21100" cy="17300"/>
            </a:xfrm>
            <a:custGeom>
              <a:avLst/>
              <a:gdLst/>
              <a:ahLst/>
              <a:cxnLst/>
              <a:rect l="l" t="t" r="r" b="b"/>
              <a:pathLst>
                <a:path w="844" h="692" extrusionOk="0">
                  <a:moveTo>
                    <a:pt x="43" y="0"/>
                  </a:moveTo>
                  <a:cubicBezTo>
                    <a:pt x="19" y="0"/>
                    <a:pt x="0" y="43"/>
                    <a:pt x="25" y="43"/>
                  </a:cubicBezTo>
                  <a:cubicBezTo>
                    <a:pt x="337" y="179"/>
                    <a:pt x="594" y="396"/>
                    <a:pt x="784" y="680"/>
                  </a:cubicBezTo>
                  <a:cubicBezTo>
                    <a:pt x="792" y="688"/>
                    <a:pt x="801" y="692"/>
                    <a:pt x="809" y="692"/>
                  </a:cubicBezTo>
                  <a:cubicBezTo>
                    <a:pt x="829" y="692"/>
                    <a:pt x="844" y="672"/>
                    <a:pt x="825" y="653"/>
                  </a:cubicBezTo>
                  <a:cubicBezTo>
                    <a:pt x="635" y="368"/>
                    <a:pt x="364" y="151"/>
                    <a:pt x="52" y="2"/>
                  </a:cubicBezTo>
                  <a:cubicBezTo>
                    <a:pt x="49" y="1"/>
                    <a:pt x="46"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7"/>
            <p:cNvSpPr/>
            <p:nvPr/>
          </p:nvSpPr>
          <p:spPr>
            <a:xfrm>
              <a:off x="3159100" y="4351225"/>
              <a:ext cx="20375" cy="14275"/>
            </a:xfrm>
            <a:custGeom>
              <a:avLst/>
              <a:gdLst/>
              <a:ahLst/>
              <a:cxnLst/>
              <a:rect l="l" t="t" r="r" b="b"/>
              <a:pathLst>
                <a:path w="815" h="571" extrusionOk="0">
                  <a:moveTo>
                    <a:pt x="1" y="1"/>
                  </a:moveTo>
                  <a:cubicBezTo>
                    <a:pt x="55" y="177"/>
                    <a:pt x="177" y="340"/>
                    <a:pt x="340" y="435"/>
                  </a:cubicBezTo>
                  <a:cubicBezTo>
                    <a:pt x="489" y="516"/>
                    <a:pt x="638" y="557"/>
                    <a:pt x="815" y="571"/>
                  </a:cubicBezTo>
                  <a:cubicBezTo>
                    <a:pt x="774" y="381"/>
                    <a:pt x="666" y="204"/>
                    <a:pt x="503" y="109"/>
                  </a:cubicBezTo>
                  <a:cubicBezTo>
                    <a:pt x="391" y="48"/>
                    <a:pt x="271" y="18"/>
                    <a:pt x="150" y="18"/>
                  </a:cubicBezTo>
                  <a:cubicBezTo>
                    <a:pt x="109" y="18"/>
                    <a:pt x="69" y="21"/>
                    <a:pt x="28" y="28"/>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7"/>
            <p:cNvSpPr/>
            <p:nvPr/>
          </p:nvSpPr>
          <p:spPr>
            <a:xfrm>
              <a:off x="3178300" y="4315275"/>
              <a:ext cx="10325" cy="22025"/>
            </a:xfrm>
            <a:custGeom>
              <a:avLst/>
              <a:gdLst/>
              <a:ahLst/>
              <a:cxnLst/>
              <a:rect l="l" t="t" r="r" b="b"/>
              <a:pathLst>
                <a:path w="413" h="881" extrusionOk="0">
                  <a:moveTo>
                    <a:pt x="385" y="0"/>
                  </a:moveTo>
                  <a:cubicBezTo>
                    <a:pt x="378" y="0"/>
                    <a:pt x="372" y="5"/>
                    <a:pt x="372" y="15"/>
                  </a:cubicBezTo>
                  <a:cubicBezTo>
                    <a:pt x="318" y="313"/>
                    <a:pt x="196" y="598"/>
                    <a:pt x="20" y="842"/>
                  </a:cubicBezTo>
                  <a:cubicBezTo>
                    <a:pt x="0" y="861"/>
                    <a:pt x="15" y="881"/>
                    <a:pt x="30" y="881"/>
                  </a:cubicBezTo>
                  <a:cubicBezTo>
                    <a:pt x="36" y="881"/>
                    <a:pt x="43" y="877"/>
                    <a:pt x="47" y="869"/>
                  </a:cubicBezTo>
                  <a:cubicBezTo>
                    <a:pt x="237" y="625"/>
                    <a:pt x="372" y="340"/>
                    <a:pt x="413" y="29"/>
                  </a:cubicBezTo>
                  <a:cubicBezTo>
                    <a:pt x="413" y="12"/>
                    <a:pt x="397" y="0"/>
                    <a:pt x="3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7"/>
            <p:cNvSpPr/>
            <p:nvPr/>
          </p:nvSpPr>
          <p:spPr>
            <a:xfrm>
              <a:off x="3174025" y="4326150"/>
              <a:ext cx="12925" cy="20375"/>
            </a:xfrm>
            <a:custGeom>
              <a:avLst/>
              <a:gdLst/>
              <a:ahLst/>
              <a:cxnLst/>
              <a:rect l="l" t="t" r="r" b="b"/>
              <a:pathLst>
                <a:path w="517" h="815" extrusionOk="0">
                  <a:moveTo>
                    <a:pt x="462" y="0"/>
                  </a:moveTo>
                  <a:lnTo>
                    <a:pt x="462" y="0"/>
                  </a:lnTo>
                  <a:cubicBezTo>
                    <a:pt x="326" y="95"/>
                    <a:pt x="218" y="217"/>
                    <a:pt x="123" y="353"/>
                  </a:cubicBezTo>
                  <a:cubicBezTo>
                    <a:pt x="41" y="489"/>
                    <a:pt x="1" y="651"/>
                    <a:pt x="28" y="814"/>
                  </a:cubicBezTo>
                  <a:lnTo>
                    <a:pt x="55" y="787"/>
                  </a:lnTo>
                  <a:cubicBezTo>
                    <a:pt x="191" y="706"/>
                    <a:pt x="313" y="597"/>
                    <a:pt x="408" y="461"/>
                  </a:cubicBezTo>
                  <a:cubicBezTo>
                    <a:pt x="502" y="326"/>
                    <a:pt x="516" y="163"/>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7"/>
            <p:cNvSpPr/>
            <p:nvPr/>
          </p:nvSpPr>
          <p:spPr>
            <a:xfrm>
              <a:off x="3182950" y="4353200"/>
              <a:ext cx="21175" cy="17325"/>
            </a:xfrm>
            <a:custGeom>
              <a:avLst/>
              <a:gdLst/>
              <a:ahLst/>
              <a:cxnLst/>
              <a:rect l="l" t="t" r="r" b="b"/>
              <a:pathLst>
                <a:path w="847" h="693" extrusionOk="0">
                  <a:moveTo>
                    <a:pt x="39" y="1"/>
                  </a:moveTo>
                  <a:cubicBezTo>
                    <a:pt x="17" y="1"/>
                    <a:pt x="0" y="32"/>
                    <a:pt x="23" y="44"/>
                  </a:cubicBezTo>
                  <a:cubicBezTo>
                    <a:pt x="335" y="180"/>
                    <a:pt x="593" y="397"/>
                    <a:pt x="783" y="681"/>
                  </a:cubicBezTo>
                  <a:cubicBezTo>
                    <a:pt x="791" y="689"/>
                    <a:pt x="800" y="693"/>
                    <a:pt x="809" y="693"/>
                  </a:cubicBezTo>
                  <a:cubicBezTo>
                    <a:pt x="829" y="693"/>
                    <a:pt x="847" y="673"/>
                    <a:pt x="837" y="654"/>
                  </a:cubicBezTo>
                  <a:cubicBezTo>
                    <a:pt x="634" y="370"/>
                    <a:pt x="362" y="139"/>
                    <a:pt x="51" y="3"/>
                  </a:cubicBezTo>
                  <a:cubicBezTo>
                    <a:pt x="47" y="1"/>
                    <a:pt x="43" y="1"/>
                    <a:pt x="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7"/>
            <p:cNvSpPr/>
            <p:nvPr/>
          </p:nvSpPr>
          <p:spPr>
            <a:xfrm>
              <a:off x="3174700" y="4346500"/>
              <a:ext cx="20375" cy="13925"/>
            </a:xfrm>
            <a:custGeom>
              <a:avLst/>
              <a:gdLst/>
              <a:ahLst/>
              <a:cxnLst/>
              <a:rect l="l" t="t" r="r" b="b"/>
              <a:pathLst>
                <a:path w="815" h="557" extrusionOk="0">
                  <a:moveTo>
                    <a:pt x="1" y="0"/>
                  </a:moveTo>
                  <a:lnTo>
                    <a:pt x="1" y="0"/>
                  </a:lnTo>
                  <a:cubicBezTo>
                    <a:pt x="55" y="176"/>
                    <a:pt x="177" y="326"/>
                    <a:pt x="340" y="421"/>
                  </a:cubicBezTo>
                  <a:cubicBezTo>
                    <a:pt x="489" y="502"/>
                    <a:pt x="652" y="556"/>
                    <a:pt x="815" y="556"/>
                  </a:cubicBezTo>
                  <a:cubicBezTo>
                    <a:pt x="774" y="366"/>
                    <a:pt x="665" y="204"/>
                    <a:pt x="503" y="109"/>
                  </a:cubicBezTo>
                  <a:cubicBezTo>
                    <a:pt x="391" y="48"/>
                    <a:pt x="271" y="17"/>
                    <a:pt x="150" y="17"/>
                  </a:cubicBezTo>
                  <a:cubicBezTo>
                    <a:pt x="109" y="17"/>
                    <a:pt x="69" y="20"/>
                    <a:pt x="28" y="27"/>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7"/>
            <p:cNvSpPr/>
            <p:nvPr/>
          </p:nvSpPr>
          <p:spPr>
            <a:xfrm>
              <a:off x="3193550" y="4314600"/>
              <a:ext cx="8975" cy="19300"/>
            </a:xfrm>
            <a:custGeom>
              <a:avLst/>
              <a:gdLst/>
              <a:ahLst/>
              <a:cxnLst/>
              <a:rect l="l" t="t" r="r" b="b"/>
              <a:pathLst>
                <a:path w="359" h="772" extrusionOk="0">
                  <a:moveTo>
                    <a:pt x="331" y="0"/>
                  </a:moveTo>
                  <a:cubicBezTo>
                    <a:pt x="324" y="0"/>
                    <a:pt x="318" y="4"/>
                    <a:pt x="318" y="15"/>
                  </a:cubicBezTo>
                  <a:cubicBezTo>
                    <a:pt x="278" y="286"/>
                    <a:pt x="169" y="530"/>
                    <a:pt x="20" y="734"/>
                  </a:cubicBezTo>
                  <a:cubicBezTo>
                    <a:pt x="1" y="753"/>
                    <a:pt x="15" y="772"/>
                    <a:pt x="30" y="772"/>
                  </a:cubicBezTo>
                  <a:cubicBezTo>
                    <a:pt x="37" y="772"/>
                    <a:pt x="43" y="769"/>
                    <a:pt x="47" y="761"/>
                  </a:cubicBezTo>
                  <a:cubicBezTo>
                    <a:pt x="210" y="557"/>
                    <a:pt x="318" y="300"/>
                    <a:pt x="359" y="28"/>
                  </a:cubicBezTo>
                  <a:cubicBezTo>
                    <a:pt x="359" y="12"/>
                    <a:pt x="343"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7"/>
            <p:cNvSpPr/>
            <p:nvPr/>
          </p:nvSpPr>
          <p:spPr>
            <a:xfrm>
              <a:off x="3189975" y="4324450"/>
              <a:ext cx="10875" cy="17325"/>
            </a:xfrm>
            <a:custGeom>
              <a:avLst/>
              <a:gdLst/>
              <a:ahLst/>
              <a:cxnLst/>
              <a:rect l="l" t="t" r="r" b="b"/>
              <a:pathLst>
                <a:path w="435" h="693" extrusionOk="0">
                  <a:moveTo>
                    <a:pt x="393" y="1"/>
                  </a:moveTo>
                  <a:lnTo>
                    <a:pt x="393" y="1"/>
                  </a:lnTo>
                  <a:cubicBezTo>
                    <a:pt x="271" y="82"/>
                    <a:pt x="176" y="177"/>
                    <a:pt x="109" y="299"/>
                  </a:cubicBezTo>
                  <a:cubicBezTo>
                    <a:pt x="27" y="407"/>
                    <a:pt x="0" y="557"/>
                    <a:pt x="27" y="692"/>
                  </a:cubicBezTo>
                  <a:lnTo>
                    <a:pt x="41" y="665"/>
                  </a:lnTo>
                  <a:cubicBezTo>
                    <a:pt x="163" y="597"/>
                    <a:pt x="271" y="502"/>
                    <a:pt x="339" y="394"/>
                  </a:cubicBezTo>
                  <a:cubicBezTo>
                    <a:pt x="421" y="272"/>
                    <a:pt x="434" y="123"/>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7"/>
            <p:cNvSpPr/>
            <p:nvPr/>
          </p:nvSpPr>
          <p:spPr>
            <a:xfrm>
              <a:off x="3197525" y="4347450"/>
              <a:ext cx="18125" cy="14950"/>
            </a:xfrm>
            <a:custGeom>
              <a:avLst/>
              <a:gdLst/>
              <a:ahLst/>
              <a:cxnLst/>
              <a:rect l="l" t="t" r="r" b="b"/>
              <a:pathLst>
                <a:path w="725" h="598" extrusionOk="0">
                  <a:moveTo>
                    <a:pt x="27" y="0"/>
                  </a:moveTo>
                  <a:cubicBezTo>
                    <a:pt x="7" y="0"/>
                    <a:pt x="0" y="32"/>
                    <a:pt x="24" y="43"/>
                  </a:cubicBezTo>
                  <a:cubicBezTo>
                    <a:pt x="281" y="166"/>
                    <a:pt x="512" y="355"/>
                    <a:pt x="675" y="586"/>
                  </a:cubicBezTo>
                  <a:cubicBezTo>
                    <a:pt x="679" y="594"/>
                    <a:pt x="685" y="597"/>
                    <a:pt x="691" y="597"/>
                  </a:cubicBezTo>
                  <a:cubicBezTo>
                    <a:pt x="707" y="597"/>
                    <a:pt x="725" y="578"/>
                    <a:pt x="715" y="559"/>
                  </a:cubicBezTo>
                  <a:cubicBezTo>
                    <a:pt x="553" y="315"/>
                    <a:pt x="322" y="125"/>
                    <a:pt x="37" y="3"/>
                  </a:cubicBezTo>
                  <a:cubicBezTo>
                    <a:pt x="33" y="1"/>
                    <a:pt x="30" y="0"/>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7"/>
            <p:cNvSpPr/>
            <p:nvPr/>
          </p:nvSpPr>
          <p:spPr>
            <a:xfrm>
              <a:off x="3190650" y="4341750"/>
              <a:ext cx="17300" cy="12225"/>
            </a:xfrm>
            <a:custGeom>
              <a:avLst/>
              <a:gdLst/>
              <a:ahLst/>
              <a:cxnLst/>
              <a:rect l="l" t="t" r="r" b="b"/>
              <a:pathLst>
                <a:path w="692" h="489" extrusionOk="0">
                  <a:moveTo>
                    <a:pt x="0" y="0"/>
                  </a:moveTo>
                  <a:cubicBezTo>
                    <a:pt x="41" y="149"/>
                    <a:pt x="149" y="285"/>
                    <a:pt x="285" y="366"/>
                  </a:cubicBezTo>
                  <a:cubicBezTo>
                    <a:pt x="407" y="434"/>
                    <a:pt x="556" y="475"/>
                    <a:pt x="692" y="488"/>
                  </a:cubicBezTo>
                  <a:cubicBezTo>
                    <a:pt x="665" y="326"/>
                    <a:pt x="570" y="177"/>
                    <a:pt x="434" y="95"/>
                  </a:cubicBezTo>
                  <a:cubicBezTo>
                    <a:pt x="334" y="45"/>
                    <a:pt x="233" y="17"/>
                    <a:pt x="132" y="17"/>
                  </a:cubicBezTo>
                  <a:cubicBezTo>
                    <a:pt x="97" y="17"/>
                    <a:pt x="62" y="20"/>
                    <a:pt x="27" y="27"/>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7"/>
            <p:cNvSpPr/>
            <p:nvPr/>
          </p:nvSpPr>
          <p:spPr>
            <a:xfrm>
              <a:off x="3206400" y="4317300"/>
              <a:ext cx="7650" cy="15875"/>
            </a:xfrm>
            <a:custGeom>
              <a:avLst/>
              <a:gdLst/>
              <a:ahLst/>
              <a:cxnLst/>
              <a:rect l="l" t="t" r="r" b="b"/>
              <a:pathLst>
                <a:path w="306" h="635" extrusionOk="0">
                  <a:moveTo>
                    <a:pt x="279" y="1"/>
                  </a:moveTo>
                  <a:cubicBezTo>
                    <a:pt x="271" y="1"/>
                    <a:pt x="265" y="5"/>
                    <a:pt x="265" y="15"/>
                  </a:cubicBezTo>
                  <a:cubicBezTo>
                    <a:pt x="225" y="232"/>
                    <a:pt x="143" y="422"/>
                    <a:pt x="21" y="585"/>
                  </a:cubicBezTo>
                  <a:cubicBezTo>
                    <a:pt x="0" y="606"/>
                    <a:pt x="20" y="635"/>
                    <a:pt x="36" y="635"/>
                  </a:cubicBezTo>
                  <a:cubicBezTo>
                    <a:pt x="41" y="635"/>
                    <a:pt x="45" y="632"/>
                    <a:pt x="48" y="626"/>
                  </a:cubicBezTo>
                  <a:cubicBezTo>
                    <a:pt x="184" y="449"/>
                    <a:pt x="279" y="246"/>
                    <a:pt x="306" y="29"/>
                  </a:cubicBezTo>
                  <a:cubicBezTo>
                    <a:pt x="306" y="12"/>
                    <a:pt x="290"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7"/>
            <p:cNvSpPr/>
            <p:nvPr/>
          </p:nvSpPr>
          <p:spPr>
            <a:xfrm>
              <a:off x="3203875" y="4325125"/>
              <a:ext cx="8825" cy="13925"/>
            </a:xfrm>
            <a:custGeom>
              <a:avLst/>
              <a:gdLst/>
              <a:ahLst/>
              <a:cxnLst/>
              <a:rect l="l" t="t" r="r" b="b"/>
              <a:pathLst>
                <a:path w="353" h="557" extrusionOk="0">
                  <a:moveTo>
                    <a:pt x="312" y="1"/>
                  </a:moveTo>
                  <a:lnTo>
                    <a:pt x="312" y="1"/>
                  </a:lnTo>
                  <a:cubicBezTo>
                    <a:pt x="231" y="69"/>
                    <a:pt x="149" y="150"/>
                    <a:pt x="82" y="245"/>
                  </a:cubicBezTo>
                  <a:cubicBezTo>
                    <a:pt x="27" y="340"/>
                    <a:pt x="0" y="448"/>
                    <a:pt x="27" y="557"/>
                  </a:cubicBezTo>
                  <a:lnTo>
                    <a:pt x="27" y="543"/>
                  </a:lnTo>
                  <a:cubicBezTo>
                    <a:pt x="136" y="489"/>
                    <a:pt x="217" y="408"/>
                    <a:pt x="285" y="326"/>
                  </a:cubicBezTo>
                  <a:cubicBezTo>
                    <a:pt x="339" y="231"/>
                    <a:pt x="353" y="109"/>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7"/>
            <p:cNvSpPr/>
            <p:nvPr/>
          </p:nvSpPr>
          <p:spPr>
            <a:xfrm>
              <a:off x="3209725" y="4343700"/>
              <a:ext cx="14975" cy="11925"/>
            </a:xfrm>
            <a:custGeom>
              <a:avLst/>
              <a:gdLst/>
              <a:ahLst/>
              <a:cxnLst/>
              <a:rect l="l" t="t" r="r" b="b"/>
              <a:pathLst>
                <a:path w="599" h="477" extrusionOk="0">
                  <a:moveTo>
                    <a:pt x="40" y="1"/>
                  </a:moveTo>
                  <a:cubicBezTo>
                    <a:pt x="17" y="1"/>
                    <a:pt x="0" y="33"/>
                    <a:pt x="24" y="44"/>
                  </a:cubicBezTo>
                  <a:cubicBezTo>
                    <a:pt x="227" y="126"/>
                    <a:pt x="417" y="275"/>
                    <a:pt x="539" y="465"/>
                  </a:cubicBezTo>
                  <a:cubicBezTo>
                    <a:pt x="548" y="473"/>
                    <a:pt x="557" y="476"/>
                    <a:pt x="566" y="476"/>
                  </a:cubicBezTo>
                  <a:cubicBezTo>
                    <a:pt x="585" y="476"/>
                    <a:pt x="599" y="461"/>
                    <a:pt x="580" y="451"/>
                  </a:cubicBezTo>
                  <a:cubicBezTo>
                    <a:pt x="444" y="248"/>
                    <a:pt x="268" y="99"/>
                    <a:pt x="51" y="4"/>
                  </a:cubicBezTo>
                  <a:cubicBezTo>
                    <a:pt x="47" y="2"/>
                    <a:pt x="43" y="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7"/>
            <p:cNvSpPr/>
            <p:nvPr/>
          </p:nvSpPr>
          <p:spPr>
            <a:xfrm>
              <a:off x="3204550" y="4339025"/>
              <a:ext cx="13925" cy="9875"/>
            </a:xfrm>
            <a:custGeom>
              <a:avLst/>
              <a:gdLst/>
              <a:ahLst/>
              <a:cxnLst/>
              <a:rect l="l" t="t" r="r" b="b"/>
              <a:pathLst>
                <a:path w="557" h="395" extrusionOk="0">
                  <a:moveTo>
                    <a:pt x="0" y="1"/>
                  </a:moveTo>
                  <a:lnTo>
                    <a:pt x="0" y="1"/>
                  </a:lnTo>
                  <a:cubicBezTo>
                    <a:pt x="27" y="123"/>
                    <a:pt x="122" y="231"/>
                    <a:pt x="231" y="299"/>
                  </a:cubicBezTo>
                  <a:cubicBezTo>
                    <a:pt x="326" y="353"/>
                    <a:pt x="434" y="380"/>
                    <a:pt x="556" y="394"/>
                  </a:cubicBezTo>
                  <a:cubicBezTo>
                    <a:pt x="529" y="258"/>
                    <a:pt x="448" y="150"/>
                    <a:pt x="339" y="82"/>
                  </a:cubicBezTo>
                  <a:cubicBezTo>
                    <a:pt x="261" y="37"/>
                    <a:pt x="163" y="11"/>
                    <a:pt x="71" y="11"/>
                  </a:cubicBezTo>
                  <a:cubicBezTo>
                    <a:pt x="51" y="11"/>
                    <a:pt x="32" y="12"/>
                    <a:pt x="14" y="14"/>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7"/>
            <p:cNvSpPr/>
            <p:nvPr/>
          </p:nvSpPr>
          <p:spPr>
            <a:xfrm>
              <a:off x="3219225" y="4318325"/>
              <a:ext cx="6700" cy="13550"/>
            </a:xfrm>
            <a:custGeom>
              <a:avLst/>
              <a:gdLst/>
              <a:ahLst/>
              <a:cxnLst/>
              <a:rect l="l" t="t" r="r" b="b"/>
              <a:pathLst>
                <a:path w="268" h="542" extrusionOk="0">
                  <a:moveTo>
                    <a:pt x="240" y="0"/>
                  </a:moveTo>
                  <a:cubicBezTo>
                    <a:pt x="233" y="0"/>
                    <a:pt x="227" y="5"/>
                    <a:pt x="227" y="15"/>
                  </a:cubicBezTo>
                  <a:lnTo>
                    <a:pt x="227" y="1"/>
                  </a:lnTo>
                  <a:cubicBezTo>
                    <a:pt x="200" y="191"/>
                    <a:pt x="132" y="354"/>
                    <a:pt x="10" y="503"/>
                  </a:cubicBezTo>
                  <a:cubicBezTo>
                    <a:pt x="0" y="522"/>
                    <a:pt x="18" y="542"/>
                    <a:pt x="34" y="542"/>
                  </a:cubicBezTo>
                  <a:cubicBezTo>
                    <a:pt x="40" y="542"/>
                    <a:pt x="47" y="538"/>
                    <a:pt x="51" y="530"/>
                  </a:cubicBezTo>
                  <a:cubicBezTo>
                    <a:pt x="159" y="381"/>
                    <a:pt x="241" y="205"/>
                    <a:pt x="268" y="29"/>
                  </a:cubicBezTo>
                  <a:cubicBezTo>
                    <a:pt x="268" y="12"/>
                    <a:pt x="252" y="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7"/>
            <p:cNvSpPr/>
            <p:nvPr/>
          </p:nvSpPr>
          <p:spPr>
            <a:xfrm>
              <a:off x="3217100" y="4324800"/>
              <a:ext cx="7475" cy="12225"/>
            </a:xfrm>
            <a:custGeom>
              <a:avLst/>
              <a:gdLst/>
              <a:ahLst/>
              <a:cxnLst/>
              <a:rect l="l" t="t" r="r" b="b"/>
              <a:pathLst>
                <a:path w="299" h="489" extrusionOk="0">
                  <a:moveTo>
                    <a:pt x="271" y="0"/>
                  </a:moveTo>
                  <a:cubicBezTo>
                    <a:pt x="190" y="68"/>
                    <a:pt x="122" y="136"/>
                    <a:pt x="68" y="217"/>
                  </a:cubicBezTo>
                  <a:cubicBezTo>
                    <a:pt x="14" y="299"/>
                    <a:pt x="0" y="393"/>
                    <a:pt x="14" y="488"/>
                  </a:cubicBezTo>
                  <a:lnTo>
                    <a:pt x="14" y="475"/>
                  </a:lnTo>
                  <a:cubicBezTo>
                    <a:pt x="109" y="434"/>
                    <a:pt x="176" y="366"/>
                    <a:pt x="231" y="285"/>
                  </a:cubicBezTo>
                  <a:cubicBezTo>
                    <a:pt x="285" y="204"/>
                    <a:pt x="298" y="95"/>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7"/>
            <p:cNvSpPr/>
            <p:nvPr/>
          </p:nvSpPr>
          <p:spPr>
            <a:xfrm>
              <a:off x="3221925" y="4341000"/>
              <a:ext cx="13400" cy="10550"/>
            </a:xfrm>
            <a:custGeom>
              <a:avLst/>
              <a:gdLst/>
              <a:ahLst/>
              <a:cxnLst/>
              <a:rect l="l" t="t" r="r" b="b"/>
              <a:pathLst>
                <a:path w="536" h="422" extrusionOk="0">
                  <a:moveTo>
                    <a:pt x="40" y="0"/>
                  </a:moveTo>
                  <a:cubicBezTo>
                    <a:pt x="18" y="0"/>
                    <a:pt x="1" y="32"/>
                    <a:pt x="24" y="44"/>
                  </a:cubicBezTo>
                  <a:cubicBezTo>
                    <a:pt x="214" y="125"/>
                    <a:pt x="363" y="247"/>
                    <a:pt x="485" y="410"/>
                  </a:cubicBezTo>
                  <a:cubicBezTo>
                    <a:pt x="489" y="418"/>
                    <a:pt x="496" y="422"/>
                    <a:pt x="503" y="422"/>
                  </a:cubicBezTo>
                  <a:cubicBezTo>
                    <a:pt x="519" y="422"/>
                    <a:pt x="535" y="406"/>
                    <a:pt x="526" y="396"/>
                  </a:cubicBezTo>
                  <a:cubicBezTo>
                    <a:pt x="404" y="220"/>
                    <a:pt x="241" y="84"/>
                    <a:pt x="51" y="3"/>
                  </a:cubicBezTo>
                  <a:cubicBezTo>
                    <a:pt x="47" y="1"/>
                    <a:pt x="44" y="0"/>
                    <a:pt x="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7"/>
            <p:cNvSpPr/>
            <p:nvPr/>
          </p:nvSpPr>
          <p:spPr>
            <a:xfrm>
              <a:off x="3217425" y="4337000"/>
              <a:ext cx="12225" cy="8500"/>
            </a:xfrm>
            <a:custGeom>
              <a:avLst/>
              <a:gdLst/>
              <a:ahLst/>
              <a:cxnLst/>
              <a:rect l="l" t="t" r="r" b="b"/>
              <a:pathLst>
                <a:path w="489" h="340" extrusionOk="0">
                  <a:moveTo>
                    <a:pt x="1" y="0"/>
                  </a:moveTo>
                  <a:lnTo>
                    <a:pt x="1" y="0"/>
                  </a:lnTo>
                  <a:cubicBezTo>
                    <a:pt x="28" y="109"/>
                    <a:pt x="109" y="204"/>
                    <a:pt x="204" y="258"/>
                  </a:cubicBezTo>
                  <a:cubicBezTo>
                    <a:pt x="285" y="312"/>
                    <a:pt x="380" y="339"/>
                    <a:pt x="489" y="339"/>
                  </a:cubicBezTo>
                  <a:cubicBezTo>
                    <a:pt x="462" y="231"/>
                    <a:pt x="394" y="122"/>
                    <a:pt x="299" y="68"/>
                  </a:cubicBezTo>
                  <a:cubicBezTo>
                    <a:pt x="232" y="35"/>
                    <a:pt x="147" y="10"/>
                    <a:pt x="66" y="10"/>
                  </a:cubicBezTo>
                  <a:cubicBezTo>
                    <a:pt x="48" y="10"/>
                    <a:pt x="31" y="12"/>
                    <a:pt x="14" y="1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7"/>
            <p:cNvSpPr/>
            <p:nvPr/>
          </p:nvSpPr>
          <p:spPr>
            <a:xfrm>
              <a:off x="3132425" y="4330375"/>
              <a:ext cx="9075" cy="22525"/>
            </a:xfrm>
            <a:custGeom>
              <a:avLst/>
              <a:gdLst/>
              <a:ahLst/>
              <a:cxnLst/>
              <a:rect l="l" t="t" r="r" b="b"/>
              <a:pathLst>
                <a:path w="363" h="901" extrusionOk="0">
                  <a:moveTo>
                    <a:pt x="336" y="1"/>
                  </a:moveTo>
                  <a:cubicBezTo>
                    <a:pt x="322" y="1"/>
                    <a:pt x="309" y="8"/>
                    <a:pt x="309" y="21"/>
                  </a:cubicBezTo>
                  <a:cubicBezTo>
                    <a:pt x="281" y="320"/>
                    <a:pt x="173" y="618"/>
                    <a:pt x="10" y="876"/>
                  </a:cubicBezTo>
                  <a:cubicBezTo>
                    <a:pt x="1" y="885"/>
                    <a:pt x="17" y="901"/>
                    <a:pt x="33" y="901"/>
                  </a:cubicBezTo>
                  <a:cubicBezTo>
                    <a:pt x="40" y="901"/>
                    <a:pt x="47" y="898"/>
                    <a:pt x="51" y="889"/>
                  </a:cubicBezTo>
                  <a:cubicBezTo>
                    <a:pt x="227" y="632"/>
                    <a:pt x="336" y="333"/>
                    <a:pt x="363" y="21"/>
                  </a:cubicBezTo>
                  <a:cubicBezTo>
                    <a:pt x="363" y="8"/>
                    <a:pt x="349" y="1"/>
                    <a:pt x="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7"/>
            <p:cNvSpPr/>
            <p:nvPr/>
          </p:nvSpPr>
          <p:spPr>
            <a:xfrm>
              <a:off x="3128250" y="4341400"/>
              <a:ext cx="12250" cy="21050"/>
            </a:xfrm>
            <a:custGeom>
              <a:avLst/>
              <a:gdLst/>
              <a:ahLst/>
              <a:cxnLst/>
              <a:rect l="l" t="t" r="r" b="b"/>
              <a:pathLst>
                <a:path w="490" h="842" extrusionOk="0">
                  <a:moveTo>
                    <a:pt x="421" y="1"/>
                  </a:moveTo>
                  <a:cubicBezTo>
                    <a:pt x="299" y="96"/>
                    <a:pt x="191" y="231"/>
                    <a:pt x="109" y="367"/>
                  </a:cubicBezTo>
                  <a:cubicBezTo>
                    <a:pt x="28" y="516"/>
                    <a:pt x="1" y="679"/>
                    <a:pt x="42" y="842"/>
                  </a:cubicBezTo>
                  <a:lnTo>
                    <a:pt x="55" y="801"/>
                  </a:lnTo>
                  <a:cubicBezTo>
                    <a:pt x="191" y="719"/>
                    <a:pt x="313" y="597"/>
                    <a:pt x="394" y="462"/>
                  </a:cubicBezTo>
                  <a:cubicBezTo>
                    <a:pt x="476" y="326"/>
                    <a:pt x="489" y="150"/>
                    <a:pt x="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7"/>
            <p:cNvSpPr/>
            <p:nvPr/>
          </p:nvSpPr>
          <p:spPr>
            <a:xfrm>
              <a:off x="3138175" y="4368450"/>
              <a:ext cx="21900" cy="15925"/>
            </a:xfrm>
            <a:custGeom>
              <a:avLst/>
              <a:gdLst/>
              <a:ahLst/>
              <a:cxnLst/>
              <a:rect l="l" t="t" r="r" b="b"/>
              <a:pathLst>
                <a:path w="876" h="637" extrusionOk="0">
                  <a:moveTo>
                    <a:pt x="27" y="1"/>
                  </a:moveTo>
                  <a:cubicBezTo>
                    <a:pt x="8" y="1"/>
                    <a:pt x="1" y="33"/>
                    <a:pt x="24" y="44"/>
                  </a:cubicBezTo>
                  <a:cubicBezTo>
                    <a:pt x="336" y="166"/>
                    <a:pt x="621" y="370"/>
                    <a:pt x="824" y="627"/>
                  </a:cubicBezTo>
                  <a:cubicBezTo>
                    <a:pt x="831" y="634"/>
                    <a:pt x="837" y="637"/>
                    <a:pt x="843" y="637"/>
                  </a:cubicBezTo>
                  <a:cubicBezTo>
                    <a:pt x="862" y="637"/>
                    <a:pt x="875" y="611"/>
                    <a:pt x="865" y="600"/>
                  </a:cubicBezTo>
                  <a:cubicBezTo>
                    <a:pt x="648" y="329"/>
                    <a:pt x="363" y="112"/>
                    <a:pt x="38" y="4"/>
                  </a:cubicBezTo>
                  <a:cubicBezTo>
                    <a:pt x="34" y="2"/>
                    <a:pt x="31" y="1"/>
                    <a:pt x="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7"/>
            <p:cNvSpPr/>
            <p:nvPr/>
          </p:nvSpPr>
          <p:spPr>
            <a:xfrm>
              <a:off x="3129275" y="4362425"/>
              <a:ext cx="21375" cy="12575"/>
            </a:xfrm>
            <a:custGeom>
              <a:avLst/>
              <a:gdLst/>
              <a:ahLst/>
              <a:cxnLst/>
              <a:rect l="l" t="t" r="r" b="b"/>
              <a:pathLst>
                <a:path w="855" h="503" extrusionOk="0">
                  <a:moveTo>
                    <a:pt x="1" y="1"/>
                  </a:moveTo>
                  <a:cubicBezTo>
                    <a:pt x="68" y="177"/>
                    <a:pt x="204" y="312"/>
                    <a:pt x="367" y="394"/>
                  </a:cubicBezTo>
                  <a:cubicBezTo>
                    <a:pt x="516" y="462"/>
                    <a:pt x="679" y="502"/>
                    <a:pt x="855" y="502"/>
                  </a:cubicBezTo>
                  <a:cubicBezTo>
                    <a:pt x="801" y="312"/>
                    <a:pt x="679" y="163"/>
                    <a:pt x="516" y="68"/>
                  </a:cubicBezTo>
                  <a:cubicBezTo>
                    <a:pt x="414" y="22"/>
                    <a:pt x="299" y="1"/>
                    <a:pt x="185" y="1"/>
                  </a:cubicBezTo>
                  <a:cubicBezTo>
                    <a:pt x="132" y="1"/>
                    <a:pt x="79" y="5"/>
                    <a:pt x="28" y="1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7"/>
            <p:cNvSpPr/>
            <p:nvPr/>
          </p:nvSpPr>
          <p:spPr>
            <a:xfrm>
              <a:off x="3118225" y="4339550"/>
              <a:ext cx="6325" cy="20225"/>
            </a:xfrm>
            <a:custGeom>
              <a:avLst/>
              <a:gdLst/>
              <a:ahLst/>
              <a:cxnLst/>
              <a:rect l="l" t="t" r="r" b="b"/>
              <a:pathLst>
                <a:path w="253" h="809" extrusionOk="0">
                  <a:moveTo>
                    <a:pt x="227" y="0"/>
                  </a:moveTo>
                  <a:cubicBezTo>
                    <a:pt x="215" y="0"/>
                    <a:pt x="205" y="7"/>
                    <a:pt x="212" y="20"/>
                  </a:cubicBezTo>
                  <a:cubicBezTo>
                    <a:pt x="212" y="278"/>
                    <a:pt x="144" y="549"/>
                    <a:pt x="9" y="780"/>
                  </a:cubicBezTo>
                  <a:cubicBezTo>
                    <a:pt x="0" y="797"/>
                    <a:pt x="12" y="808"/>
                    <a:pt x="26" y="808"/>
                  </a:cubicBezTo>
                  <a:cubicBezTo>
                    <a:pt x="35" y="808"/>
                    <a:pt x="44" y="804"/>
                    <a:pt x="49" y="793"/>
                  </a:cubicBezTo>
                  <a:cubicBezTo>
                    <a:pt x="185" y="563"/>
                    <a:pt x="253" y="292"/>
                    <a:pt x="253" y="20"/>
                  </a:cubicBezTo>
                  <a:cubicBezTo>
                    <a:pt x="253" y="7"/>
                    <a:pt x="239" y="0"/>
                    <a:pt x="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7"/>
            <p:cNvSpPr/>
            <p:nvPr/>
          </p:nvSpPr>
          <p:spPr>
            <a:xfrm>
              <a:off x="3115375" y="4349550"/>
              <a:ext cx="9525" cy="18675"/>
            </a:xfrm>
            <a:custGeom>
              <a:avLst/>
              <a:gdLst/>
              <a:ahLst/>
              <a:cxnLst/>
              <a:rect l="l" t="t" r="r" b="b"/>
              <a:pathLst>
                <a:path w="381" h="747" extrusionOk="0">
                  <a:moveTo>
                    <a:pt x="312" y="0"/>
                  </a:moveTo>
                  <a:cubicBezTo>
                    <a:pt x="204" y="95"/>
                    <a:pt x="123" y="217"/>
                    <a:pt x="68" y="339"/>
                  </a:cubicBezTo>
                  <a:cubicBezTo>
                    <a:pt x="0" y="461"/>
                    <a:pt x="0" y="610"/>
                    <a:pt x="41" y="746"/>
                  </a:cubicBezTo>
                  <a:lnTo>
                    <a:pt x="55" y="719"/>
                  </a:lnTo>
                  <a:cubicBezTo>
                    <a:pt x="163" y="638"/>
                    <a:pt x="258" y="529"/>
                    <a:pt x="326" y="407"/>
                  </a:cubicBezTo>
                  <a:cubicBezTo>
                    <a:pt x="380" y="271"/>
                    <a:pt x="380" y="122"/>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7"/>
            <p:cNvSpPr/>
            <p:nvPr/>
          </p:nvSpPr>
          <p:spPr>
            <a:xfrm>
              <a:off x="3124525" y="4372600"/>
              <a:ext cx="20300" cy="12450"/>
            </a:xfrm>
            <a:custGeom>
              <a:avLst/>
              <a:gdLst/>
              <a:ahLst/>
              <a:cxnLst/>
              <a:rect l="l" t="t" r="r" b="b"/>
              <a:pathLst>
                <a:path w="812" h="498" extrusionOk="0">
                  <a:moveTo>
                    <a:pt x="41" y="0"/>
                  </a:moveTo>
                  <a:cubicBezTo>
                    <a:pt x="14" y="0"/>
                    <a:pt x="1" y="41"/>
                    <a:pt x="28" y="55"/>
                  </a:cubicBezTo>
                  <a:cubicBezTo>
                    <a:pt x="313" y="122"/>
                    <a:pt x="570" y="285"/>
                    <a:pt x="760" y="489"/>
                  </a:cubicBezTo>
                  <a:cubicBezTo>
                    <a:pt x="767" y="495"/>
                    <a:pt x="773" y="498"/>
                    <a:pt x="779" y="498"/>
                  </a:cubicBezTo>
                  <a:cubicBezTo>
                    <a:pt x="798" y="498"/>
                    <a:pt x="811" y="472"/>
                    <a:pt x="801" y="461"/>
                  </a:cubicBezTo>
                  <a:cubicBezTo>
                    <a:pt x="597" y="244"/>
                    <a:pt x="326" y="82"/>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7"/>
            <p:cNvSpPr/>
            <p:nvPr/>
          </p:nvSpPr>
          <p:spPr>
            <a:xfrm>
              <a:off x="3116400" y="4368150"/>
              <a:ext cx="19350" cy="9650"/>
            </a:xfrm>
            <a:custGeom>
              <a:avLst/>
              <a:gdLst/>
              <a:ahLst/>
              <a:cxnLst/>
              <a:rect l="l" t="t" r="r" b="b"/>
              <a:pathLst>
                <a:path w="774" h="386" extrusionOk="0">
                  <a:moveTo>
                    <a:pt x="230" y="0"/>
                  </a:moveTo>
                  <a:cubicBezTo>
                    <a:pt x="167" y="0"/>
                    <a:pt x="104" y="10"/>
                    <a:pt x="41" y="29"/>
                  </a:cubicBezTo>
                  <a:lnTo>
                    <a:pt x="0" y="2"/>
                  </a:lnTo>
                  <a:lnTo>
                    <a:pt x="0" y="2"/>
                  </a:lnTo>
                  <a:cubicBezTo>
                    <a:pt x="82" y="151"/>
                    <a:pt x="204" y="260"/>
                    <a:pt x="353" y="328"/>
                  </a:cubicBezTo>
                  <a:cubicBezTo>
                    <a:pt x="464" y="361"/>
                    <a:pt x="585" y="385"/>
                    <a:pt x="700" y="385"/>
                  </a:cubicBezTo>
                  <a:cubicBezTo>
                    <a:pt x="725" y="385"/>
                    <a:pt x="749" y="384"/>
                    <a:pt x="773" y="382"/>
                  </a:cubicBezTo>
                  <a:cubicBezTo>
                    <a:pt x="719" y="219"/>
                    <a:pt x="610" y="97"/>
                    <a:pt x="448" y="43"/>
                  </a:cubicBezTo>
                  <a:cubicBezTo>
                    <a:pt x="375" y="14"/>
                    <a:pt x="302"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7"/>
            <p:cNvSpPr/>
            <p:nvPr/>
          </p:nvSpPr>
          <p:spPr>
            <a:xfrm>
              <a:off x="3106325" y="4347350"/>
              <a:ext cx="5675" cy="19100"/>
            </a:xfrm>
            <a:custGeom>
              <a:avLst/>
              <a:gdLst/>
              <a:ahLst/>
              <a:cxnLst/>
              <a:rect l="l" t="t" r="r" b="b"/>
              <a:pathLst>
                <a:path w="227" h="764" extrusionOk="0">
                  <a:moveTo>
                    <a:pt x="193" y="0"/>
                  </a:moveTo>
                  <a:cubicBezTo>
                    <a:pt x="183" y="0"/>
                    <a:pt x="173" y="7"/>
                    <a:pt x="173" y="20"/>
                  </a:cubicBezTo>
                  <a:lnTo>
                    <a:pt x="159" y="20"/>
                  </a:lnTo>
                  <a:cubicBezTo>
                    <a:pt x="173" y="264"/>
                    <a:pt x="118" y="509"/>
                    <a:pt x="10" y="726"/>
                  </a:cubicBezTo>
                  <a:cubicBezTo>
                    <a:pt x="0" y="745"/>
                    <a:pt x="18" y="764"/>
                    <a:pt x="34" y="764"/>
                  </a:cubicBezTo>
                  <a:cubicBezTo>
                    <a:pt x="40" y="764"/>
                    <a:pt x="47" y="761"/>
                    <a:pt x="51" y="753"/>
                  </a:cubicBezTo>
                  <a:cubicBezTo>
                    <a:pt x="159" y="522"/>
                    <a:pt x="227" y="278"/>
                    <a:pt x="213" y="20"/>
                  </a:cubicBezTo>
                  <a:cubicBezTo>
                    <a:pt x="213" y="7"/>
                    <a:pt x="203"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7"/>
            <p:cNvSpPr/>
            <p:nvPr/>
          </p:nvSpPr>
          <p:spPr>
            <a:xfrm>
              <a:off x="3103500" y="4356650"/>
              <a:ext cx="8500" cy="17675"/>
            </a:xfrm>
            <a:custGeom>
              <a:avLst/>
              <a:gdLst/>
              <a:ahLst/>
              <a:cxnLst/>
              <a:rect l="l" t="t" r="r" b="b"/>
              <a:pathLst>
                <a:path w="340" h="707" extrusionOk="0">
                  <a:moveTo>
                    <a:pt x="272" y="1"/>
                  </a:moveTo>
                  <a:cubicBezTo>
                    <a:pt x="177" y="96"/>
                    <a:pt x="109" y="204"/>
                    <a:pt x="55" y="326"/>
                  </a:cubicBezTo>
                  <a:cubicBezTo>
                    <a:pt x="1" y="449"/>
                    <a:pt x="1" y="584"/>
                    <a:pt x="55" y="706"/>
                  </a:cubicBezTo>
                  <a:lnTo>
                    <a:pt x="55" y="679"/>
                  </a:lnTo>
                  <a:cubicBezTo>
                    <a:pt x="164" y="598"/>
                    <a:pt x="245" y="489"/>
                    <a:pt x="299" y="367"/>
                  </a:cubicBezTo>
                  <a:cubicBezTo>
                    <a:pt x="340" y="245"/>
                    <a:pt x="340" y="109"/>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7"/>
            <p:cNvSpPr/>
            <p:nvPr/>
          </p:nvSpPr>
          <p:spPr>
            <a:xfrm>
              <a:off x="3112325" y="4378025"/>
              <a:ext cx="19525" cy="11100"/>
            </a:xfrm>
            <a:custGeom>
              <a:avLst/>
              <a:gdLst/>
              <a:ahLst/>
              <a:cxnLst/>
              <a:rect l="l" t="t" r="r" b="b"/>
              <a:pathLst>
                <a:path w="781" h="444" extrusionOk="0">
                  <a:moveTo>
                    <a:pt x="41" y="0"/>
                  </a:moveTo>
                  <a:cubicBezTo>
                    <a:pt x="14" y="0"/>
                    <a:pt x="0" y="41"/>
                    <a:pt x="28" y="55"/>
                  </a:cubicBezTo>
                  <a:cubicBezTo>
                    <a:pt x="299" y="109"/>
                    <a:pt x="543" y="244"/>
                    <a:pt x="733" y="434"/>
                  </a:cubicBezTo>
                  <a:cubicBezTo>
                    <a:pt x="736" y="441"/>
                    <a:pt x="741" y="443"/>
                    <a:pt x="746" y="443"/>
                  </a:cubicBezTo>
                  <a:cubicBezTo>
                    <a:pt x="762" y="443"/>
                    <a:pt x="780" y="418"/>
                    <a:pt x="760" y="407"/>
                  </a:cubicBezTo>
                  <a:cubicBezTo>
                    <a:pt x="570" y="204"/>
                    <a:pt x="312" y="68"/>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7"/>
            <p:cNvSpPr/>
            <p:nvPr/>
          </p:nvSpPr>
          <p:spPr>
            <a:xfrm>
              <a:off x="3104875" y="4373875"/>
              <a:ext cx="18325" cy="8700"/>
            </a:xfrm>
            <a:custGeom>
              <a:avLst/>
              <a:gdLst/>
              <a:ahLst/>
              <a:cxnLst/>
              <a:rect l="l" t="t" r="r" b="b"/>
              <a:pathLst>
                <a:path w="733" h="348" extrusionOk="0">
                  <a:moveTo>
                    <a:pt x="229" y="0"/>
                  </a:moveTo>
                  <a:cubicBezTo>
                    <a:pt x="163" y="0"/>
                    <a:pt x="95" y="10"/>
                    <a:pt x="27" y="31"/>
                  </a:cubicBezTo>
                  <a:lnTo>
                    <a:pt x="0" y="17"/>
                  </a:lnTo>
                  <a:lnTo>
                    <a:pt x="0" y="17"/>
                  </a:lnTo>
                  <a:cubicBezTo>
                    <a:pt x="68" y="153"/>
                    <a:pt x="190" y="248"/>
                    <a:pt x="339" y="302"/>
                  </a:cubicBezTo>
                  <a:cubicBezTo>
                    <a:pt x="431" y="332"/>
                    <a:pt x="530" y="348"/>
                    <a:pt x="631" y="348"/>
                  </a:cubicBezTo>
                  <a:cubicBezTo>
                    <a:pt x="665" y="348"/>
                    <a:pt x="699" y="346"/>
                    <a:pt x="732" y="343"/>
                  </a:cubicBezTo>
                  <a:cubicBezTo>
                    <a:pt x="678" y="193"/>
                    <a:pt x="570" y="85"/>
                    <a:pt x="420" y="31"/>
                  </a:cubicBezTo>
                  <a:cubicBezTo>
                    <a:pt x="359" y="10"/>
                    <a:pt x="295"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7"/>
            <p:cNvSpPr/>
            <p:nvPr/>
          </p:nvSpPr>
          <p:spPr>
            <a:xfrm>
              <a:off x="3041750" y="4333275"/>
              <a:ext cx="191650" cy="95175"/>
            </a:xfrm>
            <a:custGeom>
              <a:avLst/>
              <a:gdLst/>
              <a:ahLst/>
              <a:cxnLst/>
              <a:rect l="l" t="t" r="r" b="b"/>
              <a:pathLst>
                <a:path w="7666" h="3807" extrusionOk="0">
                  <a:moveTo>
                    <a:pt x="7584" y="0"/>
                  </a:moveTo>
                  <a:cubicBezTo>
                    <a:pt x="6526" y="122"/>
                    <a:pt x="5482" y="366"/>
                    <a:pt x="4492" y="719"/>
                  </a:cubicBezTo>
                  <a:cubicBezTo>
                    <a:pt x="3339" y="1085"/>
                    <a:pt x="2254" y="1641"/>
                    <a:pt x="1291" y="2360"/>
                  </a:cubicBezTo>
                  <a:cubicBezTo>
                    <a:pt x="789" y="2740"/>
                    <a:pt x="369" y="3187"/>
                    <a:pt x="30" y="3716"/>
                  </a:cubicBezTo>
                  <a:cubicBezTo>
                    <a:pt x="1" y="3765"/>
                    <a:pt x="48" y="3806"/>
                    <a:pt x="92" y="3806"/>
                  </a:cubicBezTo>
                  <a:cubicBezTo>
                    <a:pt x="109" y="3806"/>
                    <a:pt x="127" y="3799"/>
                    <a:pt x="138" y="3784"/>
                  </a:cubicBezTo>
                  <a:lnTo>
                    <a:pt x="138" y="3770"/>
                  </a:lnTo>
                  <a:cubicBezTo>
                    <a:pt x="735" y="2807"/>
                    <a:pt x="1698" y="2129"/>
                    <a:pt x="2674" y="1600"/>
                  </a:cubicBezTo>
                  <a:cubicBezTo>
                    <a:pt x="3719" y="1072"/>
                    <a:pt x="4831" y="678"/>
                    <a:pt x="5970" y="421"/>
                  </a:cubicBezTo>
                  <a:cubicBezTo>
                    <a:pt x="6499" y="285"/>
                    <a:pt x="7041" y="190"/>
                    <a:pt x="7584" y="122"/>
                  </a:cubicBezTo>
                  <a:cubicBezTo>
                    <a:pt x="7665" y="109"/>
                    <a:pt x="7665" y="0"/>
                    <a:pt x="7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7"/>
            <p:cNvSpPr/>
            <p:nvPr/>
          </p:nvSpPr>
          <p:spPr>
            <a:xfrm>
              <a:off x="2805150" y="4351115"/>
              <a:ext cx="238440" cy="166608"/>
            </a:xfrm>
            <a:custGeom>
              <a:avLst/>
              <a:gdLst/>
              <a:ahLst/>
              <a:cxnLst/>
              <a:rect l="l" t="t" r="r" b="b"/>
              <a:pathLst>
                <a:path w="4734" h="5764" extrusionOk="0">
                  <a:moveTo>
                    <a:pt x="2374" y="0"/>
                  </a:moveTo>
                  <a:cubicBezTo>
                    <a:pt x="1058" y="0"/>
                    <a:pt x="0" y="1288"/>
                    <a:pt x="0" y="2875"/>
                  </a:cubicBezTo>
                  <a:cubicBezTo>
                    <a:pt x="0" y="4462"/>
                    <a:pt x="1058" y="5764"/>
                    <a:pt x="2374" y="5764"/>
                  </a:cubicBezTo>
                  <a:cubicBezTo>
                    <a:pt x="3676" y="5764"/>
                    <a:pt x="4733" y="4462"/>
                    <a:pt x="4733" y="2875"/>
                  </a:cubicBezTo>
                  <a:cubicBezTo>
                    <a:pt x="4733" y="1288"/>
                    <a:pt x="3676" y="0"/>
                    <a:pt x="2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7"/>
            <p:cNvSpPr/>
            <p:nvPr/>
          </p:nvSpPr>
          <p:spPr>
            <a:xfrm>
              <a:off x="2764450" y="4305800"/>
              <a:ext cx="73600" cy="132925"/>
            </a:xfrm>
            <a:custGeom>
              <a:avLst/>
              <a:gdLst/>
              <a:ahLst/>
              <a:cxnLst/>
              <a:rect l="l" t="t" r="r" b="b"/>
              <a:pathLst>
                <a:path w="2944" h="5317" extrusionOk="0">
                  <a:moveTo>
                    <a:pt x="2795" y="1"/>
                  </a:moveTo>
                  <a:cubicBezTo>
                    <a:pt x="910" y="1045"/>
                    <a:pt x="1" y="3242"/>
                    <a:pt x="598" y="5317"/>
                  </a:cubicBezTo>
                  <a:lnTo>
                    <a:pt x="1452" y="5263"/>
                  </a:lnTo>
                  <a:cubicBezTo>
                    <a:pt x="1520" y="5005"/>
                    <a:pt x="1710" y="4829"/>
                    <a:pt x="1886" y="4639"/>
                  </a:cubicBezTo>
                  <a:cubicBezTo>
                    <a:pt x="2401" y="4001"/>
                    <a:pt x="2740" y="3242"/>
                    <a:pt x="2835" y="2428"/>
                  </a:cubicBezTo>
                  <a:cubicBezTo>
                    <a:pt x="2944" y="1628"/>
                    <a:pt x="2930" y="801"/>
                    <a:pt x="2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7"/>
            <p:cNvSpPr/>
            <p:nvPr/>
          </p:nvSpPr>
          <p:spPr>
            <a:xfrm>
              <a:off x="2803800" y="4343775"/>
              <a:ext cx="65450" cy="93275"/>
            </a:xfrm>
            <a:custGeom>
              <a:avLst/>
              <a:gdLst/>
              <a:ahLst/>
              <a:cxnLst/>
              <a:rect l="l" t="t" r="r" b="b"/>
              <a:pathLst>
                <a:path w="2618" h="3731" extrusionOk="0">
                  <a:moveTo>
                    <a:pt x="2618" y="1"/>
                  </a:moveTo>
                  <a:lnTo>
                    <a:pt x="2618" y="1"/>
                  </a:lnTo>
                  <a:cubicBezTo>
                    <a:pt x="1953" y="407"/>
                    <a:pt x="1370" y="923"/>
                    <a:pt x="868" y="1506"/>
                  </a:cubicBezTo>
                  <a:cubicBezTo>
                    <a:pt x="366" y="2103"/>
                    <a:pt x="54" y="2835"/>
                    <a:pt x="0" y="3622"/>
                  </a:cubicBezTo>
                  <a:lnTo>
                    <a:pt x="1112" y="3730"/>
                  </a:lnTo>
                  <a:cubicBezTo>
                    <a:pt x="2048" y="2713"/>
                    <a:pt x="2590" y="1384"/>
                    <a:pt x="2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7"/>
            <p:cNvSpPr/>
            <p:nvPr/>
          </p:nvSpPr>
          <p:spPr>
            <a:xfrm>
              <a:off x="3010600" y="4265450"/>
              <a:ext cx="116325" cy="200075"/>
            </a:xfrm>
            <a:custGeom>
              <a:avLst/>
              <a:gdLst/>
              <a:ahLst/>
              <a:cxnLst/>
              <a:rect l="l" t="t" r="r" b="b"/>
              <a:pathLst>
                <a:path w="4653" h="8003" extrusionOk="0">
                  <a:moveTo>
                    <a:pt x="4653" y="1"/>
                  </a:moveTo>
                  <a:lnTo>
                    <a:pt x="4653" y="1"/>
                  </a:lnTo>
                  <a:cubicBezTo>
                    <a:pt x="2673" y="1357"/>
                    <a:pt x="1357" y="3473"/>
                    <a:pt x="476" y="5697"/>
                  </a:cubicBezTo>
                  <a:cubicBezTo>
                    <a:pt x="218" y="6321"/>
                    <a:pt x="1" y="6972"/>
                    <a:pt x="42" y="7636"/>
                  </a:cubicBezTo>
                  <a:lnTo>
                    <a:pt x="747" y="8002"/>
                  </a:lnTo>
                  <a:cubicBezTo>
                    <a:pt x="964" y="4937"/>
                    <a:pt x="2361" y="2062"/>
                    <a:pt x="4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7"/>
            <p:cNvSpPr/>
            <p:nvPr/>
          </p:nvSpPr>
          <p:spPr>
            <a:xfrm>
              <a:off x="3020100" y="4297325"/>
              <a:ext cx="126150" cy="161075"/>
            </a:xfrm>
            <a:custGeom>
              <a:avLst/>
              <a:gdLst/>
              <a:ahLst/>
              <a:cxnLst/>
              <a:rect l="l" t="t" r="r" b="b"/>
              <a:pathLst>
                <a:path w="5046" h="6443" extrusionOk="0">
                  <a:moveTo>
                    <a:pt x="5046" y="1"/>
                  </a:moveTo>
                  <a:lnTo>
                    <a:pt x="5046" y="1"/>
                  </a:lnTo>
                  <a:cubicBezTo>
                    <a:pt x="2672" y="1520"/>
                    <a:pt x="896" y="3784"/>
                    <a:pt x="1" y="6443"/>
                  </a:cubicBezTo>
                  <a:lnTo>
                    <a:pt x="1357" y="5981"/>
                  </a:lnTo>
                  <a:cubicBezTo>
                    <a:pt x="1411" y="4096"/>
                    <a:pt x="2754" y="2523"/>
                    <a:pt x="4028" y="1126"/>
                  </a:cubicBezTo>
                  <a:cubicBezTo>
                    <a:pt x="4368" y="760"/>
                    <a:pt x="4707" y="380"/>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7"/>
            <p:cNvSpPr/>
            <p:nvPr/>
          </p:nvSpPr>
          <p:spPr>
            <a:xfrm>
              <a:off x="3003150" y="4420350"/>
              <a:ext cx="83425" cy="227150"/>
            </a:xfrm>
            <a:custGeom>
              <a:avLst/>
              <a:gdLst/>
              <a:ahLst/>
              <a:cxnLst/>
              <a:rect l="l" t="t" r="r" b="b"/>
              <a:pathLst>
                <a:path w="3337" h="9086" extrusionOk="0">
                  <a:moveTo>
                    <a:pt x="1777" y="0"/>
                  </a:moveTo>
                  <a:cubicBezTo>
                    <a:pt x="1287" y="0"/>
                    <a:pt x="819" y="311"/>
                    <a:pt x="543" y="708"/>
                  </a:cubicBezTo>
                  <a:cubicBezTo>
                    <a:pt x="217" y="1169"/>
                    <a:pt x="95" y="1725"/>
                    <a:pt x="0" y="2295"/>
                  </a:cubicBezTo>
                  <a:lnTo>
                    <a:pt x="1438" y="4559"/>
                  </a:lnTo>
                  <a:cubicBezTo>
                    <a:pt x="1831" y="5916"/>
                    <a:pt x="1018" y="7516"/>
                    <a:pt x="1750" y="8723"/>
                  </a:cubicBezTo>
                  <a:cubicBezTo>
                    <a:pt x="1859" y="8911"/>
                    <a:pt x="2085" y="9086"/>
                    <a:pt x="2283" y="9086"/>
                  </a:cubicBezTo>
                  <a:cubicBezTo>
                    <a:pt x="2355" y="9086"/>
                    <a:pt x="2424" y="9062"/>
                    <a:pt x="2482" y="9008"/>
                  </a:cubicBezTo>
                  <a:cubicBezTo>
                    <a:pt x="2550" y="8940"/>
                    <a:pt x="2591" y="8845"/>
                    <a:pt x="2604" y="8764"/>
                  </a:cubicBezTo>
                  <a:cubicBezTo>
                    <a:pt x="2971" y="7584"/>
                    <a:pt x="2564" y="6322"/>
                    <a:pt x="2672" y="5088"/>
                  </a:cubicBezTo>
                  <a:cubicBezTo>
                    <a:pt x="2740" y="4370"/>
                    <a:pt x="2998" y="3664"/>
                    <a:pt x="3147" y="2946"/>
                  </a:cubicBezTo>
                  <a:cubicBezTo>
                    <a:pt x="3296" y="2227"/>
                    <a:pt x="3337" y="1440"/>
                    <a:pt x="2984" y="803"/>
                  </a:cubicBezTo>
                  <a:cubicBezTo>
                    <a:pt x="2781" y="396"/>
                    <a:pt x="2401" y="111"/>
                    <a:pt x="1967" y="16"/>
                  </a:cubicBezTo>
                  <a:cubicBezTo>
                    <a:pt x="1903" y="5"/>
                    <a:pt x="1840" y="0"/>
                    <a:pt x="1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7"/>
            <p:cNvSpPr/>
            <p:nvPr/>
          </p:nvSpPr>
          <p:spPr>
            <a:xfrm>
              <a:off x="3021125" y="4424375"/>
              <a:ext cx="132250" cy="188425"/>
            </a:xfrm>
            <a:custGeom>
              <a:avLst/>
              <a:gdLst/>
              <a:ahLst/>
              <a:cxnLst/>
              <a:rect l="l" t="t" r="r" b="b"/>
              <a:pathLst>
                <a:path w="5290" h="7537" extrusionOk="0">
                  <a:moveTo>
                    <a:pt x="2213" y="0"/>
                  </a:moveTo>
                  <a:cubicBezTo>
                    <a:pt x="1966" y="0"/>
                    <a:pt x="1721" y="48"/>
                    <a:pt x="1492" y="154"/>
                  </a:cubicBezTo>
                  <a:cubicBezTo>
                    <a:pt x="719" y="506"/>
                    <a:pt x="326" y="1347"/>
                    <a:pt x="0" y="2134"/>
                  </a:cubicBezTo>
                  <a:lnTo>
                    <a:pt x="624" y="1361"/>
                  </a:lnTo>
                  <a:cubicBezTo>
                    <a:pt x="762" y="1199"/>
                    <a:pt x="962" y="1128"/>
                    <a:pt x="1170" y="1128"/>
                  </a:cubicBezTo>
                  <a:cubicBezTo>
                    <a:pt x="1453" y="1128"/>
                    <a:pt x="1752" y="1258"/>
                    <a:pt x="1940" y="1469"/>
                  </a:cubicBezTo>
                  <a:cubicBezTo>
                    <a:pt x="2279" y="1849"/>
                    <a:pt x="2346" y="2378"/>
                    <a:pt x="2387" y="2879"/>
                  </a:cubicBezTo>
                  <a:cubicBezTo>
                    <a:pt x="2455" y="3897"/>
                    <a:pt x="2414" y="4927"/>
                    <a:pt x="2577" y="5931"/>
                  </a:cubicBezTo>
                  <a:cubicBezTo>
                    <a:pt x="2618" y="6338"/>
                    <a:pt x="2740" y="6717"/>
                    <a:pt x="2957" y="7043"/>
                  </a:cubicBezTo>
                  <a:cubicBezTo>
                    <a:pt x="3167" y="7352"/>
                    <a:pt x="3511" y="7537"/>
                    <a:pt x="3868" y="7537"/>
                  </a:cubicBezTo>
                  <a:cubicBezTo>
                    <a:pt x="3903" y="7537"/>
                    <a:pt x="3939" y="7535"/>
                    <a:pt x="3974" y="7531"/>
                  </a:cubicBezTo>
                  <a:cubicBezTo>
                    <a:pt x="4489" y="7450"/>
                    <a:pt x="4815" y="6934"/>
                    <a:pt x="4964" y="6433"/>
                  </a:cubicBezTo>
                  <a:cubicBezTo>
                    <a:pt x="5289" y="5416"/>
                    <a:pt x="5222" y="4331"/>
                    <a:pt x="5018" y="3286"/>
                  </a:cubicBezTo>
                  <a:cubicBezTo>
                    <a:pt x="4855" y="2391"/>
                    <a:pt x="4571" y="1483"/>
                    <a:pt x="3960" y="818"/>
                  </a:cubicBezTo>
                  <a:cubicBezTo>
                    <a:pt x="3519" y="328"/>
                    <a:pt x="2858" y="0"/>
                    <a:pt x="2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7"/>
            <p:cNvSpPr/>
            <p:nvPr/>
          </p:nvSpPr>
          <p:spPr>
            <a:xfrm>
              <a:off x="3079775" y="4427850"/>
              <a:ext cx="43750" cy="159750"/>
            </a:xfrm>
            <a:custGeom>
              <a:avLst/>
              <a:gdLst/>
              <a:ahLst/>
              <a:cxnLst/>
              <a:rect l="l" t="t" r="r" b="b"/>
              <a:pathLst>
                <a:path w="1750" h="6390" extrusionOk="0">
                  <a:moveTo>
                    <a:pt x="123" y="1"/>
                  </a:moveTo>
                  <a:cubicBezTo>
                    <a:pt x="0" y="1"/>
                    <a:pt x="0" y="191"/>
                    <a:pt x="123" y="191"/>
                  </a:cubicBezTo>
                  <a:cubicBezTo>
                    <a:pt x="706" y="191"/>
                    <a:pt x="1113" y="720"/>
                    <a:pt x="1302" y="1222"/>
                  </a:cubicBezTo>
                  <a:cubicBezTo>
                    <a:pt x="1465" y="1764"/>
                    <a:pt x="1533" y="2334"/>
                    <a:pt x="1479" y="2903"/>
                  </a:cubicBezTo>
                  <a:cubicBezTo>
                    <a:pt x="1411" y="4042"/>
                    <a:pt x="1140" y="5195"/>
                    <a:pt x="1465" y="6321"/>
                  </a:cubicBezTo>
                  <a:cubicBezTo>
                    <a:pt x="1476" y="6369"/>
                    <a:pt x="1512" y="6390"/>
                    <a:pt x="1549" y="6390"/>
                  </a:cubicBezTo>
                  <a:cubicBezTo>
                    <a:pt x="1606" y="6390"/>
                    <a:pt x="1666" y="6341"/>
                    <a:pt x="1641" y="6267"/>
                  </a:cubicBezTo>
                  <a:cubicBezTo>
                    <a:pt x="1370" y="5317"/>
                    <a:pt x="1547" y="4314"/>
                    <a:pt x="1628" y="3351"/>
                  </a:cubicBezTo>
                  <a:cubicBezTo>
                    <a:pt x="1723" y="2456"/>
                    <a:pt x="1750" y="1439"/>
                    <a:pt x="1221" y="665"/>
                  </a:cubicBezTo>
                  <a:cubicBezTo>
                    <a:pt x="991" y="272"/>
                    <a:pt x="584" y="28"/>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7"/>
            <p:cNvSpPr/>
            <p:nvPr/>
          </p:nvSpPr>
          <p:spPr>
            <a:xfrm>
              <a:off x="3098700" y="4535275"/>
              <a:ext cx="20550" cy="35400"/>
            </a:xfrm>
            <a:custGeom>
              <a:avLst/>
              <a:gdLst/>
              <a:ahLst/>
              <a:cxnLst/>
              <a:rect l="l" t="t" r="r" b="b"/>
              <a:pathLst>
                <a:path w="822" h="1416" extrusionOk="0">
                  <a:moveTo>
                    <a:pt x="693" y="1"/>
                  </a:moveTo>
                  <a:cubicBezTo>
                    <a:pt x="662" y="1"/>
                    <a:pt x="631" y="17"/>
                    <a:pt x="613" y="57"/>
                  </a:cubicBezTo>
                  <a:cubicBezTo>
                    <a:pt x="328" y="423"/>
                    <a:pt x="139" y="844"/>
                    <a:pt x="17" y="1305"/>
                  </a:cubicBezTo>
                  <a:cubicBezTo>
                    <a:pt x="0" y="1370"/>
                    <a:pt x="57" y="1415"/>
                    <a:pt x="114" y="1415"/>
                  </a:cubicBezTo>
                  <a:cubicBezTo>
                    <a:pt x="152" y="1415"/>
                    <a:pt x="190" y="1395"/>
                    <a:pt x="206" y="1346"/>
                  </a:cubicBezTo>
                  <a:cubicBezTo>
                    <a:pt x="315" y="912"/>
                    <a:pt x="518" y="505"/>
                    <a:pt x="776" y="152"/>
                  </a:cubicBezTo>
                  <a:cubicBezTo>
                    <a:pt x="822" y="70"/>
                    <a:pt x="757"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7"/>
            <p:cNvSpPr/>
            <p:nvPr/>
          </p:nvSpPr>
          <p:spPr>
            <a:xfrm>
              <a:off x="3095375" y="4501475"/>
              <a:ext cx="25600" cy="31275"/>
            </a:xfrm>
            <a:custGeom>
              <a:avLst/>
              <a:gdLst/>
              <a:ahLst/>
              <a:cxnLst/>
              <a:rect l="l" t="t" r="r" b="b"/>
              <a:pathLst>
                <a:path w="1024" h="1251" extrusionOk="0">
                  <a:moveTo>
                    <a:pt x="879" y="1"/>
                  </a:moveTo>
                  <a:cubicBezTo>
                    <a:pt x="857" y="1"/>
                    <a:pt x="835" y="8"/>
                    <a:pt x="814" y="26"/>
                  </a:cubicBezTo>
                  <a:cubicBezTo>
                    <a:pt x="461" y="324"/>
                    <a:pt x="190" y="704"/>
                    <a:pt x="14" y="1138"/>
                  </a:cubicBezTo>
                  <a:cubicBezTo>
                    <a:pt x="0" y="1179"/>
                    <a:pt x="27" y="1233"/>
                    <a:pt x="82" y="1247"/>
                  </a:cubicBezTo>
                  <a:cubicBezTo>
                    <a:pt x="89" y="1249"/>
                    <a:pt x="96" y="1250"/>
                    <a:pt x="104" y="1250"/>
                  </a:cubicBezTo>
                  <a:cubicBezTo>
                    <a:pt x="140" y="1250"/>
                    <a:pt x="179" y="1224"/>
                    <a:pt x="190" y="1179"/>
                  </a:cubicBezTo>
                  <a:cubicBezTo>
                    <a:pt x="367" y="785"/>
                    <a:pt x="624" y="433"/>
                    <a:pt x="950" y="162"/>
                  </a:cubicBezTo>
                  <a:cubicBezTo>
                    <a:pt x="1024" y="98"/>
                    <a:pt x="957"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7"/>
            <p:cNvSpPr/>
            <p:nvPr/>
          </p:nvSpPr>
          <p:spPr>
            <a:xfrm>
              <a:off x="3095375" y="4468125"/>
              <a:ext cx="23425" cy="24525"/>
            </a:xfrm>
            <a:custGeom>
              <a:avLst/>
              <a:gdLst/>
              <a:ahLst/>
              <a:cxnLst/>
              <a:rect l="l" t="t" r="r" b="b"/>
              <a:pathLst>
                <a:path w="937" h="981" extrusionOk="0">
                  <a:moveTo>
                    <a:pt x="828" y="0"/>
                  </a:moveTo>
                  <a:cubicBezTo>
                    <a:pt x="804" y="0"/>
                    <a:pt x="780" y="11"/>
                    <a:pt x="760" y="31"/>
                  </a:cubicBezTo>
                  <a:cubicBezTo>
                    <a:pt x="475" y="261"/>
                    <a:pt x="231" y="533"/>
                    <a:pt x="27" y="845"/>
                  </a:cubicBezTo>
                  <a:cubicBezTo>
                    <a:pt x="0" y="885"/>
                    <a:pt x="14" y="940"/>
                    <a:pt x="55" y="967"/>
                  </a:cubicBezTo>
                  <a:cubicBezTo>
                    <a:pt x="69" y="976"/>
                    <a:pt x="87" y="981"/>
                    <a:pt x="105" y="981"/>
                  </a:cubicBezTo>
                  <a:cubicBezTo>
                    <a:pt x="138" y="981"/>
                    <a:pt x="173" y="966"/>
                    <a:pt x="190" y="940"/>
                  </a:cubicBezTo>
                  <a:cubicBezTo>
                    <a:pt x="380" y="641"/>
                    <a:pt x="624" y="384"/>
                    <a:pt x="895" y="167"/>
                  </a:cubicBezTo>
                  <a:cubicBezTo>
                    <a:pt x="936" y="126"/>
                    <a:pt x="936" y="58"/>
                    <a:pt x="895" y="31"/>
                  </a:cubicBezTo>
                  <a:cubicBezTo>
                    <a:pt x="875" y="11"/>
                    <a:pt x="851" y="0"/>
                    <a:pt x="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7"/>
            <p:cNvSpPr/>
            <p:nvPr/>
          </p:nvSpPr>
          <p:spPr>
            <a:xfrm>
              <a:off x="3113450" y="4556300"/>
              <a:ext cx="16875" cy="16700"/>
            </a:xfrm>
            <a:custGeom>
              <a:avLst/>
              <a:gdLst/>
              <a:ahLst/>
              <a:cxnLst/>
              <a:rect l="l" t="t" r="r" b="b"/>
              <a:pathLst>
                <a:path w="675" h="668" extrusionOk="0">
                  <a:moveTo>
                    <a:pt x="134" y="0"/>
                  </a:moveTo>
                  <a:cubicBezTo>
                    <a:pt x="51" y="0"/>
                    <a:pt x="1" y="123"/>
                    <a:pt x="91" y="179"/>
                  </a:cubicBezTo>
                  <a:lnTo>
                    <a:pt x="105" y="193"/>
                  </a:lnTo>
                  <a:cubicBezTo>
                    <a:pt x="132" y="206"/>
                    <a:pt x="145" y="220"/>
                    <a:pt x="172" y="233"/>
                  </a:cubicBezTo>
                  <a:lnTo>
                    <a:pt x="200" y="247"/>
                  </a:lnTo>
                  <a:lnTo>
                    <a:pt x="213" y="261"/>
                  </a:lnTo>
                  <a:cubicBezTo>
                    <a:pt x="254" y="288"/>
                    <a:pt x="294" y="328"/>
                    <a:pt x="335" y="369"/>
                  </a:cubicBezTo>
                  <a:cubicBezTo>
                    <a:pt x="349" y="383"/>
                    <a:pt x="362" y="410"/>
                    <a:pt x="389" y="423"/>
                  </a:cubicBezTo>
                  <a:lnTo>
                    <a:pt x="389" y="437"/>
                  </a:lnTo>
                  <a:lnTo>
                    <a:pt x="417" y="478"/>
                  </a:lnTo>
                  <a:cubicBezTo>
                    <a:pt x="444" y="518"/>
                    <a:pt x="471" y="573"/>
                    <a:pt x="484" y="613"/>
                  </a:cubicBezTo>
                  <a:cubicBezTo>
                    <a:pt x="502" y="649"/>
                    <a:pt x="539" y="667"/>
                    <a:pt x="573" y="667"/>
                  </a:cubicBezTo>
                  <a:cubicBezTo>
                    <a:pt x="590" y="667"/>
                    <a:pt x="606" y="663"/>
                    <a:pt x="620" y="654"/>
                  </a:cubicBezTo>
                  <a:cubicBezTo>
                    <a:pt x="661" y="627"/>
                    <a:pt x="674" y="559"/>
                    <a:pt x="661" y="518"/>
                  </a:cubicBezTo>
                  <a:cubicBezTo>
                    <a:pt x="566" y="301"/>
                    <a:pt x="403" y="125"/>
                    <a:pt x="186" y="16"/>
                  </a:cubicBezTo>
                  <a:cubicBezTo>
                    <a:pt x="168" y="5"/>
                    <a:pt x="150"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7"/>
            <p:cNvSpPr/>
            <p:nvPr/>
          </p:nvSpPr>
          <p:spPr>
            <a:xfrm>
              <a:off x="3020450" y="4387150"/>
              <a:ext cx="165125" cy="161900"/>
            </a:xfrm>
            <a:custGeom>
              <a:avLst/>
              <a:gdLst/>
              <a:ahLst/>
              <a:cxnLst/>
              <a:rect l="l" t="t" r="r" b="b"/>
              <a:pathLst>
                <a:path w="6605" h="6476" extrusionOk="0">
                  <a:moveTo>
                    <a:pt x="2873" y="1"/>
                  </a:moveTo>
                  <a:cubicBezTo>
                    <a:pt x="2180" y="1"/>
                    <a:pt x="1508" y="372"/>
                    <a:pt x="1044" y="897"/>
                  </a:cubicBezTo>
                  <a:cubicBezTo>
                    <a:pt x="529" y="1480"/>
                    <a:pt x="231" y="2212"/>
                    <a:pt x="0" y="2958"/>
                  </a:cubicBezTo>
                  <a:lnTo>
                    <a:pt x="448" y="3053"/>
                  </a:lnTo>
                  <a:cubicBezTo>
                    <a:pt x="502" y="2551"/>
                    <a:pt x="1017" y="2171"/>
                    <a:pt x="1519" y="2131"/>
                  </a:cubicBezTo>
                  <a:cubicBezTo>
                    <a:pt x="1537" y="2130"/>
                    <a:pt x="1554" y="2130"/>
                    <a:pt x="1572" y="2130"/>
                  </a:cubicBezTo>
                  <a:cubicBezTo>
                    <a:pt x="2081" y="2130"/>
                    <a:pt x="2562" y="2319"/>
                    <a:pt x="2916" y="2673"/>
                  </a:cubicBezTo>
                  <a:cubicBezTo>
                    <a:pt x="3282" y="3039"/>
                    <a:pt x="3594" y="3446"/>
                    <a:pt x="3852" y="3894"/>
                  </a:cubicBezTo>
                  <a:lnTo>
                    <a:pt x="5018" y="5765"/>
                  </a:lnTo>
                  <a:cubicBezTo>
                    <a:pt x="5234" y="6109"/>
                    <a:pt x="5522" y="6476"/>
                    <a:pt x="5903" y="6476"/>
                  </a:cubicBezTo>
                  <a:cubicBezTo>
                    <a:pt x="5929" y="6476"/>
                    <a:pt x="5955" y="6474"/>
                    <a:pt x="5981" y="6471"/>
                  </a:cubicBezTo>
                  <a:cubicBezTo>
                    <a:pt x="6252" y="6416"/>
                    <a:pt x="6456" y="6213"/>
                    <a:pt x="6537" y="5942"/>
                  </a:cubicBezTo>
                  <a:cubicBezTo>
                    <a:pt x="6605" y="5684"/>
                    <a:pt x="6605" y="5413"/>
                    <a:pt x="6564" y="5155"/>
                  </a:cubicBezTo>
                  <a:cubicBezTo>
                    <a:pt x="6388" y="3799"/>
                    <a:pt x="5872" y="2510"/>
                    <a:pt x="5059" y="1412"/>
                  </a:cubicBezTo>
                  <a:cubicBezTo>
                    <a:pt x="4571" y="747"/>
                    <a:pt x="3920" y="124"/>
                    <a:pt x="3106" y="15"/>
                  </a:cubicBezTo>
                  <a:cubicBezTo>
                    <a:pt x="3028" y="6"/>
                    <a:pt x="2951" y="1"/>
                    <a:pt x="2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7"/>
            <p:cNvSpPr/>
            <p:nvPr/>
          </p:nvSpPr>
          <p:spPr>
            <a:xfrm>
              <a:off x="3021850" y="4404800"/>
              <a:ext cx="145550" cy="102475"/>
            </a:xfrm>
            <a:custGeom>
              <a:avLst/>
              <a:gdLst/>
              <a:ahLst/>
              <a:cxnLst/>
              <a:rect l="l" t="t" r="r" b="b"/>
              <a:pathLst>
                <a:path w="5822" h="4099" extrusionOk="0">
                  <a:moveTo>
                    <a:pt x="2684" y="1"/>
                  </a:moveTo>
                  <a:cubicBezTo>
                    <a:pt x="2087" y="14"/>
                    <a:pt x="1517" y="231"/>
                    <a:pt x="1070" y="611"/>
                  </a:cubicBezTo>
                  <a:cubicBezTo>
                    <a:pt x="582" y="991"/>
                    <a:pt x="215" y="1506"/>
                    <a:pt x="26" y="2089"/>
                  </a:cubicBezTo>
                  <a:cubicBezTo>
                    <a:pt x="1" y="2163"/>
                    <a:pt x="56" y="2212"/>
                    <a:pt x="112" y="2212"/>
                  </a:cubicBezTo>
                  <a:cubicBezTo>
                    <a:pt x="149" y="2212"/>
                    <a:pt x="186" y="2192"/>
                    <a:pt x="202" y="2144"/>
                  </a:cubicBezTo>
                  <a:cubicBezTo>
                    <a:pt x="527" y="1154"/>
                    <a:pt x="1504" y="204"/>
                    <a:pt x="2602" y="191"/>
                  </a:cubicBezTo>
                  <a:cubicBezTo>
                    <a:pt x="2609" y="191"/>
                    <a:pt x="2616" y="190"/>
                    <a:pt x="2622" y="190"/>
                  </a:cubicBezTo>
                  <a:cubicBezTo>
                    <a:pt x="3763" y="190"/>
                    <a:pt x="4449" y="1335"/>
                    <a:pt x="4826" y="2266"/>
                  </a:cubicBezTo>
                  <a:cubicBezTo>
                    <a:pt x="5071" y="2862"/>
                    <a:pt x="5274" y="3486"/>
                    <a:pt x="5613" y="4042"/>
                  </a:cubicBezTo>
                  <a:cubicBezTo>
                    <a:pt x="5631" y="4082"/>
                    <a:pt x="5662" y="4099"/>
                    <a:pt x="5693" y="4099"/>
                  </a:cubicBezTo>
                  <a:cubicBezTo>
                    <a:pt x="5757" y="4099"/>
                    <a:pt x="5821" y="4029"/>
                    <a:pt x="5776" y="3947"/>
                  </a:cubicBezTo>
                  <a:cubicBezTo>
                    <a:pt x="5138" y="2889"/>
                    <a:pt x="4976" y="1560"/>
                    <a:pt x="4067" y="665"/>
                  </a:cubicBezTo>
                  <a:cubicBezTo>
                    <a:pt x="3701" y="272"/>
                    <a:pt x="3213" y="41"/>
                    <a:pt x="26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7"/>
            <p:cNvSpPr/>
            <p:nvPr/>
          </p:nvSpPr>
          <p:spPr>
            <a:xfrm>
              <a:off x="3125675" y="4428900"/>
              <a:ext cx="10400" cy="43875"/>
            </a:xfrm>
            <a:custGeom>
              <a:avLst/>
              <a:gdLst/>
              <a:ahLst/>
              <a:cxnLst/>
              <a:rect l="l" t="t" r="r" b="b"/>
              <a:pathLst>
                <a:path w="416" h="1755" extrusionOk="0">
                  <a:moveTo>
                    <a:pt x="137" y="0"/>
                  </a:moveTo>
                  <a:cubicBezTo>
                    <a:pt x="66" y="0"/>
                    <a:pt x="0" y="89"/>
                    <a:pt x="63" y="162"/>
                  </a:cubicBezTo>
                  <a:cubicBezTo>
                    <a:pt x="185" y="366"/>
                    <a:pt x="226" y="610"/>
                    <a:pt x="158" y="827"/>
                  </a:cubicBezTo>
                  <a:cubicBezTo>
                    <a:pt x="77" y="1098"/>
                    <a:pt x="36" y="1383"/>
                    <a:pt x="36" y="1668"/>
                  </a:cubicBezTo>
                  <a:cubicBezTo>
                    <a:pt x="43" y="1724"/>
                    <a:pt x="97" y="1754"/>
                    <a:pt x="145" y="1754"/>
                  </a:cubicBezTo>
                  <a:cubicBezTo>
                    <a:pt x="191" y="1754"/>
                    <a:pt x="232" y="1727"/>
                    <a:pt x="226" y="1668"/>
                  </a:cubicBezTo>
                  <a:cubicBezTo>
                    <a:pt x="199" y="1356"/>
                    <a:pt x="321" y="1057"/>
                    <a:pt x="362" y="759"/>
                  </a:cubicBezTo>
                  <a:cubicBezTo>
                    <a:pt x="416" y="501"/>
                    <a:pt x="348" y="244"/>
                    <a:pt x="199" y="27"/>
                  </a:cubicBezTo>
                  <a:cubicBezTo>
                    <a:pt x="180" y="8"/>
                    <a:pt x="158" y="0"/>
                    <a:pt x="1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7"/>
            <p:cNvSpPr/>
            <p:nvPr/>
          </p:nvSpPr>
          <p:spPr>
            <a:xfrm>
              <a:off x="3104000" y="4410100"/>
              <a:ext cx="13425" cy="36825"/>
            </a:xfrm>
            <a:custGeom>
              <a:avLst/>
              <a:gdLst/>
              <a:ahLst/>
              <a:cxnLst/>
              <a:rect l="l" t="t" r="r" b="b"/>
              <a:pathLst>
                <a:path w="537" h="1473" extrusionOk="0">
                  <a:moveTo>
                    <a:pt x="134" y="1"/>
                  </a:moveTo>
                  <a:cubicBezTo>
                    <a:pt x="64" y="1"/>
                    <a:pt x="0" y="96"/>
                    <a:pt x="62" y="168"/>
                  </a:cubicBezTo>
                  <a:cubicBezTo>
                    <a:pt x="198" y="318"/>
                    <a:pt x="171" y="548"/>
                    <a:pt x="144" y="738"/>
                  </a:cubicBezTo>
                  <a:cubicBezTo>
                    <a:pt x="89" y="955"/>
                    <a:pt x="89" y="1186"/>
                    <a:pt x="144" y="1403"/>
                  </a:cubicBezTo>
                  <a:cubicBezTo>
                    <a:pt x="160" y="1452"/>
                    <a:pt x="198" y="1472"/>
                    <a:pt x="236" y="1472"/>
                  </a:cubicBezTo>
                  <a:cubicBezTo>
                    <a:pt x="293" y="1472"/>
                    <a:pt x="350" y="1427"/>
                    <a:pt x="333" y="1362"/>
                  </a:cubicBezTo>
                  <a:cubicBezTo>
                    <a:pt x="198" y="928"/>
                    <a:pt x="537" y="413"/>
                    <a:pt x="198" y="33"/>
                  </a:cubicBezTo>
                  <a:cubicBezTo>
                    <a:pt x="178" y="10"/>
                    <a:pt x="156" y="1"/>
                    <a:pt x="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7"/>
            <p:cNvSpPr/>
            <p:nvPr/>
          </p:nvSpPr>
          <p:spPr>
            <a:xfrm>
              <a:off x="3118075" y="4416925"/>
              <a:ext cx="20500" cy="8325"/>
            </a:xfrm>
            <a:custGeom>
              <a:avLst/>
              <a:gdLst/>
              <a:ahLst/>
              <a:cxnLst/>
              <a:rect l="l" t="t" r="r" b="b"/>
              <a:pathLst>
                <a:path w="820" h="333" extrusionOk="0">
                  <a:moveTo>
                    <a:pt x="109" y="1"/>
                  </a:moveTo>
                  <a:cubicBezTo>
                    <a:pt x="65" y="1"/>
                    <a:pt x="26" y="27"/>
                    <a:pt x="15" y="72"/>
                  </a:cubicBezTo>
                  <a:cubicBezTo>
                    <a:pt x="1" y="126"/>
                    <a:pt x="28" y="167"/>
                    <a:pt x="82" y="180"/>
                  </a:cubicBezTo>
                  <a:lnTo>
                    <a:pt x="652" y="329"/>
                  </a:lnTo>
                  <a:cubicBezTo>
                    <a:pt x="661" y="331"/>
                    <a:pt x="669" y="332"/>
                    <a:pt x="677" y="332"/>
                  </a:cubicBezTo>
                  <a:cubicBezTo>
                    <a:pt x="781" y="332"/>
                    <a:pt x="820" y="177"/>
                    <a:pt x="706" y="140"/>
                  </a:cubicBezTo>
                  <a:lnTo>
                    <a:pt x="137" y="4"/>
                  </a:lnTo>
                  <a:cubicBezTo>
                    <a:pt x="127" y="2"/>
                    <a:pt x="118" y="1"/>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7"/>
            <p:cNvSpPr/>
            <p:nvPr/>
          </p:nvSpPr>
          <p:spPr>
            <a:xfrm>
              <a:off x="3140800" y="4451550"/>
              <a:ext cx="20375" cy="9575"/>
            </a:xfrm>
            <a:custGeom>
              <a:avLst/>
              <a:gdLst/>
              <a:ahLst/>
              <a:cxnLst/>
              <a:rect l="l" t="t" r="r" b="b"/>
              <a:pathLst>
                <a:path w="815" h="383" extrusionOk="0">
                  <a:moveTo>
                    <a:pt x="79" y="0"/>
                  </a:moveTo>
                  <a:cubicBezTo>
                    <a:pt x="33" y="0"/>
                    <a:pt x="1" y="47"/>
                    <a:pt x="1" y="84"/>
                  </a:cubicBezTo>
                  <a:cubicBezTo>
                    <a:pt x="1" y="138"/>
                    <a:pt x="41" y="179"/>
                    <a:pt x="96" y="179"/>
                  </a:cubicBezTo>
                  <a:lnTo>
                    <a:pt x="163" y="192"/>
                  </a:lnTo>
                  <a:lnTo>
                    <a:pt x="231" y="206"/>
                  </a:lnTo>
                  <a:cubicBezTo>
                    <a:pt x="380" y="233"/>
                    <a:pt x="530" y="301"/>
                    <a:pt x="665" y="368"/>
                  </a:cubicBezTo>
                  <a:cubicBezTo>
                    <a:pt x="680" y="378"/>
                    <a:pt x="696" y="383"/>
                    <a:pt x="712" y="383"/>
                  </a:cubicBezTo>
                  <a:cubicBezTo>
                    <a:pt x="741" y="383"/>
                    <a:pt x="770" y="368"/>
                    <a:pt x="787" y="341"/>
                  </a:cubicBezTo>
                  <a:cubicBezTo>
                    <a:pt x="814" y="287"/>
                    <a:pt x="801" y="233"/>
                    <a:pt x="760" y="206"/>
                  </a:cubicBezTo>
                  <a:cubicBezTo>
                    <a:pt x="557" y="97"/>
                    <a:pt x="326" y="29"/>
                    <a:pt x="96" y="2"/>
                  </a:cubicBezTo>
                  <a:cubicBezTo>
                    <a:pt x="90" y="1"/>
                    <a:pt x="84" y="0"/>
                    <a:pt x="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7"/>
            <p:cNvSpPr/>
            <p:nvPr/>
          </p:nvSpPr>
          <p:spPr>
            <a:xfrm>
              <a:off x="3089050" y="4399050"/>
              <a:ext cx="20925" cy="11550"/>
            </a:xfrm>
            <a:custGeom>
              <a:avLst/>
              <a:gdLst/>
              <a:ahLst/>
              <a:cxnLst/>
              <a:rect l="l" t="t" r="r" b="b"/>
              <a:pathLst>
                <a:path w="837" h="462" extrusionOk="0">
                  <a:moveTo>
                    <a:pt x="742" y="0"/>
                  </a:moveTo>
                  <a:cubicBezTo>
                    <a:pt x="484" y="27"/>
                    <a:pt x="253" y="136"/>
                    <a:pt x="63" y="312"/>
                  </a:cubicBezTo>
                  <a:cubicBezTo>
                    <a:pt x="1" y="375"/>
                    <a:pt x="58" y="461"/>
                    <a:pt x="131" y="461"/>
                  </a:cubicBezTo>
                  <a:cubicBezTo>
                    <a:pt x="153" y="461"/>
                    <a:pt x="177" y="453"/>
                    <a:pt x="199" y="434"/>
                  </a:cubicBezTo>
                  <a:lnTo>
                    <a:pt x="213" y="421"/>
                  </a:lnTo>
                  <a:lnTo>
                    <a:pt x="267" y="366"/>
                  </a:lnTo>
                  <a:cubicBezTo>
                    <a:pt x="280" y="353"/>
                    <a:pt x="308" y="339"/>
                    <a:pt x="321" y="326"/>
                  </a:cubicBezTo>
                  <a:cubicBezTo>
                    <a:pt x="362" y="299"/>
                    <a:pt x="416" y="271"/>
                    <a:pt x="470" y="244"/>
                  </a:cubicBezTo>
                  <a:lnTo>
                    <a:pt x="484" y="244"/>
                  </a:lnTo>
                  <a:lnTo>
                    <a:pt x="525" y="231"/>
                  </a:lnTo>
                  <a:cubicBezTo>
                    <a:pt x="538" y="217"/>
                    <a:pt x="565" y="217"/>
                    <a:pt x="592" y="204"/>
                  </a:cubicBezTo>
                  <a:lnTo>
                    <a:pt x="674" y="190"/>
                  </a:lnTo>
                  <a:lnTo>
                    <a:pt x="742" y="190"/>
                  </a:lnTo>
                  <a:cubicBezTo>
                    <a:pt x="796" y="190"/>
                    <a:pt x="836" y="149"/>
                    <a:pt x="836" y="95"/>
                  </a:cubicBezTo>
                  <a:cubicBezTo>
                    <a:pt x="836" y="41"/>
                    <a:pt x="796" y="0"/>
                    <a:pt x="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7"/>
            <p:cNvSpPr/>
            <p:nvPr/>
          </p:nvSpPr>
          <p:spPr>
            <a:xfrm>
              <a:off x="2999425" y="4252575"/>
              <a:ext cx="66475" cy="85800"/>
            </a:xfrm>
            <a:custGeom>
              <a:avLst/>
              <a:gdLst/>
              <a:ahLst/>
              <a:cxnLst/>
              <a:rect l="l" t="t" r="r" b="b"/>
              <a:pathLst>
                <a:path w="2659" h="3432" extrusionOk="0">
                  <a:moveTo>
                    <a:pt x="2658" y="0"/>
                  </a:moveTo>
                  <a:lnTo>
                    <a:pt x="2658" y="0"/>
                  </a:lnTo>
                  <a:cubicBezTo>
                    <a:pt x="1207" y="421"/>
                    <a:pt x="149" y="1682"/>
                    <a:pt x="0" y="3188"/>
                  </a:cubicBezTo>
                  <a:lnTo>
                    <a:pt x="68" y="3432"/>
                  </a:lnTo>
                  <a:cubicBezTo>
                    <a:pt x="1194" y="2523"/>
                    <a:pt x="2089" y="1343"/>
                    <a:pt x="2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7"/>
            <p:cNvSpPr/>
            <p:nvPr/>
          </p:nvSpPr>
          <p:spPr>
            <a:xfrm>
              <a:off x="2973325" y="4218000"/>
              <a:ext cx="40350" cy="118675"/>
            </a:xfrm>
            <a:custGeom>
              <a:avLst/>
              <a:gdLst/>
              <a:ahLst/>
              <a:cxnLst/>
              <a:rect l="l" t="t" r="r" b="b"/>
              <a:pathLst>
                <a:path w="1614" h="4747" extrusionOk="0">
                  <a:moveTo>
                    <a:pt x="1519" y="0"/>
                  </a:moveTo>
                  <a:lnTo>
                    <a:pt x="1519" y="0"/>
                  </a:lnTo>
                  <a:cubicBezTo>
                    <a:pt x="353" y="1289"/>
                    <a:pt x="0" y="3106"/>
                    <a:pt x="583" y="4747"/>
                  </a:cubicBezTo>
                  <a:lnTo>
                    <a:pt x="1004" y="4557"/>
                  </a:lnTo>
                  <a:cubicBezTo>
                    <a:pt x="1451" y="3079"/>
                    <a:pt x="1614" y="1533"/>
                    <a:pt x="1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7"/>
            <p:cNvSpPr/>
            <p:nvPr/>
          </p:nvSpPr>
          <p:spPr>
            <a:xfrm>
              <a:off x="2962475" y="4265450"/>
              <a:ext cx="41375" cy="69200"/>
            </a:xfrm>
            <a:custGeom>
              <a:avLst/>
              <a:gdLst/>
              <a:ahLst/>
              <a:cxnLst/>
              <a:rect l="l" t="t" r="r" b="b"/>
              <a:pathLst>
                <a:path w="1655" h="2768" extrusionOk="0">
                  <a:moveTo>
                    <a:pt x="258" y="1"/>
                  </a:moveTo>
                  <a:cubicBezTo>
                    <a:pt x="0" y="909"/>
                    <a:pt x="285" y="1886"/>
                    <a:pt x="1004" y="2510"/>
                  </a:cubicBezTo>
                  <a:lnTo>
                    <a:pt x="1655" y="2767"/>
                  </a:lnTo>
                  <a:cubicBezTo>
                    <a:pt x="1533" y="1710"/>
                    <a:pt x="1044" y="720"/>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7"/>
            <p:cNvSpPr/>
            <p:nvPr/>
          </p:nvSpPr>
          <p:spPr>
            <a:xfrm>
              <a:off x="2989925" y="4255975"/>
              <a:ext cx="38350" cy="82075"/>
            </a:xfrm>
            <a:custGeom>
              <a:avLst/>
              <a:gdLst/>
              <a:ahLst/>
              <a:cxnLst/>
              <a:rect l="l" t="t" r="r" b="b"/>
              <a:pathLst>
                <a:path w="1534" h="3283" extrusionOk="0">
                  <a:moveTo>
                    <a:pt x="1397" y="0"/>
                  </a:moveTo>
                  <a:lnTo>
                    <a:pt x="1397" y="0"/>
                  </a:lnTo>
                  <a:cubicBezTo>
                    <a:pt x="462" y="827"/>
                    <a:pt x="1" y="2048"/>
                    <a:pt x="136" y="3282"/>
                  </a:cubicBezTo>
                  <a:lnTo>
                    <a:pt x="597" y="3079"/>
                  </a:lnTo>
                  <a:cubicBezTo>
                    <a:pt x="1248" y="2197"/>
                    <a:pt x="1533" y="1085"/>
                    <a:pt x="1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7"/>
            <p:cNvSpPr/>
            <p:nvPr/>
          </p:nvSpPr>
          <p:spPr>
            <a:xfrm>
              <a:off x="2954325" y="4324800"/>
              <a:ext cx="63775" cy="187450"/>
            </a:xfrm>
            <a:custGeom>
              <a:avLst/>
              <a:gdLst/>
              <a:ahLst/>
              <a:cxnLst/>
              <a:rect l="l" t="t" r="r" b="b"/>
              <a:pathLst>
                <a:path w="2551" h="7498" extrusionOk="0">
                  <a:moveTo>
                    <a:pt x="1249" y="1"/>
                  </a:moveTo>
                  <a:cubicBezTo>
                    <a:pt x="1017" y="1"/>
                    <a:pt x="770" y="104"/>
                    <a:pt x="611" y="285"/>
                  </a:cubicBezTo>
                  <a:cubicBezTo>
                    <a:pt x="326" y="610"/>
                    <a:pt x="272" y="1072"/>
                    <a:pt x="231" y="1519"/>
                  </a:cubicBezTo>
                  <a:cubicBezTo>
                    <a:pt x="55" y="3499"/>
                    <a:pt x="28" y="5493"/>
                    <a:pt x="1" y="7486"/>
                  </a:cubicBezTo>
                  <a:cubicBezTo>
                    <a:pt x="24" y="7494"/>
                    <a:pt x="48" y="7498"/>
                    <a:pt x="71" y="7498"/>
                  </a:cubicBezTo>
                  <a:cubicBezTo>
                    <a:pt x="244" y="7498"/>
                    <a:pt x="390" y="7288"/>
                    <a:pt x="462" y="7120"/>
                  </a:cubicBezTo>
                  <a:cubicBezTo>
                    <a:pt x="1303" y="5208"/>
                    <a:pt x="1981" y="3228"/>
                    <a:pt x="2482" y="1207"/>
                  </a:cubicBezTo>
                  <a:cubicBezTo>
                    <a:pt x="2537" y="1017"/>
                    <a:pt x="2550" y="814"/>
                    <a:pt x="2510" y="610"/>
                  </a:cubicBezTo>
                  <a:cubicBezTo>
                    <a:pt x="2466" y="445"/>
                    <a:pt x="2314" y="334"/>
                    <a:pt x="2150" y="334"/>
                  </a:cubicBezTo>
                  <a:cubicBezTo>
                    <a:pt x="2112" y="334"/>
                    <a:pt x="2073" y="340"/>
                    <a:pt x="2035" y="353"/>
                  </a:cubicBezTo>
                  <a:lnTo>
                    <a:pt x="1750" y="258"/>
                  </a:lnTo>
                  <a:cubicBezTo>
                    <a:pt x="1642" y="80"/>
                    <a:pt x="1452"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7"/>
            <p:cNvSpPr/>
            <p:nvPr/>
          </p:nvSpPr>
          <p:spPr>
            <a:xfrm>
              <a:off x="2954325" y="4446375"/>
              <a:ext cx="14275" cy="7625"/>
            </a:xfrm>
            <a:custGeom>
              <a:avLst/>
              <a:gdLst/>
              <a:ahLst/>
              <a:cxnLst/>
              <a:rect l="l" t="t" r="r" b="b"/>
              <a:pathLst>
                <a:path w="571" h="305" extrusionOk="0">
                  <a:moveTo>
                    <a:pt x="139" y="0"/>
                  </a:moveTo>
                  <a:cubicBezTo>
                    <a:pt x="120" y="0"/>
                    <a:pt x="101" y="10"/>
                    <a:pt x="82" y="19"/>
                  </a:cubicBezTo>
                  <a:cubicBezTo>
                    <a:pt x="55" y="33"/>
                    <a:pt x="28" y="60"/>
                    <a:pt x="28" y="87"/>
                  </a:cubicBezTo>
                  <a:cubicBezTo>
                    <a:pt x="1" y="155"/>
                    <a:pt x="41" y="223"/>
                    <a:pt x="109" y="236"/>
                  </a:cubicBezTo>
                  <a:cubicBezTo>
                    <a:pt x="218" y="277"/>
                    <a:pt x="326" y="304"/>
                    <a:pt x="448" y="304"/>
                  </a:cubicBezTo>
                  <a:cubicBezTo>
                    <a:pt x="475" y="304"/>
                    <a:pt x="502" y="291"/>
                    <a:pt x="529" y="277"/>
                  </a:cubicBezTo>
                  <a:cubicBezTo>
                    <a:pt x="557" y="250"/>
                    <a:pt x="570" y="223"/>
                    <a:pt x="570" y="182"/>
                  </a:cubicBezTo>
                  <a:cubicBezTo>
                    <a:pt x="570" y="114"/>
                    <a:pt x="516" y="60"/>
                    <a:pt x="448" y="60"/>
                  </a:cubicBezTo>
                  <a:lnTo>
                    <a:pt x="394" y="60"/>
                  </a:lnTo>
                  <a:cubicBezTo>
                    <a:pt x="312" y="47"/>
                    <a:pt x="245" y="33"/>
                    <a:pt x="163" y="6"/>
                  </a:cubicBezTo>
                  <a:cubicBezTo>
                    <a:pt x="155" y="2"/>
                    <a:pt x="147" y="0"/>
                    <a:pt x="139" y="0"/>
                  </a:cubicBezTo>
                  <a:close/>
                </a:path>
              </a:pathLst>
            </a:custGeom>
            <a:solidFill>
              <a:srgbClr val="DF8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7"/>
            <p:cNvSpPr/>
            <p:nvPr/>
          </p:nvSpPr>
          <p:spPr>
            <a:xfrm>
              <a:off x="2936025" y="4280025"/>
              <a:ext cx="25775" cy="63100"/>
            </a:xfrm>
            <a:custGeom>
              <a:avLst/>
              <a:gdLst/>
              <a:ahLst/>
              <a:cxnLst/>
              <a:rect l="l" t="t" r="r" b="b"/>
              <a:pathLst>
                <a:path w="1031" h="2524" extrusionOk="0">
                  <a:moveTo>
                    <a:pt x="1031" y="1"/>
                  </a:moveTo>
                  <a:cubicBezTo>
                    <a:pt x="312" y="571"/>
                    <a:pt x="0" y="1520"/>
                    <a:pt x="244" y="2401"/>
                  </a:cubicBezTo>
                  <a:lnTo>
                    <a:pt x="339" y="2523"/>
                  </a:lnTo>
                  <a:cubicBezTo>
                    <a:pt x="773" y="1750"/>
                    <a:pt x="1017" y="882"/>
                    <a:pt x="1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7"/>
            <p:cNvSpPr/>
            <p:nvPr/>
          </p:nvSpPr>
          <p:spPr>
            <a:xfrm>
              <a:off x="2909225" y="4271225"/>
              <a:ext cx="27825" cy="72575"/>
            </a:xfrm>
            <a:custGeom>
              <a:avLst/>
              <a:gdLst/>
              <a:ahLst/>
              <a:cxnLst/>
              <a:rect l="l" t="t" r="r" b="b"/>
              <a:pathLst>
                <a:path w="1113" h="2903" extrusionOk="0">
                  <a:moveTo>
                    <a:pt x="367" y="0"/>
                  </a:moveTo>
                  <a:cubicBezTo>
                    <a:pt x="1" y="990"/>
                    <a:pt x="218" y="2102"/>
                    <a:pt x="909" y="2903"/>
                  </a:cubicBezTo>
                  <a:lnTo>
                    <a:pt x="1113" y="2699"/>
                  </a:lnTo>
                  <a:cubicBezTo>
                    <a:pt x="1032" y="1763"/>
                    <a:pt x="774" y="855"/>
                    <a:pt x="3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7"/>
            <p:cNvSpPr/>
            <p:nvPr/>
          </p:nvSpPr>
          <p:spPr>
            <a:xfrm>
              <a:off x="2905175" y="4307500"/>
              <a:ext cx="35625" cy="31225"/>
            </a:xfrm>
            <a:custGeom>
              <a:avLst/>
              <a:gdLst/>
              <a:ahLst/>
              <a:cxnLst/>
              <a:rect l="l" t="t" r="r" b="b"/>
              <a:pathLst>
                <a:path w="1425" h="1249" extrusionOk="0">
                  <a:moveTo>
                    <a:pt x="0" y="0"/>
                  </a:moveTo>
                  <a:lnTo>
                    <a:pt x="0" y="0"/>
                  </a:lnTo>
                  <a:cubicBezTo>
                    <a:pt x="54" y="570"/>
                    <a:pt x="448" y="1058"/>
                    <a:pt x="990" y="1248"/>
                  </a:cubicBezTo>
                  <a:lnTo>
                    <a:pt x="1424" y="1248"/>
                  </a:lnTo>
                  <a:cubicBezTo>
                    <a:pt x="1112" y="679"/>
                    <a:pt x="610" y="2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7"/>
            <p:cNvSpPr/>
            <p:nvPr/>
          </p:nvSpPr>
          <p:spPr>
            <a:xfrm>
              <a:off x="2924825" y="4289525"/>
              <a:ext cx="18675" cy="53250"/>
            </a:xfrm>
            <a:custGeom>
              <a:avLst/>
              <a:gdLst/>
              <a:ahLst/>
              <a:cxnLst/>
              <a:rect l="l" t="t" r="r" b="b"/>
              <a:pathLst>
                <a:path w="747" h="2130" extrusionOk="0">
                  <a:moveTo>
                    <a:pt x="340" y="1"/>
                  </a:moveTo>
                  <a:cubicBezTo>
                    <a:pt x="1" y="679"/>
                    <a:pt x="1" y="1465"/>
                    <a:pt x="367" y="2130"/>
                  </a:cubicBezTo>
                  <a:lnTo>
                    <a:pt x="584" y="1926"/>
                  </a:lnTo>
                  <a:cubicBezTo>
                    <a:pt x="747" y="1276"/>
                    <a:pt x="665" y="584"/>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7"/>
            <p:cNvSpPr/>
            <p:nvPr/>
          </p:nvSpPr>
          <p:spPr>
            <a:xfrm>
              <a:off x="2906350" y="4340375"/>
              <a:ext cx="59700" cy="170525"/>
            </a:xfrm>
            <a:custGeom>
              <a:avLst/>
              <a:gdLst/>
              <a:ahLst/>
              <a:cxnLst/>
              <a:rect l="l" t="t" r="r" b="b"/>
              <a:pathLst>
                <a:path w="2388" h="6821" extrusionOk="0">
                  <a:moveTo>
                    <a:pt x="814" y="1"/>
                  </a:moveTo>
                  <a:cubicBezTo>
                    <a:pt x="533" y="1"/>
                    <a:pt x="236" y="221"/>
                    <a:pt x="136" y="501"/>
                  </a:cubicBezTo>
                  <a:cubicBezTo>
                    <a:pt x="0" y="880"/>
                    <a:pt x="109" y="1301"/>
                    <a:pt x="217" y="1681"/>
                  </a:cubicBezTo>
                  <a:cubicBezTo>
                    <a:pt x="746" y="3430"/>
                    <a:pt x="1397" y="5125"/>
                    <a:pt x="2048" y="6820"/>
                  </a:cubicBezTo>
                  <a:cubicBezTo>
                    <a:pt x="2252" y="6807"/>
                    <a:pt x="2306" y="6563"/>
                    <a:pt x="2319" y="6359"/>
                  </a:cubicBezTo>
                  <a:cubicBezTo>
                    <a:pt x="2387" y="4461"/>
                    <a:pt x="2292" y="2548"/>
                    <a:pt x="2021" y="663"/>
                  </a:cubicBezTo>
                  <a:cubicBezTo>
                    <a:pt x="2021" y="474"/>
                    <a:pt x="1953" y="297"/>
                    <a:pt x="1858" y="148"/>
                  </a:cubicBezTo>
                  <a:cubicBezTo>
                    <a:pt x="1793" y="59"/>
                    <a:pt x="1685" y="8"/>
                    <a:pt x="1576" y="8"/>
                  </a:cubicBezTo>
                  <a:cubicBezTo>
                    <a:pt x="1503" y="8"/>
                    <a:pt x="1430" y="31"/>
                    <a:pt x="1370" y="80"/>
                  </a:cubicBezTo>
                  <a:lnTo>
                    <a:pt x="1099" y="94"/>
                  </a:lnTo>
                  <a:cubicBezTo>
                    <a:pt x="1013" y="29"/>
                    <a:pt x="914" y="1"/>
                    <a:pt x="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7"/>
            <p:cNvSpPr/>
            <p:nvPr/>
          </p:nvSpPr>
          <p:spPr>
            <a:xfrm>
              <a:off x="2944150" y="4451800"/>
              <a:ext cx="13600" cy="7275"/>
            </a:xfrm>
            <a:custGeom>
              <a:avLst/>
              <a:gdLst/>
              <a:ahLst/>
              <a:cxnLst/>
              <a:rect l="l" t="t" r="r" b="b"/>
              <a:pathLst>
                <a:path w="544" h="291" extrusionOk="0">
                  <a:moveTo>
                    <a:pt x="399" y="0"/>
                  </a:moveTo>
                  <a:cubicBezTo>
                    <a:pt x="390" y="0"/>
                    <a:pt x="379" y="2"/>
                    <a:pt x="367" y="6"/>
                  </a:cubicBezTo>
                  <a:cubicBezTo>
                    <a:pt x="313" y="19"/>
                    <a:pt x="245" y="47"/>
                    <a:pt x="177" y="47"/>
                  </a:cubicBezTo>
                  <a:lnTo>
                    <a:pt x="123" y="47"/>
                  </a:lnTo>
                  <a:cubicBezTo>
                    <a:pt x="82" y="47"/>
                    <a:pt x="55" y="60"/>
                    <a:pt x="41" y="87"/>
                  </a:cubicBezTo>
                  <a:cubicBezTo>
                    <a:pt x="14" y="114"/>
                    <a:pt x="1" y="141"/>
                    <a:pt x="1" y="169"/>
                  </a:cubicBezTo>
                  <a:cubicBezTo>
                    <a:pt x="1" y="196"/>
                    <a:pt x="14" y="236"/>
                    <a:pt x="41" y="250"/>
                  </a:cubicBezTo>
                  <a:cubicBezTo>
                    <a:pt x="55" y="277"/>
                    <a:pt x="82" y="291"/>
                    <a:pt x="123" y="291"/>
                  </a:cubicBezTo>
                  <a:cubicBezTo>
                    <a:pt x="231" y="291"/>
                    <a:pt x="340" y="264"/>
                    <a:pt x="435" y="236"/>
                  </a:cubicBezTo>
                  <a:cubicBezTo>
                    <a:pt x="502" y="223"/>
                    <a:pt x="543" y="155"/>
                    <a:pt x="516" y="87"/>
                  </a:cubicBezTo>
                  <a:cubicBezTo>
                    <a:pt x="516" y="60"/>
                    <a:pt x="489" y="33"/>
                    <a:pt x="462" y="19"/>
                  </a:cubicBezTo>
                  <a:cubicBezTo>
                    <a:pt x="443" y="10"/>
                    <a:pt x="423" y="0"/>
                    <a:pt x="399" y="0"/>
                  </a:cubicBezTo>
                  <a:close/>
                </a:path>
              </a:pathLst>
            </a:custGeom>
            <a:solidFill>
              <a:srgbClr val="C04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7"/>
            <p:cNvSpPr/>
            <p:nvPr/>
          </p:nvSpPr>
          <p:spPr>
            <a:xfrm>
              <a:off x="2519325" y="4266975"/>
              <a:ext cx="8375" cy="26825"/>
            </a:xfrm>
            <a:custGeom>
              <a:avLst/>
              <a:gdLst/>
              <a:ahLst/>
              <a:cxnLst/>
              <a:rect l="l" t="t" r="r" b="b"/>
              <a:pathLst>
                <a:path w="335" h="1073" extrusionOk="0">
                  <a:moveTo>
                    <a:pt x="307" y="0"/>
                  </a:moveTo>
                  <a:cubicBezTo>
                    <a:pt x="299" y="0"/>
                    <a:pt x="290" y="6"/>
                    <a:pt x="285" y="21"/>
                  </a:cubicBezTo>
                  <a:cubicBezTo>
                    <a:pt x="96" y="333"/>
                    <a:pt x="1" y="686"/>
                    <a:pt x="1" y="1052"/>
                  </a:cubicBezTo>
                  <a:cubicBezTo>
                    <a:pt x="1" y="1065"/>
                    <a:pt x="11" y="1072"/>
                    <a:pt x="21" y="1072"/>
                  </a:cubicBezTo>
                  <a:cubicBezTo>
                    <a:pt x="31" y="1072"/>
                    <a:pt x="41" y="1065"/>
                    <a:pt x="41" y="1052"/>
                  </a:cubicBezTo>
                  <a:cubicBezTo>
                    <a:pt x="55" y="699"/>
                    <a:pt x="150" y="347"/>
                    <a:pt x="326" y="35"/>
                  </a:cubicBezTo>
                  <a:cubicBezTo>
                    <a:pt x="335" y="18"/>
                    <a:pt x="322"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7"/>
            <p:cNvSpPr/>
            <p:nvPr/>
          </p:nvSpPr>
          <p:spPr>
            <a:xfrm>
              <a:off x="2514575" y="4279025"/>
              <a:ext cx="8850" cy="26475"/>
            </a:xfrm>
            <a:custGeom>
              <a:avLst/>
              <a:gdLst/>
              <a:ahLst/>
              <a:cxnLst/>
              <a:rect l="l" t="t" r="r" b="b"/>
              <a:pathLst>
                <a:path w="354" h="1059" extrusionOk="0">
                  <a:moveTo>
                    <a:pt x="286" y="0"/>
                  </a:moveTo>
                  <a:cubicBezTo>
                    <a:pt x="123" y="95"/>
                    <a:pt x="28" y="272"/>
                    <a:pt x="14" y="461"/>
                  </a:cubicBezTo>
                  <a:cubicBezTo>
                    <a:pt x="1" y="651"/>
                    <a:pt x="28" y="841"/>
                    <a:pt x="96" y="1017"/>
                  </a:cubicBezTo>
                  <a:lnTo>
                    <a:pt x="96" y="1058"/>
                  </a:lnTo>
                  <a:cubicBezTo>
                    <a:pt x="231" y="936"/>
                    <a:pt x="326" y="760"/>
                    <a:pt x="340" y="570"/>
                  </a:cubicBezTo>
                  <a:cubicBezTo>
                    <a:pt x="353" y="380"/>
                    <a:pt x="340" y="19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7"/>
            <p:cNvSpPr/>
            <p:nvPr/>
          </p:nvSpPr>
          <p:spPr>
            <a:xfrm>
              <a:off x="2474575" y="4302125"/>
              <a:ext cx="29775" cy="3425"/>
            </a:xfrm>
            <a:custGeom>
              <a:avLst/>
              <a:gdLst/>
              <a:ahLst/>
              <a:cxnLst/>
              <a:rect l="l" t="t" r="r" b="b"/>
              <a:pathLst>
                <a:path w="1191" h="137" extrusionOk="0">
                  <a:moveTo>
                    <a:pt x="580" y="0"/>
                  </a:moveTo>
                  <a:cubicBezTo>
                    <a:pt x="393" y="0"/>
                    <a:pt x="205" y="27"/>
                    <a:pt x="28" y="80"/>
                  </a:cubicBezTo>
                  <a:cubicBezTo>
                    <a:pt x="0" y="80"/>
                    <a:pt x="0" y="121"/>
                    <a:pt x="41" y="121"/>
                  </a:cubicBezTo>
                  <a:cubicBezTo>
                    <a:pt x="213" y="70"/>
                    <a:pt x="387" y="46"/>
                    <a:pt x="562" y="46"/>
                  </a:cubicBezTo>
                  <a:cubicBezTo>
                    <a:pt x="760" y="46"/>
                    <a:pt x="959" y="76"/>
                    <a:pt x="1153" y="134"/>
                  </a:cubicBezTo>
                  <a:cubicBezTo>
                    <a:pt x="1156" y="136"/>
                    <a:pt x="1159" y="136"/>
                    <a:pt x="1162" y="136"/>
                  </a:cubicBezTo>
                  <a:cubicBezTo>
                    <a:pt x="1183" y="136"/>
                    <a:pt x="1191" y="93"/>
                    <a:pt x="1167" y="93"/>
                  </a:cubicBezTo>
                  <a:cubicBezTo>
                    <a:pt x="978" y="31"/>
                    <a:pt x="779" y="0"/>
                    <a:pt x="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7"/>
            <p:cNvSpPr/>
            <p:nvPr/>
          </p:nvSpPr>
          <p:spPr>
            <a:xfrm>
              <a:off x="2489150" y="4298050"/>
              <a:ext cx="27825" cy="10875"/>
            </a:xfrm>
            <a:custGeom>
              <a:avLst/>
              <a:gdLst/>
              <a:ahLst/>
              <a:cxnLst/>
              <a:rect l="l" t="t" r="r" b="b"/>
              <a:pathLst>
                <a:path w="1113" h="435" extrusionOk="0">
                  <a:moveTo>
                    <a:pt x="464" y="1"/>
                  </a:moveTo>
                  <a:cubicBezTo>
                    <a:pt x="298" y="1"/>
                    <a:pt x="132" y="66"/>
                    <a:pt x="1" y="175"/>
                  </a:cubicBezTo>
                  <a:cubicBezTo>
                    <a:pt x="150" y="297"/>
                    <a:pt x="326" y="378"/>
                    <a:pt x="502" y="419"/>
                  </a:cubicBezTo>
                  <a:cubicBezTo>
                    <a:pt x="557" y="429"/>
                    <a:pt x="611" y="434"/>
                    <a:pt x="664" y="434"/>
                  </a:cubicBezTo>
                  <a:cubicBezTo>
                    <a:pt x="825" y="434"/>
                    <a:pt x="980" y="389"/>
                    <a:pt x="1113" y="297"/>
                  </a:cubicBezTo>
                  <a:lnTo>
                    <a:pt x="1072" y="297"/>
                  </a:lnTo>
                  <a:cubicBezTo>
                    <a:pt x="950" y="148"/>
                    <a:pt x="774" y="53"/>
                    <a:pt x="584" y="12"/>
                  </a:cubicBezTo>
                  <a:cubicBezTo>
                    <a:pt x="544" y="4"/>
                    <a:pt x="504"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7"/>
            <p:cNvSpPr/>
            <p:nvPr/>
          </p:nvSpPr>
          <p:spPr>
            <a:xfrm>
              <a:off x="2508825" y="4250250"/>
              <a:ext cx="8400" cy="26925"/>
            </a:xfrm>
            <a:custGeom>
              <a:avLst/>
              <a:gdLst/>
              <a:ahLst/>
              <a:cxnLst/>
              <a:rect l="l" t="t" r="r" b="b"/>
              <a:pathLst>
                <a:path w="336" h="1077" extrusionOk="0">
                  <a:moveTo>
                    <a:pt x="302" y="1"/>
                  </a:moveTo>
                  <a:cubicBezTo>
                    <a:pt x="295" y="1"/>
                    <a:pt x="289" y="4"/>
                    <a:pt x="285" y="12"/>
                  </a:cubicBezTo>
                  <a:cubicBezTo>
                    <a:pt x="109" y="338"/>
                    <a:pt x="14" y="690"/>
                    <a:pt x="0" y="1056"/>
                  </a:cubicBezTo>
                  <a:cubicBezTo>
                    <a:pt x="0" y="1070"/>
                    <a:pt x="14" y="1077"/>
                    <a:pt x="27" y="1077"/>
                  </a:cubicBezTo>
                  <a:cubicBezTo>
                    <a:pt x="41" y="1077"/>
                    <a:pt x="54" y="1070"/>
                    <a:pt x="54" y="1056"/>
                  </a:cubicBezTo>
                  <a:cubicBezTo>
                    <a:pt x="54" y="704"/>
                    <a:pt x="149" y="351"/>
                    <a:pt x="326" y="39"/>
                  </a:cubicBezTo>
                  <a:cubicBezTo>
                    <a:pt x="335" y="20"/>
                    <a:pt x="31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7"/>
            <p:cNvSpPr/>
            <p:nvPr/>
          </p:nvSpPr>
          <p:spPr>
            <a:xfrm>
              <a:off x="2504075" y="4262400"/>
              <a:ext cx="8825" cy="26475"/>
            </a:xfrm>
            <a:custGeom>
              <a:avLst/>
              <a:gdLst/>
              <a:ahLst/>
              <a:cxnLst/>
              <a:rect l="l" t="t" r="r" b="b"/>
              <a:pathLst>
                <a:path w="353" h="1059" extrusionOk="0">
                  <a:moveTo>
                    <a:pt x="299" y="1"/>
                  </a:moveTo>
                  <a:cubicBezTo>
                    <a:pt x="136" y="96"/>
                    <a:pt x="27" y="272"/>
                    <a:pt x="14" y="462"/>
                  </a:cubicBezTo>
                  <a:cubicBezTo>
                    <a:pt x="0" y="652"/>
                    <a:pt x="27" y="842"/>
                    <a:pt x="109" y="1018"/>
                  </a:cubicBezTo>
                  <a:lnTo>
                    <a:pt x="95" y="1059"/>
                  </a:lnTo>
                  <a:cubicBezTo>
                    <a:pt x="244" y="937"/>
                    <a:pt x="326" y="760"/>
                    <a:pt x="339" y="570"/>
                  </a:cubicBezTo>
                  <a:cubicBezTo>
                    <a:pt x="353" y="380"/>
                    <a:pt x="339" y="19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7"/>
            <p:cNvSpPr/>
            <p:nvPr/>
          </p:nvSpPr>
          <p:spPr>
            <a:xfrm>
              <a:off x="2464150" y="4285500"/>
              <a:ext cx="29975" cy="3450"/>
            </a:xfrm>
            <a:custGeom>
              <a:avLst/>
              <a:gdLst/>
              <a:ahLst/>
              <a:cxnLst/>
              <a:rect l="l" t="t" r="r" b="b"/>
              <a:pathLst>
                <a:path w="1199" h="138" extrusionOk="0">
                  <a:moveTo>
                    <a:pt x="577" y="1"/>
                  </a:moveTo>
                  <a:cubicBezTo>
                    <a:pt x="389" y="1"/>
                    <a:pt x="202" y="28"/>
                    <a:pt x="24" y="80"/>
                  </a:cubicBezTo>
                  <a:cubicBezTo>
                    <a:pt x="0" y="80"/>
                    <a:pt x="8" y="123"/>
                    <a:pt x="29" y="123"/>
                  </a:cubicBezTo>
                  <a:cubicBezTo>
                    <a:pt x="32" y="123"/>
                    <a:pt x="35" y="123"/>
                    <a:pt x="38" y="121"/>
                  </a:cubicBezTo>
                  <a:cubicBezTo>
                    <a:pt x="209" y="70"/>
                    <a:pt x="387" y="46"/>
                    <a:pt x="565" y="46"/>
                  </a:cubicBezTo>
                  <a:cubicBezTo>
                    <a:pt x="767" y="46"/>
                    <a:pt x="969" y="77"/>
                    <a:pt x="1163" y="135"/>
                  </a:cubicBezTo>
                  <a:cubicBezTo>
                    <a:pt x="1167" y="136"/>
                    <a:pt x="1171" y="137"/>
                    <a:pt x="1174" y="137"/>
                  </a:cubicBezTo>
                  <a:cubicBezTo>
                    <a:pt x="1193" y="137"/>
                    <a:pt x="1198" y="106"/>
                    <a:pt x="1163" y="94"/>
                  </a:cubicBezTo>
                  <a:cubicBezTo>
                    <a:pt x="975" y="31"/>
                    <a:pt x="776"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7"/>
            <p:cNvSpPr/>
            <p:nvPr/>
          </p:nvSpPr>
          <p:spPr>
            <a:xfrm>
              <a:off x="2478650" y="4281225"/>
              <a:ext cx="27825" cy="11050"/>
            </a:xfrm>
            <a:custGeom>
              <a:avLst/>
              <a:gdLst/>
              <a:ahLst/>
              <a:cxnLst/>
              <a:rect l="l" t="t" r="r" b="b"/>
              <a:pathLst>
                <a:path w="1113" h="442" extrusionOk="0">
                  <a:moveTo>
                    <a:pt x="490" y="0"/>
                  </a:moveTo>
                  <a:cubicBezTo>
                    <a:pt x="310" y="0"/>
                    <a:pt x="136" y="59"/>
                    <a:pt x="0" y="184"/>
                  </a:cubicBezTo>
                  <a:cubicBezTo>
                    <a:pt x="149" y="306"/>
                    <a:pt x="326" y="387"/>
                    <a:pt x="516" y="428"/>
                  </a:cubicBezTo>
                  <a:cubicBezTo>
                    <a:pt x="561" y="437"/>
                    <a:pt x="608" y="441"/>
                    <a:pt x="654" y="441"/>
                  </a:cubicBezTo>
                  <a:cubicBezTo>
                    <a:pt x="815" y="441"/>
                    <a:pt x="976" y="390"/>
                    <a:pt x="1112" y="306"/>
                  </a:cubicBezTo>
                  <a:lnTo>
                    <a:pt x="1072" y="306"/>
                  </a:lnTo>
                  <a:cubicBezTo>
                    <a:pt x="949" y="156"/>
                    <a:pt x="787" y="48"/>
                    <a:pt x="597" y="7"/>
                  </a:cubicBezTo>
                  <a:cubicBezTo>
                    <a:pt x="561" y="3"/>
                    <a:pt x="526" y="0"/>
                    <a:pt x="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7"/>
            <p:cNvSpPr/>
            <p:nvPr/>
          </p:nvSpPr>
          <p:spPr>
            <a:xfrm>
              <a:off x="2498650" y="4233975"/>
              <a:ext cx="8400" cy="26925"/>
            </a:xfrm>
            <a:custGeom>
              <a:avLst/>
              <a:gdLst/>
              <a:ahLst/>
              <a:cxnLst/>
              <a:rect l="l" t="t" r="r" b="b"/>
              <a:pathLst>
                <a:path w="336" h="1077" extrusionOk="0">
                  <a:moveTo>
                    <a:pt x="302" y="1"/>
                  </a:moveTo>
                  <a:cubicBezTo>
                    <a:pt x="295" y="1"/>
                    <a:pt x="289" y="4"/>
                    <a:pt x="285" y="12"/>
                  </a:cubicBezTo>
                  <a:cubicBezTo>
                    <a:pt x="95" y="338"/>
                    <a:pt x="0" y="690"/>
                    <a:pt x="0" y="1056"/>
                  </a:cubicBezTo>
                  <a:cubicBezTo>
                    <a:pt x="0" y="1070"/>
                    <a:pt x="10" y="1077"/>
                    <a:pt x="21" y="1077"/>
                  </a:cubicBezTo>
                  <a:cubicBezTo>
                    <a:pt x="31" y="1077"/>
                    <a:pt x="41" y="1070"/>
                    <a:pt x="41" y="1056"/>
                  </a:cubicBezTo>
                  <a:cubicBezTo>
                    <a:pt x="55" y="704"/>
                    <a:pt x="149" y="351"/>
                    <a:pt x="326" y="39"/>
                  </a:cubicBezTo>
                  <a:cubicBezTo>
                    <a:pt x="335" y="20"/>
                    <a:pt x="31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7"/>
            <p:cNvSpPr/>
            <p:nvPr/>
          </p:nvSpPr>
          <p:spPr>
            <a:xfrm>
              <a:off x="2493900" y="4246125"/>
              <a:ext cx="8850" cy="26475"/>
            </a:xfrm>
            <a:custGeom>
              <a:avLst/>
              <a:gdLst/>
              <a:ahLst/>
              <a:cxnLst/>
              <a:rect l="l" t="t" r="r" b="b"/>
              <a:pathLst>
                <a:path w="354" h="1059" extrusionOk="0">
                  <a:moveTo>
                    <a:pt x="285" y="1"/>
                  </a:moveTo>
                  <a:cubicBezTo>
                    <a:pt x="123" y="96"/>
                    <a:pt x="28" y="272"/>
                    <a:pt x="14" y="462"/>
                  </a:cubicBezTo>
                  <a:cubicBezTo>
                    <a:pt x="0" y="652"/>
                    <a:pt x="28" y="842"/>
                    <a:pt x="109" y="1018"/>
                  </a:cubicBezTo>
                  <a:lnTo>
                    <a:pt x="95" y="1059"/>
                  </a:lnTo>
                  <a:cubicBezTo>
                    <a:pt x="231" y="937"/>
                    <a:pt x="312" y="760"/>
                    <a:pt x="339" y="570"/>
                  </a:cubicBezTo>
                  <a:cubicBezTo>
                    <a:pt x="353" y="381"/>
                    <a:pt x="339" y="19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7"/>
            <p:cNvSpPr/>
            <p:nvPr/>
          </p:nvSpPr>
          <p:spPr>
            <a:xfrm>
              <a:off x="2453625" y="4269225"/>
              <a:ext cx="30050" cy="3425"/>
            </a:xfrm>
            <a:custGeom>
              <a:avLst/>
              <a:gdLst/>
              <a:ahLst/>
              <a:cxnLst/>
              <a:rect l="l" t="t" r="r" b="b"/>
              <a:pathLst>
                <a:path w="1202" h="137" extrusionOk="0">
                  <a:moveTo>
                    <a:pt x="584" y="1"/>
                  </a:moveTo>
                  <a:cubicBezTo>
                    <a:pt x="396" y="1"/>
                    <a:pt x="209" y="28"/>
                    <a:pt x="25" y="80"/>
                  </a:cubicBezTo>
                  <a:cubicBezTo>
                    <a:pt x="1" y="80"/>
                    <a:pt x="9" y="123"/>
                    <a:pt x="30" y="123"/>
                  </a:cubicBezTo>
                  <a:cubicBezTo>
                    <a:pt x="32" y="123"/>
                    <a:pt x="35" y="123"/>
                    <a:pt x="38" y="121"/>
                  </a:cubicBezTo>
                  <a:cubicBezTo>
                    <a:pt x="210" y="70"/>
                    <a:pt x="388" y="46"/>
                    <a:pt x="566" y="46"/>
                  </a:cubicBezTo>
                  <a:cubicBezTo>
                    <a:pt x="767" y="46"/>
                    <a:pt x="969" y="77"/>
                    <a:pt x="1164" y="135"/>
                  </a:cubicBezTo>
                  <a:cubicBezTo>
                    <a:pt x="1167" y="136"/>
                    <a:pt x="1170" y="137"/>
                    <a:pt x="1172" y="137"/>
                  </a:cubicBezTo>
                  <a:cubicBezTo>
                    <a:pt x="1194" y="137"/>
                    <a:pt x="1202" y="94"/>
                    <a:pt x="1177" y="94"/>
                  </a:cubicBezTo>
                  <a:cubicBezTo>
                    <a:pt x="982" y="31"/>
                    <a:pt x="783"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7"/>
            <p:cNvSpPr/>
            <p:nvPr/>
          </p:nvSpPr>
          <p:spPr>
            <a:xfrm>
              <a:off x="2468475" y="4265125"/>
              <a:ext cx="27825" cy="10875"/>
            </a:xfrm>
            <a:custGeom>
              <a:avLst/>
              <a:gdLst/>
              <a:ahLst/>
              <a:cxnLst/>
              <a:rect l="l" t="t" r="r" b="b"/>
              <a:pathLst>
                <a:path w="1113" h="435" extrusionOk="0">
                  <a:moveTo>
                    <a:pt x="451" y="1"/>
                  </a:moveTo>
                  <a:cubicBezTo>
                    <a:pt x="290" y="1"/>
                    <a:pt x="128" y="59"/>
                    <a:pt x="0" y="177"/>
                  </a:cubicBezTo>
                  <a:cubicBezTo>
                    <a:pt x="149" y="299"/>
                    <a:pt x="326" y="380"/>
                    <a:pt x="502" y="421"/>
                  </a:cubicBezTo>
                  <a:cubicBezTo>
                    <a:pt x="551" y="430"/>
                    <a:pt x="600" y="434"/>
                    <a:pt x="648" y="434"/>
                  </a:cubicBezTo>
                  <a:cubicBezTo>
                    <a:pt x="815" y="434"/>
                    <a:pt x="976" y="383"/>
                    <a:pt x="1112" y="299"/>
                  </a:cubicBezTo>
                  <a:lnTo>
                    <a:pt x="1072" y="299"/>
                  </a:lnTo>
                  <a:cubicBezTo>
                    <a:pt x="950" y="149"/>
                    <a:pt x="773" y="54"/>
                    <a:pt x="583" y="14"/>
                  </a:cubicBezTo>
                  <a:cubicBezTo>
                    <a:pt x="540" y="5"/>
                    <a:pt x="496" y="1"/>
                    <a:pt x="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7"/>
            <p:cNvSpPr/>
            <p:nvPr/>
          </p:nvSpPr>
          <p:spPr>
            <a:xfrm>
              <a:off x="2487450" y="4223050"/>
              <a:ext cx="7350" cy="23275"/>
            </a:xfrm>
            <a:custGeom>
              <a:avLst/>
              <a:gdLst/>
              <a:ahLst/>
              <a:cxnLst/>
              <a:rect l="l" t="t" r="r" b="b"/>
              <a:pathLst>
                <a:path w="294" h="931" extrusionOk="0">
                  <a:moveTo>
                    <a:pt x="274" y="0"/>
                  </a:moveTo>
                  <a:cubicBezTo>
                    <a:pt x="266" y="0"/>
                    <a:pt x="255" y="5"/>
                    <a:pt x="245" y="15"/>
                  </a:cubicBezTo>
                  <a:cubicBezTo>
                    <a:pt x="96" y="286"/>
                    <a:pt x="14" y="598"/>
                    <a:pt x="1" y="910"/>
                  </a:cubicBezTo>
                  <a:cubicBezTo>
                    <a:pt x="1" y="924"/>
                    <a:pt x="14" y="931"/>
                    <a:pt x="28" y="931"/>
                  </a:cubicBezTo>
                  <a:cubicBezTo>
                    <a:pt x="41" y="931"/>
                    <a:pt x="55" y="924"/>
                    <a:pt x="55" y="910"/>
                  </a:cubicBezTo>
                  <a:cubicBezTo>
                    <a:pt x="55" y="598"/>
                    <a:pt x="136" y="300"/>
                    <a:pt x="286" y="29"/>
                  </a:cubicBezTo>
                  <a:cubicBezTo>
                    <a:pt x="294" y="12"/>
                    <a:pt x="287"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7"/>
            <p:cNvSpPr/>
            <p:nvPr/>
          </p:nvSpPr>
          <p:spPr>
            <a:xfrm>
              <a:off x="2483400" y="4233575"/>
              <a:ext cx="7800" cy="22750"/>
            </a:xfrm>
            <a:custGeom>
              <a:avLst/>
              <a:gdLst/>
              <a:ahLst/>
              <a:cxnLst/>
              <a:rect l="l" t="t" r="r" b="b"/>
              <a:pathLst>
                <a:path w="312" h="910" extrusionOk="0">
                  <a:moveTo>
                    <a:pt x="258" y="1"/>
                  </a:moveTo>
                  <a:cubicBezTo>
                    <a:pt x="122" y="82"/>
                    <a:pt x="27" y="232"/>
                    <a:pt x="14" y="394"/>
                  </a:cubicBezTo>
                  <a:cubicBezTo>
                    <a:pt x="0" y="557"/>
                    <a:pt x="27" y="720"/>
                    <a:pt x="95" y="869"/>
                  </a:cubicBezTo>
                  <a:lnTo>
                    <a:pt x="81" y="910"/>
                  </a:lnTo>
                  <a:cubicBezTo>
                    <a:pt x="203" y="801"/>
                    <a:pt x="285" y="652"/>
                    <a:pt x="298" y="489"/>
                  </a:cubicBezTo>
                  <a:cubicBezTo>
                    <a:pt x="312" y="326"/>
                    <a:pt x="298" y="150"/>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7"/>
            <p:cNvSpPr/>
            <p:nvPr/>
          </p:nvSpPr>
          <p:spPr>
            <a:xfrm>
              <a:off x="2448875" y="4253200"/>
              <a:ext cx="26325" cy="3175"/>
            </a:xfrm>
            <a:custGeom>
              <a:avLst/>
              <a:gdLst/>
              <a:ahLst/>
              <a:cxnLst/>
              <a:rect l="l" t="t" r="r" b="b"/>
              <a:pathLst>
                <a:path w="1053" h="127" extrusionOk="0">
                  <a:moveTo>
                    <a:pt x="510" y="1"/>
                  </a:moveTo>
                  <a:cubicBezTo>
                    <a:pt x="346" y="1"/>
                    <a:pt x="182" y="25"/>
                    <a:pt x="25" y="70"/>
                  </a:cubicBezTo>
                  <a:cubicBezTo>
                    <a:pt x="1" y="70"/>
                    <a:pt x="9" y="113"/>
                    <a:pt x="39" y="113"/>
                  </a:cubicBezTo>
                  <a:cubicBezTo>
                    <a:pt x="43" y="113"/>
                    <a:pt x="47" y="113"/>
                    <a:pt x="52" y="111"/>
                  </a:cubicBezTo>
                  <a:cubicBezTo>
                    <a:pt x="202" y="72"/>
                    <a:pt x="355" y="52"/>
                    <a:pt x="508" y="52"/>
                  </a:cubicBezTo>
                  <a:cubicBezTo>
                    <a:pt x="674" y="52"/>
                    <a:pt x="839" y="75"/>
                    <a:pt x="1001" y="125"/>
                  </a:cubicBezTo>
                  <a:cubicBezTo>
                    <a:pt x="1006" y="126"/>
                    <a:pt x="1010" y="127"/>
                    <a:pt x="1014" y="127"/>
                  </a:cubicBezTo>
                  <a:cubicBezTo>
                    <a:pt x="1044" y="127"/>
                    <a:pt x="1053" y="84"/>
                    <a:pt x="1028" y="84"/>
                  </a:cubicBezTo>
                  <a:cubicBezTo>
                    <a:pt x="860" y="28"/>
                    <a:pt x="685"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7"/>
            <p:cNvSpPr/>
            <p:nvPr/>
          </p:nvSpPr>
          <p:spPr>
            <a:xfrm>
              <a:off x="2461700" y="4249700"/>
              <a:ext cx="24075" cy="9400"/>
            </a:xfrm>
            <a:custGeom>
              <a:avLst/>
              <a:gdLst/>
              <a:ahLst/>
              <a:cxnLst/>
              <a:rect l="l" t="t" r="r" b="b"/>
              <a:pathLst>
                <a:path w="963" h="376" extrusionOk="0">
                  <a:moveTo>
                    <a:pt x="412" y="0"/>
                  </a:moveTo>
                  <a:cubicBezTo>
                    <a:pt x="263" y="0"/>
                    <a:pt x="113" y="55"/>
                    <a:pt x="0" y="156"/>
                  </a:cubicBezTo>
                  <a:cubicBezTo>
                    <a:pt x="122" y="251"/>
                    <a:pt x="271" y="332"/>
                    <a:pt x="434" y="360"/>
                  </a:cubicBezTo>
                  <a:cubicBezTo>
                    <a:pt x="484" y="370"/>
                    <a:pt x="532" y="375"/>
                    <a:pt x="580" y="375"/>
                  </a:cubicBezTo>
                  <a:cubicBezTo>
                    <a:pt x="715" y="375"/>
                    <a:pt x="843" y="335"/>
                    <a:pt x="963" y="265"/>
                  </a:cubicBezTo>
                  <a:lnTo>
                    <a:pt x="922" y="251"/>
                  </a:lnTo>
                  <a:cubicBezTo>
                    <a:pt x="814" y="129"/>
                    <a:pt x="665" y="48"/>
                    <a:pt x="502" y="7"/>
                  </a:cubicBezTo>
                  <a:cubicBezTo>
                    <a:pt x="472" y="2"/>
                    <a:pt x="442"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7"/>
            <p:cNvSpPr/>
            <p:nvPr/>
          </p:nvSpPr>
          <p:spPr>
            <a:xfrm>
              <a:off x="2476950" y="4216700"/>
              <a:ext cx="6025" cy="18775"/>
            </a:xfrm>
            <a:custGeom>
              <a:avLst/>
              <a:gdLst/>
              <a:ahLst/>
              <a:cxnLst/>
              <a:rect l="l" t="t" r="r" b="b"/>
              <a:pathLst>
                <a:path w="241" h="751" extrusionOk="0">
                  <a:moveTo>
                    <a:pt x="207" y="0"/>
                  </a:moveTo>
                  <a:cubicBezTo>
                    <a:pt x="200" y="0"/>
                    <a:pt x="194" y="4"/>
                    <a:pt x="190" y="11"/>
                  </a:cubicBezTo>
                  <a:cubicBezTo>
                    <a:pt x="68" y="228"/>
                    <a:pt x="0" y="473"/>
                    <a:pt x="0" y="730"/>
                  </a:cubicBezTo>
                  <a:cubicBezTo>
                    <a:pt x="0" y="744"/>
                    <a:pt x="11" y="751"/>
                    <a:pt x="21" y="751"/>
                  </a:cubicBezTo>
                  <a:cubicBezTo>
                    <a:pt x="31" y="751"/>
                    <a:pt x="41" y="744"/>
                    <a:pt x="41" y="730"/>
                  </a:cubicBezTo>
                  <a:cubicBezTo>
                    <a:pt x="41" y="486"/>
                    <a:pt x="109" y="242"/>
                    <a:pt x="231" y="39"/>
                  </a:cubicBezTo>
                  <a:cubicBezTo>
                    <a:pt x="240" y="19"/>
                    <a:pt x="223"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7"/>
            <p:cNvSpPr/>
            <p:nvPr/>
          </p:nvSpPr>
          <p:spPr>
            <a:xfrm>
              <a:off x="2473900" y="4225100"/>
              <a:ext cx="6125" cy="18350"/>
            </a:xfrm>
            <a:custGeom>
              <a:avLst/>
              <a:gdLst/>
              <a:ahLst/>
              <a:cxnLst/>
              <a:rect l="l" t="t" r="r" b="b"/>
              <a:pathLst>
                <a:path w="245" h="734" extrusionOk="0">
                  <a:moveTo>
                    <a:pt x="204" y="1"/>
                  </a:moveTo>
                  <a:cubicBezTo>
                    <a:pt x="95" y="69"/>
                    <a:pt x="14" y="191"/>
                    <a:pt x="0" y="313"/>
                  </a:cubicBezTo>
                  <a:cubicBezTo>
                    <a:pt x="0" y="448"/>
                    <a:pt x="14" y="571"/>
                    <a:pt x="68" y="693"/>
                  </a:cubicBezTo>
                  <a:lnTo>
                    <a:pt x="68" y="733"/>
                  </a:lnTo>
                  <a:cubicBezTo>
                    <a:pt x="163" y="638"/>
                    <a:pt x="217" y="516"/>
                    <a:pt x="231" y="394"/>
                  </a:cubicBezTo>
                  <a:cubicBezTo>
                    <a:pt x="244" y="259"/>
                    <a:pt x="231" y="123"/>
                    <a:pt x="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7"/>
            <p:cNvSpPr/>
            <p:nvPr/>
          </p:nvSpPr>
          <p:spPr>
            <a:xfrm>
              <a:off x="2445750" y="4240825"/>
              <a:ext cx="21325" cy="2675"/>
            </a:xfrm>
            <a:custGeom>
              <a:avLst/>
              <a:gdLst/>
              <a:ahLst/>
              <a:cxnLst/>
              <a:rect l="l" t="t" r="r" b="b"/>
              <a:pathLst>
                <a:path w="853" h="107" extrusionOk="0">
                  <a:moveTo>
                    <a:pt x="409" y="1"/>
                  </a:moveTo>
                  <a:cubicBezTo>
                    <a:pt x="280" y="1"/>
                    <a:pt x="151" y="18"/>
                    <a:pt x="28" y="50"/>
                  </a:cubicBezTo>
                  <a:cubicBezTo>
                    <a:pt x="1" y="50"/>
                    <a:pt x="14" y="104"/>
                    <a:pt x="41" y="104"/>
                  </a:cubicBezTo>
                  <a:cubicBezTo>
                    <a:pt x="164" y="65"/>
                    <a:pt x="287" y="48"/>
                    <a:pt x="410" y="48"/>
                  </a:cubicBezTo>
                  <a:cubicBezTo>
                    <a:pt x="545" y="48"/>
                    <a:pt x="680" y="69"/>
                    <a:pt x="814" y="104"/>
                  </a:cubicBezTo>
                  <a:cubicBezTo>
                    <a:pt x="817" y="106"/>
                    <a:pt x="820" y="106"/>
                    <a:pt x="823" y="106"/>
                  </a:cubicBezTo>
                  <a:cubicBezTo>
                    <a:pt x="844" y="106"/>
                    <a:pt x="852" y="64"/>
                    <a:pt x="828" y="64"/>
                  </a:cubicBezTo>
                  <a:cubicBezTo>
                    <a:pt x="693" y="21"/>
                    <a:pt x="551"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7"/>
            <p:cNvSpPr/>
            <p:nvPr/>
          </p:nvSpPr>
          <p:spPr>
            <a:xfrm>
              <a:off x="2456275" y="4238125"/>
              <a:ext cx="19350" cy="7575"/>
            </a:xfrm>
            <a:custGeom>
              <a:avLst/>
              <a:gdLst/>
              <a:ahLst/>
              <a:cxnLst/>
              <a:rect l="l" t="t" r="r" b="b"/>
              <a:pathLst>
                <a:path w="774" h="303" extrusionOk="0">
                  <a:moveTo>
                    <a:pt x="316" y="1"/>
                  </a:moveTo>
                  <a:cubicBezTo>
                    <a:pt x="199" y="1"/>
                    <a:pt x="86" y="42"/>
                    <a:pt x="0" y="117"/>
                  </a:cubicBezTo>
                  <a:cubicBezTo>
                    <a:pt x="109" y="199"/>
                    <a:pt x="231" y="267"/>
                    <a:pt x="353" y="294"/>
                  </a:cubicBezTo>
                  <a:cubicBezTo>
                    <a:pt x="385" y="299"/>
                    <a:pt x="416" y="302"/>
                    <a:pt x="448" y="302"/>
                  </a:cubicBezTo>
                  <a:cubicBezTo>
                    <a:pt x="564" y="302"/>
                    <a:pt x="677" y="266"/>
                    <a:pt x="773" y="212"/>
                  </a:cubicBezTo>
                  <a:lnTo>
                    <a:pt x="732" y="199"/>
                  </a:lnTo>
                  <a:cubicBezTo>
                    <a:pt x="651" y="104"/>
                    <a:pt x="529" y="36"/>
                    <a:pt x="407" y="9"/>
                  </a:cubicBezTo>
                  <a:cubicBezTo>
                    <a:pt x="376" y="3"/>
                    <a:pt x="346"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7"/>
            <p:cNvSpPr/>
            <p:nvPr/>
          </p:nvSpPr>
          <p:spPr>
            <a:xfrm>
              <a:off x="2466425" y="4208225"/>
              <a:ext cx="5700" cy="16400"/>
            </a:xfrm>
            <a:custGeom>
              <a:avLst/>
              <a:gdLst/>
              <a:ahLst/>
              <a:cxnLst/>
              <a:rect l="l" t="t" r="r" b="b"/>
              <a:pathLst>
                <a:path w="228" h="656" extrusionOk="0">
                  <a:moveTo>
                    <a:pt x="194" y="0"/>
                  </a:moveTo>
                  <a:cubicBezTo>
                    <a:pt x="188" y="0"/>
                    <a:pt x="181" y="3"/>
                    <a:pt x="177" y="11"/>
                  </a:cubicBezTo>
                  <a:lnTo>
                    <a:pt x="164" y="11"/>
                  </a:lnTo>
                  <a:cubicBezTo>
                    <a:pt x="55" y="201"/>
                    <a:pt x="1" y="418"/>
                    <a:pt x="1" y="635"/>
                  </a:cubicBezTo>
                  <a:cubicBezTo>
                    <a:pt x="1" y="649"/>
                    <a:pt x="11" y="656"/>
                    <a:pt x="21" y="656"/>
                  </a:cubicBezTo>
                  <a:cubicBezTo>
                    <a:pt x="31" y="656"/>
                    <a:pt x="42" y="649"/>
                    <a:pt x="42" y="635"/>
                  </a:cubicBezTo>
                  <a:cubicBezTo>
                    <a:pt x="55" y="418"/>
                    <a:pt x="109" y="215"/>
                    <a:pt x="218" y="39"/>
                  </a:cubicBezTo>
                  <a:cubicBezTo>
                    <a:pt x="228" y="19"/>
                    <a:pt x="210" y="0"/>
                    <a:pt x="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7"/>
            <p:cNvSpPr/>
            <p:nvPr/>
          </p:nvSpPr>
          <p:spPr>
            <a:xfrm>
              <a:off x="2463725" y="4215625"/>
              <a:ext cx="5450" cy="15950"/>
            </a:xfrm>
            <a:custGeom>
              <a:avLst/>
              <a:gdLst/>
              <a:ahLst/>
              <a:cxnLst/>
              <a:rect l="l" t="t" r="r" b="b"/>
              <a:pathLst>
                <a:path w="218" h="638" extrusionOk="0">
                  <a:moveTo>
                    <a:pt x="177" y="0"/>
                  </a:moveTo>
                  <a:cubicBezTo>
                    <a:pt x="82" y="68"/>
                    <a:pt x="14" y="163"/>
                    <a:pt x="0" y="271"/>
                  </a:cubicBezTo>
                  <a:cubicBezTo>
                    <a:pt x="0" y="394"/>
                    <a:pt x="14" y="516"/>
                    <a:pt x="55" y="610"/>
                  </a:cubicBezTo>
                  <a:lnTo>
                    <a:pt x="55" y="638"/>
                  </a:lnTo>
                  <a:cubicBezTo>
                    <a:pt x="136" y="556"/>
                    <a:pt x="190" y="448"/>
                    <a:pt x="204" y="339"/>
                  </a:cubicBezTo>
                  <a:cubicBezTo>
                    <a:pt x="217" y="231"/>
                    <a:pt x="204" y="109"/>
                    <a:pt x="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7"/>
            <p:cNvSpPr/>
            <p:nvPr/>
          </p:nvSpPr>
          <p:spPr>
            <a:xfrm>
              <a:off x="2439375" y="4229275"/>
              <a:ext cx="18600" cy="2650"/>
            </a:xfrm>
            <a:custGeom>
              <a:avLst/>
              <a:gdLst/>
              <a:ahLst/>
              <a:cxnLst/>
              <a:rect l="l" t="t" r="r" b="b"/>
              <a:pathLst>
                <a:path w="744" h="106" extrusionOk="0">
                  <a:moveTo>
                    <a:pt x="376" y="0"/>
                  </a:moveTo>
                  <a:cubicBezTo>
                    <a:pt x="259" y="0"/>
                    <a:pt x="140" y="17"/>
                    <a:pt x="25" y="51"/>
                  </a:cubicBezTo>
                  <a:cubicBezTo>
                    <a:pt x="1" y="51"/>
                    <a:pt x="9" y="94"/>
                    <a:pt x="30" y="94"/>
                  </a:cubicBezTo>
                  <a:cubicBezTo>
                    <a:pt x="33" y="94"/>
                    <a:pt x="36" y="93"/>
                    <a:pt x="39" y="92"/>
                  </a:cubicBezTo>
                  <a:cubicBezTo>
                    <a:pt x="136" y="61"/>
                    <a:pt x="237" y="47"/>
                    <a:pt x="338" y="47"/>
                  </a:cubicBezTo>
                  <a:cubicBezTo>
                    <a:pt x="461" y="47"/>
                    <a:pt x="584" y="68"/>
                    <a:pt x="703" y="105"/>
                  </a:cubicBezTo>
                  <a:cubicBezTo>
                    <a:pt x="730" y="105"/>
                    <a:pt x="744" y="64"/>
                    <a:pt x="717" y="51"/>
                  </a:cubicBezTo>
                  <a:cubicBezTo>
                    <a:pt x="608" y="17"/>
                    <a:pt x="493" y="0"/>
                    <a:pt x="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7"/>
            <p:cNvSpPr/>
            <p:nvPr/>
          </p:nvSpPr>
          <p:spPr>
            <a:xfrm>
              <a:off x="2448475" y="4226925"/>
              <a:ext cx="16625" cy="6600"/>
            </a:xfrm>
            <a:custGeom>
              <a:avLst/>
              <a:gdLst/>
              <a:ahLst/>
              <a:cxnLst/>
              <a:rect l="l" t="t" r="r" b="b"/>
              <a:pathLst>
                <a:path w="665" h="264" extrusionOk="0">
                  <a:moveTo>
                    <a:pt x="275" y="1"/>
                  </a:moveTo>
                  <a:cubicBezTo>
                    <a:pt x="176" y="1"/>
                    <a:pt x="75" y="40"/>
                    <a:pt x="0" y="104"/>
                  </a:cubicBezTo>
                  <a:cubicBezTo>
                    <a:pt x="95" y="186"/>
                    <a:pt x="190" y="226"/>
                    <a:pt x="312" y="253"/>
                  </a:cubicBezTo>
                  <a:cubicBezTo>
                    <a:pt x="344" y="260"/>
                    <a:pt x="375" y="264"/>
                    <a:pt x="406" y="264"/>
                  </a:cubicBezTo>
                  <a:cubicBezTo>
                    <a:pt x="496" y="264"/>
                    <a:pt x="584" y="236"/>
                    <a:pt x="665" y="186"/>
                  </a:cubicBezTo>
                  <a:lnTo>
                    <a:pt x="638" y="172"/>
                  </a:lnTo>
                  <a:cubicBezTo>
                    <a:pt x="570" y="91"/>
                    <a:pt x="461" y="36"/>
                    <a:pt x="353" y="9"/>
                  </a:cubicBezTo>
                  <a:cubicBezTo>
                    <a:pt x="327" y="4"/>
                    <a:pt x="301" y="1"/>
                    <a:pt x="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7"/>
            <p:cNvSpPr/>
            <p:nvPr/>
          </p:nvSpPr>
          <p:spPr>
            <a:xfrm>
              <a:off x="2528475" y="4283625"/>
              <a:ext cx="9775" cy="26450"/>
            </a:xfrm>
            <a:custGeom>
              <a:avLst/>
              <a:gdLst/>
              <a:ahLst/>
              <a:cxnLst/>
              <a:rect l="l" t="t" r="r" b="b"/>
              <a:pathLst>
                <a:path w="391" h="1058" extrusionOk="0">
                  <a:moveTo>
                    <a:pt x="355" y="1"/>
                  </a:moveTo>
                  <a:cubicBezTo>
                    <a:pt x="349" y="1"/>
                    <a:pt x="343" y="3"/>
                    <a:pt x="340" y="6"/>
                  </a:cubicBezTo>
                  <a:lnTo>
                    <a:pt x="340" y="20"/>
                  </a:lnTo>
                  <a:cubicBezTo>
                    <a:pt x="136" y="318"/>
                    <a:pt x="14" y="671"/>
                    <a:pt x="1" y="1037"/>
                  </a:cubicBezTo>
                  <a:cubicBezTo>
                    <a:pt x="1" y="1050"/>
                    <a:pt x="11" y="1057"/>
                    <a:pt x="21" y="1057"/>
                  </a:cubicBezTo>
                  <a:cubicBezTo>
                    <a:pt x="31" y="1057"/>
                    <a:pt x="41" y="1050"/>
                    <a:pt x="41" y="1037"/>
                  </a:cubicBezTo>
                  <a:cubicBezTo>
                    <a:pt x="69" y="671"/>
                    <a:pt x="191" y="332"/>
                    <a:pt x="381" y="33"/>
                  </a:cubicBezTo>
                  <a:cubicBezTo>
                    <a:pt x="390" y="13"/>
                    <a:pt x="371"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7"/>
            <p:cNvSpPr/>
            <p:nvPr/>
          </p:nvSpPr>
          <p:spPr>
            <a:xfrm>
              <a:off x="2523050" y="4295300"/>
              <a:ext cx="9525" cy="26125"/>
            </a:xfrm>
            <a:custGeom>
              <a:avLst/>
              <a:gdLst/>
              <a:ahLst/>
              <a:cxnLst/>
              <a:rect l="l" t="t" r="r" b="b"/>
              <a:pathLst>
                <a:path w="381" h="1045" extrusionOk="0">
                  <a:moveTo>
                    <a:pt x="340" y="0"/>
                  </a:moveTo>
                  <a:cubicBezTo>
                    <a:pt x="177" y="95"/>
                    <a:pt x="55" y="258"/>
                    <a:pt x="28" y="434"/>
                  </a:cubicBezTo>
                  <a:cubicBezTo>
                    <a:pt x="1" y="624"/>
                    <a:pt x="28" y="828"/>
                    <a:pt x="96" y="1004"/>
                  </a:cubicBezTo>
                  <a:lnTo>
                    <a:pt x="82" y="1045"/>
                  </a:lnTo>
                  <a:cubicBezTo>
                    <a:pt x="231" y="922"/>
                    <a:pt x="326" y="760"/>
                    <a:pt x="353" y="570"/>
                  </a:cubicBezTo>
                  <a:cubicBezTo>
                    <a:pt x="381" y="380"/>
                    <a:pt x="381" y="19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7"/>
            <p:cNvSpPr/>
            <p:nvPr/>
          </p:nvSpPr>
          <p:spPr>
            <a:xfrm>
              <a:off x="2482375" y="4315950"/>
              <a:ext cx="30100" cy="4525"/>
            </a:xfrm>
            <a:custGeom>
              <a:avLst/>
              <a:gdLst/>
              <a:ahLst/>
              <a:cxnLst/>
              <a:rect l="l" t="t" r="r" b="b"/>
              <a:pathLst>
                <a:path w="1204" h="181" extrusionOk="0">
                  <a:moveTo>
                    <a:pt x="435" y="0"/>
                  </a:moveTo>
                  <a:cubicBezTo>
                    <a:pt x="300" y="0"/>
                    <a:pt x="164" y="14"/>
                    <a:pt x="27" y="42"/>
                  </a:cubicBezTo>
                  <a:cubicBezTo>
                    <a:pt x="0" y="42"/>
                    <a:pt x="14" y="96"/>
                    <a:pt x="41" y="96"/>
                  </a:cubicBezTo>
                  <a:cubicBezTo>
                    <a:pt x="183" y="66"/>
                    <a:pt x="328" y="51"/>
                    <a:pt x="471" y="51"/>
                  </a:cubicBezTo>
                  <a:cubicBezTo>
                    <a:pt x="710" y="51"/>
                    <a:pt x="946" y="93"/>
                    <a:pt x="1167" y="178"/>
                  </a:cubicBezTo>
                  <a:cubicBezTo>
                    <a:pt x="1170" y="180"/>
                    <a:pt x="1174" y="181"/>
                    <a:pt x="1177" y="181"/>
                  </a:cubicBezTo>
                  <a:cubicBezTo>
                    <a:pt x="1197" y="181"/>
                    <a:pt x="1204" y="149"/>
                    <a:pt x="1180" y="137"/>
                  </a:cubicBezTo>
                  <a:cubicBezTo>
                    <a:pt x="941" y="49"/>
                    <a:pt x="690" y="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7"/>
            <p:cNvSpPr/>
            <p:nvPr/>
          </p:nvSpPr>
          <p:spPr>
            <a:xfrm>
              <a:off x="2497300" y="4312750"/>
              <a:ext cx="27825" cy="11325"/>
            </a:xfrm>
            <a:custGeom>
              <a:avLst/>
              <a:gdLst/>
              <a:ahLst/>
              <a:cxnLst/>
              <a:rect l="l" t="t" r="r" b="b"/>
              <a:pathLst>
                <a:path w="1113" h="453" extrusionOk="0">
                  <a:moveTo>
                    <a:pt x="437" y="0"/>
                  </a:moveTo>
                  <a:cubicBezTo>
                    <a:pt x="284" y="0"/>
                    <a:pt x="131" y="56"/>
                    <a:pt x="0" y="157"/>
                  </a:cubicBezTo>
                  <a:cubicBezTo>
                    <a:pt x="149" y="279"/>
                    <a:pt x="312" y="374"/>
                    <a:pt x="502" y="428"/>
                  </a:cubicBezTo>
                  <a:cubicBezTo>
                    <a:pt x="564" y="444"/>
                    <a:pt x="628" y="452"/>
                    <a:pt x="691" y="452"/>
                  </a:cubicBezTo>
                  <a:cubicBezTo>
                    <a:pt x="835" y="452"/>
                    <a:pt x="980" y="412"/>
                    <a:pt x="1112" y="347"/>
                  </a:cubicBezTo>
                  <a:lnTo>
                    <a:pt x="1071" y="333"/>
                  </a:lnTo>
                  <a:cubicBezTo>
                    <a:pt x="949" y="184"/>
                    <a:pt x="787" y="75"/>
                    <a:pt x="597" y="21"/>
                  </a:cubicBezTo>
                  <a:cubicBezTo>
                    <a:pt x="544" y="7"/>
                    <a:pt x="491" y="0"/>
                    <a:pt x="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7"/>
            <p:cNvSpPr/>
            <p:nvPr/>
          </p:nvSpPr>
          <p:spPr>
            <a:xfrm>
              <a:off x="2535600" y="4304700"/>
              <a:ext cx="10825" cy="22175"/>
            </a:xfrm>
            <a:custGeom>
              <a:avLst/>
              <a:gdLst/>
              <a:ahLst/>
              <a:cxnLst/>
              <a:rect l="l" t="t" r="r" b="b"/>
              <a:pathLst>
                <a:path w="433" h="887" extrusionOk="0">
                  <a:moveTo>
                    <a:pt x="390" y="0"/>
                  </a:moveTo>
                  <a:cubicBezTo>
                    <a:pt x="386" y="0"/>
                    <a:pt x="383" y="1"/>
                    <a:pt x="380" y="4"/>
                  </a:cubicBezTo>
                  <a:lnTo>
                    <a:pt x="380" y="18"/>
                  </a:lnTo>
                  <a:cubicBezTo>
                    <a:pt x="177" y="262"/>
                    <a:pt x="55" y="546"/>
                    <a:pt x="1" y="858"/>
                  </a:cubicBezTo>
                  <a:cubicBezTo>
                    <a:pt x="1" y="875"/>
                    <a:pt x="16" y="887"/>
                    <a:pt x="31" y="887"/>
                  </a:cubicBezTo>
                  <a:cubicBezTo>
                    <a:pt x="40" y="887"/>
                    <a:pt x="50" y="882"/>
                    <a:pt x="55" y="872"/>
                  </a:cubicBezTo>
                  <a:cubicBezTo>
                    <a:pt x="96" y="574"/>
                    <a:pt x="218" y="289"/>
                    <a:pt x="421" y="45"/>
                  </a:cubicBezTo>
                  <a:cubicBezTo>
                    <a:pt x="432" y="23"/>
                    <a:pt x="407"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7"/>
            <p:cNvSpPr/>
            <p:nvPr/>
          </p:nvSpPr>
          <p:spPr>
            <a:xfrm>
              <a:off x="2531200" y="4314625"/>
              <a:ext cx="8825" cy="21725"/>
            </a:xfrm>
            <a:custGeom>
              <a:avLst/>
              <a:gdLst/>
              <a:ahLst/>
              <a:cxnLst/>
              <a:rect l="l" t="t" r="r" b="b"/>
              <a:pathLst>
                <a:path w="353" h="869" extrusionOk="0">
                  <a:moveTo>
                    <a:pt x="339" y="0"/>
                  </a:moveTo>
                  <a:lnTo>
                    <a:pt x="339" y="0"/>
                  </a:lnTo>
                  <a:cubicBezTo>
                    <a:pt x="190" y="55"/>
                    <a:pt x="82" y="190"/>
                    <a:pt x="41" y="353"/>
                  </a:cubicBezTo>
                  <a:cubicBezTo>
                    <a:pt x="0" y="516"/>
                    <a:pt x="0" y="678"/>
                    <a:pt x="55" y="841"/>
                  </a:cubicBezTo>
                  <a:lnTo>
                    <a:pt x="41" y="868"/>
                  </a:lnTo>
                  <a:cubicBezTo>
                    <a:pt x="177" y="787"/>
                    <a:pt x="272" y="651"/>
                    <a:pt x="312" y="489"/>
                  </a:cubicBezTo>
                  <a:cubicBezTo>
                    <a:pt x="353" y="326"/>
                    <a:pt x="353" y="163"/>
                    <a:pt x="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7"/>
            <p:cNvSpPr/>
            <p:nvPr/>
          </p:nvSpPr>
          <p:spPr>
            <a:xfrm>
              <a:off x="2495600" y="4329200"/>
              <a:ext cx="26025" cy="5850"/>
            </a:xfrm>
            <a:custGeom>
              <a:avLst/>
              <a:gdLst/>
              <a:ahLst/>
              <a:cxnLst/>
              <a:rect l="l" t="t" r="r" b="b"/>
              <a:pathLst>
                <a:path w="1041" h="234" extrusionOk="0">
                  <a:moveTo>
                    <a:pt x="245" y="1"/>
                  </a:moveTo>
                  <a:cubicBezTo>
                    <a:pt x="173" y="1"/>
                    <a:pt x="100" y="5"/>
                    <a:pt x="27" y="14"/>
                  </a:cubicBezTo>
                  <a:cubicBezTo>
                    <a:pt x="3" y="14"/>
                    <a:pt x="1" y="57"/>
                    <a:pt x="19" y="57"/>
                  </a:cubicBezTo>
                  <a:cubicBezTo>
                    <a:pt x="22" y="57"/>
                    <a:pt x="24" y="56"/>
                    <a:pt x="27" y="55"/>
                  </a:cubicBezTo>
                  <a:cubicBezTo>
                    <a:pt x="90" y="47"/>
                    <a:pt x="153" y="43"/>
                    <a:pt x="216" y="43"/>
                  </a:cubicBezTo>
                  <a:cubicBezTo>
                    <a:pt x="482" y="43"/>
                    <a:pt x="749" y="110"/>
                    <a:pt x="990" y="231"/>
                  </a:cubicBezTo>
                  <a:cubicBezTo>
                    <a:pt x="994" y="233"/>
                    <a:pt x="998" y="234"/>
                    <a:pt x="1001" y="234"/>
                  </a:cubicBezTo>
                  <a:cubicBezTo>
                    <a:pt x="1024" y="234"/>
                    <a:pt x="1041" y="200"/>
                    <a:pt x="1017" y="177"/>
                  </a:cubicBezTo>
                  <a:cubicBezTo>
                    <a:pt x="772" y="60"/>
                    <a:pt x="510"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7"/>
            <p:cNvSpPr/>
            <p:nvPr/>
          </p:nvSpPr>
          <p:spPr>
            <a:xfrm>
              <a:off x="2508475" y="4327600"/>
              <a:ext cx="23750" cy="10375"/>
            </a:xfrm>
            <a:custGeom>
              <a:avLst/>
              <a:gdLst/>
              <a:ahLst/>
              <a:cxnLst/>
              <a:rect l="l" t="t" r="r" b="b"/>
              <a:pathLst>
                <a:path w="950" h="415" extrusionOk="0">
                  <a:moveTo>
                    <a:pt x="332" y="0"/>
                  </a:moveTo>
                  <a:cubicBezTo>
                    <a:pt x="218" y="0"/>
                    <a:pt x="104" y="36"/>
                    <a:pt x="1" y="105"/>
                  </a:cubicBezTo>
                  <a:cubicBezTo>
                    <a:pt x="109" y="214"/>
                    <a:pt x="258" y="309"/>
                    <a:pt x="407" y="376"/>
                  </a:cubicBezTo>
                  <a:cubicBezTo>
                    <a:pt x="487" y="401"/>
                    <a:pt x="569" y="414"/>
                    <a:pt x="651" y="414"/>
                  </a:cubicBezTo>
                  <a:cubicBezTo>
                    <a:pt x="752" y="414"/>
                    <a:pt x="853" y="394"/>
                    <a:pt x="950" y="349"/>
                  </a:cubicBezTo>
                  <a:lnTo>
                    <a:pt x="909" y="349"/>
                  </a:lnTo>
                  <a:cubicBezTo>
                    <a:pt x="814" y="200"/>
                    <a:pt x="692" y="92"/>
                    <a:pt x="530" y="37"/>
                  </a:cubicBezTo>
                  <a:cubicBezTo>
                    <a:pt x="465" y="12"/>
                    <a:pt x="398"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7"/>
            <p:cNvSpPr/>
            <p:nvPr/>
          </p:nvSpPr>
          <p:spPr>
            <a:xfrm>
              <a:off x="2541700" y="4321800"/>
              <a:ext cx="10675" cy="20350"/>
            </a:xfrm>
            <a:custGeom>
              <a:avLst/>
              <a:gdLst/>
              <a:ahLst/>
              <a:cxnLst/>
              <a:rect l="l" t="t" r="r" b="b"/>
              <a:pathLst>
                <a:path w="427" h="814" extrusionOk="0">
                  <a:moveTo>
                    <a:pt x="397" y="0"/>
                  </a:moveTo>
                  <a:cubicBezTo>
                    <a:pt x="391" y="0"/>
                    <a:pt x="384" y="4"/>
                    <a:pt x="380" y="12"/>
                  </a:cubicBezTo>
                  <a:cubicBezTo>
                    <a:pt x="177" y="229"/>
                    <a:pt x="55" y="500"/>
                    <a:pt x="1" y="785"/>
                  </a:cubicBezTo>
                  <a:cubicBezTo>
                    <a:pt x="1" y="801"/>
                    <a:pt x="16" y="813"/>
                    <a:pt x="28" y="813"/>
                  </a:cubicBezTo>
                  <a:cubicBezTo>
                    <a:pt x="35" y="813"/>
                    <a:pt x="41" y="809"/>
                    <a:pt x="41" y="798"/>
                  </a:cubicBezTo>
                  <a:cubicBezTo>
                    <a:pt x="96" y="513"/>
                    <a:pt x="218" y="256"/>
                    <a:pt x="408" y="39"/>
                  </a:cubicBezTo>
                  <a:cubicBezTo>
                    <a:pt x="427" y="20"/>
                    <a:pt x="412"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7"/>
            <p:cNvSpPr/>
            <p:nvPr/>
          </p:nvSpPr>
          <p:spPr>
            <a:xfrm>
              <a:off x="2537625" y="4330550"/>
              <a:ext cx="8500" cy="20375"/>
            </a:xfrm>
            <a:custGeom>
              <a:avLst/>
              <a:gdLst/>
              <a:ahLst/>
              <a:cxnLst/>
              <a:rect l="l" t="t" r="r" b="b"/>
              <a:pathLst>
                <a:path w="340" h="815" extrusionOk="0">
                  <a:moveTo>
                    <a:pt x="326" y="1"/>
                  </a:moveTo>
                  <a:lnTo>
                    <a:pt x="326" y="1"/>
                  </a:lnTo>
                  <a:cubicBezTo>
                    <a:pt x="177" y="55"/>
                    <a:pt x="82" y="177"/>
                    <a:pt x="42" y="326"/>
                  </a:cubicBezTo>
                  <a:cubicBezTo>
                    <a:pt x="1" y="475"/>
                    <a:pt x="1" y="625"/>
                    <a:pt x="42" y="774"/>
                  </a:cubicBezTo>
                  <a:lnTo>
                    <a:pt x="15" y="814"/>
                  </a:lnTo>
                  <a:cubicBezTo>
                    <a:pt x="150" y="733"/>
                    <a:pt x="245" y="611"/>
                    <a:pt x="286" y="462"/>
                  </a:cubicBezTo>
                  <a:cubicBezTo>
                    <a:pt x="326" y="313"/>
                    <a:pt x="340" y="150"/>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7"/>
            <p:cNvSpPr/>
            <p:nvPr/>
          </p:nvSpPr>
          <p:spPr>
            <a:xfrm>
              <a:off x="2504400" y="4342950"/>
              <a:ext cx="24350" cy="6000"/>
            </a:xfrm>
            <a:custGeom>
              <a:avLst/>
              <a:gdLst/>
              <a:ahLst/>
              <a:cxnLst/>
              <a:rect l="l" t="t" r="r" b="b"/>
              <a:pathLst>
                <a:path w="974" h="240" extrusionOk="0">
                  <a:moveTo>
                    <a:pt x="164" y="1"/>
                  </a:moveTo>
                  <a:cubicBezTo>
                    <a:pt x="118" y="1"/>
                    <a:pt x="73" y="3"/>
                    <a:pt x="28" y="6"/>
                  </a:cubicBezTo>
                  <a:cubicBezTo>
                    <a:pt x="1" y="6"/>
                    <a:pt x="1" y="47"/>
                    <a:pt x="28" y="47"/>
                  </a:cubicBezTo>
                  <a:cubicBezTo>
                    <a:pt x="59" y="46"/>
                    <a:pt x="89" y="45"/>
                    <a:pt x="120" y="45"/>
                  </a:cubicBezTo>
                  <a:cubicBezTo>
                    <a:pt x="401" y="45"/>
                    <a:pt x="678" y="102"/>
                    <a:pt x="923" y="237"/>
                  </a:cubicBezTo>
                  <a:cubicBezTo>
                    <a:pt x="927" y="239"/>
                    <a:pt x="931" y="240"/>
                    <a:pt x="934" y="240"/>
                  </a:cubicBezTo>
                  <a:cubicBezTo>
                    <a:pt x="957" y="240"/>
                    <a:pt x="974" y="208"/>
                    <a:pt x="950" y="196"/>
                  </a:cubicBezTo>
                  <a:cubicBezTo>
                    <a:pt x="707" y="69"/>
                    <a:pt x="433"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7"/>
            <p:cNvSpPr/>
            <p:nvPr/>
          </p:nvSpPr>
          <p:spPr>
            <a:xfrm>
              <a:off x="2516275" y="4341975"/>
              <a:ext cx="21725" cy="9975"/>
            </a:xfrm>
            <a:custGeom>
              <a:avLst/>
              <a:gdLst/>
              <a:ahLst/>
              <a:cxnLst/>
              <a:rect l="l" t="t" r="r" b="b"/>
              <a:pathLst>
                <a:path w="869" h="399" extrusionOk="0">
                  <a:moveTo>
                    <a:pt x="297" y="0"/>
                  </a:moveTo>
                  <a:cubicBezTo>
                    <a:pt x="194" y="0"/>
                    <a:pt x="92" y="28"/>
                    <a:pt x="1" y="86"/>
                  </a:cubicBezTo>
                  <a:cubicBezTo>
                    <a:pt x="95" y="195"/>
                    <a:pt x="231" y="290"/>
                    <a:pt x="367" y="357"/>
                  </a:cubicBezTo>
                  <a:cubicBezTo>
                    <a:pt x="448" y="385"/>
                    <a:pt x="536" y="398"/>
                    <a:pt x="623" y="398"/>
                  </a:cubicBezTo>
                  <a:cubicBezTo>
                    <a:pt x="709" y="398"/>
                    <a:pt x="794" y="385"/>
                    <a:pt x="869" y="357"/>
                  </a:cubicBezTo>
                  <a:lnTo>
                    <a:pt x="828" y="344"/>
                  </a:lnTo>
                  <a:cubicBezTo>
                    <a:pt x="760" y="208"/>
                    <a:pt x="638" y="100"/>
                    <a:pt x="489" y="32"/>
                  </a:cubicBezTo>
                  <a:cubicBezTo>
                    <a:pt x="426" y="11"/>
                    <a:pt x="361"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7"/>
            <p:cNvSpPr/>
            <p:nvPr/>
          </p:nvSpPr>
          <p:spPr>
            <a:xfrm>
              <a:off x="2452525" y="4217075"/>
              <a:ext cx="107525" cy="228700"/>
            </a:xfrm>
            <a:custGeom>
              <a:avLst/>
              <a:gdLst/>
              <a:ahLst/>
              <a:cxnLst/>
              <a:rect l="l" t="t" r="r" b="b"/>
              <a:pathLst>
                <a:path w="4301" h="9148" extrusionOk="0">
                  <a:moveTo>
                    <a:pt x="80" y="0"/>
                  </a:moveTo>
                  <a:cubicBezTo>
                    <a:pt x="37" y="0"/>
                    <a:pt x="1" y="64"/>
                    <a:pt x="42" y="105"/>
                  </a:cubicBezTo>
                  <a:cubicBezTo>
                    <a:pt x="869" y="1014"/>
                    <a:pt x="1615" y="2004"/>
                    <a:pt x="2239" y="3061"/>
                  </a:cubicBezTo>
                  <a:cubicBezTo>
                    <a:pt x="2985" y="4268"/>
                    <a:pt x="3541" y="5570"/>
                    <a:pt x="3880" y="6940"/>
                  </a:cubicBezTo>
                  <a:cubicBezTo>
                    <a:pt x="4056" y="7645"/>
                    <a:pt x="4097" y="8378"/>
                    <a:pt x="4029" y="9096"/>
                  </a:cubicBezTo>
                  <a:cubicBezTo>
                    <a:pt x="4022" y="9130"/>
                    <a:pt x="4049" y="9147"/>
                    <a:pt x="4080" y="9147"/>
                  </a:cubicBezTo>
                  <a:cubicBezTo>
                    <a:pt x="4110" y="9147"/>
                    <a:pt x="4144" y="9130"/>
                    <a:pt x="4151" y="9096"/>
                  </a:cubicBezTo>
                  <a:cubicBezTo>
                    <a:pt x="4300" y="7754"/>
                    <a:pt x="3934" y="6398"/>
                    <a:pt x="3432" y="5164"/>
                  </a:cubicBezTo>
                  <a:cubicBezTo>
                    <a:pt x="2876" y="3875"/>
                    <a:pt x="2184" y="2655"/>
                    <a:pt x="1357" y="1515"/>
                  </a:cubicBezTo>
                  <a:cubicBezTo>
                    <a:pt x="977" y="1000"/>
                    <a:pt x="570" y="498"/>
                    <a:pt x="123" y="24"/>
                  </a:cubicBezTo>
                  <a:cubicBezTo>
                    <a:pt x="110" y="7"/>
                    <a:pt x="95"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7"/>
            <p:cNvSpPr/>
            <p:nvPr/>
          </p:nvSpPr>
          <p:spPr>
            <a:xfrm>
              <a:off x="2790225" y="4184775"/>
              <a:ext cx="60375" cy="82075"/>
            </a:xfrm>
            <a:custGeom>
              <a:avLst/>
              <a:gdLst/>
              <a:ahLst/>
              <a:cxnLst/>
              <a:rect l="l" t="t" r="r" b="b"/>
              <a:pathLst>
                <a:path w="2415" h="3283" extrusionOk="0">
                  <a:moveTo>
                    <a:pt x="1506" y="0"/>
                  </a:moveTo>
                  <a:lnTo>
                    <a:pt x="1506" y="0"/>
                  </a:lnTo>
                  <a:cubicBezTo>
                    <a:pt x="421" y="515"/>
                    <a:pt x="1" y="2048"/>
                    <a:pt x="652" y="3052"/>
                  </a:cubicBezTo>
                  <a:lnTo>
                    <a:pt x="841" y="3282"/>
                  </a:lnTo>
                  <a:cubicBezTo>
                    <a:pt x="2048" y="2767"/>
                    <a:pt x="2415" y="949"/>
                    <a:pt x="1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7"/>
            <p:cNvSpPr/>
            <p:nvPr/>
          </p:nvSpPr>
          <p:spPr>
            <a:xfrm>
              <a:off x="2810900" y="4255150"/>
              <a:ext cx="61075" cy="43800"/>
            </a:xfrm>
            <a:custGeom>
              <a:avLst/>
              <a:gdLst/>
              <a:ahLst/>
              <a:cxnLst/>
              <a:rect l="l" t="t" r="r" b="b"/>
              <a:pathLst>
                <a:path w="2443" h="1752" extrusionOk="0">
                  <a:moveTo>
                    <a:pt x="1758" y="0"/>
                  </a:moveTo>
                  <a:cubicBezTo>
                    <a:pt x="1003" y="0"/>
                    <a:pt x="238" y="506"/>
                    <a:pt x="42" y="1240"/>
                  </a:cubicBezTo>
                  <a:cubicBezTo>
                    <a:pt x="1" y="1321"/>
                    <a:pt x="1" y="1416"/>
                    <a:pt x="42" y="1498"/>
                  </a:cubicBezTo>
                  <a:cubicBezTo>
                    <a:pt x="82" y="1566"/>
                    <a:pt x="150" y="1620"/>
                    <a:pt x="231" y="1647"/>
                  </a:cubicBezTo>
                  <a:cubicBezTo>
                    <a:pt x="420" y="1718"/>
                    <a:pt x="613" y="1752"/>
                    <a:pt x="803" y="1752"/>
                  </a:cubicBezTo>
                  <a:cubicBezTo>
                    <a:pt x="1448" y="1752"/>
                    <a:pt x="2055" y="1364"/>
                    <a:pt x="2306" y="725"/>
                  </a:cubicBezTo>
                  <a:lnTo>
                    <a:pt x="2442" y="155"/>
                  </a:lnTo>
                  <a:cubicBezTo>
                    <a:pt x="2226" y="49"/>
                    <a:pt x="1993" y="0"/>
                    <a:pt x="1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7"/>
            <p:cNvSpPr/>
            <p:nvPr/>
          </p:nvSpPr>
          <p:spPr>
            <a:xfrm>
              <a:off x="2752925" y="4253925"/>
              <a:ext cx="33925" cy="63775"/>
            </a:xfrm>
            <a:custGeom>
              <a:avLst/>
              <a:gdLst/>
              <a:ahLst/>
              <a:cxnLst/>
              <a:rect l="l" t="t" r="r" b="b"/>
              <a:pathLst>
                <a:path w="1357" h="2551" extrusionOk="0">
                  <a:moveTo>
                    <a:pt x="814" y="1"/>
                  </a:moveTo>
                  <a:lnTo>
                    <a:pt x="720" y="136"/>
                  </a:lnTo>
                  <a:cubicBezTo>
                    <a:pt x="136" y="747"/>
                    <a:pt x="1" y="1655"/>
                    <a:pt x="367" y="2415"/>
                  </a:cubicBezTo>
                  <a:cubicBezTo>
                    <a:pt x="408" y="2483"/>
                    <a:pt x="448" y="2550"/>
                    <a:pt x="516" y="2550"/>
                  </a:cubicBezTo>
                  <a:cubicBezTo>
                    <a:pt x="570" y="2550"/>
                    <a:pt x="638" y="2523"/>
                    <a:pt x="665" y="2469"/>
                  </a:cubicBezTo>
                  <a:cubicBezTo>
                    <a:pt x="1303" y="1777"/>
                    <a:pt x="1357" y="747"/>
                    <a:pt x="8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7"/>
            <p:cNvSpPr/>
            <p:nvPr/>
          </p:nvSpPr>
          <p:spPr>
            <a:xfrm>
              <a:off x="2695300" y="4226125"/>
              <a:ext cx="52900" cy="60050"/>
            </a:xfrm>
            <a:custGeom>
              <a:avLst/>
              <a:gdLst/>
              <a:ahLst/>
              <a:cxnLst/>
              <a:rect l="l" t="t" r="r" b="b"/>
              <a:pathLst>
                <a:path w="2116" h="2402" extrusionOk="0">
                  <a:moveTo>
                    <a:pt x="1912" y="1"/>
                  </a:moveTo>
                  <a:lnTo>
                    <a:pt x="1912" y="1"/>
                  </a:lnTo>
                  <a:cubicBezTo>
                    <a:pt x="814" y="123"/>
                    <a:pt x="0" y="1343"/>
                    <a:pt x="312" y="2401"/>
                  </a:cubicBezTo>
                  <a:lnTo>
                    <a:pt x="434" y="2279"/>
                  </a:lnTo>
                  <a:cubicBezTo>
                    <a:pt x="1465" y="2048"/>
                    <a:pt x="2116" y="103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7"/>
            <p:cNvSpPr/>
            <p:nvPr/>
          </p:nvSpPr>
          <p:spPr>
            <a:xfrm>
              <a:off x="2704450" y="4308925"/>
              <a:ext cx="47150" cy="35550"/>
            </a:xfrm>
            <a:custGeom>
              <a:avLst/>
              <a:gdLst/>
              <a:ahLst/>
              <a:cxnLst/>
              <a:rect l="l" t="t" r="r" b="b"/>
              <a:pathLst>
                <a:path w="1886" h="1422" extrusionOk="0">
                  <a:moveTo>
                    <a:pt x="1220" y="0"/>
                  </a:moveTo>
                  <a:cubicBezTo>
                    <a:pt x="1040" y="0"/>
                    <a:pt x="862" y="27"/>
                    <a:pt x="692" y="106"/>
                  </a:cubicBezTo>
                  <a:cubicBezTo>
                    <a:pt x="299" y="296"/>
                    <a:pt x="0" y="825"/>
                    <a:pt x="190" y="1191"/>
                  </a:cubicBezTo>
                  <a:cubicBezTo>
                    <a:pt x="283" y="1350"/>
                    <a:pt x="450" y="1422"/>
                    <a:pt x="634" y="1422"/>
                  </a:cubicBezTo>
                  <a:cubicBezTo>
                    <a:pt x="825" y="1422"/>
                    <a:pt x="1034" y="1343"/>
                    <a:pt x="1194" y="1205"/>
                  </a:cubicBezTo>
                  <a:cubicBezTo>
                    <a:pt x="1506" y="947"/>
                    <a:pt x="1682" y="527"/>
                    <a:pt x="1845" y="147"/>
                  </a:cubicBezTo>
                  <a:lnTo>
                    <a:pt x="1886" y="79"/>
                  </a:lnTo>
                  <a:cubicBezTo>
                    <a:pt x="1668" y="42"/>
                    <a:pt x="1443" y="0"/>
                    <a:pt x="1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7"/>
            <p:cNvSpPr/>
            <p:nvPr/>
          </p:nvSpPr>
          <p:spPr>
            <a:xfrm>
              <a:off x="2658675" y="4259025"/>
              <a:ext cx="42750" cy="64550"/>
            </a:xfrm>
            <a:custGeom>
              <a:avLst/>
              <a:gdLst/>
              <a:ahLst/>
              <a:cxnLst/>
              <a:rect l="l" t="t" r="r" b="b"/>
              <a:pathLst>
                <a:path w="1710" h="2582" extrusionOk="0">
                  <a:moveTo>
                    <a:pt x="1" y="0"/>
                  </a:moveTo>
                  <a:lnTo>
                    <a:pt x="1" y="0"/>
                  </a:lnTo>
                  <a:cubicBezTo>
                    <a:pt x="28" y="570"/>
                    <a:pt x="68" y="1180"/>
                    <a:pt x="326" y="1695"/>
                  </a:cubicBezTo>
                  <a:cubicBezTo>
                    <a:pt x="569" y="2169"/>
                    <a:pt x="1065" y="2581"/>
                    <a:pt x="1610" y="2581"/>
                  </a:cubicBezTo>
                  <a:cubicBezTo>
                    <a:pt x="1643" y="2581"/>
                    <a:pt x="1676" y="2580"/>
                    <a:pt x="1709" y="2577"/>
                  </a:cubicBezTo>
                  <a:lnTo>
                    <a:pt x="1669" y="1750"/>
                  </a:lnTo>
                  <a:cubicBezTo>
                    <a:pt x="1506" y="882"/>
                    <a:pt x="855" y="20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7"/>
            <p:cNvSpPr/>
            <p:nvPr/>
          </p:nvSpPr>
          <p:spPr>
            <a:xfrm>
              <a:off x="2755650" y="4362125"/>
              <a:ext cx="68850" cy="28650"/>
            </a:xfrm>
            <a:custGeom>
              <a:avLst/>
              <a:gdLst/>
              <a:ahLst/>
              <a:cxnLst/>
              <a:rect l="l" t="t" r="r" b="b"/>
              <a:pathLst>
                <a:path w="2754" h="1146" extrusionOk="0">
                  <a:moveTo>
                    <a:pt x="1801" y="1"/>
                  </a:moveTo>
                  <a:cubicBezTo>
                    <a:pt x="1135" y="1"/>
                    <a:pt x="523" y="237"/>
                    <a:pt x="52" y="766"/>
                  </a:cubicBezTo>
                  <a:lnTo>
                    <a:pt x="52" y="766"/>
                  </a:lnTo>
                  <a:cubicBezTo>
                    <a:pt x="34" y="751"/>
                    <a:pt x="17" y="734"/>
                    <a:pt x="0" y="718"/>
                  </a:cubicBezTo>
                  <a:lnTo>
                    <a:pt x="0" y="826"/>
                  </a:lnTo>
                  <a:cubicBezTo>
                    <a:pt x="17" y="806"/>
                    <a:pt x="35" y="786"/>
                    <a:pt x="52" y="766"/>
                  </a:cubicBezTo>
                  <a:lnTo>
                    <a:pt x="52" y="766"/>
                  </a:lnTo>
                  <a:cubicBezTo>
                    <a:pt x="344" y="1025"/>
                    <a:pt x="728" y="1145"/>
                    <a:pt x="1117" y="1145"/>
                  </a:cubicBezTo>
                  <a:cubicBezTo>
                    <a:pt x="1796" y="1145"/>
                    <a:pt x="2492" y="780"/>
                    <a:pt x="2753" y="148"/>
                  </a:cubicBezTo>
                  <a:cubicBezTo>
                    <a:pt x="2430" y="52"/>
                    <a:pt x="2110" y="1"/>
                    <a:pt x="1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7"/>
            <p:cNvSpPr/>
            <p:nvPr/>
          </p:nvSpPr>
          <p:spPr>
            <a:xfrm>
              <a:off x="2653525" y="4225575"/>
              <a:ext cx="171725" cy="279175"/>
            </a:xfrm>
            <a:custGeom>
              <a:avLst/>
              <a:gdLst/>
              <a:ahLst/>
              <a:cxnLst/>
              <a:rect l="l" t="t" r="r" b="b"/>
              <a:pathLst>
                <a:path w="6869" h="11167" extrusionOk="0">
                  <a:moveTo>
                    <a:pt x="6757" y="0"/>
                  </a:moveTo>
                  <a:cubicBezTo>
                    <a:pt x="6721" y="0"/>
                    <a:pt x="6686" y="20"/>
                    <a:pt x="6676" y="63"/>
                  </a:cubicBezTo>
                  <a:cubicBezTo>
                    <a:pt x="6214" y="1826"/>
                    <a:pt x="5401" y="3481"/>
                    <a:pt x="4302" y="4932"/>
                  </a:cubicBezTo>
                  <a:cubicBezTo>
                    <a:pt x="3299" y="6248"/>
                    <a:pt x="1997" y="7319"/>
                    <a:pt x="1047" y="8675"/>
                  </a:cubicBezTo>
                  <a:cubicBezTo>
                    <a:pt x="518" y="9380"/>
                    <a:pt x="166" y="10194"/>
                    <a:pt x="17" y="11062"/>
                  </a:cubicBezTo>
                  <a:cubicBezTo>
                    <a:pt x="1" y="11126"/>
                    <a:pt x="56" y="11167"/>
                    <a:pt x="106" y="11167"/>
                  </a:cubicBezTo>
                  <a:cubicBezTo>
                    <a:pt x="141" y="11167"/>
                    <a:pt x="174" y="11147"/>
                    <a:pt x="179" y="11103"/>
                  </a:cubicBezTo>
                  <a:cubicBezTo>
                    <a:pt x="424" y="9475"/>
                    <a:pt x="1549" y="8228"/>
                    <a:pt x="2634" y="7061"/>
                  </a:cubicBezTo>
                  <a:cubicBezTo>
                    <a:pt x="3204" y="6451"/>
                    <a:pt x="3800" y="5854"/>
                    <a:pt x="4316" y="5203"/>
                  </a:cubicBezTo>
                  <a:cubicBezTo>
                    <a:pt x="5496" y="3698"/>
                    <a:pt x="6350" y="1962"/>
                    <a:pt x="6852" y="118"/>
                  </a:cubicBezTo>
                  <a:cubicBezTo>
                    <a:pt x="6868" y="44"/>
                    <a:pt x="6811" y="0"/>
                    <a:pt x="6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7"/>
            <p:cNvSpPr/>
            <p:nvPr/>
          </p:nvSpPr>
          <p:spPr>
            <a:xfrm>
              <a:off x="2789500" y="4276800"/>
              <a:ext cx="44725" cy="28525"/>
            </a:xfrm>
            <a:custGeom>
              <a:avLst/>
              <a:gdLst/>
              <a:ahLst/>
              <a:cxnLst/>
              <a:rect l="l" t="t" r="r" b="b"/>
              <a:pathLst>
                <a:path w="1789" h="1141" extrusionOk="0">
                  <a:moveTo>
                    <a:pt x="1660" y="0"/>
                  </a:moveTo>
                  <a:cubicBezTo>
                    <a:pt x="1641" y="0"/>
                    <a:pt x="1621" y="7"/>
                    <a:pt x="1603" y="21"/>
                  </a:cubicBezTo>
                  <a:cubicBezTo>
                    <a:pt x="1155" y="428"/>
                    <a:pt x="640" y="754"/>
                    <a:pt x="84" y="984"/>
                  </a:cubicBezTo>
                  <a:cubicBezTo>
                    <a:pt x="0" y="1020"/>
                    <a:pt x="54" y="1141"/>
                    <a:pt x="142" y="1141"/>
                  </a:cubicBezTo>
                  <a:cubicBezTo>
                    <a:pt x="154" y="1141"/>
                    <a:pt x="166" y="1138"/>
                    <a:pt x="179" y="1134"/>
                  </a:cubicBezTo>
                  <a:cubicBezTo>
                    <a:pt x="735" y="889"/>
                    <a:pt x="1264" y="550"/>
                    <a:pt x="1725" y="144"/>
                  </a:cubicBezTo>
                  <a:cubicBezTo>
                    <a:pt x="1788" y="80"/>
                    <a:pt x="1728" y="0"/>
                    <a:pt x="1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7"/>
            <p:cNvSpPr/>
            <p:nvPr/>
          </p:nvSpPr>
          <p:spPr>
            <a:xfrm>
              <a:off x="2761075" y="4288025"/>
              <a:ext cx="13875" cy="45925"/>
            </a:xfrm>
            <a:custGeom>
              <a:avLst/>
              <a:gdLst/>
              <a:ahLst/>
              <a:cxnLst/>
              <a:rect l="l" t="t" r="r" b="b"/>
              <a:pathLst>
                <a:path w="555" h="1837" extrusionOk="0">
                  <a:moveTo>
                    <a:pt x="430" y="0"/>
                  </a:moveTo>
                  <a:cubicBezTo>
                    <a:pt x="406" y="0"/>
                    <a:pt x="382" y="10"/>
                    <a:pt x="366" y="34"/>
                  </a:cubicBezTo>
                  <a:cubicBezTo>
                    <a:pt x="0" y="562"/>
                    <a:pt x="0" y="1268"/>
                    <a:pt x="366" y="1797"/>
                  </a:cubicBezTo>
                  <a:cubicBezTo>
                    <a:pt x="387" y="1825"/>
                    <a:pt x="413" y="1836"/>
                    <a:pt x="438" y="1836"/>
                  </a:cubicBezTo>
                  <a:cubicBezTo>
                    <a:pt x="498" y="1836"/>
                    <a:pt x="554" y="1772"/>
                    <a:pt x="516" y="1715"/>
                  </a:cubicBezTo>
                  <a:cubicBezTo>
                    <a:pt x="177" y="1227"/>
                    <a:pt x="177" y="603"/>
                    <a:pt x="516" y="129"/>
                  </a:cubicBezTo>
                  <a:cubicBezTo>
                    <a:pt x="554" y="61"/>
                    <a:pt x="490" y="0"/>
                    <a:pt x="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7"/>
            <p:cNvSpPr/>
            <p:nvPr/>
          </p:nvSpPr>
          <p:spPr>
            <a:xfrm>
              <a:off x="2686900" y="4249350"/>
              <a:ext cx="37150" cy="184350"/>
            </a:xfrm>
            <a:custGeom>
              <a:avLst/>
              <a:gdLst/>
              <a:ahLst/>
              <a:cxnLst/>
              <a:rect l="l" t="t" r="r" b="b"/>
              <a:pathLst>
                <a:path w="1486" h="7374" extrusionOk="0">
                  <a:moveTo>
                    <a:pt x="1377" y="0"/>
                  </a:moveTo>
                  <a:cubicBezTo>
                    <a:pt x="1356" y="0"/>
                    <a:pt x="1333" y="10"/>
                    <a:pt x="1313" y="35"/>
                  </a:cubicBezTo>
                  <a:cubicBezTo>
                    <a:pt x="675" y="821"/>
                    <a:pt x="458" y="1784"/>
                    <a:pt x="431" y="2788"/>
                  </a:cubicBezTo>
                  <a:cubicBezTo>
                    <a:pt x="418" y="3289"/>
                    <a:pt x="445" y="3791"/>
                    <a:pt x="472" y="4293"/>
                  </a:cubicBezTo>
                  <a:cubicBezTo>
                    <a:pt x="513" y="4768"/>
                    <a:pt x="526" y="5242"/>
                    <a:pt x="513" y="5731"/>
                  </a:cubicBezTo>
                  <a:cubicBezTo>
                    <a:pt x="485" y="6259"/>
                    <a:pt x="323" y="6788"/>
                    <a:pt x="38" y="7249"/>
                  </a:cubicBezTo>
                  <a:cubicBezTo>
                    <a:pt x="1" y="7314"/>
                    <a:pt x="59" y="7373"/>
                    <a:pt x="117" y="7373"/>
                  </a:cubicBezTo>
                  <a:cubicBezTo>
                    <a:pt x="143" y="7373"/>
                    <a:pt x="170" y="7361"/>
                    <a:pt x="187" y="7331"/>
                  </a:cubicBezTo>
                  <a:cubicBezTo>
                    <a:pt x="431" y="6951"/>
                    <a:pt x="580" y="6517"/>
                    <a:pt x="648" y="6070"/>
                  </a:cubicBezTo>
                  <a:cubicBezTo>
                    <a:pt x="689" y="5622"/>
                    <a:pt x="702" y="5174"/>
                    <a:pt x="662" y="4741"/>
                  </a:cubicBezTo>
                  <a:cubicBezTo>
                    <a:pt x="607" y="3750"/>
                    <a:pt x="513" y="2720"/>
                    <a:pt x="702" y="1743"/>
                  </a:cubicBezTo>
                  <a:cubicBezTo>
                    <a:pt x="811" y="1160"/>
                    <a:pt x="1069" y="618"/>
                    <a:pt x="1435" y="157"/>
                  </a:cubicBezTo>
                  <a:cubicBezTo>
                    <a:pt x="1485" y="86"/>
                    <a:pt x="1438" y="0"/>
                    <a:pt x="1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7"/>
            <p:cNvSpPr/>
            <p:nvPr/>
          </p:nvSpPr>
          <p:spPr>
            <a:xfrm>
              <a:off x="2698800" y="4325125"/>
              <a:ext cx="27925" cy="22950"/>
            </a:xfrm>
            <a:custGeom>
              <a:avLst/>
              <a:gdLst/>
              <a:ahLst/>
              <a:cxnLst/>
              <a:rect l="l" t="t" r="r" b="b"/>
              <a:pathLst>
                <a:path w="1117" h="918" extrusionOk="0">
                  <a:moveTo>
                    <a:pt x="992" y="1"/>
                  </a:moveTo>
                  <a:cubicBezTo>
                    <a:pt x="972" y="1"/>
                    <a:pt x="951" y="9"/>
                    <a:pt x="932" y="28"/>
                  </a:cubicBezTo>
                  <a:cubicBezTo>
                    <a:pt x="647" y="272"/>
                    <a:pt x="362" y="530"/>
                    <a:pt x="64" y="774"/>
                  </a:cubicBezTo>
                  <a:cubicBezTo>
                    <a:pt x="0" y="837"/>
                    <a:pt x="60" y="917"/>
                    <a:pt x="129" y="917"/>
                  </a:cubicBezTo>
                  <a:cubicBezTo>
                    <a:pt x="148" y="917"/>
                    <a:pt x="168" y="911"/>
                    <a:pt x="186" y="896"/>
                  </a:cubicBezTo>
                  <a:lnTo>
                    <a:pt x="1054" y="150"/>
                  </a:lnTo>
                  <a:cubicBezTo>
                    <a:pt x="1116" y="87"/>
                    <a:pt x="1059" y="1"/>
                    <a:pt x="992" y="1"/>
                  </a:cubicBezTo>
                  <a:close/>
                </a:path>
              </a:pathLst>
            </a:custGeom>
            <a:solidFill>
              <a:srgbClr val="2E6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7"/>
            <p:cNvSpPr/>
            <p:nvPr/>
          </p:nvSpPr>
          <p:spPr>
            <a:xfrm>
              <a:off x="2738300" y="4372300"/>
              <a:ext cx="58050" cy="10600"/>
            </a:xfrm>
            <a:custGeom>
              <a:avLst/>
              <a:gdLst/>
              <a:ahLst/>
              <a:cxnLst/>
              <a:rect l="l" t="t" r="r" b="b"/>
              <a:pathLst>
                <a:path w="2322" h="424" extrusionOk="0">
                  <a:moveTo>
                    <a:pt x="2192" y="1"/>
                  </a:moveTo>
                  <a:cubicBezTo>
                    <a:pt x="2177" y="1"/>
                    <a:pt x="2162" y="4"/>
                    <a:pt x="2145" y="12"/>
                  </a:cubicBezTo>
                  <a:cubicBezTo>
                    <a:pt x="1778" y="172"/>
                    <a:pt x="1379" y="252"/>
                    <a:pt x="979" y="252"/>
                  </a:cubicBezTo>
                  <a:cubicBezTo>
                    <a:pt x="699" y="252"/>
                    <a:pt x="420" y="213"/>
                    <a:pt x="152" y="134"/>
                  </a:cubicBezTo>
                  <a:cubicBezTo>
                    <a:pt x="139" y="130"/>
                    <a:pt x="128" y="128"/>
                    <a:pt x="117" y="128"/>
                  </a:cubicBezTo>
                  <a:cubicBezTo>
                    <a:pt x="23" y="128"/>
                    <a:pt x="0" y="273"/>
                    <a:pt x="98" y="297"/>
                  </a:cubicBezTo>
                  <a:cubicBezTo>
                    <a:pt x="388" y="381"/>
                    <a:pt x="688" y="423"/>
                    <a:pt x="987" y="423"/>
                  </a:cubicBezTo>
                  <a:cubicBezTo>
                    <a:pt x="1415" y="423"/>
                    <a:pt x="1842" y="337"/>
                    <a:pt x="2240" y="162"/>
                  </a:cubicBezTo>
                  <a:cubicBezTo>
                    <a:pt x="2321" y="115"/>
                    <a:pt x="2274" y="1"/>
                    <a:pt x="2192" y="1"/>
                  </a:cubicBezTo>
                  <a:close/>
                </a:path>
              </a:pathLst>
            </a:custGeom>
            <a:solidFill>
              <a:srgbClr val="2E6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7"/>
            <p:cNvSpPr/>
            <p:nvPr/>
          </p:nvSpPr>
          <p:spPr>
            <a:xfrm>
              <a:off x="2517975" y="4325000"/>
              <a:ext cx="298050" cy="212275"/>
            </a:xfrm>
            <a:custGeom>
              <a:avLst/>
              <a:gdLst/>
              <a:ahLst/>
              <a:cxnLst/>
              <a:rect l="l" t="t" r="r" b="b"/>
              <a:pathLst>
                <a:path w="11922" h="8491" extrusionOk="0">
                  <a:moveTo>
                    <a:pt x="6894" y="0"/>
                  </a:moveTo>
                  <a:cubicBezTo>
                    <a:pt x="6322" y="0"/>
                    <a:pt x="5748" y="393"/>
                    <a:pt x="5154" y="507"/>
                  </a:cubicBezTo>
                  <a:cubicBezTo>
                    <a:pt x="4996" y="539"/>
                    <a:pt x="4836" y="550"/>
                    <a:pt x="4676" y="550"/>
                  </a:cubicBezTo>
                  <a:cubicBezTo>
                    <a:pt x="4355" y="550"/>
                    <a:pt x="4033" y="507"/>
                    <a:pt x="3716" y="507"/>
                  </a:cubicBezTo>
                  <a:cubicBezTo>
                    <a:pt x="2048" y="507"/>
                    <a:pt x="489" y="1864"/>
                    <a:pt x="244" y="3505"/>
                  </a:cubicBezTo>
                  <a:cubicBezTo>
                    <a:pt x="0" y="5146"/>
                    <a:pt x="1099" y="6895"/>
                    <a:pt x="2686" y="7397"/>
                  </a:cubicBezTo>
                  <a:lnTo>
                    <a:pt x="1885" y="7383"/>
                  </a:lnTo>
                  <a:lnTo>
                    <a:pt x="1885" y="7383"/>
                  </a:lnTo>
                  <a:cubicBezTo>
                    <a:pt x="3273" y="8024"/>
                    <a:pt x="4800" y="8491"/>
                    <a:pt x="6312" y="8491"/>
                  </a:cubicBezTo>
                  <a:cubicBezTo>
                    <a:pt x="6912" y="8491"/>
                    <a:pt x="7511" y="8417"/>
                    <a:pt x="8097" y="8251"/>
                  </a:cubicBezTo>
                  <a:cubicBezTo>
                    <a:pt x="10172" y="7668"/>
                    <a:pt x="11921" y="5675"/>
                    <a:pt x="11664" y="3545"/>
                  </a:cubicBezTo>
                  <a:cubicBezTo>
                    <a:pt x="11582" y="2962"/>
                    <a:pt x="11392" y="2406"/>
                    <a:pt x="11121" y="1877"/>
                  </a:cubicBezTo>
                  <a:cubicBezTo>
                    <a:pt x="10823" y="1294"/>
                    <a:pt x="10402" y="697"/>
                    <a:pt x="9792" y="521"/>
                  </a:cubicBezTo>
                  <a:cubicBezTo>
                    <a:pt x="9621" y="472"/>
                    <a:pt x="9444" y="457"/>
                    <a:pt x="9264" y="457"/>
                  </a:cubicBezTo>
                  <a:cubicBezTo>
                    <a:pt x="9018" y="457"/>
                    <a:pt x="8768" y="484"/>
                    <a:pt x="8523" y="484"/>
                  </a:cubicBezTo>
                  <a:cubicBezTo>
                    <a:pt x="8307" y="484"/>
                    <a:pt x="8095" y="463"/>
                    <a:pt x="7893" y="385"/>
                  </a:cubicBezTo>
                  <a:cubicBezTo>
                    <a:pt x="7663" y="291"/>
                    <a:pt x="7459" y="128"/>
                    <a:pt x="7215" y="46"/>
                  </a:cubicBezTo>
                  <a:cubicBezTo>
                    <a:pt x="7108" y="14"/>
                    <a:pt x="7001" y="0"/>
                    <a:pt x="6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7"/>
            <p:cNvSpPr/>
            <p:nvPr/>
          </p:nvSpPr>
          <p:spPr>
            <a:xfrm>
              <a:off x="2559000" y="4348875"/>
              <a:ext cx="94275" cy="157800"/>
            </a:xfrm>
            <a:custGeom>
              <a:avLst/>
              <a:gdLst/>
              <a:ahLst/>
              <a:cxnLst/>
              <a:rect l="l" t="t" r="r" b="b"/>
              <a:pathLst>
                <a:path w="3771" h="6312" extrusionOk="0">
                  <a:moveTo>
                    <a:pt x="3608" y="0"/>
                  </a:moveTo>
                  <a:cubicBezTo>
                    <a:pt x="2591" y="0"/>
                    <a:pt x="1641" y="461"/>
                    <a:pt x="1004" y="1248"/>
                  </a:cubicBezTo>
                  <a:cubicBezTo>
                    <a:pt x="312" y="2129"/>
                    <a:pt x="0" y="3241"/>
                    <a:pt x="136" y="4353"/>
                  </a:cubicBezTo>
                  <a:cubicBezTo>
                    <a:pt x="204" y="5018"/>
                    <a:pt x="394" y="5655"/>
                    <a:pt x="678" y="6252"/>
                  </a:cubicBezTo>
                  <a:cubicBezTo>
                    <a:pt x="695" y="6294"/>
                    <a:pt x="727" y="6311"/>
                    <a:pt x="762" y="6311"/>
                  </a:cubicBezTo>
                  <a:cubicBezTo>
                    <a:pt x="839" y="6311"/>
                    <a:pt x="929" y="6224"/>
                    <a:pt x="882" y="6130"/>
                  </a:cubicBezTo>
                  <a:cubicBezTo>
                    <a:pt x="421" y="5140"/>
                    <a:pt x="204" y="3987"/>
                    <a:pt x="461" y="2902"/>
                  </a:cubicBezTo>
                  <a:cubicBezTo>
                    <a:pt x="665" y="1953"/>
                    <a:pt x="1262" y="1139"/>
                    <a:pt x="2102" y="637"/>
                  </a:cubicBezTo>
                  <a:cubicBezTo>
                    <a:pt x="2530" y="379"/>
                    <a:pt x="3031" y="243"/>
                    <a:pt x="3536" y="243"/>
                  </a:cubicBezTo>
                  <a:cubicBezTo>
                    <a:pt x="3560" y="243"/>
                    <a:pt x="3584" y="244"/>
                    <a:pt x="3608" y="244"/>
                  </a:cubicBezTo>
                  <a:cubicBezTo>
                    <a:pt x="3771" y="244"/>
                    <a:pt x="3771" y="0"/>
                    <a:pt x="3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7"/>
            <p:cNvSpPr/>
            <p:nvPr/>
          </p:nvSpPr>
          <p:spPr>
            <a:xfrm>
              <a:off x="2650125" y="4345575"/>
              <a:ext cx="23150" cy="169150"/>
            </a:xfrm>
            <a:custGeom>
              <a:avLst/>
              <a:gdLst/>
              <a:ahLst/>
              <a:cxnLst/>
              <a:rect l="l" t="t" r="r" b="b"/>
              <a:pathLst>
                <a:path w="926" h="6766" extrusionOk="0">
                  <a:moveTo>
                    <a:pt x="168" y="0"/>
                  </a:moveTo>
                  <a:cubicBezTo>
                    <a:pt x="85" y="0"/>
                    <a:pt x="0" y="86"/>
                    <a:pt x="58" y="173"/>
                  </a:cubicBezTo>
                  <a:cubicBezTo>
                    <a:pt x="641" y="1027"/>
                    <a:pt x="654" y="2071"/>
                    <a:pt x="573" y="3061"/>
                  </a:cubicBezTo>
                  <a:cubicBezTo>
                    <a:pt x="465" y="4255"/>
                    <a:pt x="302" y="5435"/>
                    <a:pt x="71" y="6615"/>
                  </a:cubicBezTo>
                  <a:cubicBezTo>
                    <a:pt x="55" y="6705"/>
                    <a:pt x="134" y="6766"/>
                    <a:pt x="204" y="6766"/>
                  </a:cubicBezTo>
                  <a:cubicBezTo>
                    <a:pt x="249" y="6766"/>
                    <a:pt x="291" y="6741"/>
                    <a:pt x="302" y="6682"/>
                  </a:cubicBezTo>
                  <a:cubicBezTo>
                    <a:pt x="478" y="5720"/>
                    <a:pt x="627" y="4743"/>
                    <a:pt x="749" y="3767"/>
                  </a:cubicBezTo>
                  <a:cubicBezTo>
                    <a:pt x="844" y="2939"/>
                    <a:pt x="926" y="2099"/>
                    <a:pt x="763" y="1285"/>
                  </a:cubicBezTo>
                  <a:cubicBezTo>
                    <a:pt x="682" y="837"/>
                    <a:pt x="519" y="430"/>
                    <a:pt x="261" y="51"/>
                  </a:cubicBezTo>
                  <a:cubicBezTo>
                    <a:pt x="237" y="15"/>
                    <a:pt x="203" y="0"/>
                    <a:pt x="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7"/>
            <p:cNvSpPr/>
            <p:nvPr/>
          </p:nvSpPr>
          <p:spPr>
            <a:xfrm>
              <a:off x="2657950" y="4345700"/>
              <a:ext cx="94675" cy="181600"/>
            </a:xfrm>
            <a:custGeom>
              <a:avLst/>
              <a:gdLst/>
              <a:ahLst/>
              <a:cxnLst/>
              <a:rect l="l" t="t" r="r" b="b"/>
              <a:pathLst>
                <a:path w="3787" h="7264" extrusionOk="0">
                  <a:moveTo>
                    <a:pt x="169" y="0"/>
                  </a:moveTo>
                  <a:cubicBezTo>
                    <a:pt x="36" y="0"/>
                    <a:pt x="1" y="198"/>
                    <a:pt x="138" y="236"/>
                  </a:cubicBezTo>
                  <a:cubicBezTo>
                    <a:pt x="1115" y="493"/>
                    <a:pt x="1833" y="1239"/>
                    <a:pt x="2349" y="2080"/>
                  </a:cubicBezTo>
                  <a:cubicBezTo>
                    <a:pt x="2932" y="3043"/>
                    <a:pt x="3298" y="4128"/>
                    <a:pt x="3406" y="5253"/>
                  </a:cubicBezTo>
                  <a:cubicBezTo>
                    <a:pt x="3474" y="5877"/>
                    <a:pt x="3474" y="6515"/>
                    <a:pt x="3393" y="7152"/>
                  </a:cubicBezTo>
                  <a:cubicBezTo>
                    <a:pt x="3379" y="7227"/>
                    <a:pt x="3434" y="7264"/>
                    <a:pt x="3495" y="7264"/>
                  </a:cubicBezTo>
                  <a:cubicBezTo>
                    <a:pt x="3556" y="7264"/>
                    <a:pt x="3623" y="7227"/>
                    <a:pt x="3637" y="7152"/>
                  </a:cubicBezTo>
                  <a:cubicBezTo>
                    <a:pt x="3786" y="5959"/>
                    <a:pt x="3678" y="4752"/>
                    <a:pt x="3312" y="3612"/>
                  </a:cubicBezTo>
                  <a:cubicBezTo>
                    <a:pt x="2986" y="2595"/>
                    <a:pt x="2457" y="1578"/>
                    <a:pt x="1671" y="832"/>
                  </a:cubicBezTo>
                  <a:cubicBezTo>
                    <a:pt x="1250" y="439"/>
                    <a:pt x="748" y="154"/>
                    <a:pt x="206" y="5"/>
                  </a:cubicBezTo>
                  <a:cubicBezTo>
                    <a:pt x="193" y="2"/>
                    <a:pt x="180" y="0"/>
                    <a:pt x="1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7"/>
            <p:cNvSpPr/>
            <p:nvPr/>
          </p:nvSpPr>
          <p:spPr>
            <a:xfrm>
              <a:off x="2661775" y="4340550"/>
              <a:ext cx="128650" cy="143025"/>
            </a:xfrm>
            <a:custGeom>
              <a:avLst/>
              <a:gdLst/>
              <a:ahLst/>
              <a:cxnLst/>
              <a:rect l="l" t="t" r="r" b="b"/>
              <a:pathLst>
                <a:path w="5146" h="5721" extrusionOk="0">
                  <a:moveTo>
                    <a:pt x="1154" y="0"/>
                  </a:moveTo>
                  <a:cubicBezTo>
                    <a:pt x="806" y="0"/>
                    <a:pt x="461" y="67"/>
                    <a:pt x="134" y="197"/>
                  </a:cubicBezTo>
                  <a:cubicBezTo>
                    <a:pt x="1" y="246"/>
                    <a:pt x="41" y="436"/>
                    <a:pt x="149" y="436"/>
                  </a:cubicBezTo>
                  <a:cubicBezTo>
                    <a:pt x="161" y="436"/>
                    <a:pt x="174" y="434"/>
                    <a:pt x="188" y="428"/>
                  </a:cubicBezTo>
                  <a:cubicBezTo>
                    <a:pt x="495" y="301"/>
                    <a:pt x="811" y="243"/>
                    <a:pt x="1125" y="243"/>
                  </a:cubicBezTo>
                  <a:cubicBezTo>
                    <a:pt x="1786" y="243"/>
                    <a:pt x="2440" y="498"/>
                    <a:pt x="2982" y="903"/>
                  </a:cubicBezTo>
                  <a:cubicBezTo>
                    <a:pt x="3877" y="1554"/>
                    <a:pt x="4366" y="2598"/>
                    <a:pt x="4623" y="3656"/>
                  </a:cubicBezTo>
                  <a:cubicBezTo>
                    <a:pt x="4759" y="4293"/>
                    <a:pt x="4854" y="4944"/>
                    <a:pt x="4894" y="5609"/>
                  </a:cubicBezTo>
                  <a:cubicBezTo>
                    <a:pt x="4901" y="5683"/>
                    <a:pt x="4966" y="5720"/>
                    <a:pt x="5027" y="5720"/>
                  </a:cubicBezTo>
                  <a:cubicBezTo>
                    <a:pt x="5088" y="5720"/>
                    <a:pt x="5145" y="5683"/>
                    <a:pt x="5139" y="5609"/>
                  </a:cubicBezTo>
                  <a:cubicBezTo>
                    <a:pt x="5044" y="4388"/>
                    <a:pt x="4867" y="3154"/>
                    <a:pt x="4284" y="2069"/>
                  </a:cubicBezTo>
                  <a:cubicBezTo>
                    <a:pt x="3782" y="1093"/>
                    <a:pt x="2901" y="374"/>
                    <a:pt x="1843" y="89"/>
                  </a:cubicBezTo>
                  <a:cubicBezTo>
                    <a:pt x="1616" y="29"/>
                    <a:pt x="1385" y="0"/>
                    <a:pt x="1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7"/>
            <p:cNvSpPr/>
            <p:nvPr/>
          </p:nvSpPr>
          <p:spPr>
            <a:xfrm>
              <a:off x="2620700" y="4288175"/>
              <a:ext cx="42075" cy="64775"/>
            </a:xfrm>
            <a:custGeom>
              <a:avLst/>
              <a:gdLst/>
              <a:ahLst/>
              <a:cxnLst/>
              <a:rect l="l" t="t" r="r" b="b"/>
              <a:pathLst>
                <a:path w="1683" h="2591" extrusionOk="0">
                  <a:moveTo>
                    <a:pt x="679" y="0"/>
                  </a:moveTo>
                  <a:cubicBezTo>
                    <a:pt x="624" y="0"/>
                    <a:pt x="584" y="0"/>
                    <a:pt x="530" y="14"/>
                  </a:cubicBezTo>
                  <a:cubicBezTo>
                    <a:pt x="150" y="123"/>
                    <a:pt x="1" y="584"/>
                    <a:pt x="245" y="909"/>
                  </a:cubicBezTo>
                  <a:cubicBezTo>
                    <a:pt x="638" y="1424"/>
                    <a:pt x="991" y="1967"/>
                    <a:pt x="1316" y="2537"/>
                  </a:cubicBezTo>
                  <a:lnTo>
                    <a:pt x="1682" y="2591"/>
                  </a:lnTo>
                  <a:cubicBezTo>
                    <a:pt x="1655" y="1858"/>
                    <a:pt x="1479" y="1126"/>
                    <a:pt x="1153" y="462"/>
                  </a:cubicBezTo>
                  <a:cubicBezTo>
                    <a:pt x="1058" y="245"/>
                    <a:pt x="909" y="14"/>
                    <a:pt x="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7"/>
            <p:cNvSpPr/>
            <p:nvPr/>
          </p:nvSpPr>
          <p:spPr>
            <a:xfrm>
              <a:off x="2651925" y="4292550"/>
              <a:ext cx="82925" cy="55300"/>
            </a:xfrm>
            <a:custGeom>
              <a:avLst/>
              <a:gdLst/>
              <a:ahLst/>
              <a:cxnLst/>
              <a:rect l="l" t="t" r="r" b="b"/>
              <a:pathLst>
                <a:path w="3317" h="2212" extrusionOk="0">
                  <a:moveTo>
                    <a:pt x="1736" y="175"/>
                  </a:moveTo>
                  <a:cubicBezTo>
                    <a:pt x="1826" y="175"/>
                    <a:pt x="1874" y="294"/>
                    <a:pt x="1912" y="368"/>
                  </a:cubicBezTo>
                  <a:cubicBezTo>
                    <a:pt x="1952" y="476"/>
                    <a:pt x="1952" y="598"/>
                    <a:pt x="1912" y="707"/>
                  </a:cubicBezTo>
                  <a:cubicBezTo>
                    <a:pt x="1898" y="754"/>
                    <a:pt x="1880" y="799"/>
                    <a:pt x="1859" y="840"/>
                  </a:cubicBezTo>
                  <a:lnTo>
                    <a:pt x="1859" y="840"/>
                  </a:lnTo>
                  <a:cubicBezTo>
                    <a:pt x="1827" y="822"/>
                    <a:pt x="1794" y="800"/>
                    <a:pt x="1762" y="775"/>
                  </a:cubicBezTo>
                  <a:cubicBezTo>
                    <a:pt x="1681" y="721"/>
                    <a:pt x="1627" y="639"/>
                    <a:pt x="1600" y="544"/>
                  </a:cubicBezTo>
                  <a:cubicBezTo>
                    <a:pt x="1559" y="436"/>
                    <a:pt x="1559" y="205"/>
                    <a:pt x="1708" y="178"/>
                  </a:cubicBezTo>
                  <a:cubicBezTo>
                    <a:pt x="1718" y="176"/>
                    <a:pt x="1727" y="175"/>
                    <a:pt x="1736" y="175"/>
                  </a:cubicBezTo>
                  <a:close/>
                  <a:moveTo>
                    <a:pt x="697" y="346"/>
                  </a:moveTo>
                  <a:cubicBezTo>
                    <a:pt x="847" y="346"/>
                    <a:pt x="999" y="477"/>
                    <a:pt x="1044" y="598"/>
                  </a:cubicBezTo>
                  <a:cubicBezTo>
                    <a:pt x="1106" y="795"/>
                    <a:pt x="1039" y="1009"/>
                    <a:pt x="936" y="1194"/>
                  </a:cubicBezTo>
                  <a:lnTo>
                    <a:pt x="936" y="1194"/>
                  </a:lnTo>
                  <a:cubicBezTo>
                    <a:pt x="864" y="1166"/>
                    <a:pt x="795" y="1126"/>
                    <a:pt x="732" y="1073"/>
                  </a:cubicBezTo>
                  <a:cubicBezTo>
                    <a:pt x="582" y="938"/>
                    <a:pt x="325" y="517"/>
                    <a:pt x="596" y="368"/>
                  </a:cubicBezTo>
                  <a:cubicBezTo>
                    <a:pt x="629" y="353"/>
                    <a:pt x="663" y="346"/>
                    <a:pt x="697" y="346"/>
                  </a:cubicBezTo>
                  <a:close/>
                  <a:moveTo>
                    <a:pt x="1722" y="0"/>
                  </a:moveTo>
                  <a:cubicBezTo>
                    <a:pt x="1499" y="0"/>
                    <a:pt x="1377" y="308"/>
                    <a:pt x="1423" y="517"/>
                  </a:cubicBezTo>
                  <a:cubicBezTo>
                    <a:pt x="1465" y="719"/>
                    <a:pt x="1591" y="884"/>
                    <a:pt x="1761" y="987"/>
                  </a:cubicBezTo>
                  <a:lnTo>
                    <a:pt x="1761" y="987"/>
                  </a:lnTo>
                  <a:cubicBezTo>
                    <a:pt x="1619" y="1152"/>
                    <a:pt x="1411" y="1244"/>
                    <a:pt x="1199" y="1244"/>
                  </a:cubicBezTo>
                  <a:cubicBezTo>
                    <a:pt x="1167" y="1244"/>
                    <a:pt x="1135" y="1241"/>
                    <a:pt x="1103" y="1237"/>
                  </a:cubicBezTo>
                  <a:lnTo>
                    <a:pt x="1103" y="1237"/>
                  </a:lnTo>
                  <a:cubicBezTo>
                    <a:pt x="1237" y="979"/>
                    <a:pt x="1319" y="657"/>
                    <a:pt x="1139" y="409"/>
                  </a:cubicBezTo>
                  <a:cubicBezTo>
                    <a:pt x="1036" y="260"/>
                    <a:pt x="877" y="181"/>
                    <a:pt x="713" y="181"/>
                  </a:cubicBezTo>
                  <a:cubicBezTo>
                    <a:pt x="637" y="181"/>
                    <a:pt x="560" y="198"/>
                    <a:pt x="488" y="232"/>
                  </a:cubicBezTo>
                  <a:cubicBezTo>
                    <a:pt x="203" y="422"/>
                    <a:pt x="325" y="856"/>
                    <a:pt x="515" y="1073"/>
                  </a:cubicBezTo>
                  <a:cubicBezTo>
                    <a:pt x="604" y="1186"/>
                    <a:pt x="719" y="1276"/>
                    <a:pt x="848" y="1335"/>
                  </a:cubicBezTo>
                  <a:lnTo>
                    <a:pt x="848" y="1335"/>
                  </a:lnTo>
                  <a:cubicBezTo>
                    <a:pt x="818" y="1377"/>
                    <a:pt x="788" y="1417"/>
                    <a:pt x="759" y="1453"/>
                  </a:cubicBezTo>
                  <a:cubicBezTo>
                    <a:pt x="569" y="1683"/>
                    <a:pt x="338" y="1887"/>
                    <a:pt x="81" y="2050"/>
                  </a:cubicBezTo>
                  <a:cubicBezTo>
                    <a:pt x="1" y="2107"/>
                    <a:pt x="55" y="2211"/>
                    <a:pt x="123" y="2211"/>
                  </a:cubicBezTo>
                  <a:cubicBezTo>
                    <a:pt x="136" y="2211"/>
                    <a:pt x="149" y="2207"/>
                    <a:pt x="162" y="2199"/>
                  </a:cubicBezTo>
                  <a:cubicBezTo>
                    <a:pt x="499" y="1997"/>
                    <a:pt x="782" y="1714"/>
                    <a:pt x="1012" y="1392"/>
                  </a:cubicBezTo>
                  <a:lnTo>
                    <a:pt x="1012" y="1392"/>
                  </a:lnTo>
                  <a:cubicBezTo>
                    <a:pt x="1078" y="1408"/>
                    <a:pt x="1145" y="1416"/>
                    <a:pt x="1214" y="1416"/>
                  </a:cubicBezTo>
                  <a:cubicBezTo>
                    <a:pt x="1270" y="1416"/>
                    <a:pt x="1326" y="1410"/>
                    <a:pt x="1383" y="1399"/>
                  </a:cubicBezTo>
                  <a:cubicBezTo>
                    <a:pt x="1599" y="1345"/>
                    <a:pt x="1785" y="1225"/>
                    <a:pt x="1914" y="1059"/>
                  </a:cubicBezTo>
                  <a:lnTo>
                    <a:pt x="1914" y="1059"/>
                  </a:lnTo>
                  <a:cubicBezTo>
                    <a:pt x="1978" y="1080"/>
                    <a:pt x="2045" y="1095"/>
                    <a:pt x="2115" y="1100"/>
                  </a:cubicBezTo>
                  <a:cubicBezTo>
                    <a:pt x="2134" y="1101"/>
                    <a:pt x="2152" y="1102"/>
                    <a:pt x="2170" y="1102"/>
                  </a:cubicBezTo>
                  <a:cubicBezTo>
                    <a:pt x="2581" y="1102"/>
                    <a:pt x="2942" y="818"/>
                    <a:pt x="3241" y="571"/>
                  </a:cubicBezTo>
                  <a:cubicBezTo>
                    <a:pt x="3316" y="518"/>
                    <a:pt x="3255" y="429"/>
                    <a:pt x="3178" y="429"/>
                  </a:cubicBezTo>
                  <a:cubicBezTo>
                    <a:pt x="3159" y="429"/>
                    <a:pt x="3138" y="435"/>
                    <a:pt x="3119" y="449"/>
                  </a:cubicBezTo>
                  <a:cubicBezTo>
                    <a:pt x="2858" y="662"/>
                    <a:pt x="2514" y="923"/>
                    <a:pt x="2172" y="923"/>
                  </a:cubicBezTo>
                  <a:cubicBezTo>
                    <a:pt x="2118" y="923"/>
                    <a:pt x="2064" y="916"/>
                    <a:pt x="2011" y="902"/>
                  </a:cubicBezTo>
                  <a:lnTo>
                    <a:pt x="2011" y="902"/>
                  </a:lnTo>
                  <a:cubicBezTo>
                    <a:pt x="2031" y="861"/>
                    <a:pt x="2047" y="819"/>
                    <a:pt x="2061" y="775"/>
                  </a:cubicBezTo>
                  <a:cubicBezTo>
                    <a:pt x="2156" y="531"/>
                    <a:pt x="2115" y="151"/>
                    <a:pt x="1844" y="29"/>
                  </a:cubicBezTo>
                  <a:cubicBezTo>
                    <a:pt x="1801" y="9"/>
                    <a:pt x="1760" y="0"/>
                    <a:pt x="1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7"/>
            <p:cNvSpPr/>
            <p:nvPr/>
          </p:nvSpPr>
          <p:spPr>
            <a:xfrm>
              <a:off x="3142850" y="4470550"/>
              <a:ext cx="9100" cy="40100"/>
            </a:xfrm>
            <a:custGeom>
              <a:avLst/>
              <a:gdLst/>
              <a:ahLst/>
              <a:cxnLst/>
              <a:rect l="l" t="t" r="r" b="b"/>
              <a:pathLst>
                <a:path w="364" h="1604" extrusionOk="0">
                  <a:moveTo>
                    <a:pt x="219" y="1"/>
                  </a:moveTo>
                  <a:cubicBezTo>
                    <a:pt x="182" y="1"/>
                    <a:pt x="146" y="21"/>
                    <a:pt x="136" y="70"/>
                  </a:cubicBezTo>
                  <a:cubicBezTo>
                    <a:pt x="0" y="558"/>
                    <a:pt x="0" y="1060"/>
                    <a:pt x="149" y="1534"/>
                  </a:cubicBezTo>
                  <a:cubicBezTo>
                    <a:pt x="165" y="1582"/>
                    <a:pt x="204" y="1603"/>
                    <a:pt x="243" y="1603"/>
                  </a:cubicBezTo>
                  <a:cubicBezTo>
                    <a:pt x="304" y="1603"/>
                    <a:pt x="364" y="1554"/>
                    <a:pt x="339" y="1480"/>
                  </a:cubicBezTo>
                  <a:cubicBezTo>
                    <a:pt x="203" y="1046"/>
                    <a:pt x="190" y="571"/>
                    <a:pt x="312" y="124"/>
                  </a:cubicBezTo>
                  <a:cubicBezTo>
                    <a:pt x="337" y="50"/>
                    <a:pt x="277" y="1"/>
                    <a:pt x="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7"/>
            <p:cNvSpPr/>
            <p:nvPr/>
          </p:nvSpPr>
          <p:spPr>
            <a:xfrm>
              <a:off x="2548825" y="4620100"/>
              <a:ext cx="218700" cy="264825"/>
            </a:xfrm>
            <a:custGeom>
              <a:avLst/>
              <a:gdLst/>
              <a:ahLst/>
              <a:cxnLst/>
              <a:rect l="l" t="t" r="r" b="b"/>
              <a:pathLst>
                <a:path w="8748" h="10593" fill="none" extrusionOk="0">
                  <a:moveTo>
                    <a:pt x="0" y="1"/>
                  </a:moveTo>
                  <a:cubicBezTo>
                    <a:pt x="109" y="326"/>
                    <a:pt x="136" y="6171"/>
                    <a:pt x="150" y="9521"/>
                  </a:cubicBezTo>
                  <a:cubicBezTo>
                    <a:pt x="150" y="10267"/>
                    <a:pt x="1099" y="10592"/>
                    <a:pt x="1574" y="9996"/>
                  </a:cubicBezTo>
                  <a:lnTo>
                    <a:pt x="8748" y="760"/>
                  </a:lnTo>
                </a:path>
              </a:pathLst>
            </a:custGeom>
            <a:solidFill>
              <a:schemeClr val="accent5"/>
            </a:solidFill>
            <a:ln w="28575" cap="flat" cmpd="sng">
              <a:solidFill>
                <a:schemeClr val="accent5"/>
              </a:solidFill>
              <a:prstDash val="solid"/>
              <a:miter lim="135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7"/>
            <p:cNvSpPr/>
            <p:nvPr/>
          </p:nvSpPr>
          <p:spPr>
            <a:xfrm>
              <a:off x="2885500" y="4762150"/>
              <a:ext cx="222100" cy="201300"/>
            </a:xfrm>
            <a:custGeom>
              <a:avLst/>
              <a:gdLst/>
              <a:ahLst/>
              <a:cxnLst/>
              <a:rect l="l" t="t" r="r" b="b"/>
              <a:pathLst>
                <a:path w="8884" h="8052" extrusionOk="0">
                  <a:moveTo>
                    <a:pt x="4430" y="1"/>
                  </a:moveTo>
                  <a:cubicBezTo>
                    <a:pt x="2628" y="1"/>
                    <a:pt x="991" y="1225"/>
                    <a:pt x="543" y="3052"/>
                  </a:cubicBezTo>
                  <a:cubicBezTo>
                    <a:pt x="0" y="5209"/>
                    <a:pt x="1316" y="7392"/>
                    <a:pt x="3472" y="7935"/>
                  </a:cubicBezTo>
                  <a:cubicBezTo>
                    <a:pt x="3795" y="8014"/>
                    <a:pt x="4118" y="8052"/>
                    <a:pt x="4435" y="8052"/>
                  </a:cubicBezTo>
                  <a:cubicBezTo>
                    <a:pt x="6244" y="8052"/>
                    <a:pt x="7891" y="6826"/>
                    <a:pt x="8341" y="4992"/>
                  </a:cubicBezTo>
                  <a:cubicBezTo>
                    <a:pt x="8884" y="2835"/>
                    <a:pt x="7568" y="652"/>
                    <a:pt x="5412" y="123"/>
                  </a:cubicBezTo>
                  <a:cubicBezTo>
                    <a:pt x="5083" y="40"/>
                    <a:pt x="4754" y="1"/>
                    <a:pt x="4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7"/>
            <p:cNvSpPr/>
            <p:nvPr/>
          </p:nvSpPr>
          <p:spPr>
            <a:xfrm>
              <a:off x="2947200" y="4813350"/>
              <a:ext cx="98700" cy="99025"/>
            </a:xfrm>
            <a:custGeom>
              <a:avLst/>
              <a:gdLst/>
              <a:ahLst/>
              <a:cxnLst/>
              <a:rect l="l" t="t" r="r" b="b"/>
              <a:pathLst>
                <a:path w="3948" h="3961" extrusionOk="0">
                  <a:moveTo>
                    <a:pt x="1981" y="1"/>
                  </a:moveTo>
                  <a:cubicBezTo>
                    <a:pt x="882" y="1"/>
                    <a:pt x="1" y="882"/>
                    <a:pt x="1" y="1981"/>
                  </a:cubicBezTo>
                  <a:cubicBezTo>
                    <a:pt x="1" y="3066"/>
                    <a:pt x="882" y="3961"/>
                    <a:pt x="1981" y="3961"/>
                  </a:cubicBezTo>
                  <a:cubicBezTo>
                    <a:pt x="3066" y="3961"/>
                    <a:pt x="3947" y="3066"/>
                    <a:pt x="3947" y="1981"/>
                  </a:cubicBezTo>
                  <a:cubicBezTo>
                    <a:pt x="3947" y="882"/>
                    <a:pt x="3066" y="1"/>
                    <a:pt x="19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7"/>
            <p:cNvSpPr/>
            <p:nvPr/>
          </p:nvSpPr>
          <p:spPr>
            <a:xfrm>
              <a:off x="2872950" y="4608575"/>
              <a:ext cx="141425" cy="272950"/>
            </a:xfrm>
            <a:custGeom>
              <a:avLst/>
              <a:gdLst/>
              <a:ahLst/>
              <a:cxnLst/>
              <a:rect l="l" t="t" r="r" b="b"/>
              <a:pathLst>
                <a:path w="5657" h="10918" extrusionOk="0">
                  <a:moveTo>
                    <a:pt x="1004" y="0"/>
                  </a:moveTo>
                  <a:lnTo>
                    <a:pt x="1" y="448"/>
                  </a:lnTo>
                  <a:lnTo>
                    <a:pt x="4666" y="10918"/>
                  </a:lnTo>
                  <a:lnTo>
                    <a:pt x="5656" y="10470"/>
                  </a:lnTo>
                  <a:lnTo>
                    <a:pt x="10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7"/>
            <p:cNvSpPr/>
            <p:nvPr/>
          </p:nvSpPr>
          <p:spPr>
            <a:xfrm>
              <a:off x="2476163" y="4407825"/>
              <a:ext cx="591225" cy="288625"/>
            </a:xfrm>
            <a:custGeom>
              <a:avLst/>
              <a:gdLst/>
              <a:ahLst/>
              <a:cxnLst/>
              <a:rect l="l" t="t" r="r" b="b"/>
              <a:pathLst>
                <a:path w="23649" h="11545" extrusionOk="0">
                  <a:moveTo>
                    <a:pt x="1153" y="1"/>
                  </a:moveTo>
                  <a:cubicBezTo>
                    <a:pt x="505" y="1"/>
                    <a:pt x="0" y="594"/>
                    <a:pt x="132" y="1250"/>
                  </a:cubicBezTo>
                  <a:lnTo>
                    <a:pt x="1990" y="10703"/>
                  </a:lnTo>
                  <a:cubicBezTo>
                    <a:pt x="2096" y="11195"/>
                    <a:pt x="2529" y="11544"/>
                    <a:pt x="3045" y="11544"/>
                  </a:cubicBezTo>
                  <a:cubicBezTo>
                    <a:pt x="3055" y="11544"/>
                    <a:pt x="3065" y="11544"/>
                    <a:pt x="3075" y="11544"/>
                  </a:cubicBezTo>
                  <a:lnTo>
                    <a:pt x="20705" y="10839"/>
                  </a:lnTo>
                  <a:cubicBezTo>
                    <a:pt x="21180" y="10825"/>
                    <a:pt x="21573" y="10499"/>
                    <a:pt x="21695" y="10038"/>
                  </a:cubicBezTo>
                  <a:lnTo>
                    <a:pt x="23499" y="2525"/>
                  </a:lnTo>
                  <a:cubicBezTo>
                    <a:pt x="23648" y="1888"/>
                    <a:pt x="23187" y="1264"/>
                    <a:pt x="22536" y="1223"/>
                  </a:cubicBezTo>
                  <a:lnTo>
                    <a:pt x="1217" y="3"/>
                  </a:lnTo>
                  <a:cubicBezTo>
                    <a:pt x="1195" y="1"/>
                    <a:pt x="1174" y="1"/>
                    <a:pt x="11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7"/>
            <p:cNvSpPr/>
            <p:nvPr/>
          </p:nvSpPr>
          <p:spPr>
            <a:xfrm>
              <a:off x="2215200" y="4243075"/>
              <a:ext cx="291275" cy="196000"/>
            </a:xfrm>
            <a:custGeom>
              <a:avLst/>
              <a:gdLst/>
              <a:ahLst/>
              <a:cxnLst/>
              <a:rect l="l" t="t" r="r" b="b"/>
              <a:pathLst>
                <a:path w="11651" h="7840" fill="none" extrusionOk="0">
                  <a:moveTo>
                    <a:pt x="1" y="1"/>
                  </a:moveTo>
                  <a:cubicBezTo>
                    <a:pt x="204" y="313"/>
                    <a:pt x="3567" y="814"/>
                    <a:pt x="5819" y="1126"/>
                  </a:cubicBezTo>
                  <a:cubicBezTo>
                    <a:pt x="7080" y="1303"/>
                    <a:pt x="8206" y="2049"/>
                    <a:pt x="8870" y="3147"/>
                  </a:cubicBezTo>
                  <a:lnTo>
                    <a:pt x="11650" y="7839"/>
                  </a:lnTo>
                </a:path>
              </a:pathLst>
            </a:custGeom>
            <a:solidFill>
              <a:schemeClr val="accent5"/>
            </a:solidFill>
            <a:ln w="28575" cap="flat" cmpd="sng">
              <a:solidFill>
                <a:schemeClr val="accent5"/>
              </a:solidFill>
              <a:prstDash val="solid"/>
              <a:miter lim="135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7"/>
            <p:cNvSpPr/>
            <p:nvPr/>
          </p:nvSpPr>
          <p:spPr>
            <a:xfrm>
              <a:off x="2193500" y="4229650"/>
              <a:ext cx="135650" cy="52400"/>
            </a:xfrm>
            <a:custGeom>
              <a:avLst/>
              <a:gdLst/>
              <a:ahLst/>
              <a:cxnLst/>
              <a:rect l="l" t="t" r="r" b="b"/>
              <a:pathLst>
                <a:path w="5426" h="2096" extrusionOk="0">
                  <a:moveTo>
                    <a:pt x="711" y="1"/>
                  </a:moveTo>
                  <a:cubicBezTo>
                    <a:pt x="400" y="1"/>
                    <a:pt x="131" y="218"/>
                    <a:pt x="82" y="524"/>
                  </a:cubicBezTo>
                  <a:lnTo>
                    <a:pt x="55" y="633"/>
                  </a:lnTo>
                  <a:cubicBezTo>
                    <a:pt x="1" y="985"/>
                    <a:pt x="231" y="1311"/>
                    <a:pt x="570" y="1379"/>
                  </a:cubicBezTo>
                  <a:lnTo>
                    <a:pt x="4612" y="2084"/>
                  </a:lnTo>
                  <a:cubicBezTo>
                    <a:pt x="4653" y="2092"/>
                    <a:pt x="4694" y="2096"/>
                    <a:pt x="4735" y="2096"/>
                  </a:cubicBezTo>
                  <a:cubicBezTo>
                    <a:pt x="5037" y="2096"/>
                    <a:pt x="5296" y="1880"/>
                    <a:pt x="5344" y="1568"/>
                  </a:cubicBezTo>
                  <a:lnTo>
                    <a:pt x="5371" y="1460"/>
                  </a:lnTo>
                  <a:cubicBezTo>
                    <a:pt x="5425" y="1107"/>
                    <a:pt x="5195" y="782"/>
                    <a:pt x="4856" y="728"/>
                  </a:cubicBezTo>
                  <a:lnTo>
                    <a:pt x="814" y="9"/>
                  </a:lnTo>
                  <a:cubicBezTo>
                    <a:pt x="780" y="3"/>
                    <a:pt x="745" y="1"/>
                    <a:pt x="7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7"/>
            <p:cNvSpPr/>
            <p:nvPr/>
          </p:nvSpPr>
          <p:spPr>
            <a:xfrm>
              <a:off x="2481350" y="4451600"/>
              <a:ext cx="580475" cy="45125"/>
            </a:xfrm>
            <a:custGeom>
              <a:avLst/>
              <a:gdLst/>
              <a:ahLst/>
              <a:cxnLst/>
              <a:rect l="l" t="t" r="r" b="b"/>
              <a:pathLst>
                <a:path w="23219" h="1805" extrusionOk="0">
                  <a:moveTo>
                    <a:pt x="1" y="0"/>
                  </a:moveTo>
                  <a:lnTo>
                    <a:pt x="177" y="855"/>
                  </a:lnTo>
                  <a:lnTo>
                    <a:pt x="23015" y="1804"/>
                  </a:lnTo>
                  <a:lnTo>
                    <a:pt x="23219" y="95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C18B60D-5045-8246-A125-CF77F1D399D7}"/>
              </a:ext>
            </a:extLst>
          </p:cNvPr>
          <p:cNvSpPr/>
          <p:nvPr/>
        </p:nvSpPr>
        <p:spPr>
          <a:xfrm>
            <a:off x="2933700" y="2948940"/>
            <a:ext cx="3377620" cy="15632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accent2">
                    <a:lumMod val="50000"/>
                  </a:schemeClr>
                </a:solidFill>
              </a:rPr>
              <a:t>Github</a:t>
            </a:r>
            <a:r>
              <a:rPr lang="en-US" dirty="0">
                <a:solidFill>
                  <a:schemeClr val="accent2">
                    <a:lumMod val="50000"/>
                  </a:schemeClr>
                </a:solidFill>
              </a:rPr>
              <a:t> (Application) :- </a:t>
            </a:r>
            <a:r>
              <a:rPr lang="en-US" dirty="0">
                <a:solidFill>
                  <a:schemeClr val="accent2">
                    <a:lumMod val="50000"/>
                  </a:schemeClr>
                </a:solidFill>
                <a:hlinkClick r:id="rId3"/>
              </a:rPr>
              <a:t>https://github.com/labmember003/farmer_companion_bpit</a:t>
            </a:r>
            <a:endParaRPr lang="en-US" dirty="0">
              <a:solidFill>
                <a:schemeClr val="accent2">
                  <a:lumMod val="50000"/>
                </a:schemeClr>
              </a:solidFill>
            </a:endParaRPr>
          </a:p>
          <a:p>
            <a:pPr algn="ctr"/>
            <a:r>
              <a:rPr lang="en-US" dirty="0" err="1">
                <a:solidFill>
                  <a:schemeClr val="accent2">
                    <a:lumMod val="50000"/>
                  </a:schemeClr>
                </a:solidFill>
              </a:rPr>
              <a:t>Github</a:t>
            </a:r>
            <a:r>
              <a:rPr lang="en-US" dirty="0">
                <a:solidFill>
                  <a:schemeClr val="accent2">
                    <a:lumMod val="50000"/>
                  </a:schemeClr>
                </a:solidFill>
              </a:rPr>
              <a:t> (web Application) :-</a:t>
            </a:r>
          </a:p>
          <a:p>
            <a:pPr algn="ctr"/>
            <a:r>
              <a:rPr lang="en-US" dirty="0">
                <a:solidFill>
                  <a:schemeClr val="accent2">
                    <a:lumMod val="50000"/>
                  </a:schemeClr>
                </a:solidFill>
                <a:hlinkClick r:id="rId4"/>
              </a:rPr>
              <a:t>https://</a:t>
            </a:r>
            <a:r>
              <a:rPr lang="en-US" dirty="0" err="1">
                <a:solidFill>
                  <a:schemeClr val="accent2">
                    <a:lumMod val="50000"/>
                  </a:schemeClr>
                </a:solidFill>
                <a:hlinkClick r:id="rId4"/>
              </a:rPr>
              <a:t>github.com</a:t>
            </a:r>
            <a:r>
              <a:rPr lang="en-US" dirty="0">
                <a:solidFill>
                  <a:schemeClr val="accent2">
                    <a:lumMod val="50000"/>
                  </a:schemeClr>
                </a:solidFill>
                <a:hlinkClick r:id="rId4"/>
              </a:rPr>
              <a:t>/Adi-ty/Farmer-Companion-web </a:t>
            </a:r>
            <a:endParaRPr lang="en-US" dirty="0">
              <a:solidFill>
                <a:schemeClr val="accent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6"/>
          <p:cNvSpPr txBox="1">
            <a:spLocks noGrp="1"/>
          </p:cNvSpPr>
          <p:nvPr>
            <p:ph type="title"/>
          </p:nvPr>
        </p:nvSpPr>
        <p:spPr>
          <a:xfrm>
            <a:off x="1155024" y="148436"/>
            <a:ext cx="66783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TEAM </a:t>
            </a:r>
            <a:r>
              <a:rPr lang="en-US" sz="3600" dirty="0"/>
              <a:t>MEMBER’S </a:t>
            </a:r>
            <a:endParaRPr sz="3600" dirty="0"/>
          </a:p>
        </p:txBody>
      </p:sp>
      <p:sp>
        <p:nvSpPr>
          <p:cNvPr id="1024" name="Rectangle 1023">
            <a:extLst>
              <a:ext uri="{FF2B5EF4-FFF2-40B4-BE49-F238E27FC236}">
                <a16:creationId xmlns:a16="http://schemas.microsoft.com/office/drawing/2014/main" id="{B55B063E-5C69-7EF9-0F50-6CB66EF6B5C7}"/>
              </a:ext>
            </a:extLst>
          </p:cNvPr>
          <p:cNvSpPr/>
          <p:nvPr/>
        </p:nvSpPr>
        <p:spPr>
          <a:xfrm>
            <a:off x="446049" y="224315"/>
            <a:ext cx="2609385" cy="136659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7" name="Picture 2" descr="See the source image">
            <a:extLst>
              <a:ext uri="{FF2B5EF4-FFF2-40B4-BE49-F238E27FC236}">
                <a16:creationId xmlns:a16="http://schemas.microsoft.com/office/drawing/2014/main" id="{80C3AF8B-72DC-601F-5095-F2046CC00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36" y="907611"/>
            <a:ext cx="2138832" cy="1604124"/>
          </a:xfrm>
          <a:prstGeom prst="ellipse">
            <a:avLst/>
          </a:prstGeom>
          <a:noFill/>
          <a:extLst>
            <a:ext uri="{909E8E84-426E-40DD-AFC4-6F175D3DCCD1}">
              <a14:hiddenFill xmlns:a14="http://schemas.microsoft.com/office/drawing/2010/main">
                <a:solidFill>
                  <a:srgbClr val="FFFFFF"/>
                </a:solidFill>
              </a14:hiddenFill>
            </a:ext>
          </a:extLst>
        </p:spPr>
      </p:pic>
      <p:sp>
        <p:nvSpPr>
          <p:cNvPr id="1030" name="Rectangle 1029">
            <a:extLst>
              <a:ext uri="{FF2B5EF4-FFF2-40B4-BE49-F238E27FC236}">
                <a16:creationId xmlns:a16="http://schemas.microsoft.com/office/drawing/2014/main" id="{8390A946-D7AD-9477-E6BF-1E8D8DFA7E47}"/>
              </a:ext>
            </a:extLst>
          </p:cNvPr>
          <p:cNvSpPr/>
          <p:nvPr/>
        </p:nvSpPr>
        <p:spPr>
          <a:xfrm>
            <a:off x="6359331" y="224315"/>
            <a:ext cx="2609385" cy="136659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1" name="Picture 4" descr="See the source image">
            <a:extLst>
              <a:ext uri="{FF2B5EF4-FFF2-40B4-BE49-F238E27FC236}">
                <a16:creationId xmlns:a16="http://schemas.microsoft.com/office/drawing/2014/main" id="{A2E9AA14-A350-716E-C6BC-5914A9BA4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978" y="907611"/>
            <a:ext cx="2519709" cy="1574818"/>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Box 1031">
            <a:extLst>
              <a:ext uri="{FF2B5EF4-FFF2-40B4-BE49-F238E27FC236}">
                <a16:creationId xmlns:a16="http://schemas.microsoft.com/office/drawing/2014/main" id="{F8273137-8DC5-EBB0-11E0-4B2E0F9F7C1D}"/>
              </a:ext>
            </a:extLst>
          </p:cNvPr>
          <p:cNvSpPr txBox="1"/>
          <p:nvPr/>
        </p:nvSpPr>
        <p:spPr>
          <a:xfrm>
            <a:off x="446049" y="2694971"/>
            <a:ext cx="2081019" cy="553998"/>
          </a:xfrm>
          <a:prstGeom prst="rect">
            <a:avLst/>
          </a:prstGeom>
          <a:noFill/>
        </p:spPr>
        <p:txBody>
          <a:bodyPr wrap="none" rtlCol="0">
            <a:spAutoFit/>
          </a:bodyPr>
          <a:lstStyle/>
          <a:p>
            <a:pPr algn="ctr"/>
            <a:r>
              <a:rPr lang="en-US" sz="1600" b="1" dirty="0">
                <a:solidFill>
                  <a:schemeClr val="accent3">
                    <a:lumMod val="75000"/>
                  </a:schemeClr>
                </a:solidFill>
              </a:rPr>
              <a:t>- </a:t>
            </a:r>
            <a:r>
              <a:rPr lang="en-US" sz="1800" b="1" dirty="0" err="1">
                <a:solidFill>
                  <a:schemeClr val="accent3">
                    <a:lumMod val="75000"/>
                  </a:schemeClr>
                </a:solidFill>
              </a:rPr>
              <a:t>Avishisht</a:t>
            </a:r>
            <a:r>
              <a:rPr lang="en-US" sz="1800" b="1" dirty="0">
                <a:solidFill>
                  <a:schemeClr val="accent3">
                    <a:lumMod val="75000"/>
                  </a:schemeClr>
                </a:solidFill>
              </a:rPr>
              <a:t> Gupta</a:t>
            </a:r>
          </a:p>
          <a:p>
            <a:pPr algn="ctr"/>
            <a:r>
              <a:rPr lang="en-US" sz="1200" b="1" dirty="0">
                <a:solidFill>
                  <a:schemeClr val="accent3">
                    <a:lumMod val="75000"/>
                  </a:schemeClr>
                </a:solidFill>
              </a:rPr>
              <a:t> B.TECH 2</a:t>
            </a:r>
            <a:r>
              <a:rPr lang="en-US" sz="1200" b="1" baseline="30000" dirty="0">
                <a:solidFill>
                  <a:schemeClr val="accent3">
                    <a:lumMod val="75000"/>
                  </a:schemeClr>
                </a:solidFill>
              </a:rPr>
              <a:t>ND</a:t>
            </a:r>
            <a:r>
              <a:rPr lang="en-US" sz="1200" b="1" dirty="0">
                <a:solidFill>
                  <a:schemeClr val="accent3">
                    <a:lumMod val="75000"/>
                  </a:schemeClr>
                </a:solidFill>
              </a:rPr>
              <a:t> YEAR</a:t>
            </a:r>
          </a:p>
        </p:txBody>
      </p:sp>
      <p:sp>
        <p:nvSpPr>
          <p:cNvPr id="1033" name="TextBox 1032">
            <a:extLst>
              <a:ext uri="{FF2B5EF4-FFF2-40B4-BE49-F238E27FC236}">
                <a16:creationId xmlns:a16="http://schemas.microsoft.com/office/drawing/2014/main" id="{B8D63B7B-94AE-7F2D-E40C-52D4A4418CDF}"/>
              </a:ext>
            </a:extLst>
          </p:cNvPr>
          <p:cNvSpPr txBox="1"/>
          <p:nvPr/>
        </p:nvSpPr>
        <p:spPr>
          <a:xfrm>
            <a:off x="3477107" y="2694971"/>
            <a:ext cx="1885452" cy="553998"/>
          </a:xfrm>
          <a:prstGeom prst="rect">
            <a:avLst/>
          </a:prstGeom>
          <a:noFill/>
        </p:spPr>
        <p:txBody>
          <a:bodyPr wrap="square" rtlCol="0">
            <a:spAutoFit/>
          </a:bodyPr>
          <a:lstStyle/>
          <a:p>
            <a:pPr algn="ctr"/>
            <a:r>
              <a:rPr lang="en-US" sz="1600" b="1" dirty="0">
                <a:solidFill>
                  <a:schemeClr val="accent3">
                    <a:lumMod val="75000"/>
                  </a:schemeClr>
                </a:solidFill>
              </a:rPr>
              <a:t>- </a:t>
            </a:r>
            <a:r>
              <a:rPr lang="en-US" sz="1800" b="1" dirty="0">
                <a:solidFill>
                  <a:schemeClr val="accent3">
                    <a:lumMod val="75000"/>
                  </a:schemeClr>
                </a:solidFill>
              </a:rPr>
              <a:t>Prateek Bisht</a:t>
            </a:r>
          </a:p>
          <a:p>
            <a:pPr algn="ctr"/>
            <a:r>
              <a:rPr lang="en-US" sz="1200" b="1" dirty="0">
                <a:solidFill>
                  <a:schemeClr val="accent3">
                    <a:lumMod val="75000"/>
                  </a:schemeClr>
                </a:solidFill>
              </a:rPr>
              <a:t>   B.TECH 2</a:t>
            </a:r>
            <a:r>
              <a:rPr lang="en-US" sz="1200" b="1" baseline="30000" dirty="0">
                <a:solidFill>
                  <a:schemeClr val="accent3">
                    <a:lumMod val="75000"/>
                  </a:schemeClr>
                </a:solidFill>
              </a:rPr>
              <a:t>ND</a:t>
            </a:r>
            <a:r>
              <a:rPr lang="en-US" sz="1200" b="1" dirty="0">
                <a:solidFill>
                  <a:schemeClr val="accent3">
                    <a:lumMod val="75000"/>
                  </a:schemeClr>
                </a:solidFill>
              </a:rPr>
              <a:t> YEAR</a:t>
            </a:r>
          </a:p>
        </p:txBody>
      </p:sp>
      <p:pic>
        <p:nvPicPr>
          <p:cNvPr id="1026" name="Picture 2" descr="See the source image">
            <a:extLst>
              <a:ext uri="{FF2B5EF4-FFF2-40B4-BE49-F238E27FC236}">
                <a16:creationId xmlns:a16="http://schemas.microsoft.com/office/drawing/2014/main" id="{89506158-1A52-4240-8454-6E24AB40A6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6934" y="774230"/>
            <a:ext cx="1687007" cy="17379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5FA083-99A6-2C94-6DFC-A9C6CF7DF53F}"/>
              </a:ext>
            </a:extLst>
          </p:cNvPr>
          <p:cNvSpPr txBox="1"/>
          <p:nvPr/>
        </p:nvSpPr>
        <p:spPr>
          <a:xfrm>
            <a:off x="6418489" y="2694971"/>
            <a:ext cx="1885452" cy="523220"/>
          </a:xfrm>
          <a:prstGeom prst="rect">
            <a:avLst/>
          </a:prstGeom>
          <a:noFill/>
        </p:spPr>
        <p:txBody>
          <a:bodyPr wrap="square" rtlCol="0">
            <a:spAutoFit/>
          </a:bodyPr>
          <a:lstStyle/>
          <a:p>
            <a:pPr algn="ctr"/>
            <a:r>
              <a:rPr lang="en-US" sz="1600" b="1" dirty="0">
                <a:solidFill>
                  <a:schemeClr val="accent3">
                    <a:lumMod val="75000"/>
                  </a:schemeClr>
                </a:solidFill>
              </a:rPr>
              <a:t>- Aditya Singh</a:t>
            </a:r>
            <a:endParaRPr lang="en-US" sz="1800" b="1" dirty="0">
              <a:solidFill>
                <a:schemeClr val="accent3">
                  <a:lumMod val="75000"/>
                </a:schemeClr>
              </a:solidFill>
            </a:endParaRPr>
          </a:p>
          <a:p>
            <a:pPr algn="ctr"/>
            <a:r>
              <a:rPr lang="en-US" sz="1200" b="1" dirty="0">
                <a:solidFill>
                  <a:schemeClr val="accent3">
                    <a:lumMod val="75000"/>
                  </a:schemeClr>
                </a:solidFill>
              </a:rPr>
              <a:t>   B.TECH 2</a:t>
            </a:r>
            <a:r>
              <a:rPr lang="en-US" sz="1200" b="1" baseline="30000" dirty="0">
                <a:solidFill>
                  <a:schemeClr val="accent3">
                    <a:lumMod val="75000"/>
                  </a:schemeClr>
                </a:solidFill>
              </a:rPr>
              <a:t>ND</a:t>
            </a:r>
            <a:r>
              <a:rPr lang="en-US" sz="1200" b="1" dirty="0">
                <a:solidFill>
                  <a:schemeClr val="accent3">
                    <a:lumMod val="75000"/>
                  </a:schemeClr>
                </a:solidFill>
              </a:rPr>
              <a:t> YEAR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7"/>
          <p:cNvSpPr txBox="1">
            <a:spLocks noGrp="1"/>
          </p:cNvSpPr>
          <p:nvPr>
            <p:ph type="title"/>
          </p:nvPr>
        </p:nvSpPr>
        <p:spPr>
          <a:xfrm>
            <a:off x="1123647" y="389198"/>
            <a:ext cx="66783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TABLE OF CONTENTS</a:t>
            </a:r>
            <a:endParaRPr sz="3600" dirty="0"/>
          </a:p>
        </p:txBody>
      </p:sp>
      <p:sp>
        <p:nvSpPr>
          <p:cNvPr id="1017" name="Google Shape;1017;p57"/>
          <p:cNvSpPr/>
          <p:nvPr/>
        </p:nvSpPr>
        <p:spPr>
          <a:xfrm>
            <a:off x="1492838" y="1607188"/>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18" name="Google Shape;1018;p57"/>
          <p:cNvSpPr/>
          <p:nvPr/>
        </p:nvSpPr>
        <p:spPr>
          <a:xfrm>
            <a:off x="5299071" y="1635005"/>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19" name="Google Shape;1019;p57"/>
          <p:cNvSpPr/>
          <p:nvPr/>
        </p:nvSpPr>
        <p:spPr>
          <a:xfrm>
            <a:off x="2553963" y="2975297"/>
            <a:ext cx="536725" cy="378525"/>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21" name="Google Shape;1021;p57"/>
          <p:cNvSpPr txBox="1">
            <a:spLocks noGrp="1"/>
          </p:cNvSpPr>
          <p:nvPr>
            <p:ph type="subTitle" idx="1"/>
          </p:nvPr>
        </p:nvSpPr>
        <p:spPr>
          <a:xfrm>
            <a:off x="5878263" y="1641913"/>
            <a:ext cx="2412000"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Bahnschrift" panose="020B0502040204020203" pitchFamily="34" charset="0"/>
              </a:rPr>
              <a:t>PROBLEM</a:t>
            </a:r>
            <a:r>
              <a:rPr lang="en" dirty="0"/>
              <a:t>	</a:t>
            </a:r>
            <a:endParaRPr dirty="0"/>
          </a:p>
        </p:txBody>
      </p:sp>
      <p:sp>
        <p:nvSpPr>
          <p:cNvPr id="1023" name="Google Shape;1023;p57"/>
          <p:cNvSpPr txBox="1">
            <a:spLocks noGrp="1"/>
          </p:cNvSpPr>
          <p:nvPr>
            <p:ph type="subTitle" idx="3"/>
          </p:nvPr>
        </p:nvSpPr>
        <p:spPr>
          <a:xfrm>
            <a:off x="2050796" y="1628457"/>
            <a:ext cx="2602979"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Bahnschrift" panose="020B0502040204020203" pitchFamily="34" charset="0"/>
              </a:rPr>
              <a:t>INTRODUCTION</a:t>
            </a:r>
            <a:endParaRPr sz="2800" dirty="0">
              <a:latin typeface="Bahnschrift" panose="020B0502040204020203" pitchFamily="34" charset="0"/>
            </a:endParaRPr>
          </a:p>
        </p:txBody>
      </p:sp>
      <p:sp>
        <p:nvSpPr>
          <p:cNvPr id="1025" name="Google Shape;1025;p57"/>
          <p:cNvSpPr txBox="1">
            <a:spLocks noGrp="1"/>
          </p:cNvSpPr>
          <p:nvPr>
            <p:ph type="subTitle" idx="5"/>
          </p:nvPr>
        </p:nvSpPr>
        <p:spPr>
          <a:xfrm>
            <a:off x="3090688" y="2975297"/>
            <a:ext cx="3748343" cy="34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Bahnschrift" panose="020B0502040204020203" pitchFamily="34" charset="0"/>
              </a:rPr>
              <a:t>SOLUTION/FEATURES</a:t>
            </a:r>
            <a:endParaRPr sz="2800" dirty="0">
              <a:latin typeface="Bahnschrift" panose="020B0502040204020203" pitchFamily="34" charset="0"/>
            </a:endParaRPr>
          </a:p>
        </p:txBody>
      </p:sp>
      <p:sp>
        <p:nvSpPr>
          <p:cNvPr id="1029" name="Google Shape;1029;p57"/>
          <p:cNvSpPr txBox="1">
            <a:spLocks noGrp="1"/>
          </p:cNvSpPr>
          <p:nvPr>
            <p:ph type="title" idx="9"/>
          </p:nvPr>
        </p:nvSpPr>
        <p:spPr>
          <a:xfrm>
            <a:off x="1214523" y="1607188"/>
            <a:ext cx="680400" cy="34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1030" name="Google Shape;1030;p57"/>
          <p:cNvSpPr txBox="1">
            <a:spLocks noGrp="1"/>
          </p:cNvSpPr>
          <p:nvPr>
            <p:ph type="title" idx="13"/>
          </p:nvPr>
        </p:nvSpPr>
        <p:spPr>
          <a:xfrm>
            <a:off x="2553963" y="2975297"/>
            <a:ext cx="536725" cy="34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1031" name="Google Shape;1031;p57"/>
          <p:cNvSpPr txBox="1">
            <a:spLocks noGrp="1"/>
          </p:cNvSpPr>
          <p:nvPr>
            <p:ph type="title" idx="14"/>
          </p:nvPr>
        </p:nvSpPr>
        <p:spPr>
          <a:xfrm>
            <a:off x="5060052" y="1635005"/>
            <a:ext cx="680400" cy="34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60"/>
          <p:cNvSpPr txBox="1">
            <a:spLocks noGrp="1"/>
          </p:cNvSpPr>
          <p:nvPr>
            <p:ph type="title"/>
          </p:nvPr>
        </p:nvSpPr>
        <p:spPr>
          <a:xfrm>
            <a:off x="1700950" y="2420475"/>
            <a:ext cx="5742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 </a:t>
            </a:r>
            <a:endParaRPr dirty="0"/>
          </a:p>
        </p:txBody>
      </p:sp>
      <p:sp>
        <p:nvSpPr>
          <p:cNvPr id="1163" name="Google Shape;1163;p60"/>
          <p:cNvSpPr/>
          <p:nvPr/>
        </p:nvSpPr>
        <p:spPr>
          <a:xfrm>
            <a:off x="3874600" y="1285200"/>
            <a:ext cx="1394841" cy="983711"/>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64" name="Google Shape;1164;p60"/>
          <p:cNvSpPr txBox="1"/>
          <p:nvPr/>
        </p:nvSpPr>
        <p:spPr>
          <a:xfrm>
            <a:off x="4323063" y="1332725"/>
            <a:ext cx="904500" cy="89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600">
                <a:solidFill>
                  <a:schemeClr val="dk1"/>
                </a:solidFill>
                <a:latin typeface="Patrick Hand"/>
                <a:ea typeface="Patrick Hand"/>
                <a:cs typeface="Patrick Hand"/>
                <a:sym typeface="Patrick Hand"/>
              </a:rPr>
              <a:t>1</a:t>
            </a:r>
            <a:endParaRPr sz="8600">
              <a:solidFill>
                <a:schemeClr val="dk1"/>
              </a:solidFill>
              <a:latin typeface="Patrick Hand"/>
              <a:ea typeface="Patrick Hand"/>
              <a:cs typeface="Patrick Hand"/>
              <a:sym typeface="Patrick Hand"/>
            </a:endParaRPr>
          </a:p>
        </p:txBody>
      </p:sp>
      <p:grpSp>
        <p:nvGrpSpPr>
          <p:cNvPr id="1165" name="Google Shape;1165;p60"/>
          <p:cNvGrpSpPr/>
          <p:nvPr/>
        </p:nvGrpSpPr>
        <p:grpSpPr>
          <a:xfrm>
            <a:off x="3815518" y="3621126"/>
            <a:ext cx="1531983" cy="1378092"/>
            <a:chOff x="3240725" y="2343675"/>
            <a:chExt cx="1133375" cy="1019525"/>
          </a:xfrm>
        </p:grpSpPr>
        <p:sp>
          <p:nvSpPr>
            <p:cNvPr id="1166" name="Google Shape;1166;p60"/>
            <p:cNvSpPr/>
            <p:nvPr/>
          </p:nvSpPr>
          <p:spPr>
            <a:xfrm>
              <a:off x="4209950" y="2546975"/>
              <a:ext cx="164150" cy="241050"/>
            </a:xfrm>
            <a:custGeom>
              <a:avLst/>
              <a:gdLst/>
              <a:ahLst/>
              <a:cxnLst/>
              <a:rect l="l" t="t" r="r" b="b"/>
              <a:pathLst>
                <a:path w="6566" h="9642" extrusionOk="0">
                  <a:moveTo>
                    <a:pt x="6181" y="1"/>
                  </a:moveTo>
                  <a:cubicBezTo>
                    <a:pt x="5235" y="1982"/>
                    <a:pt x="3283" y="3135"/>
                    <a:pt x="1952" y="4821"/>
                  </a:cubicBezTo>
                  <a:cubicBezTo>
                    <a:pt x="888" y="6152"/>
                    <a:pt x="208" y="7837"/>
                    <a:pt x="1" y="9641"/>
                  </a:cubicBezTo>
                  <a:lnTo>
                    <a:pt x="119" y="9552"/>
                  </a:lnTo>
                  <a:cubicBezTo>
                    <a:pt x="2189" y="9227"/>
                    <a:pt x="3993" y="8015"/>
                    <a:pt x="5087" y="6270"/>
                  </a:cubicBezTo>
                  <a:cubicBezTo>
                    <a:pt x="6211" y="4525"/>
                    <a:pt x="6566" y="2248"/>
                    <a:pt x="6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a:off x="4144175" y="2810775"/>
              <a:ext cx="147375" cy="26800"/>
            </a:xfrm>
            <a:custGeom>
              <a:avLst/>
              <a:gdLst/>
              <a:ahLst/>
              <a:cxnLst/>
              <a:rect l="l" t="t" r="r" b="b"/>
              <a:pathLst>
                <a:path w="5895" h="1072" extrusionOk="0">
                  <a:moveTo>
                    <a:pt x="5557" y="0"/>
                  </a:moveTo>
                  <a:cubicBezTo>
                    <a:pt x="5539" y="0"/>
                    <a:pt x="5520" y="2"/>
                    <a:pt x="5500" y="6"/>
                  </a:cubicBezTo>
                  <a:cubicBezTo>
                    <a:pt x="3785" y="331"/>
                    <a:pt x="2040" y="568"/>
                    <a:pt x="295" y="627"/>
                  </a:cubicBezTo>
                  <a:cubicBezTo>
                    <a:pt x="9" y="627"/>
                    <a:pt x="0" y="1072"/>
                    <a:pt x="269" y="1072"/>
                  </a:cubicBezTo>
                  <a:cubicBezTo>
                    <a:pt x="278" y="1072"/>
                    <a:pt x="286" y="1071"/>
                    <a:pt x="295" y="1071"/>
                  </a:cubicBezTo>
                  <a:cubicBezTo>
                    <a:pt x="2070" y="952"/>
                    <a:pt x="3874" y="745"/>
                    <a:pt x="5618" y="420"/>
                  </a:cubicBezTo>
                  <a:cubicBezTo>
                    <a:pt x="5895" y="365"/>
                    <a:pt x="5810" y="0"/>
                    <a:pt x="5557" y="0"/>
                  </a:cubicBezTo>
                  <a:close/>
                </a:path>
              </a:pathLst>
            </a:custGeom>
            <a:solidFill>
              <a:srgbClr val="2E6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a:off x="4141650" y="2627925"/>
              <a:ext cx="195825" cy="211500"/>
            </a:xfrm>
            <a:custGeom>
              <a:avLst/>
              <a:gdLst/>
              <a:ahLst/>
              <a:cxnLst/>
              <a:rect l="l" t="t" r="r" b="b"/>
              <a:pathLst>
                <a:path w="7833" h="8460" extrusionOk="0">
                  <a:moveTo>
                    <a:pt x="7504" y="1"/>
                  </a:moveTo>
                  <a:cubicBezTo>
                    <a:pt x="7433" y="1"/>
                    <a:pt x="7362" y="31"/>
                    <a:pt x="7316" y="104"/>
                  </a:cubicBezTo>
                  <a:cubicBezTo>
                    <a:pt x="5690" y="3328"/>
                    <a:pt x="3235" y="6107"/>
                    <a:pt x="219" y="8030"/>
                  </a:cubicBezTo>
                  <a:cubicBezTo>
                    <a:pt x="1" y="8175"/>
                    <a:pt x="121" y="8460"/>
                    <a:pt x="301" y="8460"/>
                  </a:cubicBezTo>
                  <a:cubicBezTo>
                    <a:pt x="341" y="8460"/>
                    <a:pt x="383" y="8446"/>
                    <a:pt x="426" y="8414"/>
                  </a:cubicBezTo>
                  <a:cubicBezTo>
                    <a:pt x="3531" y="6433"/>
                    <a:pt x="6045" y="3623"/>
                    <a:pt x="7730" y="341"/>
                  </a:cubicBezTo>
                  <a:cubicBezTo>
                    <a:pt x="7833" y="157"/>
                    <a:pt x="7666" y="1"/>
                    <a:pt x="7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a:off x="4272800" y="2667475"/>
              <a:ext cx="17775" cy="50500"/>
            </a:xfrm>
            <a:custGeom>
              <a:avLst/>
              <a:gdLst/>
              <a:ahLst/>
              <a:cxnLst/>
              <a:rect l="l" t="t" r="r" b="b"/>
              <a:pathLst>
                <a:path w="711" h="2020" extrusionOk="0">
                  <a:moveTo>
                    <a:pt x="473" y="1"/>
                  </a:moveTo>
                  <a:cubicBezTo>
                    <a:pt x="355" y="1"/>
                    <a:pt x="237" y="119"/>
                    <a:pt x="237" y="237"/>
                  </a:cubicBezTo>
                  <a:cubicBezTo>
                    <a:pt x="237" y="740"/>
                    <a:pt x="178" y="1243"/>
                    <a:pt x="30" y="1716"/>
                  </a:cubicBezTo>
                  <a:cubicBezTo>
                    <a:pt x="0" y="1834"/>
                    <a:pt x="59" y="1982"/>
                    <a:pt x="178" y="2012"/>
                  </a:cubicBezTo>
                  <a:cubicBezTo>
                    <a:pt x="197" y="2017"/>
                    <a:pt x="217" y="2019"/>
                    <a:pt x="236" y="2019"/>
                  </a:cubicBezTo>
                  <a:cubicBezTo>
                    <a:pt x="333" y="2019"/>
                    <a:pt x="419" y="1958"/>
                    <a:pt x="444" y="1834"/>
                  </a:cubicBezTo>
                  <a:cubicBezTo>
                    <a:pt x="621" y="1302"/>
                    <a:pt x="710" y="740"/>
                    <a:pt x="710" y="237"/>
                  </a:cubicBezTo>
                  <a:cubicBezTo>
                    <a:pt x="710" y="119"/>
                    <a:pt x="592" y="1"/>
                    <a:pt x="4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a:off x="4245450" y="2700750"/>
              <a:ext cx="19250" cy="53250"/>
            </a:xfrm>
            <a:custGeom>
              <a:avLst/>
              <a:gdLst/>
              <a:ahLst/>
              <a:cxnLst/>
              <a:rect l="l" t="t" r="r" b="b"/>
              <a:pathLst>
                <a:path w="770" h="2130" extrusionOk="0">
                  <a:moveTo>
                    <a:pt x="532" y="1"/>
                  </a:moveTo>
                  <a:cubicBezTo>
                    <a:pt x="385" y="1"/>
                    <a:pt x="296" y="119"/>
                    <a:pt x="296" y="237"/>
                  </a:cubicBezTo>
                  <a:cubicBezTo>
                    <a:pt x="266" y="770"/>
                    <a:pt x="148" y="1302"/>
                    <a:pt x="59" y="1805"/>
                  </a:cubicBezTo>
                  <a:cubicBezTo>
                    <a:pt x="0" y="1923"/>
                    <a:pt x="89" y="2071"/>
                    <a:pt x="207" y="2130"/>
                  </a:cubicBezTo>
                  <a:cubicBezTo>
                    <a:pt x="325" y="2130"/>
                    <a:pt x="473" y="2041"/>
                    <a:pt x="503" y="1923"/>
                  </a:cubicBezTo>
                  <a:cubicBezTo>
                    <a:pt x="651" y="1391"/>
                    <a:pt x="710" y="770"/>
                    <a:pt x="769" y="237"/>
                  </a:cubicBezTo>
                  <a:cubicBezTo>
                    <a:pt x="769" y="119"/>
                    <a:pt x="651"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0"/>
            <p:cNvSpPr/>
            <p:nvPr/>
          </p:nvSpPr>
          <p:spPr>
            <a:xfrm>
              <a:off x="4268350" y="2710375"/>
              <a:ext cx="42925" cy="22925"/>
            </a:xfrm>
            <a:custGeom>
              <a:avLst/>
              <a:gdLst/>
              <a:ahLst/>
              <a:cxnLst/>
              <a:rect l="l" t="t" r="r" b="b"/>
              <a:pathLst>
                <a:path w="1717" h="917" extrusionOk="0">
                  <a:moveTo>
                    <a:pt x="1471" y="0"/>
                  </a:moveTo>
                  <a:cubicBezTo>
                    <a:pt x="1437" y="0"/>
                    <a:pt x="1401" y="10"/>
                    <a:pt x="1361" y="30"/>
                  </a:cubicBezTo>
                  <a:cubicBezTo>
                    <a:pt x="1243" y="59"/>
                    <a:pt x="1184" y="148"/>
                    <a:pt x="1065" y="178"/>
                  </a:cubicBezTo>
                  <a:cubicBezTo>
                    <a:pt x="1006" y="207"/>
                    <a:pt x="947" y="207"/>
                    <a:pt x="918" y="266"/>
                  </a:cubicBezTo>
                  <a:lnTo>
                    <a:pt x="888" y="266"/>
                  </a:lnTo>
                  <a:cubicBezTo>
                    <a:pt x="829" y="266"/>
                    <a:pt x="829" y="296"/>
                    <a:pt x="799" y="296"/>
                  </a:cubicBezTo>
                  <a:cubicBezTo>
                    <a:pt x="592" y="355"/>
                    <a:pt x="385" y="444"/>
                    <a:pt x="178" y="503"/>
                  </a:cubicBezTo>
                  <a:cubicBezTo>
                    <a:pt x="60" y="562"/>
                    <a:pt x="1" y="651"/>
                    <a:pt x="30" y="799"/>
                  </a:cubicBezTo>
                  <a:cubicBezTo>
                    <a:pt x="30" y="858"/>
                    <a:pt x="149" y="917"/>
                    <a:pt x="297" y="917"/>
                  </a:cubicBezTo>
                  <a:cubicBezTo>
                    <a:pt x="740" y="769"/>
                    <a:pt x="1184" y="621"/>
                    <a:pt x="1568" y="414"/>
                  </a:cubicBezTo>
                  <a:cubicBezTo>
                    <a:pt x="1687" y="355"/>
                    <a:pt x="1716" y="178"/>
                    <a:pt x="1657" y="118"/>
                  </a:cubicBezTo>
                  <a:cubicBezTo>
                    <a:pt x="1598" y="40"/>
                    <a:pt x="1539" y="0"/>
                    <a:pt x="1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0"/>
            <p:cNvSpPr/>
            <p:nvPr/>
          </p:nvSpPr>
          <p:spPr>
            <a:xfrm>
              <a:off x="4078350" y="2592825"/>
              <a:ext cx="66575" cy="92425"/>
            </a:xfrm>
            <a:custGeom>
              <a:avLst/>
              <a:gdLst/>
              <a:ahLst/>
              <a:cxnLst/>
              <a:rect l="l" t="t" r="r" b="b"/>
              <a:pathLst>
                <a:path w="2663" h="3697" extrusionOk="0">
                  <a:moveTo>
                    <a:pt x="208" y="0"/>
                  </a:moveTo>
                  <a:lnTo>
                    <a:pt x="208" y="0"/>
                  </a:lnTo>
                  <a:cubicBezTo>
                    <a:pt x="1" y="1567"/>
                    <a:pt x="1006" y="3135"/>
                    <a:pt x="2514" y="3697"/>
                  </a:cubicBezTo>
                  <a:lnTo>
                    <a:pt x="2662" y="3253"/>
                  </a:lnTo>
                  <a:cubicBezTo>
                    <a:pt x="2485" y="1893"/>
                    <a:pt x="1509" y="621"/>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4133075" y="2598250"/>
              <a:ext cx="124225" cy="84050"/>
            </a:xfrm>
            <a:custGeom>
              <a:avLst/>
              <a:gdLst/>
              <a:ahLst/>
              <a:cxnLst/>
              <a:rect l="l" t="t" r="r" b="b"/>
              <a:pathLst>
                <a:path w="4969" h="3362" extrusionOk="0">
                  <a:moveTo>
                    <a:pt x="3076" y="0"/>
                  </a:moveTo>
                  <a:cubicBezTo>
                    <a:pt x="2576" y="0"/>
                    <a:pt x="2071" y="126"/>
                    <a:pt x="1656" y="375"/>
                  </a:cubicBezTo>
                  <a:cubicBezTo>
                    <a:pt x="695" y="935"/>
                    <a:pt x="192" y="1979"/>
                    <a:pt x="103" y="3025"/>
                  </a:cubicBezTo>
                  <a:lnTo>
                    <a:pt x="103" y="3025"/>
                  </a:lnTo>
                  <a:cubicBezTo>
                    <a:pt x="66" y="2994"/>
                    <a:pt x="31" y="2958"/>
                    <a:pt x="0" y="2918"/>
                  </a:cubicBezTo>
                  <a:lnTo>
                    <a:pt x="0" y="2918"/>
                  </a:lnTo>
                  <a:lnTo>
                    <a:pt x="89" y="3361"/>
                  </a:lnTo>
                  <a:cubicBezTo>
                    <a:pt x="89" y="3250"/>
                    <a:pt x="94" y="3137"/>
                    <a:pt x="103" y="3025"/>
                  </a:cubicBezTo>
                  <a:lnTo>
                    <a:pt x="103" y="3025"/>
                  </a:lnTo>
                  <a:cubicBezTo>
                    <a:pt x="258" y="3155"/>
                    <a:pt x="463" y="3211"/>
                    <a:pt x="679" y="3211"/>
                  </a:cubicBezTo>
                  <a:cubicBezTo>
                    <a:pt x="911" y="3211"/>
                    <a:pt x="1155" y="3146"/>
                    <a:pt x="1360" y="3036"/>
                  </a:cubicBezTo>
                  <a:cubicBezTo>
                    <a:pt x="1804" y="2799"/>
                    <a:pt x="2159" y="2445"/>
                    <a:pt x="2514" y="2119"/>
                  </a:cubicBezTo>
                  <a:cubicBezTo>
                    <a:pt x="3194" y="1469"/>
                    <a:pt x="4022" y="1055"/>
                    <a:pt x="4968" y="848"/>
                  </a:cubicBezTo>
                  <a:cubicBezTo>
                    <a:pt x="4561" y="281"/>
                    <a:pt x="3824" y="0"/>
                    <a:pt x="3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4022900" y="2663275"/>
              <a:ext cx="252875" cy="228025"/>
            </a:xfrm>
            <a:custGeom>
              <a:avLst/>
              <a:gdLst/>
              <a:ahLst/>
              <a:cxnLst/>
              <a:rect l="l" t="t" r="r" b="b"/>
              <a:pathLst>
                <a:path w="10115" h="9121" extrusionOk="0">
                  <a:moveTo>
                    <a:pt x="5135" y="0"/>
                  </a:moveTo>
                  <a:cubicBezTo>
                    <a:pt x="4982" y="0"/>
                    <a:pt x="4828" y="7"/>
                    <a:pt x="4673" y="21"/>
                  </a:cubicBezTo>
                  <a:cubicBezTo>
                    <a:pt x="2012" y="258"/>
                    <a:pt x="1" y="2476"/>
                    <a:pt x="237" y="4989"/>
                  </a:cubicBezTo>
                  <a:cubicBezTo>
                    <a:pt x="432" y="7356"/>
                    <a:pt x="2516" y="9120"/>
                    <a:pt x="4980" y="9120"/>
                  </a:cubicBezTo>
                  <a:cubicBezTo>
                    <a:pt x="5133" y="9120"/>
                    <a:pt x="5287" y="9114"/>
                    <a:pt x="5442" y="9100"/>
                  </a:cubicBezTo>
                  <a:cubicBezTo>
                    <a:pt x="8104" y="8863"/>
                    <a:pt x="10115" y="6645"/>
                    <a:pt x="9878" y="4132"/>
                  </a:cubicBezTo>
                  <a:cubicBezTo>
                    <a:pt x="9683" y="1764"/>
                    <a:pt x="7600" y="0"/>
                    <a:pt x="5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3889100" y="2740050"/>
              <a:ext cx="261000" cy="236250"/>
            </a:xfrm>
            <a:custGeom>
              <a:avLst/>
              <a:gdLst/>
              <a:ahLst/>
              <a:cxnLst/>
              <a:rect l="l" t="t" r="r" b="b"/>
              <a:pathLst>
                <a:path w="10440" h="9450" extrusionOk="0">
                  <a:moveTo>
                    <a:pt x="5324" y="1"/>
                  </a:moveTo>
                  <a:cubicBezTo>
                    <a:pt x="5158" y="1"/>
                    <a:pt x="4990" y="9"/>
                    <a:pt x="4821" y="26"/>
                  </a:cubicBezTo>
                  <a:cubicBezTo>
                    <a:pt x="2041" y="292"/>
                    <a:pt x="0" y="2569"/>
                    <a:pt x="237" y="5171"/>
                  </a:cubicBezTo>
                  <a:cubicBezTo>
                    <a:pt x="432" y="7600"/>
                    <a:pt x="2631" y="9449"/>
                    <a:pt x="5166" y="9449"/>
                  </a:cubicBezTo>
                  <a:cubicBezTo>
                    <a:pt x="5316" y="9449"/>
                    <a:pt x="5467" y="9443"/>
                    <a:pt x="5619" y="9430"/>
                  </a:cubicBezTo>
                  <a:cubicBezTo>
                    <a:pt x="8399" y="9163"/>
                    <a:pt x="10439" y="6857"/>
                    <a:pt x="10203" y="4284"/>
                  </a:cubicBezTo>
                  <a:cubicBezTo>
                    <a:pt x="10009" y="1843"/>
                    <a:pt x="7838" y="1"/>
                    <a:pt x="5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0"/>
            <p:cNvSpPr/>
            <p:nvPr/>
          </p:nvSpPr>
          <p:spPr>
            <a:xfrm>
              <a:off x="4021450" y="2772325"/>
              <a:ext cx="94625" cy="132400"/>
            </a:xfrm>
            <a:custGeom>
              <a:avLst/>
              <a:gdLst/>
              <a:ahLst/>
              <a:cxnLst/>
              <a:rect l="l" t="t" r="r" b="b"/>
              <a:pathLst>
                <a:path w="3785" h="5296" extrusionOk="0">
                  <a:moveTo>
                    <a:pt x="240" y="0"/>
                  </a:moveTo>
                  <a:cubicBezTo>
                    <a:pt x="1" y="0"/>
                    <a:pt x="17" y="363"/>
                    <a:pt x="266" y="391"/>
                  </a:cubicBezTo>
                  <a:cubicBezTo>
                    <a:pt x="1242" y="479"/>
                    <a:pt x="2247" y="1041"/>
                    <a:pt x="2809" y="1928"/>
                  </a:cubicBezTo>
                  <a:cubicBezTo>
                    <a:pt x="3341" y="2875"/>
                    <a:pt x="3282" y="4058"/>
                    <a:pt x="2691" y="4974"/>
                  </a:cubicBezTo>
                  <a:cubicBezTo>
                    <a:pt x="2586" y="5143"/>
                    <a:pt x="2750" y="5296"/>
                    <a:pt x="2896" y="5296"/>
                  </a:cubicBezTo>
                  <a:cubicBezTo>
                    <a:pt x="2955" y="5296"/>
                    <a:pt x="3012" y="5271"/>
                    <a:pt x="3046" y="5211"/>
                  </a:cubicBezTo>
                  <a:cubicBezTo>
                    <a:pt x="3726" y="4176"/>
                    <a:pt x="3785" y="2816"/>
                    <a:pt x="3164" y="1721"/>
                  </a:cubicBezTo>
                  <a:cubicBezTo>
                    <a:pt x="2573" y="745"/>
                    <a:pt x="1449" y="95"/>
                    <a:pt x="295" y="6"/>
                  </a:cubicBezTo>
                  <a:cubicBezTo>
                    <a:pt x="276" y="2"/>
                    <a:pt x="257"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0"/>
            <p:cNvSpPr/>
            <p:nvPr/>
          </p:nvSpPr>
          <p:spPr>
            <a:xfrm>
              <a:off x="4178850" y="2750975"/>
              <a:ext cx="59950" cy="95825"/>
            </a:xfrm>
            <a:custGeom>
              <a:avLst/>
              <a:gdLst/>
              <a:ahLst/>
              <a:cxnLst/>
              <a:rect l="l" t="t" r="r" b="b"/>
              <a:pathLst>
                <a:path w="2398" h="3833" extrusionOk="0">
                  <a:moveTo>
                    <a:pt x="1711" y="0"/>
                  </a:moveTo>
                  <a:cubicBezTo>
                    <a:pt x="1583" y="0"/>
                    <a:pt x="1445" y="107"/>
                    <a:pt x="1481" y="269"/>
                  </a:cubicBezTo>
                  <a:cubicBezTo>
                    <a:pt x="1895" y="1481"/>
                    <a:pt x="1274" y="2842"/>
                    <a:pt x="210" y="3463"/>
                  </a:cubicBezTo>
                  <a:cubicBezTo>
                    <a:pt x="1" y="3567"/>
                    <a:pt x="138" y="3833"/>
                    <a:pt x="335" y="3833"/>
                  </a:cubicBezTo>
                  <a:cubicBezTo>
                    <a:pt x="361" y="3833"/>
                    <a:pt x="389" y="3828"/>
                    <a:pt x="417" y="3817"/>
                  </a:cubicBezTo>
                  <a:cubicBezTo>
                    <a:pt x="1688" y="3108"/>
                    <a:pt x="2398" y="1511"/>
                    <a:pt x="1895" y="150"/>
                  </a:cubicBezTo>
                  <a:cubicBezTo>
                    <a:pt x="1872" y="46"/>
                    <a:pt x="1794" y="0"/>
                    <a:pt x="1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0"/>
            <p:cNvSpPr/>
            <p:nvPr/>
          </p:nvSpPr>
          <p:spPr>
            <a:xfrm>
              <a:off x="4164125" y="2695100"/>
              <a:ext cx="43625" cy="33225"/>
            </a:xfrm>
            <a:custGeom>
              <a:avLst/>
              <a:gdLst/>
              <a:ahLst/>
              <a:cxnLst/>
              <a:rect l="l" t="t" r="r" b="b"/>
              <a:pathLst>
                <a:path w="1745" h="1329" extrusionOk="0">
                  <a:moveTo>
                    <a:pt x="235" y="1"/>
                  </a:moveTo>
                  <a:cubicBezTo>
                    <a:pt x="160" y="1"/>
                    <a:pt x="82" y="75"/>
                    <a:pt x="59" y="168"/>
                  </a:cubicBezTo>
                  <a:cubicBezTo>
                    <a:pt x="0" y="256"/>
                    <a:pt x="89" y="375"/>
                    <a:pt x="207" y="404"/>
                  </a:cubicBezTo>
                  <a:cubicBezTo>
                    <a:pt x="266" y="463"/>
                    <a:pt x="355" y="463"/>
                    <a:pt x="385" y="493"/>
                  </a:cubicBezTo>
                  <a:lnTo>
                    <a:pt x="414" y="493"/>
                  </a:lnTo>
                  <a:cubicBezTo>
                    <a:pt x="473" y="493"/>
                    <a:pt x="503" y="522"/>
                    <a:pt x="503" y="522"/>
                  </a:cubicBezTo>
                  <a:cubicBezTo>
                    <a:pt x="592" y="611"/>
                    <a:pt x="710" y="641"/>
                    <a:pt x="828" y="700"/>
                  </a:cubicBezTo>
                  <a:cubicBezTo>
                    <a:pt x="828" y="700"/>
                    <a:pt x="858" y="700"/>
                    <a:pt x="858" y="759"/>
                  </a:cubicBezTo>
                  <a:lnTo>
                    <a:pt x="947" y="818"/>
                  </a:lnTo>
                  <a:cubicBezTo>
                    <a:pt x="976" y="877"/>
                    <a:pt x="1035" y="907"/>
                    <a:pt x="1094" y="966"/>
                  </a:cubicBezTo>
                  <a:cubicBezTo>
                    <a:pt x="1124" y="996"/>
                    <a:pt x="1154" y="1084"/>
                    <a:pt x="1242" y="1114"/>
                  </a:cubicBezTo>
                  <a:lnTo>
                    <a:pt x="1272" y="1143"/>
                  </a:lnTo>
                  <a:cubicBezTo>
                    <a:pt x="1301" y="1203"/>
                    <a:pt x="1301" y="1232"/>
                    <a:pt x="1331" y="1232"/>
                  </a:cubicBezTo>
                  <a:cubicBezTo>
                    <a:pt x="1393" y="1273"/>
                    <a:pt x="1469" y="1329"/>
                    <a:pt x="1539" y="1329"/>
                  </a:cubicBezTo>
                  <a:cubicBezTo>
                    <a:pt x="1570" y="1329"/>
                    <a:pt x="1600" y="1318"/>
                    <a:pt x="1627" y="1291"/>
                  </a:cubicBezTo>
                  <a:cubicBezTo>
                    <a:pt x="1715" y="1262"/>
                    <a:pt x="1745" y="1114"/>
                    <a:pt x="1715" y="1055"/>
                  </a:cubicBezTo>
                  <a:cubicBezTo>
                    <a:pt x="1390" y="522"/>
                    <a:pt x="858" y="197"/>
                    <a:pt x="296" y="20"/>
                  </a:cubicBezTo>
                  <a:cubicBezTo>
                    <a:pt x="276" y="7"/>
                    <a:pt x="256"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0"/>
            <p:cNvSpPr/>
            <p:nvPr/>
          </p:nvSpPr>
          <p:spPr>
            <a:xfrm>
              <a:off x="3315400" y="2739650"/>
              <a:ext cx="63575" cy="10775"/>
            </a:xfrm>
            <a:custGeom>
              <a:avLst/>
              <a:gdLst/>
              <a:ahLst/>
              <a:cxnLst/>
              <a:rect l="l" t="t" r="r" b="b"/>
              <a:pathLst>
                <a:path w="2543" h="431" extrusionOk="0">
                  <a:moveTo>
                    <a:pt x="856" y="1"/>
                  </a:moveTo>
                  <a:cubicBezTo>
                    <a:pt x="590" y="1"/>
                    <a:pt x="323" y="24"/>
                    <a:pt x="59" y="71"/>
                  </a:cubicBezTo>
                  <a:cubicBezTo>
                    <a:pt x="0" y="71"/>
                    <a:pt x="30" y="189"/>
                    <a:pt x="118" y="189"/>
                  </a:cubicBezTo>
                  <a:cubicBezTo>
                    <a:pt x="373" y="142"/>
                    <a:pt x="631" y="119"/>
                    <a:pt x="887" y="119"/>
                  </a:cubicBezTo>
                  <a:cubicBezTo>
                    <a:pt x="1436" y="119"/>
                    <a:pt x="1981" y="225"/>
                    <a:pt x="2484" y="426"/>
                  </a:cubicBezTo>
                  <a:cubicBezTo>
                    <a:pt x="2491" y="429"/>
                    <a:pt x="2496" y="431"/>
                    <a:pt x="2502" y="431"/>
                  </a:cubicBezTo>
                  <a:cubicBezTo>
                    <a:pt x="2543" y="431"/>
                    <a:pt x="2540" y="334"/>
                    <a:pt x="2514" y="308"/>
                  </a:cubicBezTo>
                  <a:cubicBezTo>
                    <a:pt x="1990" y="106"/>
                    <a:pt x="1425" y="1"/>
                    <a:pt x="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0"/>
            <p:cNvSpPr/>
            <p:nvPr/>
          </p:nvSpPr>
          <p:spPr>
            <a:xfrm>
              <a:off x="3345700" y="2732750"/>
              <a:ext cx="59900" cy="24425"/>
            </a:xfrm>
            <a:custGeom>
              <a:avLst/>
              <a:gdLst/>
              <a:ahLst/>
              <a:cxnLst/>
              <a:rect l="l" t="t" r="r" b="b"/>
              <a:pathLst>
                <a:path w="2396" h="977" extrusionOk="0">
                  <a:moveTo>
                    <a:pt x="836" y="1"/>
                  </a:moveTo>
                  <a:cubicBezTo>
                    <a:pt x="526" y="1"/>
                    <a:pt x="233" y="106"/>
                    <a:pt x="1" y="318"/>
                  </a:cubicBezTo>
                  <a:cubicBezTo>
                    <a:pt x="326" y="584"/>
                    <a:pt x="740" y="791"/>
                    <a:pt x="1154" y="909"/>
                  </a:cubicBezTo>
                  <a:cubicBezTo>
                    <a:pt x="1319" y="953"/>
                    <a:pt x="1484" y="977"/>
                    <a:pt x="1645" y="977"/>
                  </a:cubicBezTo>
                  <a:cubicBezTo>
                    <a:pt x="1915" y="977"/>
                    <a:pt x="2173" y="910"/>
                    <a:pt x="2396" y="761"/>
                  </a:cubicBezTo>
                  <a:lnTo>
                    <a:pt x="2337" y="732"/>
                  </a:lnTo>
                  <a:cubicBezTo>
                    <a:pt x="2011" y="436"/>
                    <a:pt x="1627" y="170"/>
                    <a:pt x="1213" y="51"/>
                  </a:cubicBezTo>
                  <a:cubicBezTo>
                    <a:pt x="1086" y="18"/>
                    <a:pt x="960"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0"/>
            <p:cNvSpPr/>
            <p:nvPr/>
          </p:nvSpPr>
          <p:spPr>
            <a:xfrm>
              <a:off x="3415200" y="2653150"/>
              <a:ext cx="27200" cy="68525"/>
            </a:xfrm>
            <a:custGeom>
              <a:avLst/>
              <a:gdLst/>
              <a:ahLst/>
              <a:cxnLst/>
              <a:rect l="l" t="t" r="r" b="b"/>
              <a:pathLst>
                <a:path w="1088" h="2741" extrusionOk="0">
                  <a:moveTo>
                    <a:pt x="994" y="1"/>
                  </a:moveTo>
                  <a:cubicBezTo>
                    <a:pt x="978" y="1"/>
                    <a:pt x="961" y="5"/>
                    <a:pt x="947" y="12"/>
                  </a:cubicBezTo>
                  <a:cubicBezTo>
                    <a:pt x="414" y="810"/>
                    <a:pt x="59" y="1727"/>
                    <a:pt x="0" y="2674"/>
                  </a:cubicBezTo>
                  <a:cubicBezTo>
                    <a:pt x="0" y="2718"/>
                    <a:pt x="30" y="2740"/>
                    <a:pt x="59" y="2740"/>
                  </a:cubicBezTo>
                  <a:cubicBezTo>
                    <a:pt x="89" y="2740"/>
                    <a:pt x="119" y="2718"/>
                    <a:pt x="119" y="2674"/>
                  </a:cubicBezTo>
                  <a:cubicBezTo>
                    <a:pt x="178" y="1757"/>
                    <a:pt x="503" y="870"/>
                    <a:pt x="1065" y="101"/>
                  </a:cubicBezTo>
                  <a:cubicBezTo>
                    <a:pt x="1087" y="34"/>
                    <a:pt x="1043" y="1"/>
                    <a:pt x="9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0"/>
            <p:cNvSpPr/>
            <p:nvPr/>
          </p:nvSpPr>
          <p:spPr>
            <a:xfrm>
              <a:off x="3399675" y="2685225"/>
              <a:ext cx="28125" cy="66575"/>
            </a:xfrm>
            <a:custGeom>
              <a:avLst/>
              <a:gdLst/>
              <a:ahLst/>
              <a:cxnLst/>
              <a:rect l="l" t="t" r="r" b="b"/>
              <a:pathLst>
                <a:path w="1125" h="2663" extrusionOk="0">
                  <a:moveTo>
                    <a:pt x="947" y="1"/>
                  </a:moveTo>
                  <a:cubicBezTo>
                    <a:pt x="473" y="267"/>
                    <a:pt x="178" y="740"/>
                    <a:pt x="59" y="1213"/>
                  </a:cubicBezTo>
                  <a:cubicBezTo>
                    <a:pt x="0" y="1716"/>
                    <a:pt x="59" y="2159"/>
                    <a:pt x="237" y="2544"/>
                  </a:cubicBezTo>
                  <a:lnTo>
                    <a:pt x="237" y="2662"/>
                  </a:lnTo>
                  <a:cubicBezTo>
                    <a:pt x="680" y="2337"/>
                    <a:pt x="947" y="1864"/>
                    <a:pt x="1035" y="1361"/>
                  </a:cubicBezTo>
                  <a:cubicBezTo>
                    <a:pt x="1124" y="888"/>
                    <a:pt x="1065" y="444"/>
                    <a:pt x="947"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0"/>
            <p:cNvSpPr/>
            <p:nvPr/>
          </p:nvSpPr>
          <p:spPr>
            <a:xfrm>
              <a:off x="3289525" y="2701950"/>
              <a:ext cx="63575" cy="10325"/>
            </a:xfrm>
            <a:custGeom>
              <a:avLst/>
              <a:gdLst/>
              <a:ahLst/>
              <a:cxnLst/>
              <a:rect l="l" t="t" r="r" b="b"/>
              <a:pathLst>
                <a:path w="2543" h="413" extrusionOk="0">
                  <a:moveTo>
                    <a:pt x="856" y="1"/>
                  </a:moveTo>
                  <a:cubicBezTo>
                    <a:pt x="590" y="1"/>
                    <a:pt x="323" y="24"/>
                    <a:pt x="59" y="71"/>
                  </a:cubicBezTo>
                  <a:cubicBezTo>
                    <a:pt x="0" y="101"/>
                    <a:pt x="30" y="189"/>
                    <a:pt x="118" y="189"/>
                  </a:cubicBezTo>
                  <a:cubicBezTo>
                    <a:pt x="397" y="138"/>
                    <a:pt x="678" y="111"/>
                    <a:pt x="959" y="111"/>
                  </a:cubicBezTo>
                  <a:cubicBezTo>
                    <a:pt x="1483" y="111"/>
                    <a:pt x="2002" y="204"/>
                    <a:pt x="2484" y="396"/>
                  </a:cubicBezTo>
                  <a:cubicBezTo>
                    <a:pt x="2496" y="408"/>
                    <a:pt x="2505" y="413"/>
                    <a:pt x="2512" y="413"/>
                  </a:cubicBezTo>
                  <a:cubicBezTo>
                    <a:pt x="2542" y="413"/>
                    <a:pt x="2537" y="331"/>
                    <a:pt x="2514" y="308"/>
                  </a:cubicBezTo>
                  <a:cubicBezTo>
                    <a:pt x="1990" y="106"/>
                    <a:pt x="1425" y="1"/>
                    <a:pt x="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0"/>
            <p:cNvSpPr/>
            <p:nvPr/>
          </p:nvSpPr>
          <p:spPr>
            <a:xfrm>
              <a:off x="3319825" y="2695050"/>
              <a:ext cx="59900" cy="23900"/>
            </a:xfrm>
            <a:custGeom>
              <a:avLst/>
              <a:gdLst/>
              <a:ahLst/>
              <a:cxnLst/>
              <a:rect l="l" t="t" r="r" b="b"/>
              <a:pathLst>
                <a:path w="2396" h="956" extrusionOk="0">
                  <a:moveTo>
                    <a:pt x="836" y="1"/>
                  </a:moveTo>
                  <a:cubicBezTo>
                    <a:pt x="526" y="1"/>
                    <a:pt x="233" y="106"/>
                    <a:pt x="1" y="317"/>
                  </a:cubicBezTo>
                  <a:cubicBezTo>
                    <a:pt x="326" y="554"/>
                    <a:pt x="740" y="791"/>
                    <a:pt x="1154" y="909"/>
                  </a:cubicBezTo>
                  <a:cubicBezTo>
                    <a:pt x="1307" y="939"/>
                    <a:pt x="1460" y="956"/>
                    <a:pt x="1610" y="956"/>
                  </a:cubicBezTo>
                  <a:cubicBezTo>
                    <a:pt x="1893" y="956"/>
                    <a:pt x="2164" y="897"/>
                    <a:pt x="2396" y="761"/>
                  </a:cubicBezTo>
                  <a:lnTo>
                    <a:pt x="2337" y="702"/>
                  </a:lnTo>
                  <a:cubicBezTo>
                    <a:pt x="2011" y="406"/>
                    <a:pt x="1627" y="170"/>
                    <a:pt x="1213" y="51"/>
                  </a:cubicBezTo>
                  <a:cubicBezTo>
                    <a:pt x="1086" y="17"/>
                    <a:pt x="95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0"/>
            <p:cNvSpPr/>
            <p:nvPr/>
          </p:nvSpPr>
          <p:spPr>
            <a:xfrm>
              <a:off x="3389325" y="2615875"/>
              <a:ext cx="27175" cy="68825"/>
            </a:xfrm>
            <a:custGeom>
              <a:avLst/>
              <a:gdLst/>
              <a:ahLst/>
              <a:cxnLst/>
              <a:rect l="l" t="t" r="r" b="b"/>
              <a:pathLst>
                <a:path w="1087" h="2753" extrusionOk="0">
                  <a:moveTo>
                    <a:pt x="1000" y="1"/>
                  </a:moveTo>
                  <a:cubicBezTo>
                    <a:pt x="982" y="1"/>
                    <a:pt x="963" y="8"/>
                    <a:pt x="947" y="24"/>
                  </a:cubicBezTo>
                  <a:cubicBezTo>
                    <a:pt x="414" y="823"/>
                    <a:pt x="59" y="1740"/>
                    <a:pt x="0" y="2686"/>
                  </a:cubicBezTo>
                  <a:cubicBezTo>
                    <a:pt x="0" y="2730"/>
                    <a:pt x="30" y="2752"/>
                    <a:pt x="59" y="2752"/>
                  </a:cubicBezTo>
                  <a:cubicBezTo>
                    <a:pt x="89" y="2752"/>
                    <a:pt x="119" y="2730"/>
                    <a:pt x="119" y="2686"/>
                  </a:cubicBezTo>
                  <a:cubicBezTo>
                    <a:pt x="178" y="1769"/>
                    <a:pt x="503" y="882"/>
                    <a:pt x="1065" y="113"/>
                  </a:cubicBezTo>
                  <a:cubicBezTo>
                    <a:pt x="1086" y="49"/>
                    <a:pt x="1046" y="1"/>
                    <a:pt x="10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0"/>
            <p:cNvSpPr/>
            <p:nvPr/>
          </p:nvSpPr>
          <p:spPr>
            <a:xfrm>
              <a:off x="3373800" y="2647525"/>
              <a:ext cx="28125" cy="66550"/>
            </a:xfrm>
            <a:custGeom>
              <a:avLst/>
              <a:gdLst/>
              <a:ahLst/>
              <a:cxnLst/>
              <a:rect l="l" t="t" r="r" b="b"/>
              <a:pathLst>
                <a:path w="1125" h="2662" extrusionOk="0">
                  <a:moveTo>
                    <a:pt x="947" y="0"/>
                  </a:moveTo>
                  <a:cubicBezTo>
                    <a:pt x="473" y="237"/>
                    <a:pt x="178" y="740"/>
                    <a:pt x="59" y="1213"/>
                  </a:cubicBezTo>
                  <a:cubicBezTo>
                    <a:pt x="0" y="1686"/>
                    <a:pt x="59" y="2130"/>
                    <a:pt x="237" y="2544"/>
                  </a:cubicBezTo>
                  <a:lnTo>
                    <a:pt x="237" y="2662"/>
                  </a:lnTo>
                  <a:cubicBezTo>
                    <a:pt x="680" y="2337"/>
                    <a:pt x="947" y="1834"/>
                    <a:pt x="1035" y="1361"/>
                  </a:cubicBezTo>
                  <a:cubicBezTo>
                    <a:pt x="1124" y="888"/>
                    <a:pt x="1065" y="444"/>
                    <a:pt x="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0"/>
            <p:cNvSpPr/>
            <p:nvPr/>
          </p:nvSpPr>
          <p:spPr>
            <a:xfrm>
              <a:off x="3264375" y="2665000"/>
              <a:ext cx="63575" cy="10300"/>
            </a:xfrm>
            <a:custGeom>
              <a:avLst/>
              <a:gdLst/>
              <a:ahLst/>
              <a:cxnLst/>
              <a:rect l="l" t="t" r="r" b="b"/>
              <a:pathLst>
                <a:path w="2543" h="412" extrusionOk="0">
                  <a:moveTo>
                    <a:pt x="866" y="0"/>
                  </a:moveTo>
                  <a:cubicBezTo>
                    <a:pt x="604" y="0"/>
                    <a:pt x="344" y="23"/>
                    <a:pt x="89" y="70"/>
                  </a:cubicBezTo>
                  <a:cubicBezTo>
                    <a:pt x="1" y="70"/>
                    <a:pt x="30" y="189"/>
                    <a:pt x="119" y="189"/>
                  </a:cubicBezTo>
                  <a:cubicBezTo>
                    <a:pt x="397" y="137"/>
                    <a:pt x="679" y="111"/>
                    <a:pt x="959" y="111"/>
                  </a:cubicBezTo>
                  <a:cubicBezTo>
                    <a:pt x="1484" y="111"/>
                    <a:pt x="2003" y="203"/>
                    <a:pt x="2485" y="396"/>
                  </a:cubicBezTo>
                  <a:cubicBezTo>
                    <a:pt x="2496" y="407"/>
                    <a:pt x="2506" y="412"/>
                    <a:pt x="2513" y="412"/>
                  </a:cubicBezTo>
                  <a:cubicBezTo>
                    <a:pt x="2543" y="412"/>
                    <a:pt x="2538" y="331"/>
                    <a:pt x="2514" y="307"/>
                  </a:cubicBezTo>
                  <a:cubicBezTo>
                    <a:pt x="1991" y="105"/>
                    <a:pt x="1426" y="0"/>
                    <a:pt x="8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0"/>
            <p:cNvSpPr/>
            <p:nvPr/>
          </p:nvSpPr>
          <p:spPr>
            <a:xfrm>
              <a:off x="3294700" y="2658075"/>
              <a:ext cx="60625" cy="23925"/>
            </a:xfrm>
            <a:custGeom>
              <a:avLst/>
              <a:gdLst/>
              <a:ahLst/>
              <a:cxnLst/>
              <a:rect l="l" t="t" r="r" b="b"/>
              <a:pathLst>
                <a:path w="2425" h="957" extrusionOk="0">
                  <a:moveTo>
                    <a:pt x="864" y="1"/>
                  </a:moveTo>
                  <a:cubicBezTo>
                    <a:pt x="552" y="1"/>
                    <a:pt x="254" y="107"/>
                    <a:pt x="0" y="318"/>
                  </a:cubicBezTo>
                  <a:cubicBezTo>
                    <a:pt x="355" y="554"/>
                    <a:pt x="739" y="791"/>
                    <a:pt x="1153" y="909"/>
                  </a:cubicBezTo>
                  <a:cubicBezTo>
                    <a:pt x="1307" y="940"/>
                    <a:pt x="1460" y="956"/>
                    <a:pt x="1610" y="956"/>
                  </a:cubicBezTo>
                  <a:cubicBezTo>
                    <a:pt x="1896" y="956"/>
                    <a:pt x="2173" y="897"/>
                    <a:pt x="2425" y="761"/>
                  </a:cubicBezTo>
                  <a:lnTo>
                    <a:pt x="2336" y="702"/>
                  </a:lnTo>
                  <a:cubicBezTo>
                    <a:pt x="2011" y="406"/>
                    <a:pt x="1627" y="170"/>
                    <a:pt x="1242" y="52"/>
                  </a:cubicBezTo>
                  <a:cubicBezTo>
                    <a:pt x="1115" y="18"/>
                    <a:pt x="989" y="1"/>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0"/>
            <p:cNvSpPr/>
            <p:nvPr/>
          </p:nvSpPr>
          <p:spPr>
            <a:xfrm>
              <a:off x="3364175" y="2578500"/>
              <a:ext cx="26650" cy="68500"/>
            </a:xfrm>
            <a:custGeom>
              <a:avLst/>
              <a:gdLst/>
              <a:ahLst/>
              <a:cxnLst/>
              <a:rect l="l" t="t" r="r" b="b"/>
              <a:pathLst>
                <a:path w="1066" h="2740" extrusionOk="0">
                  <a:moveTo>
                    <a:pt x="1003" y="0"/>
                  </a:moveTo>
                  <a:cubicBezTo>
                    <a:pt x="993" y="0"/>
                    <a:pt x="984" y="4"/>
                    <a:pt x="977" y="11"/>
                  </a:cubicBezTo>
                  <a:cubicBezTo>
                    <a:pt x="415" y="810"/>
                    <a:pt x="90" y="1726"/>
                    <a:pt x="1" y="2673"/>
                  </a:cubicBezTo>
                  <a:cubicBezTo>
                    <a:pt x="1" y="2717"/>
                    <a:pt x="30" y="2739"/>
                    <a:pt x="60" y="2739"/>
                  </a:cubicBezTo>
                  <a:cubicBezTo>
                    <a:pt x="90" y="2739"/>
                    <a:pt x="119" y="2717"/>
                    <a:pt x="119" y="2673"/>
                  </a:cubicBezTo>
                  <a:cubicBezTo>
                    <a:pt x="178" y="1756"/>
                    <a:pt x="533" y="869"/>
                    <a:pt x="1065" y="100"/>
                  </a:cubicBezTo>
                  <a:cubicBezTo>
                    <a:pt x="1065" y="33"/>
                    <a:pt x="1032" y="0"/>
                    <a:pt x="1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0"/>
            <p:cNvSpPr/>
            <p:nvPr/>
          </p:nvSpPr>
          <p:spPr>
            <a:xfrm>
              <a:off x="3348650" y="2610550"/>
              <a:ext cx="28875" cy="66575"/>
            </a:xfrm>
            <a:custGeom>
              <a:avLst/>
              <a:gdLst/>
              <a:ahLst/>
              <a:cxnLst/>
              <a:rect l="l" t="t" r="r" b="b"/>
              <a:pathLst>
                <a:path w="1155" h="2663" extrusionOk="0">
                  <a:moveTo>
                    <a:pt x="947" y="1"/>
                  </a:moveTo>
                  <a:cubicBezTo>
                    <a:pt x="474" y="237"/>
                    <a:pt x="178" y="740"/>
                    <a:pt x="60" y="1213"/>
                  </a:cubicBezTo>
                  <a:cubicBezTo>
                    <a:pt x="1" y="1686"/>
                    <a:pt x="60" y="2130"/>
                    <a:pt x="267" y="2544"/>
                  </a:cubicBezTo>
                  <a:lnTo>
                    <a:pt x="267" y="2662"/>
                  </a:lnTo>
                  <a:cubicBezTo>
                    <a:pt x="681" y="2337"/>
                    <a:pt x="947" y="1834"/>
                    <a:pt x="1036" y="1361"/>
                  </a:cubicBezTo>
                  <a:cubicBezTo>
                    <a:pt x="1154" y="888"/>
                    <a:pt x="1065" y="444"/>
                    <a:pt x="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0"/>
            <p:cNvSpPr/>
            <p:nvPr/>
          </p:nvSpPr>
          <p:spPr>
            <a:xfrm>
              <a:off x="3251800" y="2627975"/>
              <a:ext cx="55450" cy="9375"/>
            </a:xfrm>
            <a:custGeom>
              <a:avLst/>
              <a:gdLst/>
              <a:ahLst/>
              <a:cxnLst/>
              <a:rect l="l" t="t" r="r" b="b"/>
              <a:pathLst>
                <a:path w="2218" h="375" extrusionOk="0">
                  <a:moveTo>
                    <a:pt x="775" y="0"/>
                  </a:moveTo>
                  <a:cubicBezTo>
                    <a:pt x="536" y="0"/>
                    <a:pt x="297" y="23"/>
                    <a:pt x="60" y="73"/>
                  </a:cubicBezTo>
                  <a:cubicBezTo>
                    <a:pt x="1" y="73"/>
                    <a:pt x="30" y="191"/>
                    <a:pt x="90" y="191"/>
                  </a:cubicBezTo>
                  <a:cubicBezTo>
                    <a:pt x="346" y="148"/>
                    <a:pt x="602" y="125"/>
                    <a:pt x="854" y="125"/>
                  </a:cubicBezTo>
                  <a:cubicBezTo>
                    <a:pt x="1300" y="125"/>
                    <a:pt x="1733" y="198"/>
                    <a:pt x="2130" y="368"/>
                  </a:cubicBezTo>
                  <a:cubicBezTo>
                    <a:pt x="2142" y="372"/>
                    <a:pt x="2153" y="374"/>
                    <a:pt x="2162" y="374"/>
                  </a:cubicBezTo>
                  <a:cubicBezTo>
                    <a:pt x="2218" y="374"/>
                    <a:pt x="2211" y="301"/>
                    <a:pt x="2160" y="250"/>
                  </a:cubicBezTo>
                  <a:cubicBezTo>
                    <a:pt x="1726" y="92"/>
                    <a:pt x="1253" y="0"/>
                    <a:pt x="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0"/>
            <p:cNvSpPr/>
            <p:nvPr/>
          </p:nvSpPr>
          <p:spPr>
            <a:xfrm>
              <a:off x="3278425" y="2622475"/>
              <a:ext cx="51775" cy="20350"/>
            </a:xfrm>
            <a:custGeom>
              <a:avLst/>
              <a:gdLst/>
              <a:ahLst/>
              <a:cxnLst/>
              <a:rect l="l" t="t" r="r" b="b"/>
              <a:pathLst>
                <a:path w="2071" h="814" extrusionOk="0">
                  <a:moveTo>
                    <a:pt x="729" y="1"/>
                  </a:moveTo>
                  <a:cubicBezTo>
                    <a:pt x="463" y="1"/>
                    <a:pt x="216" y="69"/>
                    <a:pt x="0" y="263"/>
                  </a:cubicBezTo>
                  <a:cubicBezTo>
                    <a:pt x="296" y="470"/>
                    <a:pt x="621" y="707"/>
                    <a:pt x="1006" y="766"/>
                  </a:cubicBezTo>
                  <a:cubicBezTo>
                    <a:pt x="1128" y="796"/>
                    <a:pt x="1254" y="813"/>
                    <a:pt x="1380" y="813"/>
                  </a:cubicBezTo>
                  <a:cubicBezTo>
                    <a:pt x="1619" y="813"/>
                    <a:pt x="1858" y="754"/>
                    <a:pt x="2071" y="618"/>
                  </a:cubicBezTo>
                  <a:lnTo>
                    <a:pt x="1982" y="618"/>
                  </a:lnTo>
                  <a:cubicBezTo>
                    <a:pt x="1686" y="352"/>
                    <a:pt x="1390" y="115"/>
                    <a:pt x="1035" y="27"/>
                  </a:cubicBezTo>
                  <a:cubicBezTo>
                    <a:pt x="931" y="10"/>
                    <a:pt x="829" y="1"/>
                    <a:pt x="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0"/>
            <p:cNvSpPr/>
            <p:nvPr/>
          </p:nvSpPr>
          <p:spPr>
            <a:xfrm>
              <a:off x="3337575" y="2554175"/>
              <a:ext cx="23450" cy="59550"/>
            </a:xfrm>
            <a:custGeom>
              <a:avLst/>
              <a:gdLst/>
              <a:ahLst/>
              <a:cxnLst/>
              <a:rect l="l" t="t" r="r" b="b"/>
              <a:pathLst>
                <a:path w="938" h="2382" extrusionOk="0">
                  <a:moveTo>
                    <a:pt x="870" y="0"/>
                  </a:moveTo>
                  <a:cubicBezTo>
                    <a:pt x="850" y="0"/>
                    <a:pt x="826" y="11"/>
                    <a:pt x="799" y="38"/>
                  </a:cubicBezTo>
                  <a:cubicBezTo>
                    <a:pt x="326" y="688"/>
                    <a:pt x="30" y="1517"/>
                    <a:pt x="0" y="2315"/>
                  </a:cubicBezTo>
                  <a:cubicBezTo>
                    <a:pt x="0" y="2359"/>
                    <a:pt x="30" y="2382"/>
                    <a:pt x="59" y="2382"/>
                  </a:cubicBezTo>
                  <a:cubicBezTo>
                    <a:pt x="89" y="2382"/>
                    <a:pt x="119" y="2359"/>
                    <a:pt x="119" y="2315"/>
                  </a:cubicBezTo>
                  <a:cubicBezTo>
                    <a:pt x="178" y="1517"/>
                    <a:pt x="473" y="777"/>
                    <a:pt x="917" y="97"/>
                  </a:cubicBezTo>
                  <a:cubicBezTo>
                    <a:pt x="938" y="56"/>
                    <a:pt x="915" y="0"/>
                    <a:pt x="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0"/>
            <p:cNvSpPr/>
            <p:nvPr/>
          </p:nvSpPr>
          <p:spPr>
            <a:xfrm>
              <a:off x="3325750" y="2580975"/>
              <a:ext cx="22925" cy="56950"/>
            </a:xfrm>
            <a:custGeom>
              <a:avLst/>
              <a:gdLst/>
              <a:ahLst/>
              <a:cxnLst/>
              <a:rect l="l" t="t" r="r" b="b"/>
              <a:pathLst>
                <a:path w="917" h="2278" extrusionOk="0">
                  <a:moveTo>
                    <a:pt x="799" y="1"/>
                  </a:moveTo>
                  <a:cubicBezTo>
                    <a:pt x="385" y="208"/>
                    <a:pt x="148" y="652"/>
                    <a:pt x="59" y="1036"/>
                  </a:cubicBezTo>
                  <a:cubicBezTo>
                    <a:pt x="0" y="1450"/>
                    <a:pt x="59" y="1834"/>
                    <a:pt x="207" y="2189"/>
                  </a:cubicBezTo>
                  <a:lnTo>
                    <a:pt x="178" y="2278"/>
                  </a:lnTo>
                  <a:cubicBezTo>
                    <a:pt x="532" y="1982"/>
                    <a:pt x="769" y="1598"/>
                    <a:pt x="828" y="1184"/>
                  </a:cubicBezTo>
                  <a:cubicBezTo>
                    <a:pt x="917" y="770"/>
                    <a:pt x="887" y="356"/>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0"/>
            <p:cNvSpPr/>
            <p:nvPr/>
          </p:nvSpPr>
          <p:spPr>
            <a:xfrm>
              <a:off x="3248850" y="2595175"/>
              <a:ext cx="45125" cy="8125"/>
            </a:xfrm>
            <a:custGeom>
              <a:avLst/>
              <a:gdLst/>
              <a:ahLst/>
              <a:cxnLst/>
              <a:rect l="l" t="t" r="r" b="b"/>
              <a:pathLst>
                <a:path w="1805" h="325" extrusionOk="0">
                  <a:moveTo>
                    <a:pt x="634" y="0"/>
                  </a:moveTo>
                  <a:cubicBezTo>
                    <a:pt x="459" y="0"/>
                    <a:pt x="286" y="17"/>
                    <a:pt x="119" y="54"/>
                  </a:cubicBezTo>
                  <a:cubicBezTo>
                    <a:pt x="1" y="84"/>
                    <a:pt x="30" y="172"/>
                    <a:pt x="119" y="172"/>
                  </a:cubicBezTo>
                  <a:cubicBezTo>
                    <a:pt x="286" y="135"/>
                    <a:pt x="456" y="118"/>
                    <a:pt x="627" y="118"/>
                  </a:cubicBezTo>
                  <a:cubicBezTo>
                    <a:pt x="1001" y="118"/>
                    <a:pt x="1380" y="198"/>
                    <a:pt x="1745" y="320"/>
                  </a:cubicBezTo>
                  <a:cubicBezTo>
                    <a:pt x="1752" y="323"/>
                    <a:pt x="1758" y="325"/>
                    <a:pt x="1763" y="325"/>
                  </a:cubicBezTo>
                  <a:cubicBezTo>
                    <a:pt x="1804" y="325"/>
                    <a:pt x="1801" y="228"/>
                    <a:pt x="1775" y="202"/>
                  </a:cubicBezTo>
                  <a:cubicBezTo>
                    <a:pt x="1410" y="80"/>
                    <a:pt x="1017" y="0"/>
                    <a:pt x="6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0"/>
            <p:cNvSpPr/>
            <p:nvPr/>
          </p:nvSpPr>
          <p:spPr>
            <a:xfrm>
              <a:off x="3271025" y="2591200"/>
              <a:ext cx="40700" cy="16400"/>
            </a:xfrm>
            <a:custGeom>
              <a:avLst/>
              <a:gdLst/>
              <a:ahLst/>
              <a:cxnLst/>
              <a:rect l="l" t="t" r="r" b="b"/>
              <a:pathLst>
                <a:path w="1628" h="656" extrusionOk="0">
                  <a:moveTo>
                    <a:pt x="589" y="1"/>
                  </a:moveTo>
                  <a:cubicBezTo>
                    <a:pt x="383" y="1"/>
                    <a:pt x="152" y="83"/>
                    <a:pt x="1" y="213"/>
                  </a:cubicBezTo>
                  <a:cubicBezTo>
                    <a:pt x="208" y="390"/>
                    <a:pt x="474" y="538"/>
                    <a:pt x="770" y="627"/>
                  </a:cubicBezTo>
                  <a:cubicBezTo>
                    <a:pt x="863" y="646"/>
                    <a:pt x="957" y="656"/>
                    <a:pt x="1050" y="656"/>
                  </a:cubicBezTo>
                  <a:cubicBezTo>
                    <a:pt x="1250" y="656"/>
                    <a:pt x="1445" y="610"/>
                    <a:pt x="1627" y="509"/>
                  </a:cubicBezTo>
                  <a:lnTo>
                    <a:pt x="1538" y="509"/>
                  </a:lnTo>
                  <a:cubicBezTo>
                    <a:pt x="1361" y="302"/>
                    <a:pt x="1095" y="95"/>
                    <a:pt x="799" y="36"/>
                  </a:cubicBezTo>
                  <a:cubicBezTo>
                    <a:pt x="736" y="12"/>
                    <a:pt x="664"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0"/>
            <p:cNvSpPr/>
            <p:nvPr/>
          </p:nvSpPr>
          <p:spPr>
            <a:xfrm>
              <a:off x="3316875" y="2536725"/>
              <a:ext cx="20500" cy="47425"/>
            </a:xfrm>
            <a:custGeom>
              <a:avLst/>
              <a:gdLst/>
              <a:ahLst/>
              <a:cxnLst/>
              <a:rect l="l" t="t" r="r" b="b"/>
              <a:pathLst>
                <a:path w="820" h="1897" extrusionOk="0">
                  <a:moveTo>
                    <a:pt x="726" y="1"/>
                  </a:moveTo>
                  <a:cubicBezTo>
                    <a:pt x="707" y="1"/>
                    <a:pt x="690" y="8"/>
                    <a:pt x="680" y="26"/>
                  </a:cubicBezTo>
                  <a:cubicBezTo>
                    <a:pt x="296" y="588"/>
                    <a:pt x="59" y="1209"/>
                    <a:pt x="0" y="1830"/>
                  </a:cubicBezTo>
                  <a:cubicBezTo>
                    <a:pt x="0" y="1874"/>
                    <a:pt x="30" y="1897"/>
                    <a:pt x="59" y="1897"/>
                  </a:cubicBezTo>
                  <a:cubicBezTo>
                    <a:pt x="89" y="1897"/>
                    <a:pt x="119" y="1874"/>
                    <a:pt x="119" y="1830"/>
                  </a:cubicBezTo>
                  <a:cubicBezTo>
                    <a:pt x="148" y="1209"/>
                    <a:pt x="414" y="588"/>
                    <a:pt x="799" y="56"/>
                  </a:cubicBezTo>
                  <a:cubicBezTo>
                    <a:pt x="819" y="35"/>
                    <a:pt x="769" y="1"/>
                    <a:pt x="7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0"/>
            <p:cNvSpPr/>
            <p:nvPr/>
          </p:nvSpPr>
          <p:spPr>
            <a:xfrm>
              <a:off x="3307250" y="2558075"/>
              <a:ext cx="19250" cy="45850"/>
            </a:xfrm>
            <a:custGeom>
              <a:avLst/>
              <a:gdLst/>
              <a:ahLst/>
              <a:cxnLst/>
              <a:rect l="l" t="t" r="r" b="b"/>
              <a:pathLst>
                <a:path w="770" h="1834" extrusionOk="0">
                  <a:moveTo>
                    <a:pt x="651" y="0"/>
                  </a:moveTo>
                  <a:cubicBezTo>
                    <a:pt x="326" y="178"/>
                    <a:pt x="149" y="503"/>
                    <a:pt x="60" y="828"/>
                  </a:cubicBezTo>
                  <a:cubicBezTo>
                    <a:pt x="1" y="1183"/>
                    <a:pt x="60" y="1479"/>
                    <a:pt x="178" y="1775"/>
                  </a:cubicBezTo>
                  <a:lnTo>
                    <a:pt x="178" y="1834"/>
                  </a:lnTo>
                  <a:cubicBezTo>
                    <a:pt x="474" y="1627"/>
                    <a:pt x="651" y="1272"/>
                    <a:pt x="681" y="947"/>
                  </a:cubicBezTo>
                  <a:cubicBezTo>
                    <a:pt x="770" y="621"/>
                    <a:pt x="740" y="325"/>
                    <a:pt x="6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0"/>
            <p:cNvSpPr/>
            <p:nvPr/>
          </p:nvSpPr>
          <p:spPr>
            <a:xfrm>
              <a:off x="3240725" y="2562775"/>
              <a:ext cx="39200" cy="7275"/>
            </a:xfrm>
            <a:custGeom>
              <a:avLst/>
              <a:gdLst/>
              <a:ahLst/>
              <a:cxnLst/>
              <a:rect l="l" t="t" r="r" b="b"/>
              <a:pathLst>
                <a:path w="1568" h="291" extrusionOk="0">
                  <a:moveTo>
                    <a:pt x="612" y="0"/>
                  </a:moveTo>
                  <a:cubicBezTo>
                    <a:pt x="434" y="0"/>
                    <a:pt x="250" y="17"/>
                    <a:pt x="59" y="49"/>
                  </a:cubicBezTo>
                  <a:cubicBezTo>
                    <a:pt x="0" y="108"/>
                    <a:pt x="30" y="167"/>
                    <a:pt x="89" y="167"/>
                  </a:cubicBezTo>
                  <a:cubicBezTo>
                    <a:pt x="248" y="148"/>
                    <a:pt x="404" y="138"/>
                    <a:pt x="558" y="138"/>
                  </a:cubicBezTo>
                  <a:cubicBezTo>
                    <a:pt x="888" y="138"/>
                    <a:pt x="1205" y="184"/>
                    <a:pt x="1508" y="285"/>
                  </a:cubicBezTo>
                  <a:cubicBezTo>
                    <a:pt x="1515" y="289"/>
                    <a:pt x="1521" y="290"/>
                    <a:pt x="1526" y="290"/>
                  </a:cubicBezTo>
                  <a:cubicBezTo>
                    <a:pt x="1567" y="290"/>
                    <a:pt x="1564" y="193"/>
                    <a:pt x="1538" y="167"/>
                  </a:cubicBezTo>
                  <a:cubicBezTo>
                    <a:pt x="1235" y="53"/>
                    <a:pt x="931" y="0"/>
                    <a:pt x="6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0"/>
            <p:cNvSpPr/>
            <p:nvPr/>
          </p:nvSpPr>
          <p:spPr>
            <a:xfrm>
              <a:off x="3259950" y="2560575"/>
              <a:ext cx="36250" cy="13425"/>
            </a:xfrm>
            <a:custGeom>
              <a:avLst/>
              <a:gdLst/>
              <a:ahLst/>
              <a:cxnLst/>
              <a:rect l="l" t="t" r="r" b="b"/>
              <a:pathLst>
                <a:path w="1450" h="537" extrusionOk="0">
                  <a:moveTo>
                    <a:pt x="459" y="1"/>
                  </a:moveTo>
                  <a:cubicBezTo>
                    <a:pt x="283" y="1"/>
                    <a:pt x="116" y="60"/>
                    <a:pt x="0" y="196"/>
                  </a:cubicBezTo>
                  <a:cubicBezTo>
                    <a:pt x="207" y="344"/>
                    <a:pt x="444" y="432"/>
                    <a:pt x="710" y="521"/>
                  </a:cubicBezTo>
                  <a:cubicBezTo>
                    <a:pt x="783" y="530"/>
                    <a:pt x="859" y="537"/>
                    <a:pt x="936" y="537"/>
                  </a:cubicBezTo>
                  <a:cubicBezTo>
                    <a:pt x="1108" y="537"/>
                    <a:pt x="1286" y="505"/>
                    <a:pt x="1449" y="403"/>
                  </a:cubicBezTo>
                  <a:lnTo>
                    <a:pt x="1449" y="403"/>
                  </a:lnTo>
                  <a:lnTo>
                    <a:pt x="1390" y="432"/>
                  </a:lnTo>
                  <a:cubicBezTo>
                    <a:pt x="1213" y="255"/>
                    <a:pt x="1006" y="107"/>
                    <a:pt x="739" y="48"/>
                  </a:cubicBezTo>
                  <a:cubicBezTo>
                    <a:pt x="648" y="17"/>
                    <a:pt x="552" y="1"/>
                    <a:pt x="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0"/>
            <p:cNvSpPr/>
            <p:nvPr/>
          </p:nvSpPr>
          <p:spPr>
            <a:xfrm>
              <a:off x="3300600" y="2511625"/>
              <a:ext cx="17350" cy="42225"/>
            </a:xfrm>
            <a:custGeom>
              <a:avLst/>
              <a:gdLst/>
              <a:ahLst/>
              <a:cxnLst/>
              <a:rect l="l" t="t" r="r" b="b"/>
              <a:pathLst>
                <a:path w="694" h="1689" extrusionOk="0">
                  <a:moveTo>
                    <a:pt x="628" y="0"/>
                  </a:moveTo>
                  <a:cubicBezTo>
                    <a:pt x="614" y="0"/>
                    <a:pt x="601" y="7"/>
                    <a:pt x="592" y="25"/>
                  </a:cubicBezTo>
                  <a:cubicBezTo>
                    <a:pt x="267" y="527"/>
                    <a:pt x="30" y="1060"/>
                    <a:pt x="1" y="1622"/>
                  </a:cubicBezTo>
                  <a:cubicBezTo>
                    <a:pt x="1" y="1666"/>
                    <a:pt x="30" y="1688"/>
                    <a:pt x="60" y="1688"/>
                  </a:cubicBezTo>
                  <a:cubicBezTo>
                    <a:pt x="89" y="1688"/>
                    <a:pt x="119" y="1666"/>
                    <a:pt x="119" y="1622"/>
                  </a:cubicBezTo>
                  <a:cubicBezTo>
                    <a:pt x="148" y="1060"/>
                    <a:pt x="355" y="557"/>
                    <a:pt x="651" y="84"/>
                  </a:cubicBezTo>
                  <a:cubicBezTo>
                    <a:pt x="693" y="42"/>
                    <a:pt x="661"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0"/>
            <p:cNvSpPr/>
            <p:nvPr/>
          </p:nvSpPr>
          <p:spPr>
            <a:xfrm>
              <a:off x="3293200" y="2530725"/>
              <a:ext cx="16300" cy="39925"/>
            </a:xfrm>
            <a:custGeom>
              <a:avLst/>
              <a:gdLst/>
              <a:ahLst/>
              <a:cxnLst/>
              <a:rect l="l" t="t" r="r" b="b"/>
              <a:pathLst>
                <a:path w="652" h="1597" extrusionOk="0">
                  <a:moveTo>
                    <a:pt x="563" y="0"/>
                  </a:moveTo>
                  <a:cubicBezTo>
                    <a:pt x="267" y="148"/>
                    <a:pt x="60" y="444"/>
                    <a:pt x="30" y="739"/>
                  </a:cubicBezTo>
                  <a:cubicBezTo>
                    <a:pt x="1" y="1035"/>
                    <a:pt x="30" y="1301"/>
                    <a:pt x="149" y="1567"/>
                  </a:cubicBezTo>
                  <a:lnTo>
                    <a:pt x="119" y="1597"/>
                  </a:lnTo>
                  <a:cubicBezTo>
                    <a:pt x="356" y="1419"/>
                    <a:pt x="504" y="1124"/>
                    <a:pt x="592" y="828"/>
                  </a:cubicBezTo>
                  <a:cubicBezTo>
                    <a:pt x="651" y="532"/>
                    <a:pt x="622" y="266"/>
                    <a:pt x="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0"/>
            <p:cNvSpPr/>
            <p:nvPr/>
          </p:nvSpPr>
          <p:spPr>
            <a:xfrm>
              <a:off x="3342000" y="2775525"/>
              <a:ext cx="62850" cy="8175"/>
            </a:xfrm>
            <a:custGeom>
              <a:avLst/>
              <a:gdLst/>
              <a:ahLst/>
              <a:cxnLst/>
              <a:rect l="l" t="t" r="r" b="b"/>
              <a:pathLst>
                <a:path w="2514" h="327" extrusionOk="0">
                  <a:moveTo>
                    <a:pt x="1243" y="0"/>
                  </a:moveTo>
                  <a:cubicBezTo>
                    <a:pt x="841" y="0"/>
                    <a:pt x="432" y="59"/>
                    <a:pt x="30" y="174"/>
                  </a:cubicBezTo>
                  <a:cubicBezTo>
                    <a:pt x="1" y="203"/>
                    <a:pt x="1" y="263"/>
                    <a:pt x="89" y="263"/>
                  </a:cubicBezTo>
                  <a:cubicBezTo>
                    <a:pt x="436" y="169"/>
                    <a:pt x="788" y="124"/>
                    <a:pt x="1143" y="124"/>
                  </a:cubicBezTo>
                  <a:cubicBezTo>
                    <a:pt x="1577" y="124"/>
                    <a:pt x="2016" y="192"/>
                    <a:pt x="2455" y="322"/>
                  </a:cubicBezTo>
                  <a:cubicBezTo>
                    <a:pt x="2462" y="325"/>
                    <a:pt x="2467" y="326"/>
                    <a:pt x="2473" y="326"/>
                  </a:cubicBezTo>
                  <a:cubicBezTo>
                    <a:pt x="2514" y="326"/>
                    <a:pt x="2511" y="230"/>
                    <a:pt x="2485" y="203"/>
                  </a:cubicBezTo>
                  <a:cubicBezTo>
                    <a:pt x="2089" y="66"/>
                    <a:pt x="1670" y="0"/>
                    <a:pt x="1243" y="0"/>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0"/>
            <p:cNvSpPr/>
            <p:nvPr/>
          </p:nvSpPr>
          <p:spPr>
            <a:xfrm>
              <a:off x="3372325" y="2766925"/>
              <a:ext cx="60650" cy="23125"/>
            </a:xfrm>
            <a:custGeom>
              <a:avLst/>
              <a:gdLst/>
              <a:ahLst/>
              <a:cxnLst/>
              <a:rect l="l" t="t" r="r" b="b"/>
              <a:pathLst>
                <a:path w="2426" h="925" extrusionOk="0">
                  <a:moveTo>
                    <a:pt x="982" y="0"/>
                  </a:moveTo>
                  <a:cubicBezTo>
                    <a:pt x="637" y="0"/>
                    <a:pt x="247" y="124"/>
                    <a:pt x="0" y="370"/>
                  </a:cubicBezTo>
                  <a:cubicBezTo>
                    <a:pt x="385" y="607"/>
                    <a:pt x="799" y="814"/>
                    <a:pt x="1183" y="873"/>
                  </a:cubicBezTo>
                  <a:cubicBezTo>
                    <a:pt x="1304" y="907"/>
                    <a:pt x="1427" y="924"/>
                    <a:pt x="1551" y="924"/>
                  </a:cubicBezTo>
                  <a:cubicBezTo>
                    <a:pt x="1851" y="924"/>
                    <a:pt x="2153" y="825"/>
                    <a:pt x="2425" y="636"/>
                  </a:cubicBezTo>
                  <a:lnTo>
                    <a:pt x="2336" y="607"/>
                  </a:lnTo>
                  <a:cubicBezTo>
                    <a:pt x="2011" y="311"/>
                    <a:pt x="1597" y="104"/>
                    <a:pt x="1183" y="15"/>
                  </a:cubicBezTo>
                  <a:cubicBezTo>
                    <a:pt x="1119" y="5"/>
                    <a:pt x="1052" y="0"/>
                    <a:pt x="982" y="0"/>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0"/>
            <p:cNvSpPr/>
            <p:nvPr/>
          </p:nvSpPr>
          <p:spPr>
            <a:xfrm>
              <a:off x="3438850" y="2683350"/>
              <a:ext cx="23600" cy="70100"/>
            </a:xfrm>
            <a:custGeom>
              <a:avLst/>
              <a:gdLst/>
              <a:ahLst/>
              <a:cxnLst/>
              <a:rect l="l" t="t" r="r" b="b"/>
              <a:pathLst>
                <a:path w="944" h="2804" extrusionOk="0">
                  <a:moveTo>
                    <a:pt x="883" y="1"/>
                  </a:moveTo>
                  <a:cubicBezTo>
                    <a:pt x="862" y="1"/>
                    <a:pt x="840" y="13"/>
                    <a:pt x="829" y="46"/>
                  </a:cubicBezTo>
                  <a:cubicBezTo>
                    <a:pt x="356" y="845"/>
                    <a:pt x="60" y="1761"/>
                    <a:pt x="1" y="2737"/>
                  </a:cubicBezTo>
                  <a:cubicBezTo>
                    <a:pt x="1" y="2782"/>
                    <a:pt x="30" y="2804"/>
                    <a:pt x="60" y="2804"/>
                  </a:cubicBezTo>
                  <a:cubicBezTo>
                    <a:pt x="89" y="2804"/>
                    <a:pt x="119" y="2782"/>
                    <a:pt x="119" y="2737"/>
                  </a:cubicBezTo>
                  <a:cubicBezTo>
                    <a:pt x="119" y="1820"/>
                    <a:pt x="415" y="904"/>
                    <a:pt x="888" y="76"/>
                  </a:cubicBezTo>
                  <a:cubicBezTo>
                    <a:pt x="944" y="38"/>
                    <a:pt x="917" y="1"/>
                    <a:pt x="883"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0"/>
            <p:cNvSpPr/>
            <p:nvPr/>
          </p:nvSpPr>
          <p:spPr>
            <a:xfrm>
              <a:off x="3424075" y="2715550"/>
              <a:ext cx="28100" cy="67300"/>
            </a:xfrm>
            <a:custGeom>
              <a:avLst/>
              <a:gdLst/>
              <a:ahLst/>
              <a:cxnLst/>
              <a:rect l="l" t="t" r="r" b="b"/>
              <a:pathLst>
                <a:path w="1124" h="2692" extrusionOk="0">
                  <a:moveTo>
                    <a:pt x="887" y="0"/>
                  </a:moveTo>
                  <a:cubicBezTo>
                    <a:pt x="444" y="296"/>
                    <a:pt x="148" y="828"/>
                    <a:pt x="89" y="1301"/>
                  </a:cubicBezTo>
                  <a:cubicBezTo>
                    <a:pt x="0" y="1774"/>
                    <a:pt x="148" y="2218"/>
                    <a:pt x="355" y="2632"/>
                  </a:cubicBezTo>
                  <a:lnTo>
                    <a:pt x="355" y="2691"/>
                  </a:lnTo>
                  <a:cubicBezTo>
                    <a:pt x="740" y="2336"/>
                    <a:pt x="976" y="1863"/>
                    <a:pt x="1035" y="1360"/>
                  </a:cubicBezTo>
                  <a:cubicBezTo>
                    <a:pt x="1124" y="887"/>
                    <a:pt x="1006" y="444"/>
                    <a:pt x="887" y="0"/>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0"/>
            <p:cNvSpPr/>
            <p:nvPr/>
          </p:nvSpPr>
          <p:spPr>
            <a:xfrm>
              <a:off x="3379375" y="2809625"/>
              <a:ext cx="57275" cy="8850"/>
            </a:xfrm>
            <a:custGeom>
              <a:avLst/>
              <a:gdLst/>
              <a:ahLst/>
              <a:cxnLst/>
              <a:rect l="l" t="t" r="r" b="b"/>
              <a:pathLst>
                <a:path w="2291" h="354" extrusionOk="0">
                  <a:moveTo>
                    <a:pt x="1415" y="1"/>
                  </a:moveTo>
                  <a:cubicBezTo>
                    <a:pt x="962" y="1"/>
                    <a:pt x="515" y="80"/>
                    <a:pt x="103" y="229"/>
                  </a:cubicBezTo>
                  <a:cubicBezTo>
                    <a:pt x="0" y="280"/>
                    <a:pt x="9" y="354"/>
                    <a:pt x="70" y="354"/>
                  </a:cubicBezTo>
                  <a:cubicBezTo>
                    <a:pt x="79" y="354"/>
                    <a:pt x="90" y="352"/>
                    <a:pt x="103" y="348"/>
                  </a:cubicBezTo>
                  <a:cubicBezTo>
                    <a:pt x="515" y="198"/>
                    <a:pt x="950" y="119"/>
                    <a:pt x="1395" y="119"/>
                  </a:cubicBezTo>
                  <a:cubicBezTo>
                    <a:pt x="1652" y="119"/>
                    <a:pt x="1912" y="146"/>
                    <a:pt x="2173" y="200"/>
                  </a:cubicBezTo>
                  <a:cubicBezTo>
                    <a:pt x="2232" y="200"/>
                    <a:pt x="2291" y="141"/>
                    <a:pt x="2202" y="82"/>
                  </a:cubicBezTo>
                  <a:cubicBezTo>
                    <a:pt x="1942" y="27"/>
                    <a:pt x="1678" y="1"/>
                    <a:pt x="1415"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0"/>
            <p:cNvSpPr/>
            <p:nvPr/>
          </p:nvSpPr>
          <p:spPr>
            <a:xfrm>
              <a:off x="3404850" y="2802050"/>
              <a:ext cx="52500" cy="18625"/>
            </a:xfrm>
            <a:custGeom>
              <a:avLst/>
              <a:gdLst/>
              <a:ahLst/>
              <a:cxnLst/>
              <a:rect l="l" t="t" r="r" b="b"/>
              <a:pathLst>
                <a:path w="2100" h="745" extrusionOk="0">
                  <a:moveTo>
                    <a:pt x="1006" y="0"/>
                  </a:moveTo>
                  <a:cubicBezTo>
                    <a:pt x="621" y="0"/>
                    <a:pt x="266" y="89"/>
                    <a:pt x="0" y="385"/>
                  </a:cubicBezTo>
                  <a:cubicBezTo>
                    <a:pt x="326" y="532"/>
                    <a:pt x="710" y="680"/>
                    <a:pt x="1065" y="739"/>
                  </a:cubicBezTo>
                  <a:cubicBezTo>
                    <a:pt x="1112" y="743"/>
                    <a:pt x="1159" y="745"/>
                    <a:pt x="1206" y="745"/>
                  </a:cubicBezTo>
                  <a:cubicBezTo>
                    <a:pt x="1536" y="745"/>
                    <a:pt x="1841" y="651"/>
                    <a:pt x="2100" y="444"/>
                  </a:cubicBezTo>
                  <a:lnTo>
                    <a:pt x="2041" y="444"/>
                  </a:lnTo>
                  <a:cubicBezTo>
                    <a:pt x="1716" y="207"/>
                    <a:pt x="1361" y="30"/>
                    <a:pt x="1006" y="0"/>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0"/>
            <p:cNvSpPr/>
            <p:nvPr/>
          </p:nvSpPr>
          <p:spPr>
            <a:xfrm>
              <a:off x="3460300" y="2723450"/>
              <a:ext cx="16550" cy="61975"/>
            </a:xfrm>
            <a:custGeom>
              <a:avLst/>
              <a:gdLst/>
              <a:ahLst/>
              <a:cxnLst/>
              <a:rect l="l" t="t" r="r" b="b"/>
              <a:pathLst>
                <a:path w="662" h="2479" extrusionOk="0">
                  <a:moveTo>
                    <a:pt x="601" y="1"/>
                  </a:moveTo>
                  <a:cubicBezTo>
                    <a:pt x="587" y="1"/>
                    <a:pt x="572" y="11"/>
                    <a:pt x="562" y="39"/>
                  </a:cubicBezTo>
                  <a:cubicBezTo>
                    <a:pt x="178" y="778"/>
                    <a:pt x="0" y="1606"/>
                    <a:pt x="30" y="2434"/>
                  </a:cubicBezTo>
                  <a:cubicBezTo>
                    <a:pt x="30" y="2464"/>
                    <a:pt x="59" y="2479"/>
                    <a:pt x="89" y="2479"/>
                  </a:cubicBezTo>
                  <a:cubicBezTo>
                    <a:pt x="119" y="2479"/>
                    <a:pt x="148" y="2464"/>
                    <a:pt x="148" y="2434"/>
                  </a:cubicBezTo>
                  <a:cubicBezTo>
                    <a:pt x="89" y="1606"/>
                    <a:pt x="296" y="808"/>
                    <a:pt x="621" y="69"/>
                  </a:cubicBezTo>
                  <a:cubicBezTo>
                    <a:pt x="662" y="48"/>
                    <a:pt x="633" y="1"/>
                    <a:pt x="601"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0"/>
            <p:cNvSpPr/>
            <p:nvPr/>
          </p:nvSpPr>
          <p:spPr>
            <a:xfrm>
              <a:off x="3449200" y="2752500"/>
              <a:ext cx="22200" cy="60650"/>
            </a:xfrm>
            <a:custGeom>
              <a:avLst/>
              <a:gdLst/>
              <a:ahLst/>
              <a:cxnLst/>
              <a:rect l="l" t="t" r="r" b="b"/>
              <a:pathLst>
                <a:path w="888" h="2426" extrusionOk="0">
                  <a:moveTo>
                    <a:pt x="622" y="1"/>
                  </a:moveTo>
                  <a:cubicBezTo>
                    <a:pt x="267" y="296"/>
                    <a:pt x="30" y="740"/>
                    <a:pt x="30" y="1184"/>
                  </a:cubicBezTo>
                  <a:cubicBezTo>
                    <a:pt x="1" y="1598"/>
                    <a:pt x="149" y="2012"/>
                    <a:pt x="385" y="2337"/>
                  </a:cubicBezTo>
                  <a:lnTo>
                    <a:pt x="326" y="2426"/>
                  </a:lnTo>
                  <a:cubicBezTo>
                    <a:pt x="681" y="2071"/>
                    <a:pt x="829" y="1598"/>
                    <a:pt x="858" y="1184"/>
                  </a:cubicBezTo>
                  <a:cubicBezTo>
                    <a:pt x="888" y="799"/>
                    <a:pt x="770" y="385"/>
                    <a:pt x="622"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0"/>
            <p:cNvSpPr/>
            <p:nvPr/>
          </p:nvSpPr>
          <p:spPr>
            <a:xfrm>
              <a:off x="3409525" y="2836250"/>
              <a:ext cx="53000" cy="10300"/>
            </a:xfrm>
            <a:custGeom>
              <a:avLst/>
              <a:gdLst/>
              <a:ahLst/>
              <a:cxnLst/>
              <a:rect l="l" t="t" r="r" b="b"/>
              <a:pathLst>
                <a:path w="2120" h="412" extrusionOk="0">
                  <a:moveTo>
                    <a:pt x="1456" y="0"/>
                  </a:moveTo>
                  <a:cubicBezTo>
                    <a:pt x="989" y="0"/>
                    <a:pt x="519" y="100"/>
                    <a:pt x="79" y="288"/>
                  </a:cubicBezTo>
                  <a:cubicBezTo>
                    <a:pt x="0" y="314"/>
                    <a:pt x="39" y="411"/>
                    <a:pt x="69" y="411"/>
                  </a:cubicBezTo>
                  <a:cubicBezTo>
                    <a:pt x="73" y="411"/>
                    <a:pt x="76" y="410"/>
                    <a:pt x="79" y="406"/>
                  </a:cubicBezTo>
                  <a:cubicBezTo>
                    <a:pt x="498" y="218"/>
                    <a:pt x="947" y="118"/>
                    <a:pt x="1415" y="118"/>
                  </a:cubicBezTo>
                  <a:cubicBezTo>
                    <a:pt x="1607" y="118"/>
                    <a:pt x="1803" y="135"/>
                    <a:pt x="2002" y="170"/>
                  </a:cubicBezTo>
                  <a:cubicBezTo>
                    <a:pt x="2061" y="170"/>
                    <a:pt x="2120" y="81"/>
                    <a:pt x="2031" y="52"/>
                  </a:cubicBezTo>
                  <a:cubicBezTo>
                    <a:pt x="1841" y="17"/>
                    <a:pt x="1649" y="0"/>
                    <a:pt x="1456" y="0"/>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0"/>
            <p:cNvSpPr/>
            <p:nvPr/>
          </p:nvSpPr>
          <p:spPr>
            <a:xfrm>
              <a:off x="3433675" y="2828650"/>
              <a:ext cx="48825" cy="17775"/>
            </a:xfrm>
            <a:custGeom>
              <a:avLst/>
              <a:gdLst/>
              <a:ahLst/>
              <a:cxnLst/>
              <a:rect l="l" t="t" r="r" b="b"/>
              <a:pathLst>
                <a:path w="1953" h="711" extrusionOk="0">
                  <a:moveTo>
                    <a:pt x="917" y="1"/>
                  </a:moveTo>
                  <a:cubicBezTo>
                    <a:pt x="592" y="1"/>
                    <a:pt x="208" y="89"/>
                    <a:pt x="1" y="385"/>
                  </a:cubicBezTo>
                  <a:cubicBezTo>
                    <a:pt x="326" y="563"/>
                    <a:pt x="651" y="710"/>
                    <a:pt x="1006" y="710"/>
                  </a:cubicBezTo>
                  <a:cubicBezTo>
                    <a:pt x="1331" y="710"/>
                    <a:pt x="1686" y="622"/>
                    <a:pt x="1952" y="356"/>
                  </a:cubicBezTo>
                  <a:lnTo>
                    <a:pt x="1893" y="356"/>
                  </a:lnTo>
                  <a:cubicBezTo>
                    <a:pt x="1598" y="178"/>
                    <a:pt x="1243" y="1"/>
                    <a:pt x="917"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0"/>
            <p:cNvSpPr/>
            <p:nvPr/>
          </p:nvSpPr>
          <p:spPr>
            <a:xfrm>
              <a:off x="3483225" y="2754650"/>
              <a:ext cx="14525" cy="58700"/>
            </a:xfrm>
            <a:custGeom>
              <a:avLst/>
              <a:gdLst/>
              <a:ahLst/>
              <a:cxnLst/>
              <a:rect l="l" t="t" r="r" b="b"/>
              <a:pathLst>
                <a:path w="581" h="2348" extrusionOk="0">
                  <a:moveTo>
                    <a:pt x="543" y="1"/>
                  </a:moveTo>
                  <a:cubicBezTo>
                    <a:pt x="530" y="1"/>
                    <a:pt x="514" y="10"/>
                    <a:pt x="503" y="33"/>
                  </a:cubicBezTo>
                  <a:cubicBezTo>
                    <a:pt x="148" y="743"/>
                    <a:pt x="0" y="1512"/>
                    <a:pt x="89" y="2281"/>
                  </a:cubicBezTo>
                  <a:cubicBezTo>
                    <a:pt x="89" y="2325"/>
                    <a:pt x="118" y="2347"/>
                    <a:pt x="148" y="2347"/>
                  </a:cubicBezTo>
                  <a:cubicBezTo>
                    <a:pt x="177" y="2347"/>
                    <a:pt x="207" y="2325"/>
                    <a:pt x="207" y="2281"/>
                  </a:cubicBezTo>
                  <a:cubicBezTo>
                    <a:pt x="118" y="1512"/>
                    <a:pt x="266" y="772"/>
                    <a:pt x="562" y="63"/>
                  </a:cubicBezTo>
                  <a:cubicBezTo>
                    <a:pt x="580" y="26"/>
                    <a:pt x="565" y="1"/>
                    <a:pt x="543" y="1"/>
                  </a:cubicBezTo>
                  <a:close/>
                </a:path>
              </a:pathLst>
            </a:custGeom>
            <a:solidFill>
              <a:srgbClr val="CC7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0"/>
            <p:cNvSpPr/>
            <p:nvPr/>
          </p:nvSpPr>
          <p:spPr>
            <a:xfrm>
              <a:off x="3474350" y="2782075"/>
              <a:ext cx="19250" cy="55475"/>
            </a:xfrm>
            <a:custGeom>
              <a:avLst/>
              <a:gdLst/>
              <a:ahLst/>
              <a:cxnLst/>
              <a:rect l="l" t="t" r="r" b="b"/>
              <a:pathLst>
                <a:path w="770" h="2219" extrusionOk="0">
                  <a:moveTo>
                    <a:pt x="503" y="1"/>
                  </a:moveTo>
                  <a:cubicBezTo>
                    <a:pt x="178" y="296"/>
                    <a:pt x="0" y="740"/>
                    <a:pt x="0" y="1124"/>
                  </a:cubicBezTo>
                  <a:cubicBezTo>
                    <a:pt x="0" y="1538"/>
                    <a:pt x="148" y="1864"/>
                    <a:pt x="325" y="2159"/>
                  </a:cubicBezTo>
                  <a:lnTo>
                    <a:pt x="325" y="2219"/>
                  </a:lnTo>
                  <a:cubicBezTo>
                    <a:pt x="621" y="1893"/>
                    <a:pt x="769" y="1479"/>
                    <a:pt x="769" y="1095"/>
                  </a:cubicBezTo>
                  <a:cubicBezTo>
                    <a:pt x="769" y="681"/>
                    <a:pt x="651" y="355"/>
                    <a:pt x="503" y="1"/>
                  </a:cubicBezTo>
                  <a:close/>
                </a:path>
              </a:pathLst>
            </a:custGeom>
            <a:solidFill>
              <a:srgbClr val="FA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0"/>
            <p:cNvSpPr/>
            <p:nvPr/>
          </p:nvSpPr>
          <p:spPr>
            <a:xfrm>
              <a:off x="3273200" y="2532725"/>
              <a:ext cx="396850" cy="425400"/>
            </a:xfrm>
            <a:custGeom>
              <a:avLst/>
              <a:gdLst/>
              <a:ahLst/>
              <a:cxnLst/>
              <a:rect l="l" t="t" r="r" b="b"/>
              <a:pathLst>
                <a:path w="15874" h="17016" extrusionOk="0">
                  <a:moveTo>
                    <a:pt x="175" y="1"/>
                  </a:moveTo>
                  <a:cubicBezTo>
                    <a:pt x="92" y="1"/>
                    <a:pt x="1" y="95"/>
                    <a:pt x="62" y="216"/>
                  </a:cubicBezTo>
                  <a:cubicBezTo>
                    <a:pt x="1244" y="2936"/>
                    <a:pt x="2753" y="5480"/>
                    <a:pt x="4468" y="7845"/>
                  </a:cubicBezTo>
                  <a:cubicBezTo>
                    <a:pt x="6331" y="10477"/>
                    <a:pt x="8519" y="12991"/>
                    <a:pt x="11181" y="14854"/>
                  </a:cubicBezTo>
                  <a:cubicBezTo>
                    <a:pt x="12512" y="15830"/>
                    <a:pt x="14020" y="16599"/>
                    <a:pt x="15617" y="17013"/>
                  </a:cubicBezTo>
                  <a:cubicBezTo>
                    <a:pt x="15626" y="17014"/>
                    <a:pt x="15635" y="17015"/>
                    <a:pt x="15644" y="17015"/>
                  </a:cubicBezTo>
                  <a:cubicBezTo>
                    <a:pt x="15803" y="17015"/>
                    <a:pt x="15874" y="16775"/>
                    <a:pt x="15705" y="16747"/>
                  </a:cubicBezTo>
                  <a:cubicBezTo>
                    <a:pt x="12748" y="15978"/>
                    <a:pt x="10234" y="13967"/>
                    <a:pt x="8105" y="11838"/>
                  </a:cubicBezTo>
                  <a:cubicBezTo>
                    <a:pt x="5858" y="9501"/>
                    <a:pt x="3965" y="6870"/>
                    <a:pt x="2339" y="4119"/>
                  </a:cubicBezTo>
                  <a:cubicBezTo>
                    <a:pt x="1570" y="2818"/>
                    <a:pt x="860" y="1458"/>
                    <a:pt x="269" y="68"/>
                  </a:cubicBezTo>
                  <a:cubicBezTo>
                    <a:pt x="250" y="21"/>
                    <a:pt x="213" y="1"/>
                    <a:pt x="1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0"/>
            <p:cNvSpPr/>
            <p:nvPr/>
          </p:nvSpPr>
          <p:spPr>
            <a:xfrm>
              <a:off x="4014775" y="2343675"/>
              <a:ext cx="118325" cy="161175"/>
            </a:xfrm>
            <a:custGeom>
              <a:avLst/>
              <a:gdLst/>
              <a:ahLst/>
              <a:cxnLst/>
              <a:rect l="l" t="t" r="r" b="b"/>
              <a:pathLst>
                <a:path w="4733" h="6447" extrusionOk="0">
                  <a:moveTo>
                    <a:pt x="2958" y="0"/>
                  </a:moveTo>
                  <a:lnTo>
                    <a:pt x="2958" y="0"/>
                  </a:lnTo>
                  <a:cubicBezTo>
                    <a:pt x="829" y="1035"/>
                    <a:pt x="1" y="4052"/>
                    <a:pt x="1302" y="6003"/>
                  </a:cubicBezTo>
                  <a:lnTo>
                    <a:pt x="1657" y="6447"/>
                  </a:lnTo>
                  <a:cubicBezTo>
                    <a:pt x="4022" y="5412"/>
                    <a:pt x="4732" y="1834"/>
                    <a:pt x="2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0"/>
            <p:cNvSpPr/>
            <p:nvPr/>
          </p:nvSpPr>
          <p:spPr>
            <a:xfrm>
              <a:off x="4055450" y="2481700"/>
              <a:ext cx="120525" cy="87350"/>
            </a:xfrm>
            <a:custGeom>
              <a:avLst/>
              <a:gdLst/>
              <a:ahLst/>
              <a:cxnLst/>
              <a:rect l="l" t="t" r="r" b="b"/>
              <a:pathLst>
                <a:path w="4821" h="3494" extrusionOk="0">
                  <a:moveTo>
                    <a:pt x="3491" y="1"/>
                  </a:moveTo>
                  <a:cubicBezTo>
                    <a:pt x="2000" y="1"/>
                    <a:pt x="473" y="1016"/>
                    <a:pt x="89" y="2464"/>
                  </a:cubicBezTo>
                  <a:cubicBezTo>
                    <a:pt x="30" y="2641"/>
                    <a:pt x="0" y="2819"/>
                    <a:pt x="89" y="2966"/>
                  </a:cubicBezTo>
                  <a:cubicBezTo>
                    <a:pt x="148" y="3114"/>
                    <a:pt x="296" y="3203"/>
                    <a:pt x="444" y="3262"/>
                  </a:cubicBezTo>
                  <a:cubicBezTo>
                    <a:pt x="800" y="3420"/>
                    <a:pt x="1182" y="3493"/>
                    <a:pt x="1565" y="3493"/>
                  </a:cubicBezTo>
                  <a:cubicBezTo>
                    <a:pt x="2835" y="3493"/>
                    <a:pt x="4122" y="2685"/>
                    <a:pt x="4554" y="1458"/>
                  </a:cubicBezTo>
                  <a:lnTo>
                    <a:pt x="4820" y="305"/>
                  </a:lnTo>
                  <a:cubicBezTo>
                    <a:pt x="4403" y="96"/>
                    <a:pt x="3949" y="1"/>
                    <a:pt x="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0"/>
            <p:cNvSpPr/>
            <p:nvPr/>
          </p:nvSpPr>
          <p:spPr>
            <a:xfrm>
              <a:off x="3940850" y="2478950"/>
              <a:ext cx="67300" cy="125125"/>
            </a:xfrm>
            <a:custGeom>
              <a:avLst/>
              <a:gdLst/>
              <a:ahLst/>
              <a:cxnLst/>
              <a:rect l="l" t="t" r="r" b="b"/>
              <a:pathLst>
                <a:path w="2692" h="5005" extrusionOk="0">
                  <a:moveTo>
                    <a:pt x="1627" y="1"/>
                  </a:moveTo>
                  <a:lnTo>
                    <a:pt x="1449" y="238"/>
                  </a:lnTo>
                  <a:cubicBezTo>
                    <a:pt x="296" y="1391"/>
                    <a:pt x="0" y="3313"/>
                    <a:pt x="740" y="4733"/>
                  </a:cubicBezTo>
                  <a:cubicBezTo>
                    <a:pt x="799" y="4851"/>
                    <a:pt x="887" y="4999"/>
                    <a:pt x="1035" y="4999"/>
                  </a:cubicBezTo>
                  <a:cubicBezTo>
                    <a:pt x="1051" y="5003"/>
                    <a:pt x="1067" y="5004"/>
                    <a:pt x="1083" y="5004"/>
                  </a:cubicBezTo>
                  <a:cubicBezTo>
                    <a:pt x="1184" y="5004"/>
                    <a:pt x="1280" y="4928"/>
                    <a:pt x="1331" y="4851"/>
                  </a:cubicBezTo>
                  <a:cubicBezTo>
                    <a:pt x="2544" y="3609"/>
                    <a:pt x="2691" y="1420"/>
                    <a:pt x="1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0"/>
            <p:cNvSpPr/>
            <p:nvPr/>
          </p:nvSpPr>
          <p:spPr>
            <a:xfrm>
              <a:off x="3829200" y="2425725"/>
              <a:ext cx="105025" cy="117575"/>
            </a:xfrm>
            <a:custGeom>
              <a:avLst/>
              <a:gdLst/>
              <a:ahLst/>
              <a:cxnLst/>
              <a:rect l="l" t="t" r="r" b="b"/>
              <a:pathLst>
                <a:path w="4201" h="4703" extrusionOk="0">
                  <a:moveTo>
                    <a:pt x="3727" y="1"/>
                  </a:moveTo>
                  <a:lnTo>
                    <a:pt x="3727" y="1"/>
                  </a:lnTo>
                  <a:cubicBezTo>
                    <a:pt x="1598" y="208"/>
                    <a:pt x="1" y="2633"/>
                    <a:pt x="592" y="4703"/>
                  </a:cubicBezTo>
                  <a:lnTo>
                    <a:pt x="858" y="4466"/>
                  </a:lnTo>
                  <a:cubicBezTo>
                    <a:pt x="2810" y="4111"/>
                    <a:pt x="4200" y="1923"/>
                    <a:pt x="3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0"/>
            <p:cNvSpPr/>
            <p:nvPr/>
          </p:nvSpPr>
          <p:spPr>
            <a:xfrm>
              <a:off x="3845475" y="2588075"/>
              <a:ext cx="93925" cy="69550"/>
            </a:xfrm>
            <a:custGeom>
              <a:avLst/>
              <a:gdLst/>
              <a:ahLst/>
              <a:cxnLst/>
              <a:rect l="l" t="t" r="r" b="b"/>
              <a:pathLst>
                <a:path w="3757" h="2782" extrusionOk="0">
                  <a:moveTo>
                    <a:pt x="2462" y="0"/>
                  </a:moveTo>
                  <a:cubicBezTo>
                    <a:pt x="2100" y="0"/>
                    <a:pt x="1742" y="57"/>
                    <a:pt x="1390" y="220"/>
                  </a:cubicBezTo>
                  <a:cubicBezTo>
                    <a:pt x="651" y="545"/>
                    <a:pt x="0" y="1639"/>
                    <a:pt x="414" y="2319"/>
                  </a:cubicBezTo>
                  <a:cubicBezTo>
                    <a:pt x="604" y="2640"/>
                    <a:pt x="931" y="2781"/>
                    <a:pt x="1288" y="2781"/>
                  </a:cubicBezTo>
                  <a:cubicBezTo>
                    <a:pt x="1654" y="2781"/>
                    <a:pt x="2052" y="2633"/>
                    <a:pt x="2366" y="2378"/>
                  </a:cubicBezTo>
                  <a:cubicBezTo>
                    <a:pt x="3017" y="1817"/>
                    <a:pt x="3342" y="1048"/>
                    <a:pt x="3638" y="279"/>
                  </a:cubicBezTo>
                  <a:lnTo>
                    <a:pt x="3756" y="161"/>
                  </a:lnTo>
                  <a:cubicBezTo>
                    <a:pt x="3323" y="80"/>
                    <a:pt x="2890" y="0"/>
                    <a:pt x="2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0"/>
            <p:cNvSpPr/>
            <p:nvPr/>
          </p:nvSpPr>
          <p:spPr>
            <a:xfrm>
              <a:off x="3756025" y="2489300"/>
              <a:ext cx="83550" cy="127500"/>
            </a:xfrm>
            <a:custGeom>
              <a:avLst/>
              <a:gdLst/>
              <a:ahLst/>
              <a:cxnLst/>
              <a:rect l="l" t="t" r="r" b="b"/>
              <a:pathLst>
                <a:path w="3342" h="5100" extrusionOk="0">
                  <a:moveTo>
                    <a:pt x="0" y="1"/>
                  </a:moveTo>
                  <a:cubicBezTo>
                    <a:pt x="89" y="1154"/>
                    <a:pt x="148" y="2337"/>
                    <a:pt x="621" y="3372"/>
                  </a:cubicBezTo>
                  <a:cubicBezTo>
                    <a:pt x="1118" y="4339"/>
                    <a:pt x="2080" y="5099"/>
                    <a:pt x="3120" y="5099"/>
                  </a:cubicBezTo>
                  <a:cubicBezTo>
                    <a:pt x="3194" y="5099"/>
                    <a:pt x="3268" y="5095"/>
                    <a:pt x="3342" y="5087"/>
                  </a:cubicBezTo>
                  <a:lnTo>
                    <a:pt x="3283" y="3431"/>
                  </a:lnTo>
                  <a:cubicBezTo>
                    <a:pt x="3046" y="1775"/>
                    <a:pt x="1656" y="32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0"/>
            <p:cNvSpPr/>
            <p:nvPr/>
          </p:nvSpPr>
          <p:spPr>
            <a:xfrm>
              <a:off x="3946750" y="2691600"/>
              <a:ext cx="134600" cy="56025"/>
            </a:xfrm>
            <a:custGeom>
              <a:avLst/>
              <a:gdLst/>
              <a:ahLst/>
              <a:cxnLst/>
              <a:rect l="l" t="t" r="r" b="b"/>
              <a:pathLst>
                <a:path w="5384" h="2241" extrusionOk="0">
                  <a:moveTo>
                    <a:pt x="3515" y="0"/>
                  </a:moveTo>
                  <a:cubicBezTo>
                    <a:pt x="2225" y="0"/>
                    <a:pt x="1037" y="477"/>
                    <a:pt x="115" y="1507"/>
                  </a:cubicBezTo>
                  <a:lnTo>
                    <a:pt x="115" y="1507"/>
                  </a:lnTo>
                  <a:cubicBezTo>
                    <a:pt x="76" y="1473"/>
                    <a:pt x="38" y="1438"/>
                    <a:pt x="1" y="1402"/>
                  </a:cubicBezTo>
                  <a:lnTo>
                    <a:pt x="1" y="1638"/>
                  </a:lnTo>
                  <a:cubicBezTo>
                    <a:pt x="38" y="1594"/>
                    <a:pt x="76" y="1550"/>
                    <a:pt x="115" y="1507"/>
                  </a:cubicBezTo>
                  <a:lnTo>
                    <a:pt x="115" y="1507"/>
                  </a:lnTo>
                  <a:cubicBezTo>
                    <a:pt x="687" y="2008"/>
                    <a:pt x="1440" y="2241"/>
                    <a:pt x="2203" y="2241"/>
                  </a:cubicBezTo>
                  <a:cubicBezTo>
                    <a:pt x="3530" y="2241"/>
                    <a:pt x="4888" y="1535"/>
                    <a:pt x="5383" y="308"/>
                  </a:cubicBezTo>
                  <a:cubicBezTo>
                    <a:pt x="4749" y="105"/>
                    <a:pt x="4121" y="0"/>
                    <a:pt x="3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3745200" y="2423575"/>
              <a:ext cx="339275" cy="549525"/>
            </a:xfrm>
            <a:custGeom>
              <a:avLst/>
              <a:gdLst/>
              <a:ahLst/>
              <a:cxnLst/>
              <a:rect l="l" t="t" r="r" b="b"/>
              <a:pathLst>
                <a:path w="13571" h="21981" extrusionOk="0">
                  <a:moveTo>
                    <a:pt x="13333" y="0"/>
                  </a:moveTo>
                  <a:cubicBezTo>
                    <a:pt x="13258" y="0"/>
                    <a:pt x="13184" y="36"/>
                    <a:pt x="13149" y="116"/>
                  </a:cubicBezTo>
                  <a:cubicBezTo>
                    <a:pt x="12233" y="3606"/>
                    <a:pt x="10606" y="6918"/>
                    <a:pt x="8418" y="9757"/>
                  </a:cubicBezTo>
                  <a:cubicBezTo>
                    <a:pt x="6466" y="12330"/>
                    <a:pt x="3952" y="14429"/>
                    <a:pt x="2060" y="17061"/>
                  </a:cubicBezTo>
                  <a:cubicBezTo>
                    <a:pt x="1054" y="18451"/>
                    <a:pt x="285" y="20019"/>
                    <a:pt x="19" y="21734"/>
                  </a:cubicBezTo>
                  <a:cubicBezTo>
                    <a:pt x="1" y="21880"/>
                    <a:pt x="129" y="21981"/>
                    <a:pt x="244" y="21981"/>
                  </a:cubicBezTo>
                  <a:cubicBezTo>
                    <a:pt x="315" y="21981"/>
                    <a:pt x="381" y="21942"/>
                    <a:pt x="404" y="21852"/>
                  </a:cubicBezTo>
                  <a:cubicBezTo>
                    <a:pt x="877" y="18629"/>
                    <a:pt x="3124" y="16174"/>
                    <a:pt x="5283" y="13867"/>
                  </a:cubicBezTo>
                  <a:cubicBezTo>
                    <a:pt x="6377" y="12685"/>
                    <a:pt x="7501" y="11531"/>
                    <a:pt x="8477" y="10289"/>
                  </a:cubicBezTo>
                  <a:cubicBezTo>
                    <a:pt x="9601" y="8870"/>
                    <a:pt x="10577" y="7391"/>
                    <a:pt x="11375" y="5824"/>
                  </a:cubicBezTo>
                  <a:cubicBezTo>
                    <a:pt x="12292" y="4049"/>
                    <a:pt x="13001" y="2157"/>
                    <a:pt x="13534" y="235"/>
                  </a:cubicBezTo>
                  <a:cubicBezTo>
                    <a:pt x="13570" y="90"/>
                    <a:pt x="13451" y="0"/>
                    <a:pt x="13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4014775" y="2524450"/>
              <a:ext cx="86950" cy="56975"/>
            </a:xfrm>
            <a:custGeom>
              <a:avLst/>
              <a:gdLst/>
              <a:ahLst/>
              <a:cxnLst/>
              <a:rect l="l" t="t" r="r" b="b"/>
              <a:pathLst>
                <a:path w="3478" h="2279" extrusionOk="0">
                  <a:moveTo>
                    <a:pt x="3192" y="1"/>
                  </a:moveTo>
                  <a:cubicBezTo>
                    <a:pt x="3153" y="1"/>
                    <a:pt x="3113" y="14"/>
                    <a:pt x="3076" y="44"/>
                  </a:cubicBezTo>
                  <a:cubicBezTo>
                    <a:pt x="2189" y="813"/>
                    <a:pt x="1183" y="1493"/>
                    <a:pt x="119" y="1937"/>
                  </a:cubicBezTo>
                  <a:cubicBezTo>
                    <a:pt x="1" y="1966"/>
                    <a:pt x="1" y="2114"/>
                    <a:pt x="30" y="2173"/>
                  </a:cubicBezTo>
                  <a:cubicBezTo>
                    <a:pt x="89" y="2252"/>
                    <a:pt x="162" y="2278"/>
                    <a:pt x="221" y="2278"/>
                  </a:cubicBezTo>
                  <a:cubicBezTo>
                    <a:pt x="250" y="2278"/>
                    <a:pt x="277" y="2272"/>
                    <a:pt x="296" y="2262"/>
                  </a:cubicBezTo>
                  <a:cubicBezTo>
                    <a:pt x="1390" y="1789"/>
                    <a:pt x="2455" y="1109"/>
                    <a:pt x="3313" y="310"/>
                  </a:cubicBezTo>
                  <a:cubicBezTo>
                    <a:pt x="3477" y="193"/>
                    <a:pt x="3343" y="1"/>
                    <a:pt x="3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3957850" y="2546150"/>
              <a:ext cx="27450" cy="91000"/>
            </a:xfrm>
            <a:custGeom>
              <a:avLst/>
              <a:gdLst/>
              <a:ahLst/>
              <a:cxnLst/>
              <a:rect l="l" t="t" r="r" b="b"/>
              <a:pathLst>
                <a:path w="1098" h="3640" extrusionOk="0">
                  <a:moveTo>
                    <a:pt x="848" y="0"/>
                  </a:moveTo>
                  <a:cubicBezTo>
                    <a:pt x="788" y="0"/>
                    <a:pt x="727" y="28"/>
                    <a:pt x="681" y="93"/>
                  </a:cubicBezTo>
                  <a:cubicBezTo>
                    <a:pt x="0" y="1128"/>
                    <a:pt x="0" y="2577"/>
                    <a:pt x="681" y="3553"/>
                  </a:cubicBezTo>
                  <a:cubicBezTo>
                    <a:pt x="725" y="3614"/>
                    <a:pt x="782" y="3639"/>
                    <a:pt x="838" y="3639"/>
                  </a:cubicBezTo>
                  <a:cubicBezTo>
                    <a:pt x="970" y="3639"/>
                    <a:pt x="1098" y="3500"/>
                    <a:pt x="1036" y="3375"/>
                  </a:cubicBezTo>
                  <a:cubicBezTo>
                    <a:pt x="355" y="2459"/>
                    <a:pt x="355" y="1187"/>
                    <a:pt x="1036" y="270"/>
                  </a:cubicBezTo>
                  <a:cubicBezTo>
                    <a:pt x="1096" y="128"/>
                    <a:pt x="977"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3811375" y="2470100"/>
              <a:ext cx="73925" cy="363350"/>
            </a:xfrm>
            <a:custGeom>
              <a:avLst/>
              <a:gdLst/>
              <a:ahLst/>
              <a:cxnLst/>
              <a:rect l="l" t="t" r="r" b="b"/>
              <a:pathLst>
                <a:path w="2957" h="14534" extrusionOk="0">
                  <a:moveTo>
                    <a:pt x="2693" y="1"/>
                  </a:moveTo>
                  <a:cubicBezTo>
                    <a:pt x="2652" y="1"/>
                    <a:pt x="2611" y="18"/>
                    <a:pt x="2577" y="59"/>
                  </a:cubicBezTo>
                  <a:cubicBezTo>
                    <a:pt x="1335" y="1597"/>
                    <a:pt x="891" y="3460"/>
                    <a:pt x="862" y="5382"/>
                  </a:cubicBezTo>
                  <a:cubicBezTo>
                    <a:pt x="803" y="7364"/>
                    <a:pt x="1098" y="9286"/>
                    <a:pt x="1010" y="11238"/>
                  </a:cubicBezTo>
                  <a:cubicBezTo>
                    <a:pt x="921" y="12302"/>
                    <a:pt x="655" y="13337"/>
                    <a:pt x="63" y="14254"/>
                  </a:cubicBezTo>
                  <a:cubicBezTo>
                    <a:pt x="0" y="14401"/>
                    <a:pt x="132" y="14534"/>
                    <a:pt x="266" y="14534"/>
                  </a:cubicBezTo>
                  <a:cubicBezTo>
                    <a:pt x="321" y="14534"/>
                    <a:pt x="376" y="14512"/>
                    <a:pt x="418" y="14461"/>
                  </a:cubicBezTo>
                  <a:cubicBezTo>
                    <a:pt x="1394" y="12864"/>
                    <a:pt x="1453" y="11119"/>
                    <a:pt x="1335" y="9315"/>
                  </a:cubicBezTo>
                  <a:cubicBezTo>
                    <a:pt x="1217" y="7393"/>
                    <a:pt x="1039" y="5382"/>
                    <a:pt x="1394" y="3460"/>
                  </a:cubicBezTo>
                  <a:cubicBezTo>
                    <a:pt x="1631" y="2336"/>
                    <a:pt x="2104" y="1242"/>
                    <a:pt x="2843" y="325"/>
                  </a:cubicBezTo>
                  <a:cubicBezTo>
                    <a:pt x="2957" y="189"/>
                    <a:pt x="2826"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3836600" y="2619250"/>
              <a:ext cx="52525" cy="46225"/>
            </a:xfrm>
            <a:custGeom>
              <a:avLst/>
              <a:gdLst/>
              <a:ahLst/>
              <a:cxnLst/>
              <a:rect l="l" t="t" r="r" b="b"/>
              <a:pathLst>
                <a:path w="2101" h="1849" extrusionOk="0">
                  <a:moveTo>
                    <a:pt x="1897" y="0"/>
                  </a:moveTo>
                  <a:cubicBezTo>
                    <a:pt x="1849" y="0"/>
                    <a:pt x="1805" y="22"/>
                    <a:pt x="1775" y="67"/>
                  </a:cubicBezTo>
                  <a:cubicBezTo>
                    <a:pt x="1213" y="540"/>
                    <a:pt x="622" y="1043"/>
                    <a:pt x="60" y="1545"/>
                  </a:cubicBezTo>
                  <a:cubicBezTo>
                    <a:pt x="1" y="1605"/>
                    <a:pt x="1" y="1723"/>
                    <a:pt x="60" y="1782"/>
                  </a:cubicBezTo>
                  <a:cubicBezTo>
                    <a:pt x="104" y="1826"/>
                    <a:pt x="156" y="1849"/>
                    <a:pt x="204" y="1849"/>
                  </a:cubicBezTo>
                  <a:cubicBezTo>
                    <a:pt x="252" y="1849"/>
                    <a:pt x="296" y="1826"/>
                    <a:pt x="326" y="1782"/>
                  </a:cubicBezTo>
                  <a:cubicBezTo>
                    <a:pt x="888" y="1309"/>
                    <a:pt x="1479" y="806"/>
                    <a:pt x="2041" y="303"/>
                  </a:cubicBezTo>
                  <a:cubicBezTo>
                    <a:pt x="2100" y="244"/>
                    <a:pt x="2100" y="126"/>
                    <a:pt x="2041" y="67"/>
                  </a:cubicBezTo>
                  <a:cubicBezTo>
                    <a:pt x="1997" y="22"/>
                    <a:pt x="1945" y="0"/>
                    <a:pt x="18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3912275" y="2711650"/>
              <a:ext cx="116050" cy="21675"/>
            </a:xfrm>
            <a:custGeom>
              <a:avLst/>
              <a:gdLst/>
              <a:ahLst/>
              <a:cxnLst/>
              <a:rect l="l" t="t" r="r" b="b"/>
              <a:pathLst>
                <a:path w="4642" h="867" extrusionOk="0">
                  <a:moveTo>
                    <a:pt x="4310" y="1"/>
                  </a:moveTo>
                  <a:cubicBezTo>
                    <a:pt x="4290" y="1"/>
                    <a:pt x="4270" y="3"/>
                    <a:pt x="4248" y="8"/>
                  </a:cubicBezTo>
                  <a:cubicBezTo>
                    <a:pt x="3541" y="336"/>
                    <a:pt x="2754" y="503"/>
                    <a:pt x="1968" y="503"/>
                  </a:cubicBezTo>
                  <a:cubicBezTo>
                    <a:pt x="1406" y="503"/>
                    <a:pt x="845" y="417"/>
                    <a:pt x="315" y="245"/>
                  </a:cubicBezTo>
                  <a:cubicBezTo>
                    <a:pt x="305" y="244"/>
                    <a:pt x="295" y="243"/>
                    <a:pt x="285" y="243"/>
                  </a:cubicBezTo>
                  <a:cubicBezTo>
                    <a:pt x="72" y="243"/>
                    <a:pt x="0" y="543"/>
                    <a:pt x="227" y="600"/>
                  </a:cubicBezTo>
                  <a:cubicBezTo>
                    <a:pt x="806" y="776"/>
                    <a:pt x="1424" y="867"/>
                    <a:pt x="2040" y="867"/>
                  </a:cubicBezTo>
                  <a:cubicBezTo>
                    <a:pt x="2869" y="867"/>
                    <a:pt x="3696" y="703"/>
                    <a:pt x="4426" y="363"/>
                  </a:cubicBezTo>
                  <a:cubicBezTo>
                    <a:pt x="4641" y="255"/>
                    <a:pt x="4513" y="1"/>
                    <a:pt x="4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3387100" y="2591050"/>
              <a:ext cx="501275" cy="356875"/>
            </a:xfrm>
            <a:custGeom>
              <a:avLst/>
              <a:gdLst/>
              <a:ahLst/>
              <a:cxnLst/>
              <a:rect l="l" t="t" r="r" b="b"/>
              <a:pathLst>
                <a:path w="20051" h="14275" extrusionOk="0">
                  <a:moveTo>
                    <a:pt x="11610" y="0"/>
                  </a:moveTo>
                  <a:cubicBezTo>
                    <a:pt x="10650" y="0"/>
                    <a:pt x="9668" y="664"/>
                    <a:pt x="8665" y="840"/>
                  </a:cubicBezTo>
                  <a:cubicBezTo>
                    <a:pt x="8409" y="889"/>
                    <a:pt x="8146" y="906"/>
                    <a:pt x="7880" y="906"/>
                  </a:cubicBezTo>
                  <a:cubicBezTo>
                    <a:pt x="7348" y="906"/>
                    <a:pt x="6802" y="840"/>
                    <a:pt x="6270" y="840"/>
                  </a:cubicBezTo>
                  <a:cubicBezTo>
                    <a:pt x="3461" y="840"/>
                    <a:pt x="829" y="3147"/>
                    <a:pt x="415" y="5926"/>
                  </a:cubicBezTo>
                  <a:cubicBezTo>
                    <a:pt x="1" y="8677"/>
                    <a:pt x="1834" y="11604"/>
                    <a:pt x="4525" y="12462"/>
                  </a:cubicBezTo>
                  <a:lnTo>
                    <a:pt x="3106" y="12432"/>
                  </a:lnTo>
                  <a:lnTo>
                    <a:pt x="3106" y="12432"/>
                  </a:lnTo>
                  <a:cubicBezTo>
                    <a:pt x="5455" y="13502"/>
                    <a:pt x="8012" y="14274"/>
                    <a:pt x="10534" y="14274"/>
                  </a:cubicBezTo>
                  <a:cubicBezTo>
                    <a:pt x="11569" y="14274"/>
                    <a:pt x="12598" y="14144"/>
                    <a:pt x="13604" y="13852"/>
                  </a:cubicBezTo>
                  <a:cubicBezTo>
                    <a:pt x="17093" y="12906"/>
                    <a:pt x="20051" y="9534"/>
                    <a:pt x="19607" y="5956"/>
                  </a:cubicBezTo>
                  <a:cubicBezTo>
                    <a:pt x="19489" y="4980"/>
                    <a:pt x="19134" y="4034"/>
                    <a:pt x="18690" y="3147"/>
                  </a:cubicBezTo>
                  <a:cubicBezTo>
                    <a:pt x="18188" y="2141"/>
                    <a:pt x="17537" y="1136"/>
                    <a:pt x="16472" y="840"/>
                  </a:cubicBezTo>
                  <a:cubicBezTo>
                    <a:pt x="16187" y="756"/>
                    <a:pt x="15888" y="732"/>
                    <a:pt x="15582" y="732"/>
                  </a:cubicBezTo>
                  <a:cubicBezTo>
                    <a:pt x="15157" y="732"/>
                    <a:pt x="14721" y="779"/>
                    <a:pt x="14294" y="779"/>
                  </a:cubicBezTo>
                  <a:cubicBezTo>
                    <a:pt x="13945" y="779"/>
                    <a:pt x="13603" y="747"/>
                    <a:pt x="13279" y="633"/>
                  </a:cubicBezTo>
                  <a:cubicBezTo>
                    <a:pt x="12865" y="485"/>
                    <a:pt x="12539" y="189"/>
                    <a:pt x="12125" y="71"/>
                  </a:cubicBezTo>
                  <a:cubicBezTo>
                    <a:pt x="11954" y="22"/>
                    <a:pt x="11782" y="0"/>
                    <a:pt x="11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3455850" y="2629025"/>
              <a:ext cx="160475" cy="269425"/>
            </a:xfrm>
            <a:custGeom>
              <a:avLst/>
              <a:gdLst/>
              <a:ahLst/>
              <a:cxnLst/>
              <a:rect l="l" t="t" r="r" b="b"/>
              <a:pathLst>
                <a:path w="6419" h="10777" extrusionOk="0">
                  <a:moveTo>
                    <a:pt x="6005" y="0"/>
                  </a:moveTo>
                  <a:cubicBezTo>
                    <a:pt x="4351" y="0"/>
                    <a:pt x="2762" y="822"/>
                    <a:pt x="1686" y="2101"/>
                  </a:cubicBezTo>
                  <a:cubicBezTo>
                    <a:pt x="474" y="3550"/>
                    <a:pt x="1" y="5472"/>
                    <a:pt x="178" y="7365"/>
                  </a:cubicBezTo>
                  <a:cubicBezTo>
                    <a:pt x="297" y="8488"/>
                    <a:pt x="622" y="9612"/>
                    <a:pt x="1095" y="10647"/>
                  </a:cubicBezTo>
                  <a:cubicBezTo>
                    <a:pt x="1141" y="10738"/>
                    <a:pt x="1214" y="10776"/>
                    <a:pt x="1290" y="10776"/>
                  </a:cubicBezTo>
                  <a:cubicBezTo>
                    <a:pt x="1460" y="10776"/>
                    <a:pt x="1641" y="10586"/>
                    <a:pt x="1539" y="10381"/>
                  </a:cubicBezTo>
                  <a:cubicBezTo>
                    <a:pt x="592" y="8311"/>
                    <a:pt x="267" y="5738"/>
                    <a:pt x="1332" y="3579"/>
                  </a:cubicBezTo>
                  <a:cubicBezTo>
                    <a:pt x="2209" y="1824"/>
                    <a:pt x="4012" y="503"/>
                    <a:pt x="6026" y="503"/>
                  </a:cubicBezTo>
                  <a:cubicBezTo>
                    <a:pt x="6048" y="503"/>
                    <a:pt x="6070" y="504"/>
                    <a:pt x="6093" y="504"/>
                  </a:cubicBezTo>
                  <a:cubicBezTo>
                    <a:pt x="6418" y="504"/>
                    <a:pt x="6418" y="1"/>
                    <a:pt x="6093" y="1"/>
                  </a:cubicBezTo>
                  <a:cubicBezTo>
                    <a:pt x="6064" y="1"/>
                    <a:pt x="6034" y="0"/>
                    <a:pt x="60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0"/>
            <p:cNvSpPr/>
            <p:nvPr/>
          </p:nvSpPr>
          <p:spPr>
            <a:xfrm>
              <a:off x="3608700" y="2624400"/>
              <a:ext cx="40875" cy="287200"/>
            </a:xfrm>
            <a:custGeom>
              <a:avLst/>
              <a:gdLst/>
              <a:ahLst/>
              <a:cxnLst/>
              <a:rect l="l" t="t" r="r" b="b"/>
              <a:pathLst>
                <a:path w="1635" h="11488" extrusionOk="0">
                  <a:moveTo>
                    <a:pt x="371" y="0"/>
                  </a:moveTo>
                  <a:cubicBezTo>
                    <a:pt x="188" y="0"/>
                    <a:pt x="0" y="174"/>
                    <a:pt x="127" y="364"/>
                  </a:cubicBezTo>
                  <a:cubicBezTo>
                    <a:pt x="1102" y="1783"/>
                    <a:pt x="1132" y="3557"/>
                    <a:pt x="984" y="5213"/>
                  </a:cubicBezTo>
                  <a:cubicBezTo>
                    <a:pt x="807" y="7195"/>
                    <a:pt x="511" y="9206"/>
                    <a:pt x="127" y="11157"/>
                  </a:cubicBezTo>
                  <a:cubicBezTo>
                    <a:pt x="55" y="11355"/>
                    <a:pt x="223" y="11488"/>
                    <a:pt x="380" y="11488"/>
                  </a:cubicBezTo>
                  <a:cubicBezTo>
                    <a:pt x="481" y="11488"/>
                    <a:pt x="577" y="11433"/>
                    <a:pt x="600" y="11305"/>
                  </a:cubicBezTo>
                  <a:cubicBezTo>
                    <a:pt x="984" y="9265"/>
                    <a:pt x="1310" y="7165"/>
                    <a:pt x="1487" y="5095"/>
                  </a:cubicBezTo>
                  <a:cubicBezTo>
                    <a:pt x="1635" y="3380"/>
                    <a:pt x="1576" y="1546"/>
                    <a:pt x="570" y="97"/>
                  </a:cubicBezTo>
                  <a:cubicBezTo>
                    <a:pt x="519" y="29"/>
                    <a:pt x="445" y="0"/>
                    <a:pt x="3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0"/>
            <p:cNvSpPr/>
            <p:nvPr/>
          </p:nvSpPr>
          <p:spPr>
            <a:xfrm>
              <a:off x="3620750" y="2624325"/>
              <a:ext cx="162650" cy="309525"/>
            </a:xfrm>
            <a:custGeom>
              <a:avLst/>
              <a:gdLst/>
              <a:ahLst/>
              <a:cxnLst/>
              <a:rect l="l" t="t" r="r" b="b"/>
              <a:pathLst>
                <a:path w="6506" h="12381" extrusionOk="0">
                  <a:moveTo>
                    <a:pt x="342" y="1"/>
                  </a:moveTo>
                  <a:cubicBezTo>
                    <a:pt x="96" y="1"/>
                    <a:pt x="0" y="406"/>
                    <a:pt x="325" y="514"/>
                  </a:cubicBezTo>
                  <a:cubicBezTo>
                    <a:pt x="2454" y="1076"/>
                    <a:pt x="3873" y="3028"/>
                    <a:pt x="4701" y="4950"/>
                  </a:cubicBezTo>
                  <a:cubicBezTo>
                    <a:pt x="5707" y="7168"/>
                    <a:pt x="6032" y="9682"/>
                    <a:pt x="5737" y="12136"/>
                  </a:cubicBezTo>
                  <a:cubicBezTo>
                    <a:pt x="5722" y="12299"/>
                    <a:pt x="5847" y="12380"/>
                    <a:pt x="5980" y="12380"/>
                  </a:cubicBezTo>
                  <a:cubicBezTo>
                    <a:pt x="6114" y="12380"/>
                    <a:pt x="6254" y="12299"/>
                    <a:pt x="6269" y="12136"/>
                  </a:cubicBezTo>
                  <a:cubicBezTo>
                    <a:pt x="6505" y="10125"/>
                    <a:pt x="6328" y="8055"/>
                    <a:pt x="5707" y="6133"/>
                  </a:cubicBezTo>
                  <a:cubicBezTo>
                    <a:pt x="5145" y="4388"/>
                    <a:pt x="4258" y="2673"/>
                    <a:pt x="2898" y="1402"/>
                  </a:cubicBezTo>
                  <a:cubicBezTo>
                    <a:pt x="2188" y="751"/>
                    <a:pt x="1330" y="248"/>
                    <a:pt x="413" y="12"/>
                  </a:cubicBezTo>
                  <a:cubicBezTo>
                    <a:pt x="388" y="4"/>
                    <a:pt x="364" y="1"/>
                    <a:pt x="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0"/>
            <p:cNvSpPr/>
            <p:nvPr/>
          </p:nvSpPr>
          <p:spPr>
            <a:xfrm>
              <a:off x="3627400" y="2616025"/>
              <a:ext cx="219575" cy="243900"/>
            </a:xfrm>
            <a:custGeom>
              <a:avLst/>
              <a:gdLst/>
              <a:ahLst/>
              <a:cxnLst/>
              <a:rect l="l" t="t" r="r" b="b"/>
              <a:pathLst>
                <a:path w="8783" h="9756" extrusionOk="0">
                  <a:moveTo>
                    <a:pt x="1963" y="1"/>
                  </a:moveTo>
                  <a:cubicBezTo>
                    <a:pt x="1380" y="1"/>
                    <a:pt x="803" y="101"/>
                    <a:pt x="266" y="344"/>
                  </a:cubicBezTo>
                  <a:cubicBezTo>
                    <a:pt x="1" y="423"/>
                    <a:pt x="92" y="835"/>
                    <a:pt x="326" y="835"/>
                  </a:cubicBezTo>
                  <a:cubicBezTo>
                    <a:pt x="354" y="835"/>
                    <a:pt x="383" y="829"/>
                    <a:pt x="414" y="817"/>
                  </a:cubicBezTo>
                  <a:cubicBezTo>
                    <a:pt x="921" y="601"/>
                    <a:pt x="1444" y="504"/>
                    <a:pt x="1963" y="504"/>
                  </a:cubicBezTo>
                  <a:cubicBezTo>
                    <a:pt x="3078" y="504"/>
                    <a:pt x="4178" y="950"/>
                    <a:pt x="5086" y="1615"/>
                  </a:cubicBezTo>
                  <a:cubicBezTo>
                    <a:pt x="6565" y="2739"/>
                    <a:pt x="7363" y="4454"/>
                    <a:pt x="7807" y="6258"/>
                  </a:cubicBezTo>
                  <a:cubicBezTo>
                    <a:pt x="8073" y="7323"/>
                    <a:pt x="8191" y="8417"/>
                    <a:pt x="8250" y="9511"/>
                  </a:cubicBezTo>
                  <a:cubicBezTo>
                    <a:pt x="8265" y="9674"/>
                    <a:pt x="8406" y="9755"/>
                    <a:pt x="8535" y="9755"/>
                  </a:cubicBezTo>
                  <a:cubicBezTo>
                    <a:pt x="8664" y="9755"/>
                    <a:pt x="8783" y="9674"/>
                    <a:pt x="8753" y="9511"/>
                  </a:cubicBezTo>
                  <a:cubicBezTo>
                    <a:pt x="8635" y="7471"/>
                    <a:pt x="8339" y="5371"/>
                    <a:pt x="7363" y="3538"/>
                  </a:cubicBezTo>
                  <a:cubicBezTo>
                    <a:pt x="6476" y="1911"/>
                    <a:pt x="4997" y="580"/>
                    <a:pt x="3193" y="137"/>
                  </a:cubicBezTo>
                  <a:cubicBezTo>
                    <a:pt x="2789" y="51"/>
                    <a:pt x="2375" y="1"/>
                    <a:pt x="19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0"/>
            <p:cNvSpPr/>
            <p:nvPr/>
          </p:nvSpPr>
          <p:spPr>
            <a:xfrm>
              <a:off x="3560100" y="2527025"/>
              <a:ext cx="70250" cy="109425"/>
            </a:xfrm>
            <a:custGeom>
              <a:avLst/>
              <a:gdLst/>
              <a:ahLst/>
              <a:cxnLst/>
              <a:rect l="l" t="t" r="r" b="b"/>
              <a:pathLst>
                <a:path w="2810" h="4377" extrusionOk="0">
                  <a:moveTo>
                    <a:pt x="1124" y="0"/>
                  </a:moveTo>
                  <a:cubicBezTo>
                    <a:pt x="1036" y="0"/>
                    <a:pt x="976" y="0"/>
                    <a:pt x="888" y="59"/>
                  </a:cubicBezTo>
                  <a:cubicBezTo>
                    <a:pt x="267" y="237"/>
                    <a:pt x="1" y="1035"/>
                    <a:pt x="415" y="1567"/>
                  </a:cubicBezTo>
                  <a:cubicBezTo>
                    <a:pt x="1065" y="2455"/>
                    <a:pt x="1716" y="3371"/>
                    <a:pt x="2218" y="4318"/>
                  </a:cubicBezTo>
                  <a:lnTo>
                    <a:pt x="2810" y="4377"/>
                  </a:lnTo>
                  <a:cubicBezTo>
                    <a:pt x="2780" y="3164"/>
                    <a:pt x="2455" y="1893"/>
                    <a:pt x="1923" y="799"/>
                  </a:cubicBezTo>
                  <a:cubicBezTo>
                    <a:pt x="1775" y="414"/>
                    <a:pt x="1509" y="59"/>
                    <a:pt x="1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0"/>
            <p:cNvSpPr/>
            <p:nvPr/>
          </p:nvSpPr>
          <p:spPr>
            <a:xfrm>
              <a:off x="3611150" y="2534900"/>
              <a:ext cx="143900" cy="95550"/>
            </a:xfrm>
            <a:custGeom>
              <a:avLst/>
              <a:gdLst/>
              <a:ahLst/>
              <a:cxnLst/>
              <a:rect l="l" t="t" r="r" b="b"/>
              <a:pathLst>
                <a:path w="5756" h="3822" extrusionOk="0">
                  <a:moveTo>
                    <a:pt x="3044" y="375"/>
                  </a:moveTo>
                  <a:cubicBezTo>
                    <a:pt x="3311" y="375"/>
                    <a:pt x="3308" y="1002"/>
                    <a:pt x="3282" y="1164"/>
                  </a:cubicBezTo>
                  <a:cubicBezTo>
                    <a:pt x="3256" y="1242"/>
                    <a:pt x="3225" y="1317"/>
                    <a:pt x="3189" y="1387"/>
                  </a:cubicBezTo>
                  <a:lnTo>
                    <a:pt x="3189" y="1387"/>
                  </a:lnTo>
                  <a:cubicBezTo>
                    <a:pt x="3180" y="1382"/>
                    <a:pt x="3172" y="1376"/>
                    <a:pt x="3163" y="1371"/>
                  </a:cubicBezTo>
                  <a:cubicBezTo>
                    <a:pt x="3015" y="1252"/>
                    <a:pt x="2927" y="1105"/>
                    <a:pt x="2838" y="957"/>
                  </a:cubicBezTo>
                  <a:cubicBezTo>
                    <a:pt x="2808" y="809"/>
                    <a:pt x="2779" y="484"/>
                    <a:pt x="2956" y="395"/>
                  </a:cubicBezTo>
                  <a:cubicBezTo>
                    <a:pt x="2988" y="382"/>
                    <a:pt x="3017" y="375"/>
                    <a:pt x="3044" y="375"/>
                  </a:cubicBezTo>
                  <a:close/>
                  <a:moveTo>
                    <a:pt x="1289" y="612"/>
                  </a:moveTo>
                  <a:cubicBezTo>
                    <a:pt x="1500" y="612"/>
                    <a:pt x="1708" y="791"/>
                    <a:pt x="1773" y="986"/>
                  </a:cubicBezTo>
                  <a:cubicBezTo>
                    <a:pt x="1889" y="1296"/>
                    <a:pt x="1790" y="1656"/>
                    <a:pt x="1625" y="1976"/>
                  </a:cubicBezTo>
                  <a:lnTo>
                    <a:pt x="1625" y="1976"/>
                  </a:lnTo>
                  <a:cubicBezTo>
                    <a:pt x="1544" y="1934"/>
                    <a:pt x="1465" y="1880"/>
                    <a:pt x="1389" y="1814"/>
                  </a:cubicBezTo>
                  <a:cubicBezTo>
                    <a:pt x="1152" y="1607"/>
                    <a:pt x="738" y="986"/>
                    <a:pt x="1064" y="691"/>
                  </a:cubicBezTo>
                  <a:cubicBezTo>
                    <a:pt x="1135" y="635"/>
                    <a:pt x="1212" y="612"/>
                    <a:pt x="1289" y="612"/>
                  </a:cubicBezTo>
                  <a:close/>
                  <a:moveTo>
                    <a:pt x="2997" y="0"/>
                  </a:moveTo>
                  <a:cubicBezTo>
                    <a:pt x="2596" y="0"/>
                    <a:pt x="2402" y="542"/>
                    <a:pt x="2454" y="927"/>
                  </a:cubicBezTo>
                  <a:cubicBezTo>
                    <a:pt x="2519" y="1256"/>
                    <a:pt x="2722" y="1512"/>
                    <a:pt x="2986" y="1679"/>
                  </a:cubicBezTo>
                  <a:lnTo>
                    <a:pt x="2986" y="1679"/>
                  </a:lnTo>
                  <a:cubicBezTo>
                    <a:pt x="2752" y="1939"/>
                    <a:pt x="2432" y="2093"/>
                    <a:pt x="2104" y="2093"/>
                  </a:cubicBezTo>
                  <a:cubicBezTo>
                    <a:pt x="2075" y="2093"/>
                    <a:pt x="2046" y="2092"/>
                    <a:pt x="2017" y="2089"/>
                  </a:cubicBezTo>
                  <a:lnTo>
                    <a:pt x="2017" y="2089"/>
                  </a:lnTo>
                  <a:cubicBezTo>
                    <a:pt x="2236" y="1636"/>
                    <a:pt x="2332" y="1063"/>
                    <a:pt x="1980" y="661"/>
                  </a:cubicBezTo>
                  <a:cubicBezTo>
                    <a:pt x="1819" y="440"/>
                    <a:pt x="1521" y="273"/>
                    <a:pt x="1236" y="273"/>
                  </a:cubicBezTo>
                  <a:cubicBezTo>
                    <a:pt x="1102" y="273"/>
                    <a:pt x="970" y="310"/>
                    <a:pt x="857" y="395"/>
                  </a:cubicBezTo>
                  <a:cubicBezTo>
                    <a:pt x="354" y="779"/>
                    <a:pt x="620" y="1519"/>
                    <a:pt x="945" y="1903"/>
                  </a:cubicBezTo>
                  <a:cubicBezTo>
                    <a:pt x="1089" y="2058"/>
                    <a:pt x="1258" y="2188"/>
                    <a:pt x="1440" y="2284"/>
                  </a:cubicBezTo>
                  <a:lnTo>
                    <a:pt x="1440" y="2284"/>
                  </a:lnTo>
                  <a:cubicBezTo>
                    <a:pt x="1403" y="2337"/>
                    <a:pt x="1366" y="2388"/>
                    <a:pt x="1330" y="2435"/>
                  </a:cubicBezTo>
                  <a:cubicBezTo>
                    <a:pt x="1004" y="2849"/>
                    <a:pt x="620" y="3175"/>
                    <a:pt x="176" y="3441"/>
                  </a:cubicBezTo>
                  <a:cubicBezTo>
                    <a:pt x="0" y="3567"/>
                    <a:pt x="103" y="3821"/>
                    <a:pt x="265" y="3821"/>
                  </a:cubicBezTo>
                  <a:cubicBezTo>
                    <a:pt x="293" y="3821"/>
                    <a:pt x="323" y="3813"/>
                    <a:pt x="354" y="3796"/>
                  </a:cubicBezTo>
                  <a:cubicBezTo>
                    <a:pt x="910" y="3462"/>
                    <a:pt x="1440" y="2998"/>
                    <a:pt x="1821" y="2427"/>
                  </a:cubicBezTo>
                  <a:lnTo>
                    <a:pt x="1821" y="2427"/>
                  </a:lnTo>
                  <a:cubicBezTo>
                    <a:pt x="1927" y="2453"/>
                    <a:pt x="2035" y="2466"/>
                    <a:pt x="2144" y="2466"/>
                  </a:cubicBezTo>
                  <a:cubicBezTo>
                    <a:pt x="2238" y="2466"/>
                    <a:pt x="2331" y="2456"/>
                    <a:pt x="2424" y="2435"/>
                  </a:cubicBezTo>
                  <a:cubicBezTo>
                    <a:pt x="2799" y="2356"/>
                    <a:pt x="3122" y="2132"/>
                    <a:pt x="3347" y="1843"/>
                  </a:cubicBezTo>
                  <a:lnTo>
                    <a:pt x="3347" y="1843"/>
                  </a:lnTo>
                  <a:cubicBezTo>
                    <a:pt x="3461" y="1876"/>
                    <a:pt x="3578" y="1897"/>
                    <a:pt x="3696" y="1903"/>
                  </a:cubicBezTo>
                  <a:cubicBezTo>
                    <a:pt x="3751" y="1910"/>
                    <a:pt x="3805" y="1913"/>
                    <a:pt x="3860" y="1913"/>
                  </a:cubicBezTo>
                  <a:cubicBezTo>
                    <a:pt x="4531" y="1913"/>
                    <a:pt x="5125" y="1426"/>
                    <a:pt x="5618" y="1016"/>
                  </a:cubicBezTo>
                  <a:cubicBezTo>
                    <a:pt x="5756" y="901"/>
                    <a:pt x="5626" y="733"/>
                    <a:pt x="5478" y="733"/>
                  </a:cubicBezTo>
                  <a:cubicBezTo>
                    <a:pt x="5435" y="733"/>
                    <a:pt x="5391" y="746"/>
                    <a:pt x="5352" y="779"/>
                  </a:cubicBezTo>
                  <a:cubicBezTo>
                    <a:pt x="4916" y="1128"/>
                    <a:pt x="4351" y="1557"/>
                    <a:pt x="3776" y="1557"/>
                  </a:cubicBezTo>
                  <a:cubicBezTo>
                    <a:pt x="3698" y="1557"/>
                    <a:pt x="3619" y="1549"/>
                    <a:pt x="3540" y="1532"/>
                  </a:cubicBezTo>
                  <a:lnTo>
                    <a:pt x="3540" y="1532"/>
                  </a:lnTo>
                  <a:cubicBezTo>
                    <a:pt x="3565" y="1479"/>
                    <a:pt x="3588" y="1425"/>
                    <a:pt x="3607" y="1371"/>
                  </a:cubicBezTo>
                  <a:cubicBezTo>
                    <a:pt x="3755" y="927"/>
                    <a:pt x="3696" y="217"/>
                    <a:pt x="3193" y="40"/>
                  </a:cubicBezTo>
                  <a:cubicBezTo>
                    <a:pt x="3123" y="13"/>
                    <a:pt x="3058" y="0"/>
                    <a:pt x="29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0"/>
            <p:cNvSpPr/>
            <p:nvPr/>
          </p:nvSpPr>
          <p:spPr>
            <a:xfrm>
              <a:off x="3368625" y="2813875"/>
              <a:ext cx="876100" cy="505700"/>
            </a:xfrm>
            <a:custGeom>
              <a:avLst/>
              <a:gdLst/>
              <a:ahLst/>
              <a:cxnLst/>
              <a:rect l="l" t="t" r="r" b="b"/>
              <a:pathLst>
                <a:path w="35044" h="20228" extrusionOk="0">
                  <a:moveTo>
                    <a:pt x="0" y="0"/>
                  </a:moveTo>
                  <a:lnTo>
                    <a:pt x="0" y="20228"/>
                  </a:lnTo>
                  <a:lnTo>
                    <a:pt x="35044" y="20228"/>
                  </a:lnTo>
                  <a:lnTo>
                    <a:pt x="35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0"/>
            <p:cNvSpPr/>
            <p:nvPr/>
          </p:nvSpPr>
          <p:spPr>
            <a:xfrm>
              <a:off x="3307250" y="2770250"/>
              <a:ext cx="995875" cy="132350"/>
            </a:xfrm>
            <a:custGeom>
              <a:avLst/>
              <a:gdLst/>
              <a:ahLst/>
              <a:cxnLst/>
              <a:rect l="l" t="t" r="r" b="b"/>
              <a:pathLst>
                <a:path w="39835" h="5294" extrusionOk="0">
                  <a:moveTo>
                    <a:pt x="1" y="0"/>
                  </a:moveTo>
                  <a:lnTo>
                    <a:pt x="1" y="5294"/>
                  </a:lnTo>
                  <a:lnTo>
                    <a:pt x="39835" y="5294"/>
                  </a:lnTo>
                  <a:lnTo>
                    <a:pt x="39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0"/>
            <p:cNvSpPr/>
            <p:nvPr/>
          </p:nvSpPr>
          <p:spPr>
            <a:xfrm>
              <a:off x="3307250" y="2924025"/>
              <a:ext cx="995875" cy="131625"/>
            </a:xfrm>
            <a:custGeom>
              <a:avLst/>
              <a:gdLst/>
              <a:ahLst/>
              <a:cxnLst/>
              <a:rect l="l" t="t" r="r" b="b"/>
              <a:pathLst>
                <a:path w="39835" h="5265" extrusionOk="0">
                  <a:moveTo>
                    <a:pt x="1" y="1"/>
                  </a:moveTo>
                  <a:lnTo>
                    <a:pt x="1" y="5264"/>
                  </a:lnTo>
                  <a:lnTo>
                    <a:pt x="39835" y="5264"/>
                  </a:lnTo>
                  <a:lnTo>
                    <a:pt x="398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0"/>
            <p:cNvSpPr/>
            <p:nvPr/>
          </p:nvSpPr>
          <p:spPr>
            <a:xfrm>
              <a:off x="3299125" y="3077800"/>
              <a:ext cx="996625" cy="132375"/>
            </a:xfrm>
            <a:custGeom>
              <a:avLst/>
              <a:gdLst/>
              <a:ahLst/>
              <a:cxnLst/>
              <a:rect l="l" t="t" r="r" b="b"/>
              <a:pathLst>
                <a:path w="39865" h="5295" extrusionOk="0">
                  <a:moveTo>
                    <a:pt x="0" y="1"/>
                  </a:moveTo>
                  <a:lnTo>
                    <a:pt x="0" y="5294"/>
                  </a:lnTo>
                  <a:lnTo>
                    <a:pt x="39864" y="5294"/>
                  </a:lnTo>
                  <a:lnTo>
                    <a:pt x="39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0"/>
            <p:cNvSpPr/>
            <p:nvPr/>
          </p:nvSpPr>
          <p:spPr>
            <a:xfrm>
              <a:off x="3299125" y="3231575"/>
              <a:ext cx="996625" cy="131625"/>
            </a:xfrm>
            <a:custGeom>
              <a:avLst/>
              <a:gdLst/>
              <a:ahLst/>
              <a:cxnLst/>
              <a:rect l="l" t="t" r="r" b="b"/>
              <a:pathLst>
                <a:path w="39865" h="5265" extrusionOk="0">
                  <a:moveTo>
                    <a:pt x="0" y="1"/>
                  </a:moveTo>
                  <a:lnTo>
                    <a:pt x="0" y="5265"/>
                  </a:lnTo>
                  <a:lnTo>
                    <a:pt x="39864" y="5265"/>
                  </a:lnTo>
                  <a:lnTo>
                    <a:pt x="39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0"/>
            <p:cNvSpPr/>
            <p:nvPr/>
          </p:nvSpPr>
          <p:spPr>
            <a:xfrm>
              <a:off x="4192950" y="2821925"/>
              <a:ext cx="22200" cy="22275"/>
            </a:xfrm>
            <a:custGeom>
              <a:avLst/>
              <a:gdLst/>
              <a:ahLst/>
              <a:cxnLst/>
              <a:rect l="l" t="t" r="r" b="b"/>
              <a:pathLst>
                <a:path w="888" h="891" extrusionOk="0">
                  <a:moveTo>
                    <a:pt x="494" y="1"/>
                  </a:moveTo>
                  <a:cubicBezTo>
                    <a:pt x="478" y="1"/>
                    <a:pt x="461" y="2"/>
                    <a:pt x="444" y="4"/>
                  </a:cubicBezTo>
                  <a:cubicBezTo>
                    <a:pt x="237" y="4"/>
                    <a:pt x="1" y="181"/>
                    <a:pt x="1" y="447"/>
                  </a:cubicBezTo>
                  <a:cubicBezTo>
                    <a:pt x="1" y="654"/>
                    <a:pt x="208" y="891"/>
                    <a:pt x="444" y="891"/>
                  </a:cubicBezTo>
                  <a:cubicBezTo>
                    <a:pt x="681" y="891"/>
                    <a:pt x="888" y="713"/>
                    <a:pt x="888" y="447"/>
                  </a:cubicBezTo>
                  <a:cubicBezTo>
                    <a:pt x="888" y="198"/>
                    <a:pt x="732" y="1"/>
                    <a:pt x="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0"/>
            <p:cNvSpPr/>
            <p:nvPr/>
          </p:nvSpPr>
          <p:spPr>
            <a:xfrm>
              <a:off x="4192950" y="2976525"/>
              <a:ext cx="22200" cy="22200"/>
            </a:xfrm>
            <a:custGeom>
              <a:avLst/>
              <a:gdLst/>
              <a:ahLst/>
              <a:cxnLst/>
              <a:rect l="l" t="t" r="r" b="b"/>
              <a:pathLst>
                <a:path w="888" h="888" extrusionOk="0">
                  <a:moveTo>
                    <a:pt x="444" y="0"/>
                  </a:moveTo>
                  <a:cubicBezTo>
                    <a:pt x="208" y="0"/>
                    <a:pt x="1" y="178"/>
                    <a:pt x="1" y="444"/>
                  </a:cubicBezTo>
                  <a:cubicBezTo>
                    <a:pt x="1" y="680"/>
                    <a:pt x="208" y="887"/>
                    <a:pt x="444" y="887"/>
                  </a:cubicBezTo>
                  <a:cubicBezTo>
                    <a:pt x="710" y="887"/>
                    <a:pt x="888" y="680"/>
                    <a:pt x="888" y="444"/>
                  </a:cubicBezTo>
                  <a:cubicBezTo>
                    <a:pt x="888" y="178"/>
                    <a:pt x="710"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0"/>
            <p:cNvSpPr/>
            <p:nvPr/>
          </p:nvSpPr>
          <p:spPr>
            <a:xfrm>
              <a:off x="4192950" y="3132500"/>
              <a:ext cx="22200" cy="22225"/>
            </a:xfrm>
            <a:custGeom>
              <a:avLst/>
              <a:gdLst/>
              <a:ahLst/>
              <a:cxnLst/>
              <a:rect l="l" t="t" r="r" b="b"/>
              <a:pathLst>
                <a:path w="888" h="889" extrusionOk="0">
                  <a:moveTo>
                    <a:pt x="444" y="1"/>
                  </a:moveTo>
                  <a:cubicBezTo>
                    <a:pt x="237" y="1"/>
                    <a:pt x="1" y="178"/>
                    <a:pt x="1" y="445"/>
                  </a:cubicBezTo>
                  <a:cubicBezTo>
                    <a:pt x="1" y="652"/>
                    <a:pt x="208" y="888"/>
                    <a:pt x="444" y="888"/>
                  </a:cubicBezTo>
                  <a:cubicBezTo>
                    <a:pt x="681" y="888"/>
                    <a:pt x="888" y="711"/>
                    <a:pt x="888" y="445"/>
                  </a:cubicBezTo>
                  <a:cubicBezTo>
                    <a:pt x="888" y="238"/>
                    <a:pt x="710"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0"/>
            <p:cNvSpPr/>
            <p:nvPr/>
          </p:nvSpPr>
          <p:spPr>
            <a:xfrm>
              <a:off x="4192950" y="3288500"/>
              <a:ext cx="22200" cy="22200"/>
            </a:xfrm>
            <a:custGeom>
              <a:avLst/>
              <a:gdLst/>
              <a:ahLst/>
              <a:cxnLst/>
              <a:rect l="l" t="t" r="r" b="b"/>
              <a:pathLst>
                <a:path w="888" h="888" extrusionOk="0">
                  <a:moveTo>
                    <a:pt x="444" y="1"/>
                  </a:moveTo>
                  <a:cubicBezTo>
                    <a:pt x="237" y="1"/>
                    <a:pt x="1" y="208"/>
                    <a:pt x="1" y="444"/>
                  </a:cubicBezTo>
                  <a:cubicBezTo>
                    <a:pt x="1" y="681"/>
                    <a:pt x="208" y="888"/>
                    <a:pt x="444" y="888"/>
                  </a:cubicBezTo>
                  <a:cubicBezTo>
                    <a:pt x="681" y="888"/>
                    <a:pt x="888" y="710"/>
                    <a:pt x="888" y="444"/>
                  </a:cubicBezTo>
                  <a:cubicBezTo>
                    <a:pt x="888" y="237"/>
                    <a:pt x="710"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0"/>
            <p:cNvSpPr/>
            <p:nvPr/>
          </p:nvSpPr>
          <p:spPr>
            <a:xfrm>
              <a:off x="3390050" y="2821925"/>
              <a:ext cx="22225" cy="22275"/>
            </a:xfrm>
            <a:custGeom>
              <a:avLst/>
              <a:gdLst/>
              <a:ahLst/>
              <a:cxnLst/>
              <a:rect l="l" t="t" r="r" b="b"/>
              <a:pathLst>
                <a:path w="889" h="891" extrusionOk="0">
                  <a:moveTo>
                    <a:pt x="494" y="1"/>
                  </a:moveTo>
                  <a:cubicBezTo>
                    <a:pt x="478" y="1"/>
                    <a:pt x="462" y="2"/>
                    <a:pt x="444" y="4"/>
                  </a:cubicBezTo>
                  <a:cubicBezTo>
                    <a:pt x="237" y="4"/>
                    <a:pt x="1" y="181"/>
                    <a:pt x="1" y="447"/>
                  </a:cubicBezTo>
                  <a:cubicBezTo>
                    <a:pt x="1" y="654"/>
                    <a:pt x="178" y="891"/>
                    <a:pt x="444" y="891"/>
                  </a:cubicBezTo>
                  <a:cubicBezTo>
                    <a:pt x="681" y="891"/>
                    <a:pt x="888" y="713"/>
                    <a:pt x="888" y="447"/>
                  </a:cubicBezTo>
                  <a:cubicBezTo>
                    <a:pt x="888" y="198"/>
                    <a:pt x="733" y="1"/>
                    <a:pt x="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0"/>
            <p:cNvSpPr/>
            <p:nvPr/>
          </p:nvSpPr>
          <p:spPr>
            <a:xfrm>
              <a:off x="3390050" y="2976525"/>
              <a:ext cx="22225" cy="22200"/>
            </a:xfrm>
            <a:custGeom>
              <a:avLst/>
              <a:gdLst/>
              <a:ahLst/>
              <a:cxnLst/>
              <a:rect l="l" t="t" r="r" b="b"/>
              <a:pathLst>
                <a:path w="889" h="888" extrusionOk="0">
                  <a:moveTo>
                    <a:pt x="444" y="0"/>
                  </a:moveTo>
                  <a:cubicBezTo>
                    <a:pt x="237" y="0"/>
                    <a:pt x="1" y="178"/>
                    <a:pt x="1" y="444"/>
                  </a:cubicBezTo>
                  <a:cubicBezTo>
                    <a:pt x="1" y="651"/>
                    <a:pt x="178" y="887"/>
                    <a:pt x="444" y="887"/>
                  </a:cubicBezTo>
                  <a:cubicBezTo>
                    <a:pt x="681" y="887"/>
                    <a:pt x="888" y="710"/>
                    <a:pt x="888" y="444"/>
                  </a:cubicBezTo>
                  <a:cubicBezTo>
                    <a:pt x="888" y="178"/>
                    <a:pt x="711"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0"/>
            <p:cNvSpPr/>
            <p:nvPr/>
          </p:nvSpPr>
          <p:spPr>
            <a:xfrm>
              <a:off x="3390050" y="3132500"/>
              <a:ext cx="22225" cy="22225"/>
            </a:xfrm>
            <a:custGeom>
              <a:avLst/>
              <a:gdLst/>
              <a:ahLst/>
              <a:cxnLst/>
              <a:rect l="l" t="t" r="r" b="b"/>
              <a:pathLst>
                <a:path w="889" h="889" extrusionOk="0">
                  <a:moveTo>
                    <a:pt x="444" y="1"/>
                  </a:moveTo>
                  <a:cubicBezTo>
                    <a:pt x="237" y="1"/>
                    <a:pt x="1" y="178"/>
                    <a:pt x="1" y="445"/>
                  </a:cubicBezTo>
                  <a:cubicBezTo>
                    <a:pt x="1" y="652"/>
                    <a:pt x="178" y="888"/>
                    <a:pt x="444" y="888"/>
                  </a:cubicBezTo>
                  <a:cubicBezTo>
                    <a:pt x="681" y="888"/>
                    <a:pt x="888" y="711"/>
                    <a:pt x="888" y="445"/>
                  </a:cubicBezTo>
                  <a:cubicBezTo>
                    <a:pt x="888" y="238"/>
                    <a:pt x="711"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0"/>
            <p:cNvSpPr/>
            <p:nvPr/>
          </p:nvSpPr>
          <p:spPr>
            <a:xfrm>
              <a:off x="3390050" y="3288500"/>
              <a:ext cx="22225" cy="22200"/>
            </a:xfrm>
            <a:custGeom>
              <a:avLst/>
              <a:gdLst/>
              <a:ahLst/>
              <a:cxnLst/>
              <a:rect l="l" t="t" r="r" b="b"/>
              <a:pathLst>
                <a:path w="889" h="888" extrusionOk="0">
                  <a:moveTo>
                    <a:pt x="444" y="1"/>
                  </a:moveTo>
                  <a:cubicBezTo>
                    <a:pt x="237" y="1"/>
                    <a:pt x="1" y="208"/>
                    <a:pt x="1" y="444"/>
                  </a:cubicBezTo>
                  <a:cubicBezTo>
                    <a:pt x="1" y="681"/>
                    <a:pt x="178" y="888"/>
                    <a:pt x="444" y="888"/>
                  </a:cubicBezTo>
                  <a:cubicBezTo>
                    <a:pt x="681" y="888"/>
                    <a:pt x="888" y="710"/>
                    <a:pt x="888" y="444"/>
                  </a:cubicBezTo>
                  <a:cubicBezTo>
                    <a:pt x="888" y="237"/>
                    <a:pt x="711" y="1"/>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60"/>
          <p:cNvGrpSpPr/>
          <p:nvPr/>
        </p:nvGrpSpPr>
        <p:grpSpPr>
          <a:xfrm flipH="1">
            <a:off x="5269445" y="4527846"/>
            <a:ext cx="514458" cy="510132"/>
            <a:chOff x="3867875" y="2965450"/>
            <a:chExt cx="309225" cy="306625"/>
          </a:xfrm>
        </p:grpSpPr>
        <p:sp>
          <p:nvSpPr>
            <p:cNvPr id="1250" name="Google Shape;1250;p60"/>
            <p:cNvSpPr/>
            <p:nvPr/>
          </p:nvSpPr>
          <p:spPr>
            <a:xfrm>
              <a:off x="4020650" y="2965450"/>
              <a:ext cx="52900" cy="73450"/>
            </a:xfrm>
            <a:custGeom>
              <a:avLst/>
              <a:gdLst/>
              <a:ahLst/>
              <a:cxnLst/>
              <a:rect l="l" t="t" r="r" b="b"/>
              <a:pathLst>
                <a:path w="2116" h="2938" extrusionOk="0">
                  <a:moveTo>
                    <a:pt x="118" y="0"/>
                  </a:moveTo>
                  <a:cubicBezTo>
                    <a:pt x="0" y="1293"/>
                    <a:pt x="764" y="2497"/>
                    <a:pt x="1968" y="2938"/>
                  </a:cubicBezTo>
                  <a:lnTo>
                    <a:pt x="2115" y="2615"/>
                  </a:lnTo>
                  <a:cubicBezTo>
                    <a:pt x="1910" y="1469"/>
                    <a:pt x="1175" y="470"/>
                    <a:pt x="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a:off x="4063250" y="2969925"/>
              <a:ext cx="99175" cy="67525"/>
            </a:xfrm>
            <a:custGeom>
              <a:avLst/>
              <a:gdLst/>
              <a:ahLst/>
              <a:cxnLst/>
              <a:rect l="l" t="t" r="r" b="b"/>
              <a:pathLst>
                <a:path w="3967" h="2701" extrusionOk="0">
                  <a:moveTo>
                    <a:pt x="2430" y="0"/>
                  </a:moveTo>
                  <a:cubicBezTo>
                    <a:pt x="2044" y="0"/>
                    <a:pt x="1654" y="97"/>
                    <a:pt x="1322" y="291"/>
                  </a:cubicBezTo>
                  <a:cubicBezTo>
                    <a:pt x="615" y="763"/>
                    <a:pt x="141" y="1538"/>
                    <a:pt x="88" y="2388"/>
                  </a:cubicBezTo>
                  <a:lnTo>
                    <a:pt x="88" y="2388"/>
                  </a:lnTo>
                  <a:cubicBezTo>
                    <a:pt x="58" y="2367"/>
                    <a:pt x="28" y="2344"/>
                    <a:pt x="0" y="2318"/>
                  </a:cubicBezTo>
                  <a:lnTo>
                    <a:pt x="0" y="2318"/>
                  </a:lnTo>
                  <a:lnTo>
                    <a:pt x="88" y="2700"/>
                  </a:lnTo>
                  <a:cubicBezTo>
                    <a:pt x="82" y="2595"/>
                    <a:pt x="82" y="2491"/>
                    <a:pt x="88" y="2388"/>
                  </a:cubicBezTo>
                  <a:lnTo>
                    <a:pt x="88" y="2388"/>
                  </a:lnTo>
                  <a:cubicBezTo>
                    <a:pt x="244" y="2495"/>
                    <a:pt x="430" y="2547"/>
                    <a:pt x="618" y="2547"/>
                  </a:cubicBezTo>
                  <a:cubicBezTo>
                    <a:pt x="778" y="2547"/>
                    <a:pt x="940" y="2509"/>
                    <a:pt x="1087" y="2436"/>
                  </a:cubicBezTo>
                  <a:cubicBezTo>
                    <a:pt x="1410" y="2230"/>
                    <a:pt x="1733" y="1966"/>
                    <a:pt x="1998" y="1701"/>
                  </a:cubicBezTo>
                  <a:cubicBezTo>
                    <a:pt x="2556" y="1202"/>
                    <a:pt x="3232" y="849"/>
                    <a:pt x="3966" y="702"/>
                  </a:cubicBezTo>
                  <a:cubicBezTo>
                    <a:pt x="3625" y="236"/>
                    <a:pt x="3033" y="0"/>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a:off x="3975100" y="3021625"/>
              <a:ext cx="202000" cy="182875"/>
            </a:xfrm>
            <a:custGeom>
              <a:avLst/>
              <a:gdLst/>
              <a:ahLst/>
              <a:cxnLst/>
              <a:rect l="l" t="t" r="r" b="b"/>
              <a:pathLst>
                <a:path w="8080" h="7315" extrusionOk="0">
                  <a:moveTo>
                    <a:pt x="4080" y="1"/>
                  </a:moveTo>
                  <a:cubicBezTo>
                    <a:pt x="3965" y="1"/>
                    <a:pt x="3849" y="6"/>
                    <a:pt x="3732" y="15"/>
                  </a:cubicBezTo>
                  <a:cubicBezTo>
                    <a:pt x="1587" y="192"/>
                    <a:pt x="1" y="1984"/>
                    <a:pt x="177" y="3981"/>
                  </a:cubicBezTo>
                  <a:cubicBezTo>
                    <a:pt x="344" y="5872"/>
                    <a:pt x="2037" y="7315"/>
                    <a:pt x="4035" y="7315"/>
                  </a:cubicBezTo>
                  <a:cubicBezTo>
                    <a:pt x="4149" y="7315"/>
                    <a:pt x="4263" y="7310"/>
                    <a:pt x="4378" y="7301"/>
                  </a:cubicBezTo>
                  <a:cubicBezTo>
                    <a:pt x="6493" y="7125"/>
                    <a:pt x="8080" y="5333"/>
                    <a:pt x="7903" y="3335"/>
                  </a:cubicBezTo>
                  <a:cubicBezTo>
                    <a:pt x="7737" y="1418"/>
                    <a:pt x="6073" y="1"/>
                    <a:pt x="4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0"/>
            <p:cNvSpPr/>
            <p:nvPr/>
          </p:nvSpPr>
          <p:spPr>
            <a:xfrm>
              <a:off x="3962625" y="3024200"/>
              <a:ext cx="35275" cy="80075"/>
            </a:xfrm>
            <a:custGeom>
              <a:avLst/>
              <a:gdLst/>
              <a:ahLst/>
              <a:cxnLst/>
              <a:rect l="l" t="t" r="r" b="b"/>
              <a:pathLst>
                <a:path w="1411" h="3203" extrusionOk="0">
                  <a:moveTo>
                    <a:pt x="1117" y="0"/>
                  </a:moveTo>
                  <a:lnTo>
                    <a:pt x="1117" y="0"/>
                  </a:lnTo>
                  <a:cubicBezTo>
                    <a:pt x="382" y="764"/>
                    <a:pt x="0" y="1792"/>
                    <a:pt x="59" y="2879"/>
                  </a:cubicBezTo>
                  <a:lnTo>
                    <a:pt x="206" y="3203"/>
                  </a:lnTo>
                  <a:cubicBezTo>
                    <a:pt x="1029" y="2586"/>
                    <a:pt x="1410" y="1205"/>
                    <a:pt x="11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0"/>
            <p:cNvSpPr/>
            <p:nvPr/>
          </p:nvSpPr>
          <p:spPr>
            <a:xfrm>
              <a:off x="3924425" y="3042575"/>
              <a:ext cx="53025" cy="82275"/>
            </a:xfrm>
            <a:custGeom>
              <a:avLst/>
              <a:gdLst/>
              <a:ahLst/>
              <a:cxnLst/>
              <a:rect l="l" t="t" r="r" b="b"/>
              <a:pathLst>
                <a:path w="2121" h="3291" extrusionOk="0">
                  <a:moveTo>
                    <a:pt x="691" y="0"/>
                  </a:moveTo>
                  <a:cubicBezTo>
                    <a:pt x="454" y="0"/>
                    <a:pt x="214" y="66"/>
                    <a:pt x="1" y="205"/>
                  </a:cubicBezTo>
                  <a:cubicBezTo>
                    <a:pt x="383" y="646"/>
                    <a:pt x="647" y="1175"/>
                    <a:pt x="706" y="1762"/>
                  </a:cubicBezTo>
                  <a:cubicBezTo>
                    <a:pt x="735" y="2086"/>
                    <a:pt x="794" y="2409"/>
                    <a:pt x="882" y="2703"/>
                  </a:cubicBezTo>
                  <a:cubicBezTo>
                    <a:pt x="969" y="2940"/>
                    <a:pt x="1182" y="3083"/>
                    <a:pt x="1406" y="3083"/>
                  </a:cubicBezTo>
                  <a:cubicBezTo>
                    <a:pt x="1445" y="3083"/>
                    <a:pt x="1484" y="3079"/>
                    <a:pt x="1523" y="3070"/>
                  </a:cubicBezTo>
                  <a:lnTo>
                    <a:pt x="1523" y="3070"/>
                  </a:lnTo>
                  <a:cubicBezTo>
                    <a:pt x="1950" y="2347"/>
                    <a:pt x="2120" y="1491"/>
                    <a:pt x="1881" y="852"/>
                  </a:cubicBezTo>
                  <a:cubicBezTo>
                    <a:pt x="1700" y="309"/>
                    <a:pt x="1203" y="0"/>
                    <a:pt x="691" y="0"/>
                  </a:cubicBezTo>
                  <a:close/>
                  <a:moveTo>
                    <a:pt x="1646" y="3026"/>
                  </a:moveTo>
                  <a:lnTo>
                    <a:pt x="1646" y="3026"/>
                  </a:lnTo>
                  <a:cubicBezTo>
                    <a:pt x="1606" y="3046"/>
                    <a:pt x="1564" y="3060"/>
                    <a:pt x="1523" y="3070"/>
                  </a:cubicBezTo>
                  <a:lnTo>
                    <a:pt x="1523" y="3070"/>
                  </a:lnTo>
                  <a:cubicBezTo>
                    <a:pt x="1478" y="3145"/>
                    <a:pt x="1431" y="3218"/>
                    <a:pt x="1381" y="3290"/>
                  </a:cubicBezTo>
                  <a:lnTo>
                    <a:pt x="1646" y="30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3867875" y="3083950"/>
              <a:ext cx="208600" cy="188125"/>
            </a:xfrm>
            <a:custGeom>
              <a:avLst/>
              <a:gdLst/>
              <a:ahLst/>
              <a:cxnLst/>
              <a:rect l="l" t="t" r="r" b="b"/>
              <a:pathLst>
                <a:path w="8344" h="7525" extrusionOk="0">
                  <a:moveTo>
                    <a:pt x="4247" y="1"/>
                  </a:moveTo>
                  <a:cubicBezTo>
                    <a:pt x="4115" y="1"/>
                    <a:pt x="3983" y="7"/>
                    <a:pt x="3849" y="19"/>
                  </a:cubicBezTo>
                  <a:cubicBezTo>
                    <a:pt x="1646" y="196"/>
                    <a:pt x="1" y="2046"/>
                    <a:pt x="177" y="4103"/>
                  </a:cubicBezTo>
                  <a:cubicBezTo>
                    <a:pt x="372" y="6077"/>
                    <a:pt x="2092" y="7525"/>
                    <a:pt x="4144" y="7525"/>
                  </a:cubicBezTo>
                  <a:cubicBezTo>
                    <a:pt x="4260" y="7525"/>
                    <a:pt x="4377" y="7520"/>
                    <a:pt x="4495" y="7511"/>
                  </a:cubicBezTo>
                  <a:cubicBezTo>
                    <a:pt x="6699" y="7334"/>
                    <a:pt x="8344" y="5484"/>
                    <a:pt x="8168" y="3398"/>
                  </a:cubicBezTo>
                  <a:cubicBezTo>
                    <a:pt x="8030" y="1466"/>
                    <a:pt x="6284" y="1"/>
                    <a:pt x="4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3964100" y="3097600"/>
              <a:ext cx="93300" cy="131450"/>
            </a:xfrm>
            <a:custGeom>
              <a:avLst/>
              <a:gdLst/>
              <a:ahLst/>
              <a:cxnLst/>
              <a:rect l="l" t="t" r="r" b="b"/>
              <a:pathLst>
                <a:path w="3732" h="5258" extrusionOk="0">
                  <a:moveTo>
                    <a:pt x="238" y="1"/>
                  </a:moveTo>
                  <a:cubicBezTo>
                    <a:pt x="0" y="1"/>
                    <a:pt x="9" y="384"/>
                    <a:pt x="264" y="384"/>
                  </a:cubicBezTo>
                  <a:lnTo>
                    <a:pt x="235" y="384"/>
                  </a:lnTo>
                  <a:cubicBezTo>
                    <a:pt x="1263" y="472"/>
                    <a:pt x="2203" y="1030"/>
                    <a:pt x="2762" y="1912"/>
                  </a:cubicBezTo>
                  <a:cubicBezTo>
                    <a:pt x="3290" y="2852"/>
                    <a:pt x="3261" y="4056"/>
                    <a:pt x="2644" y="4967"/>
                  </a:cubicBezTo>
                  <a:cubicBezTo>
                    <a:pt x="2540" y="5112"/>
                    <a:pt x="2686" y="5258"/>
                    <a:pt x="2843" y="5258"/>
                  </a:cubicBezTo>
                  <a:cubicBezTo>
                    <a:pt x="2908" y="5258"/>
                    <a:pt x="2974" y="5233"/>
                    <a:pt x="3026" y="5173"/>
                  </a:cubicBezTo>
                  <a:cubicBezTo>
                    <a:pt x="3702" y="4115"/>
                    <a:pt x="3731" y="2793"/>
                    <a:pt x="3114" y="1706"/>
                  </a:cubicBezTo>
                  <a:cubicBezTo>
                    <a:pt x="2497" y="707"/>
                    <a:pt x="1440" y="61"/>
                    <a:pt x="264" y="2"/>
                  </a:cubicBezTo>
                  <a:cubicBezTo>
                    <a:pt x="255" y="1"/>
                    <a:pt x="247"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4108225" y="3090200"/>
              <a:ext cx="57850" cy="95700"/>
            </a:xfrm>
            <a:custGeom>
              <a:avLst/>
              <a:gdLst/>
              <a:ahLst/>
              <a:cxnLst/>
              <a:rect l="l" t="t" r="r" b="b"/>
              <a:pathLst>
                <a:path w="2314" h="3828" extrusionOk="0">
                  <a:moveTo>
                    <a:pt x="1693" y="0"/>
                  </a:moveTo>
                  <a:cubicBezTo>
                    <a:pt x="1564" y="0"/>
                    <a:pt x="1439" y="99"/>
                    <a:pt x="1491" y="239"/>
                  </a:cubicBezTo>
                  <a:cubicBezTo>
                    <a:pt x="1873" y="1473"/>
                    <a:pt x="1315" y="2795"/>
                    <a:pt x="199" y="3442"/>
                  </a:cubicBezTo>
                  <a:cubicBezTo>
                    <a:pt x="1" y="3541"/>
                    <a:pt x="116" y="3827"/>
                    <a:pt x="297" y="3827"/>
                  </a:cubicBezTo>
                  <a:cubicBezTo>
                    <a:pt x="331" y="3827"/>
                    <a:pt x="367" y="3817"/>
                    <a:pt x="404" y="3794"/>
                  </a:cubicBezTo>
                  <a:lnTo>
                    <a:pt x="434" y="3794"/>
                  </a:lnTo>
                  <a:cubicBezTo>
                    <a:pt x="1697" y="3060"/>
                    <a:pt x="2314" y="1532"/>
                    <a:pt x="1903" y="151"/>
                  </a:cubicBezTo>
                  <a:cubicBezTo>
                    <a:pt x="1867" y="45"/>
                    <a:pt x="1779" y="0"/>
                    <a:pt x="1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0"/>
            <p:cNvSpPr/>
            <p:nvPr/>
          </p:nvSpPr>
          <p:spPr>
            <a:xfrm>
              <a:off x="4092525" y="3034900"/>
              <a:ext cx="45475" cy="33050"/>
            </a:xfrm>
            <a:custGeom>
              <a:avLst/>
              <a:gdLst/>
              <a:ahLst/>
              <a:cxnLst/>
              <a:rect l="l" t="t" r="r" b="b"/>
              <a:pathLst>
                <a:path w="1819" h="1322" extrusionOk="0">
                  <a:moveTo>
                    <a:pt x="1267" y="1071"/>
                  </a:moveTo>
                  <a:cubicBezTo>
                    <a:pt x="1267" y="1080"/>
                    <a:pt x="1274" y="1090"/>
                    <a:pt x="1280" y="1097"/>
                  </a:cubicBezTo>
                  <a:lnTo>
                    <a:pt x="1280" y="1097"/>
                  </a:lnTo>
                  <a:lnTo>
                    <a:pt x="1267" y="1071"/>
                  </a:lnTo>
                  <a:close/>
                  <a:moveTo>
                    <a:pt x="285" y="1"/>
                  </a:moveTo>
                  <a:cubicBezTo>
                    <a:pt x="73" y="1"/>
                    <a:pt x="0" y="342"/>
                    <a:pt x="239" y="395"/>
                  </a:cubicBezTo>
                  <a:cubicBezTo>
                    <a:pt x="298" y="424"/>
                    <a:pt x="386" y="454"/>
                    <a:pt x="445" y="483"/>
                  </a:cubicBezTo>
                  <a:lnTo>
                    <a:pt x="474" y="483"/>
                  </a:lnTo>
                  <a:lnTo>
                    <a:pt x="562" y="512"/>
                  </a:lnTo>
                  <a:cubicBezTo>
                    <a:pt x="680" y="571"/>
                    <a:pt x="797" y="630"/>
                    <a:pt x="885" y="718"/>
                  </a:cubicBezTo>
                  <a:lnTo>
                    <a:pt x="944" y="747"/>
                  </a:lnTo>
                  <a:lnTo>
                    <a:pt x="1003" y="806"/>
                  </a:lnTo>
                  <a:lnTo>
                    <a:pt x="1150" y="924"/>
                  </a:lnTo>
                  <a:cubicBezTo>
                    <a:pt x="1179" y="982"/>
                    <a:pt x="1238" y="1041"/>
                    <a:pt x="1267" y="1071"/>
                  </a:cubicBezTo>
                  <a:lnTo>
                    <a:pt x="1267" y="1071"/>
                  </a:lnTo>
                  <a:lnTo>
                    <a:pt x="1267" y="1071"/>
                  </a:lnTo>
                  <a:cubicBezTo>
                    <a:pt x="1267" y="1071"/>
                    <a:pt x="1267" y="1071"/>
                    <a:pt x="1267" y="1071"/>
                  </a:cubicBezTo>
                  <a:lnTo>
                    <a:pt x="1267" y="1071"/>
                  </a:lnTo>
                  <a:cubicBezTo>
                    <a:pt x="1292" y="1095"/>
                    <a:pt x="1296" y="1105"/>
                    <a:pt x="1292" y="1105"/>
                  </a:cubicBezTo>
                  <a:cubicBezTo>
                    <a:pt x="1290" y="1105"/>
                    <a:pt x="1285" y="1102"/>
                    <a:pt x="1280" y="1097"/>
                  </a:cubicBezTo>
                  <a:lnTo>
                    <a:pt x="1280" y="1097"/>
                  </a:lnTo>
                  <a:lnTo>
                    <a:pt x="1297" y="1129"/>
                  </a:lnTo>
                  <a:cubicBezTo>
                    <a:pt x="1326" y="1159"/>
                    <a:pt x="1356" y="1188"/>
                    <a:pt x="1356" y="1218"/>
                  </a:cubicBezTo>
                  <a:cubicBezTo>
                    <a:pt x="1401" y="1291"/>
                    <a:pt x="1467" y="1321"/>
                    <a:pt x="1533" y="1321"/>
                  </a:cubicBezTo>
                  <a:cubicBezTo>
                    <a:pt x="1677" y="1321"/>
                    <a:pt x="1818" y="1174"/>
                    <a:pt x="1737" y="1012"/>
                  </a:cubicBezTo>
                  <a:lnTo>
                    <a:pt x="1737" y="1012"/>
                  </a:lnTo>
                  <a:lnTo>
                    <a:pt x="1767" y="1041"/>
                  </a:lnTo>
                  <a:cubicBezTo>
                    <a:pt x="1414" y="542"/>
                    <a:pt x="915" y="160"/>
                    <a:pt x="357" y="13"/>
                  </a:cubicBezTo>
                  <a:cubicBezTo>
                    <a:pt x="331" y="5"/>
                    <a:pt x="307"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pSp>
        <p:nvGrpSpPr>
          <p:cNvPr id="1101" name="Google Shape;1101;p59"/>
          <p:cNvGrpSpPr/>
          <p:nvPr/>
        </p:nvGrpSpPr>
        <p:grpSpPr>
          <a:xfrm flipH="1">
            <a:off x="6042851" y="3737473"/>
            <a:ext cx="1636922" cy="1324419"/>
            <a:chOff x="2365950" y="1726425"/>
            <a:chExt cx="1037800" cy="839675"/>
          </a:xfrm>
        </p:grpSpPr>
        <p:sp>
          <p:nvSpPr>
            <p:cNvPr id="1102" name="Google Shape;1102;p59"/>
            <p:cNvSpPr/>
            <p:nvPr/>
          </p:nvSpPr>
          <p:spPr>
            <a:xfrm>
              <a:off x="2590700" y="2386700"/>
              <a:ext cx="145425" cy="172550"/>
            </a:xfrm>
            <a:custGeom>
              <a:avLst/>
              <a:gdLst/>
              <a:ahLst/>
              <a:cxnLst/>
              <a:rect l="l" t="t" r="r" b="b"/>
              <a:pathLst>
                <a:path w="5817" h="6902" extrusionOk="0">
                  <a:moveTo>
                    <a:pt x="0" y="1"/>
                  </a:moveTo>
                  <a:lnTo>
                    <a:pt x="0" y="1"/>
                  </a:lnTo>
                  <a:cubicBezTo>
                    <a:pt x="500" y="2086"/>
                    <a:pt x="999" y="4172"/>
                    <a:pt x="1469" y="6258"/>
                  </a:cubicBezTo>
                  <a:cubicBezTo>
                    <a:pt x="1498" y="6376"/>
                    <a:pt x="1528" y="6464"/>
                    <a:pt x="1616" y="6552"/>
                  </a:cubicBezTo>
                  <a:cubicBezTo>
                    <a:pt x="1675" y="6581"/>
                    <a:pt x="1763" y="6611"/>
                    <a:pt x="1851" y="6611"/>
                  </a:cubicBezTo>
                  <a:lnTo>
                    <a:pt x="3202" y="6846"/>
                  </a:lnTo>
                  <a:cubicBezTo>
                    <a:pt x="3372" y="6877"/>
                    <a:pt x="3560" y="6902"/>
                    <a:pt x="3747" y="6902"/>
                  </a:cubicBezTo>
                  <a:cubicBezTo>
                    <a:pt x="4079" y="6902"/>
                    <a:pt x="4406" y="6826"/>
                    <a:pt x="4612" y="6581"/>
                  </a:cubicBezTo>
                  <a:cubicBezTo>
                    <a:pt x="4730" y="6405"/>
                    <a:pt x="4789" y="6199"/>
                    <a:pt x="4848" y="5994"/>
                  </a:cubicBezTo>
                  <a:cubicBezTo>
                    <a:pt x="5200" y="4466"/>
                    <a:pt x="5523" y="2938"/>
                    <a:pt x="5817" y="1381"/>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9"/>
            <p:cNvSpPr/>
            <p:nvPr/>
          </p:nvSpPr>
          <p:spPr>
            <a:xfrm>
              <a:off x="2938825" y="2343375"/>
              <a:ext cx="152775" cy="208900"/>
            </a:xfrm>
            <a:custGeom>
              <a:avLst/>
              <a:gdLst/>
              <a:ahLst/>
              <a:cxnLst/>
              <a:rect l="l" t="t" r="r" b="b"/>
              <a:pathLst>
                <a:path w="6111" h="8356" extrusionOk="0">
                  <a:moveTo>
                    <a:pt x="6111" y="0"/>
                  </a:moveTo>
                  <a:lnTo>
                    <a:pt x="0" y="823"/>
                  </a:lnTo>
                  <a:lnTo>
                    <a:pt x="1851" y="8079"/>
                  </a:lnTo>
                  <a:cubicBezTo>
                    <a:pt x="1733" y="8167"/>
                    <a:pt x="1910" y="8344"/>
                    <a:pt x="2057" y="8344"/>
                  </a:cubicBezTo>
                  <a:cubicBezTo>
                    <a:pt x="2306" y="8352"/>
                    <a:pt x="2556" y="8356"/>
                    <a:pt x="2804" y="8356"/>
                  </a:cubicBezTo>
                  <a:cubicBezTo>
                    <a:pt x="3405" y="8356"/>
                    <a:pt x="4001" y="8335"/>
                    <a:pt x="4583" y="8314"/>
                  </a:cubicBezTo>
                  <a:cubicBezTo>
                    <a:pt x="4730" y="8314"/>
                    <a:pt x="4847" y="8255"/>
                    <a:pt x="4965" y="8197"/>
                  </a:cubicBezTo>
                  <a:cubicBezTo>
                    <a:pt x="5024" y="8109"/>
                    <a:pt x="5082" y="8020"/>
                    <a:pt x="5112" y="7903"/>
                  </a:cubicBezTo>
                  <a:cubicBezTo>
                    <a:pt x="5347" y="7022"/>
                    <a:pt x="5435" y="6082"/>
                    <a:pt x="5435" y="5171"/>
                  </a:cubicBezTo>
                  <a:cubicBezTo>
                    <a:pt x="5494" y="3408"/>
                    <a:pt x="5729" y="1675"/>
                    <a:pt x="6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9"/>
            <p:cNvSpPr/>
            <p:nvPr/>
          </p:nvSpPr>
          <p:spPr>
            <a:xfrm>
              <a:off x="3187050" y="1818525"/>
              <a:ext cx="216700" cy="138600"/>
            </a:xfrm>
            <a:custGeom>
              <a:avLst/>
              <a:gdLst/>
              <a:ahLst/>
              <a:cxnLst/>
              <a:rect l="l" t="t" r="r" b="b"/>
              <a:pathLst>
                <a:path w="8668" h="5544" extrusionOk="0">
                  <a:moveTo>
                    <a:pt x="3329" y="1"/>
                  </a:moveTo>
                  <a:cubicBezTo>
                    <a:pt x="3229" y="1"/>
                    <a:pt x="3128" y="7"/>
                    <a:pt x="3027" y="19"/>
                  </a:cubicBezTo>
                  <a:cubicBezTo>
                    <a:pt x="2410" y="136"/>
                    <a:pt x="1910" y="577"/>
                    <a:pt x="1440" y="1018"/>
                  </a:cubicBezTo>
                  <a:lnTo>
                    <a:pt x="1" y="2369"/>
                  </a:lnTo>
                  <a:lnTo>
                    <a:pt x="2557" y="4896"/>
                  </a:lnTo>
                  <a:cubicBezTo>
                    <a:pt x="3652" y="5327"/>
                    <a:pt x="4814" y="5543"/>
                    <a:pt x="5983" y="5543"/>
                  </a:cubicBezTo>
                  <a:cubicBezTo>
                    <a:pt x="6882" y="5543"/>
                    <a:pt x="7786" y="5415"/>
                    <a:pt x="8667" y="5160"/>
                  </a:cubicBezTo>
                  <a:cubicBezTo>
                    <a:pt x="7786" y="4279"/>
                    <a:pt x="6993" y="3309"/>
                    <a:pt x="6288" y="2310"/>
                  </a:cubicBezTo>
                  <a:cubicBezTo>
                    <a:pt x="5906" y="1693"/>
                    <a:pt x="5465" y="1135"/>
                    <a:pt x="4966" y="665"/>
                  </a:cubicBezTo>
                  <a:cubicBezTo>
                    <a:pt x="4535" y="235"/>
                    <a:pt x="3952" y="1"/>
                    <a:pt x="3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9"/>
            <p:cNvSpPr/>
            <p:nvPr/>
          </p:nvSpPr>
          <p:spPr>
            <a:xfrm>
              <a:off x="2435725" y="1926375"/>
              <a:ext cx="744750" cy="570575"/>
            </a:xfrm>
            <a:custGeom>
              <a:avLst/>
              <a:gdLst/>
              <a:ahLst/>
              <a:cxnLst/>
              <a:rect l="l" t="t" r="r" b="b"/>
              <a:pathLst>
                <a:path w="29790" h="22823" extrusionOk="0">
                  <a:moveTo>
                    <a:pt x="8292" y="0"/>
                  </a:moveTo>
                  <a:cubicBezTo>
                    <a:pt x="7718" y="0"/>
                    <a:pt x="7174" y="35"/>
                    <a:pt x="6669" y="111"/>
                  </a:cubicBezTo>
                  <a:cubicBezTo>
                    <a:pt x="4172" y="493"/>
                    <a:pt x="1998" y="2050"/>
                    <a:pt x="853" y="4312"/>
                  </a:cubicBezTo>
                  <a:cubicBezTo>
                    <a:pt x="1" y="6016"/>
                    <a:pt x="1" y="8014"/>
                    <a:pt x="1" y="9924"/>
                  </a:cubicBezTo>
                  <a:cubicBezTo>
                    <a:pt x="1" y="11951"/>
                    <a:pt x="59" y="14066"/>
                    <a:pt x="882" y="15946"/>
                  </a:cubicBezTo>
                  <a:cubicBezTo>
                    <a:pt x="2116" y="18737"/>
                    <a:pt x="4965" y="20470"/>
                    <a:pt x="7874" y="21498"/>
                  </a:cubicBezTo>
                  <a:cubicBezTo>
                    <a:pt x="10399" y="22378"/>
                    <a:pt x="13048" y="22822"/>
                    <a:pt x="15708" y="22822"/>
                  </a:cubicBezTo>
                  <a:cubicBezTo>
                    <a:pt x="17134" y="22822"/>
                    <a:pt x="18563" y="22695"/>
                    <a:pt x="19977" y="22438"/>
                  </a:cubicBezTo>
                  <a:cubicBezTo>
                    <a:pt x="21035" y="22262"/>
                    <a:pt x="22034" y="21939"/>
                    <a:pt x="23003" y="21498"/>
                  </a:cubicBezTo>
                  <a:cubicBezTo>
                    <a:pt x="25941" y="20000"/>
                    <a:pt x="27469" y="16739"/>
                    <a:pt x="28761" y="13713"/>
                  </a:cubicBezTo>
                  <a:cubicBezTo>
                    <a:pt x="29172" y="12656"/>
                    <a:pt x="29613" y="11598"/>
                    <a:pt x="29672" y="10511"/>
                  </a:cubicBezTo>
                  <a:cubicBezTo>
                    <a:pt x="29789" y="7280"/>
                    <a:pt x="26675" y="4871"/>
                    <a:pt x="23649" y="3872"/>
                  </a:cubicBezTo>
                  <a:cubicBezTo>
                    <a:pt x="23649" y="3872"/>
                    <a:pt x="14338" y="0"/>
                    <a:pt x="829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9"/>
            <p:cNvSpPr/>
            <p:nvPr/>
          </p:nvSpPr>
          <p:spPr>
            <a:xfrm>
              <a:off x="2487875" y="2343375"/>
              <a:ext cx="128550" cy="208775"/>
            </a:xfrm>
            <a:custGeom>
              <a:avLst/>
              <a:gdLst/>
              <a:ahLst/>
              <a:cxnLst/>
              <a:rect l="l" t="t" r="r" b="b"/>
              <a:pathLst>
                <a:path w="5142" h="8351" extrusionOk="0">
                  <a:moveTo>
                    <a:pt x="0" y="0"/>
                  </a:moveTo>
                  <a:lnTo>
                    <a:pt x="0" y="0"/>
                  </a:lnTo>
                  <a:cubicBezTo>
                    <a:pt x="235" y="2497"/>
                    <a:pt x="529" y="4965"/>
                    <a:pt x="911" y="7462"/>
                  </a:cubicBezTo>
                  <a:cubicBezTo>
                    <a:pt x="911" y="7580"/>
                    <a:pt x="940" y="7697"/>
                    <a:pt x="1058" y="7815"/>
                  </a:cubicBezTo>
                  <a:cubicBezTo>
                    <a:pt x="1146" y="7874"/>
                    <a:pt x="1234" y="7874"/>
                    <a:pt x="1352" y="7874"/>
                  </a:cubicBezTo>
                  <a:cubicBezTo>
                    <a:pt x="1822" y="7903"/>
                    <a:pt x="2292" y="7991"/>
                    <a:pt x="2732" y="8167"/>
                  </a:cubicBezTo>
                  <a:cubicBezTo>
                    <a:pt x="2953" y="8290"/>
                    <a:pt x="3194" y="8351"/>
                    <a:pt x="3438" y="8351"/>
                  </a:cubicBezTo>
                  <a:cubicBezTo>
                    <a:pt x="3487" y="8351"/>
                    <a:pt x="3535" y="8349"/>
                    <a:pt x="3584" y="8344"/>
                  </a:cubicBezTo>
                  <a:cubicBezTo>
                    <a:pt x="3937" y="8226"/>
                    <a:pt x="4084" y="7815"/>
                    <a:pt x="4172" y="7433"/>
                  </a:cubicBezTo>
                  <a:cubicBezTo>
                    <a:pt x="4583" y="5670"/>
                    <a:pt x="4906" y="3908"/>
                    <a:pt x="5141" y="2086"/>
                  </a:cubicBezTo>
                  <a:lnTo>
                    <a:pt x="0"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9"/>
            <p:cNvSpPr/>
            <p:nvPr/>
          </p:nvSpPr>
          <p:spPr>
            <a:xfrm>
              <a:off x="2863175" y="2361000"/>
              <a:ext cx="160850" cy="205100"/>
            </a:xfrm>
            <a:custGeom>
              <a:avLst/>
              <a:gdLst/>
              <a:ahLst/>
              <a:cxnLst/>
              <a:rect l="l" t="t" r="r" b="b"/>
              <a:pathLst>
                <a:path w="6434" h="8204" extrusionOk="0">
                  <a:moveTo>
                    <a:pt x="6434" y="0"/>
                  </a:moveTo>
                  <a:lnTo>
                    <a:pt x="0" y="3379"/>
                  </a:lnTo>
                  <a:cubicBezTo>
                    <a:pt x="323" y="4642"/>
                    <a:pt x="470" y="5935"/>
                    <a:pt x="441" y="7257"/>
                  </a:cubicBezTo>
                  <a:cubicBezTo>
                    <a:pt x="412" y="7462"/>
                    <a:pt x="470" y="7668"/>
                    <a:pt x="588" y="7815"/>
                  </a:cubicBezTo>
                  <a:cubicBezTo>
                    <a:pt x="705" y="7932"/>
                    <a:pt x="852" y="7962"/>
                    <a:pt x="999" y="7991"/>
                  </a:cubicBezTo>
                  <a:cubicBezTo>
                    <a:pt x="1880" y="8109"/>
                    <a:pt x="2762" y="8167"/>
                    <a:pt x="3643" y="8197"/>
                  </a:cubicBezTo>
                  <a:cubicBezTo>
                    <a:pt x="3708" y="8201"/>
                    <a:pt x="3774" y="8204"/>
                    <a:pt x="3840" y="8204"/>
                  </a:cubicBezTo>
                  <a:cubicBezTo>
                    <a:pt x="4192" y="8204"/>
                    <a:pt x="4555" y="8135"/>
                    <a:pt x="4877" y="7962"/>
                  </a:cubicBezTo>
                  <a:cubicBezTo>
                    <a:pt x="5553" y="7580"/>
                    <a:pt x="5699" y="6699"/>
                    <a:pt x="5788" y="5905"/>
                  </a:cubicBezTo>
                  <a:cubicBezTo>
                    <a:pt x="5993" y="3937"/>
                    <a:pt x="6228" y="1969"/>
                    <a:pt x="6434"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9"/>
            <p:cNvSpPr/>
            <p:nvPr/>
          </p:nvSpPr>
          <p:spPr>
            <a:xfrm>
              <a:off x="2365950" y="1726425"/>
              <a:ext cx="161250" cy="291700"/>
            </a:xfrm>
            <a:custGeom>
              <a:avLst/>
              <a:gdLst/>
              <a:ahLst/>
              <a:cxnLst/>
              <a:rect l="l" t="t" r="r" b="b"/>
              <a:pathLst>
                <a:path w="6450" h="11668" extrusionOk="0">
                  <a:moveTo>
                    <a:pt x="3494" y="3765"/>
                  </a:moveTo>
                  <a:cubicBezTo>
                    <a:pt x="3678" y="3765"/>
                    <a:pt x="3850" y="3799"/>
                    <a:pt x="3996" y="3879"/>
                  </a:cubicBezTo>
                  <a:cubicBezTo>
                    <a:pt x="4584" y="4202"/>
                    <a:pt x="5259" y="5348"/>
                    <a:pt x="4789" y="5936"/>
                  </a:cubicBezTo>
                  <a:cubicBezTo>
                    <a:pt x="4551" y="6189"/>
                    <a:pt x="4236" y="6314"/>
                    <a:pt x="3927" y="6314"/>
                  </a:cubicBezTo>
                  <a:cubicBezTo>
                    <a:pt x="3627" y="6314"/>
                    <a:pt x="3332" y="6196"/>
                    <a:pt x="3115" y="5965"/>
                  </a:cubicBezTo>
                  <a:cubicBezTo>
                    <a:pt x="2596" y="5475"/>
                    <a:pt x="2332" y="4816"/>
                    <a:pt x="2350" y="4099"/>
                  </a:cubicBezTo>
                  <a:lnTo>
                    <a:pt x="2350" y="4099"/>
                  </a:lnTo>
                  <a:cubicBezTo>
                    <a:pt x="2705" y="3905"/>
                    <a:pt x="3124" y="3765"/>
                    <a:pt x="3494" y="3765"/>
                  </a:cubicBezTo>
                  <a:close/>
                  <a:moveTo>
                    <a:pt x="5168" y="0"/>
                  </a:moveTo>
                  <a:cubicBezTo>
                    <a:pt x="3193" y="0"/>
                    <a:pt x="1562" y="1764"/>
                    <a:pt x="1395" y="3683"/>
                  </a:cubicBezTo>
                  <a:lnTo>
                    <a:pt x="1395" y="3683"/>
                  </a:lnTo>
                  <a:cubicBezTo>
                    <a:pt x="982" y="3973"/>
                    <a:pt x="640" y="4351"/>
                    <a:pt x="441" y="4819"/>
                  </a:cubicBezTo>
                  <a:cubicBezTo>
                    <a:pt x="1" y="5906"/>
                    <a:pt x="294" y="7111"/>
                    <a:pt x="765" y="8168"/>
                  </a:cubicBezTo>
                  <a:cubicBezTo>
                    <a:pt x="1235" y="9196"/>
                    <a:pt x="1881" y="10372"/>
                    <a:pt x="2850" y="11047"/>
                  </a:cubicBezTo>
                  <a:cubicBezTo>
                    <a:pt x="3378" y="11459"/>
                    <a:pt x="4016" y="11668"/>
                    <a:pt x="4657" y="11668"/>
                  </a:cubicBezTo>
                  <a:cubicBezTo>
                    <a:pt x="5158" y="11668"/>
                    <a:pt x="5660" y="11540"/>
                    <a:pt x="6111" y="11282"/>
                  </a:cubicBezTo>
                  <a:cubicBezTo>
                    <a:pt x="6450" y="11100"/>
                    <a:pt x="6280" y="10548"/>
                    <a:pt x="5951" y="10548"/>
                  </a:cubicBezTo>
                  <a:cubicBezTo>
                    <a:pt x="5909" y="10548"/>
                    <a:pt x="5864" y="10557"/>
                    <a:pt x="5817" y="10577"/>
                  </a:cubicBezTo>
                  <a:cubicBezTo>
                    <a:pt x="5552" y="10691"/>
                    <a:pt x="5289" y="10742"/>
                    <a:pt x="5033" y="10742"/>
                  </a:cubicBezTo>
                  <a:cubicBezTo>
                    <a:pt x="3902" y="10742"/>
                    <a:pt x="2902" y="9749"/>
                    <a:pt x="2351" y="8815"/>
                  </a:cubicBezTo>
                  <a:cubicBezTo>
                    <a:pt x="1714" y="7806"/>
                    <a:pt x="814" y="6103"/>
                    <a:pt x="1468" y="4917"/>
                  </a:cubicBezTo>
                  <a:lnTo>
                    <a:pt x="1468" y="4917"/>
                  </a:lnTo>
                  <a:cubicBezTo>
                    <a:pt x="1625" y="5583"/>
                    <a:pt x="1988" y="6185"/>
                    <a:pt x="2527" y="6641"/>
                  </a:cubicBezTo>
                  <a:cubicBezTo>
                    <a:pt x="2899" y="6935"/>
                    <a:pt x="3345" y="7082"/>
                    <a:pt x="3795" y="7082"/>
                  </a:cubicBezTo>
                  <a:cubicBezTo>
                    <a:pt x="4198" y="7082"/>
                    <a:pt x="4605" y="6965"/>
                    <a:pt x="4966" y="6729"/>
                  </a:cubicBezTo>
                  <a:cubicBezTo>
                    <a:pt x="5817" y="6141"/>
                    <a:pt x="5788" y="5084"/>
                    <a:pt x="5318" y="4261"/>
                  </a:cubicBezTo>
                  <a:cubicBezTo>
                    <a:pt x="4884" y="3465"/>
                    <a:pt x="4272" y="2986"/>
                    <a:pt x="3449" y="2986"/>
                  </a:cubicBezTo>
                  <a:cubicBezTo>
                    <a:pt x="3270" y="2986"/>
                    <a:pt x="3080" y="3009"/>
                    <a:pt x="2880" y="3057"/>
                  </a:cubicBezTo>
                  <a:cubicBezTo>
                    <a:pt x="2746" y="3084"/>
                    <a:pt x="2612" y="3118"/>
                    <a:pt x="2480" y="3159"/>
                  </a:cubicBezTo>
                  <a:lnTo>
                    <a:pt x="2480" y="3159"/>
                  </a:lnTo>
                  <a:cubicBezTo>
                    <a:pt x="2618" y="2690"/>
                    <a:pt x="2869" y="2256"/>
                    <a:pt x="3232" y="1911"/>
                  </a:cubicBezTo>
                  <a:cubicBezTo>
                    <a:pt x="3820" y="1353"/>
                    <a:pt x="4584" y="1029"/>
                    <a:pt x="5406" y="971"/>
                  </a:cubicBezTo>
                  <a:cubicBezTo>
                    <a:pt x="5964" y="883"/>
                    <a:pt x="5788" y="1"/>
                    <a:pt x="5259" y="1"/>
                  </a:cubicBezTo>
                  <a:cubicBezTo>
                    <a:pt x="5229" y="0"/>
                    <a:pt x="5199" y="0"/>
                    <a:pt x="5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9"/>
            <p:cNvSpPr/>
            <p:nvPr/>
          </p:nvSpPr>
          <p:spPr>
            <a:xfrm>
              <a:off x="3106275" y="2272875"/>
              <a:ext cx="47025" cy="5900"/>
            </a:xfrm>
            <a:custGeom>
              <a:avLst/>
              <a:gdLst/>
              <a:ahLst/>
              <a:cxnLst/>
              <a:rect l="l" t="t" r="r" b="b"/>
              <a:pathLst>
                <a:path w="1881" h="236" extrusionOk="0">
                  <a:moveTo>
                    <a:pt x="1469" y="0"/>
                  </a:moveTo>
                  <a:cubicBezTo>
                    <a:pt x="1116" y="21"/>
                    <a:pt x="777" y="42"/>
                    <a:pt x="433" y="42"/>
                  </a:cubicBezTo>
                  <a:cubicBezTo>
                    <a:pt x="290" y="42"/>
                    <a:pt x="146" y="38"/>
                    <a:pt x="0" y="30"/>
                  </a:cubicBezTo>
                  <a:lnTo>
                    <a:pt x="0" y="30"/>
                  </a:lnTo>
                  <a:lnTo>
                    <a:pt x="1880" y="235"/>
                  </a:lnTo>
                  <a:lnTo>
                    <a:pt x="1880" y="235"/>
                  </a:lnTo>
                  <a:lnTo>
                    <a:pt x="1469" y="0"/>
                  </a:lnTo>
                  <a:close/>
                </a:path>
              </a:pathLst>
            </a:custGeom>
            <a:solidFill>
              <a:srgbClr val="E09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9"/>
            <p:cNvSpPr/>
            <p:nvPr/>
          </p:nvSpPr>
          <p:spPr>
            <a:xfrm>
              <a:off x="2904300" y="1853325"/>
              <a:ext cx="460525" cy="419575"/>
            </a:xfrm>
            <a:custGeom>
              <a:avLst/>
              <a:gdLst/>
              <a:ahLst/>
              <a:cxnLst/>
              <a:rect l="l" t="t" r="r" b="b"/>
              <a:pathLst>
                <a:path w="18421" h="16783" extrusionOk="0">
                  <a:moveTo>
                    <a:pt x="11252" y="1"/>
                  </a:moveTo>
                  <a:cubicBezTo>
                    <a:pt x="11135" y="1"/>
                    <a:pt x="11018" y="3"/>
                    <a:pt x="10899" y="8"/>
                  </a:cubicBezTo>
                  <a:cubicBezTo>
                    <a:pt x="9695" y="37"/>
                    <a:pt x="8520" y="154"/>
                    <a:pt x="7315" y="301"/>
                  </a:cubicBezTo>
                  <a:cubicBezTo>
                    <a:pt x="5171" y="566"/>
                    <a:pt x="2938" y="1153"/>
                    <a:pt x="1411" y="2710"/>
                  </a:cubicBezTo>
                  <a:cubicBezTo>
                    <a:pt x="911" y="3180"/>
                    <a:pt x="559" y="3768"/>
                    <a:pt x="382" y="4444"/>
                  </a:cubicBezTo>
                  <a:cubicBezTo>
                    <a:pt x="0" y="5795"/>
                    <a:pt x="617" y="7234"/>
                    <a:pt x="1352" y="8468"/>
                  </a:cubicBezTo>
                  <a:cubicBezTo>
                    <a:pt x="2762" y="10819"/>
                    <a:pt x="4525" y="12904"/>
                    <a:pt x="6640" y="14667"/>
                  </a:cubicBezTo>
                  <a:cubicBezTo>
                    <a:pt x="7550" y="15460"/>
                    <a:pt x="8520" y="16165"/>
                    <a:pt x="9577" y="16782"/>
                  </a:cubicBezTo>
                  <a:cubicBezTo>
                    <a:pt x="12133" y="16577"/>
                    <a:pt x="14572" y="15548"/>
                    <a:pt x="16540" y="13874"/>
                  </a:cubicBezTo>
                  <a:cubicBezTo>
                    <a:pt x="17127" y="13404"/>
                    <a:pt x="17627" y="12816"/>
                    <a:pt x="17950" y="12141"/>
                  </a:cubicBezTo>
                  <a:cubicBezTo>
                    <a:pt x="18332" y="11230"/>
                    <a:pt x="18420" y="10260"/>
                    <a:pt x="18303" y="9320"/>
                  </a:cubicBezTo>
                  <a:cubicBezTo>
                    <a:pt x="18273" y="9056"/>
                    <a:pt x="18244" y="8821"/>
                    <a:pt x="18214" y="8586"/>
                  </a:cubicBezTo>
                  <a:cubicBezTo>
                    <a:pt x="17833" y="6177"/>
                    <a:pt x="16834" y="3915"/>
                    <a:pt x="15306" y="2035"/>
                  </a:cubicBezTo>
                  <a:cubicBezTo>
                    <a:pt x="14748" y="1241"/>
                    <a:pt x="13984" y="654"/>
                    <a:pt x="13103" y="272"/>
                  </a:cubicBezTo>
                  <a:cubicBezTo>
                    <a:pt x="12507" y="73"/>
                    <a:pt x="11890" y="1"/>
                    <a:pt x="11252"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9"/>
            <p:cNvSpPr/>
            <p:nvPr/>
          </p:nvSpPr>
          <p:spPr>
            <a:xfrm>
              <a:off x="2855825" y="1877400"/>
              <a:ext cx="200525" cy="236850"/>
            </a:xfrm>
            <a:custGeom>
              <a:avLst/>
              <a:gdLst/>
              <a:ahLst/>
              <a:cxnLst/>
              <a:rect l="l" t="t" r="r" b="b"/>
              <a:pathLst>
                <a:path w="8021" h="9474" extrusionOk="0">
                  <a:moveTo>
                    <a:pt x="3200" y="1"/>
                  </a:moveTo>
                  <a:cubicBezTo>
                    <a:pt x="2661" y="1"/>
                    <a:pt x="2125" y="210"/>
                    <a:pt x="1734" y="602"/>
                  </a:cubicBezTo>
                  <a:cubicBezTo>
                    <a:pt x="1176" y="1189"/>
                    <a:pt x="764" y="1924"/>
                    <a:pt x="588" y="2746"/>
                  </a:cubicBezTo>
                  <a:cubicBezTo>
                    <a:pt x="0" y="4979"/>
                    <a:pt x="206" y="7358"/>
                    <a:pt x="1176" y="9474"/>
                  </a:cubicBezTo>
                  <a:cubicBezTo>
                    <a:pt x="2086" y="8181"/>
                    <a:pt x="3585" y="7447"/>
                    <a:pt x="4907" y="6565"/>
                  </a:cubicBezTo>
                  <a:cubicBezTo>
                    <a:pt x="6229" y="5713"/>
                    <a:pt x="7551" y="4509"/>
                    <a:pt x="7697" y="2922"/>
                  </a:cubicBezTo>
                  <a:lnTo>
                    <a:pt x="8021" y="2511"/>
                  </a:lnTo>
                  <a:cubicBezTo>
                    <a:pt x="6875" y="2100"/>
                    <a:pt x="5817" y="1512"/>
                    <a:pt x="4848" y="778"/>
                  </a:cubicBezTo>
                  <a:cubicBezTo>
                    <a:pt x="4583" y="543"/>
                    <a:pt x="4319" y="337"/>
                    <a:pt x="3996" y="161"/>
                  </a:cubicBezTo>
                  <a:cubicBezTo>
                    <a:pt x="3741" y="53"/>
                    <a:pt x="3470" y="1"/>
                    <a:pt x="3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9"/>
            <p:cNvSpPr/>
            <p:nvPr/>
          </p:nvSpPr>
          <p:spPr>
            <a:xfrm>
              <a:off x="3068800" y="2062275"/>
              <a:ext cx="296025" cy="210625"/>
            </a:xfrm>
            <a:custGeom>
              <a:avLst/>
              <a:gdLst/>
              <a:ahLst/>
              <a:cxnLst/>
              <a:rect l="l" t="t" r="r" b="b"/>
              <a:pathLst>
                <a:path w="11841" h="8425" extrusionOk="0">
                  <a:moveTo>
                    <a:pt x="9681" y="1"/>
                  </a:moveTo>
                  <a:cubicBezTo>
                    <a:pt x="9304" y="1"/>
                    <a:pt x="8927" y="27"/>
                    <a:pt x="8550" y="81"/>
                  </a:cubicBezTo>
                  <a:cubicBezTo>
                    <a:pt x="6934" y="257"/>
                    <a:pt x="5318" y="463"/>
                    <a:pt x="3820" y="1080"/>
                  </a:cubicBezTo>
                  <a:cubicBezTo>
                    <a:pt x="2322" y="1726"/>
                    <a:pt x="970" y="2813"/>
                    <a:pt x="353" y="4311"/>
                  </a:cubicBezTo>
                  <a:cubicBezTo>
                    <a:pt x="89" y="4958"/>
                    <a:pt x="1" y="5633"/>
                    <a:pt x="60" y="6309"/>
                  </a:cubicBezTo>
                  <a:cubicBezTo>
                    <a:pt x="295" y="7602"/>
                    <a:pt x="1264" y="8336"/>
                    <a:pt x="2997" y="8424"/>
                  </a:cubicBezTo>
                  <a:cubicBezTo>
                    <a:pt x="5553" y="8219"/>
                    <a:pt x="7992" y="7190"/>
                    <a:pt x="9960" y="5516"/>
                  </a:cubicBezTo>
                  <a:cubicBezTo>
                    <a:pt x="10547" y="5046"/>
                    <a:pt x="11047" y="4458"/>
                    <a:pt x="11370" y="3783"/>
                  </a:cubicBezTo>
                  <a:cubicBezTo>
                    <a:pt x="11752" y="2872"/>
                    <a:pt x="11840" y="1902"/>
                    <a:pt x="11723" y="962"/>
                  </a:cubicBezTo>
                  <a:cubicBezTo>
                    <a:pt x="11693" y="698"/>
                    <a:pt x="11664" y="463"/>
                    <a:pt x="11634" y="228"/>
                  </a:cubicBezTo>
                  <a:cubicBezTo>
                    <a:pt x="10983" y="79"/>
                    <a:pt x="10332" y="1"/>
                    <a:pt x="9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9"/>
            <p:cNvSpPr/>
            <p:nvPr/>
          </p:nvSpPr>
          <p:spPr>
            <a:xfrm>
              <a:off x="3149600" y="2162400"/>
              <a:ext cx="76400" cy="64950"/>
            </a:xfrm>
            <a:custGeom>
              <a:avLst/>
              <a:gdLst/>
              <a:ahLst/>
              <a:cxnLst/>
              <a:rect l="l" t="t" r="r" b="b"/>
              <a:pathLst>
                <a:path w="3056" h="2598" extrusionOk="0">
                  <a:moveTo>
                    <a:pt x="852" y="13"/>
                  </a:moveTo>
                  <a:lnTo>
                    <a:pt x="1020" y="33"/>
                  </a:lnTo>
                  <a:lnTo>
                    <a:pt x="1020" y="33"/>
                  </a:lnTo>
                  <a:cubicBezTo>
                    <a:pt x="964" y="28"/>
                    <a:pt x="908" y="22"/>
                    <a:pt x="852" y="13"/>
                  </a:cubicBezTo>
                  <a:close/>
                  <a:moveTo>
                    <a:pt x="782" y="1"/>
                  </a:moveTo>
                  <a:cubicBezTo>
                    <a:pt x="688" y="1"/>
                    <a:pt x="586" y="28"/>
                    <a:pt x="500" y="71"/>
                  </a:cubicBezTo>
                  <a:cubicBezTo>
                    <a:pt x="454" y="87"/>
                    <a:pt x="408" y="110"/>
                    <a:pt x="367" y="137"/>
                  </a:cubicBezTo>
                  <a:lnTo>
                    <a:pt x="367" y="137"/>
                  </a:lnTo>
                  <a:lnTo>
                    <a:pt x="412" y="101"/>
                  </a:lnTo>
                  <a:lnTo>
                    <a:pt x="412" y="101"/>
                  </a:lnTo>
                  <a:cubicBezTo>
                    <a:pt x="294" y="159"/>
                    <a:pt x="206" y="248"/>
                    <a:pt x="147" y="365"/>
                  </a:cubicBezTo>
                  <a:cubicBezTo>
                    <a:pt x="0" y="600"/>
                    <a:pt x="0" y="894"/>
                    <a:pt x="147" y="1129"/>
                  </a:cubicBezTo>
                  <a:cubicBezTo>
                    <a:pt x="177" y="1217"/>
                    <a:pt x="235" y="1305"/>
                    <a:pt x="265" y="1393"/>
                  </a:cubicBezTo>
                  <a:cubicBezTo>
                    <a:pt x="353" y="1511"/>
                    <a:pt x="412" y="1599"/>
                    <a:pt x="500" y="1687"/>
                  </a:cubicBezTo>
                  <a:cubicBezTo>
                    <a:pt x="559" y="1746"/>
                    <a:pt x="588" y="1775"/>
                    <a:pt x="647" y="1834"/>
                  </a:cubicBezTo>
                  <a:cubicBezTo>
                    <a:pt x="823" y="1981"/>
                    <a:pt x="1029" y="2128"/>
                    <a:pt x="1234" y="2304"/>
                  </a:cubicBezTo>
                  <a:cubicBezTo>
                    <a:pt x="1352" y="2421"/>
                    <a:pt x="1528" y="2510"/>
                    <a:pt x="1704" y="2568"/>
                  </a:cubicBezTo>
                  <a:lnTo>
                    <a:pt x="1969" y="2598"/>
                  </a:lnTo>
                  <a:cubicBezTo>
                    <a:pt x="2174" y="2598"/>
                    <a:pt x="2351" y="2568"/>
                    <a:pt x="2527" y="2451"/>
                  </a:cubicBezTo>
                  <a:cubicBezTo>
                    <a:pt x="2644" y="2392"/>
                    <a:pt x="2733" y="2304"/>
                    <a:pt x="2821" y="2186"/>
                  </a:cubicBezTo>
                  <a:cubicBezTo>
                    <a:pt x="2909" y="2069"/>
                    <a:pt x="2968" y="1951"/>
                    <a:pt x="2997" y="1834"/>
                  </a:cubicBezTo>
                  <a:cubicBezTo>
                    <a:pt x="3056" y="1687"/>
                    <a:pt x="3056" y="1540"/>
                    <a:pt x="3026" y="1393"/>
                  </a:cubicBezTo>
                  <a:cubicBezTo>
                    <a:pt x="3026" y="1246"/>
                    <a:pt x="2968" y="1099"/>
                    <a:pt x="2909" y="982"/>
                  </a:cubicBezTo>
                  <a:cubicBezTo>
                    <a:pt x="2821" y="835"/>
                    <a:pt x="2674" y="718"/>
                    <a:pt x="2527" y="629"/>
                  </a:cubicBezTo>
                  <a:cubicBezTo>
                    <a:pt x="2321" y="512"/>
                    <a:pt x="2116" y="394"/>
                    <a:pt x="1910" y="306"/>
                  </a:cubicBezTo>
                  <a:cubicBezTo>
                    <a:pt x="1734" y="189"/>
                    <a:pt x="1557" y="130"/>
                    <a:pt x="1381" y="71"/>
                  </a:cubicBezTo>
                  <a:cubicBezTo>
                    <a:pt x="1269" y="53"/>
                    <a:pt x="1156" y="46"/>
                    <a:pt x="1044" y="36"/>
                  </a:cubicBezTo>
                  <a:lnTo>
                    <a:pt x="1044" y="36"/>
                  </a:lnTo>
                  <a:lnTo>
                    <a:pt x="882" y="13"/>
                  </a:lnTo>
                  <a:cubicBezTo>
                    <a:pt x="850" y="5"/>
                    <a:pt x="817" y="1"/>
                    <a:pt x="782"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9"/>
            <p:cNvSpPr/>
            <p:nvPr/>
          </p:nvSpPr>
          <p:spPr>
            <a:xfrm>
              <a:off x="3264175" y="2119825"/>
              <a:ext cx="47750" cy="70100"/>
            </a:xfrm>
            <a:custGeom>
              <a:avLst/>
              <a:gdLst/>
              <a:ahLst/>
              <a:cxnLst/>
              <a:rect l="l" t="t" r="r" b="b"/>
              <a:pathLst>
                <a:path w="1910" h="2804" extrusionOk="0">
                  <a:moveTo>
                    <a:pt x="1275" y="0"/>
                  </a:moveTo>
                  <a:cubicBezTo>
                    <a:pt x="1156" y="0"/>
                    <a:pt x="1048" y="27"/>
                    <a:pt x="940" y="70"/>
                  </a:cubicBezTo>
                  <a:cubicBezTo>
                    <a:pt x="735" y="188"/>
                    <a:pt x="588" y="335"/>
                    <a:pt x="500" y="540"/>
                  </a:cubicBezTo>
                  <a:cubicBezTo>
                    <a:pt x="412" y="717"/>
                    <a:pt x="353" y="864"/>
                    <a:pt x="265" y="1040"/>
                  </a:cubicBezTo>
                  <a:cubicBezTo>
                    <a:pt x="206" y="1275"/>
                    <a:pt x="118" y="1539"/>
                    <a:pt x="59" y="1774"/>
                  </a:cubicBezTo>
                  <a:cubicBezTo>
                    <a:pt x="0" y="2009"/>
                    <a:pt x="30" y="2215"/>
                    <a:pt x="147" y="2421"/>
                  </a:cubicBezTo>
                  <a:cubicBezTo>
                    <a:pt x="235" y="2597"/>
                    <a:pt x="412" y="2744"/>
                    <a:pt x="617" y="2773"/>
                  </a:cubicBezTo>
                  <a:cubicBezTo>
                    <a:pt x="701" y="2794"/>
                    <a:pt x="784" y="2804"/>
                    <a:pt x="864" y="2804"/>
                  </a:cubicBezTo>
                  <a:cubicBezTo>
                    <a:pt x="1011" y="2804"/>
                    <a:pt x="1150" y="2771"/>
                    <a:pt x="1264" y="2714"/>
                  </a:cubicBezTo>
                  <a:cubicBezTo>
                    <a:pt x="1440" y="2597"/>
                    <a:pt x="1587" y="2421"/>
                    <a:pt x="1646" y="2215"/>
                  </a:cubicBezTo>
                  <a:cubicBezTo>
                    <a:pt x="1675" y="1951"/>
                    <a:pt x="1734" y="1716"/>
                    <a:pt x="1792" y="1481"/>
                  </a:cubicBezTo>
                  <a:cubicBezTo>
                    <a:pt x="1822" y="1363"/>
                    <a:pt x="1851" y="1216"/>
                    <a:pt x="1881" y="1099"/>
                  </a:cubicBezTo>
                  <a:cubicBezTo>
                    <a:pt x="1910" y="981"/>
                    <a:pt x="1910" y="864"/>
                    <a:pt x="1910" y="746"/>
                  </a:cubicBezTo>
                  <a:cubicBezTo>
                    <a:pt x="1881" y="599"/>
                    <a:pt x="1851" y="482"/>
                    <a:pt x="1792" y="364"/>
                  </a:cubicBezTo>
                  <a:cubicBezTo>
                    <a:pt x="1792" y="335"/>
                    <a:pt x="1792" y="335"/>
                    <a:pt x="1763" y="305"/>
                  </a:cubicBezTo>
                  <a:cubicBezTo>
                    <a:pt x="1675" y="159"/>
                    <a:pt x="1557" y="70"/>
                    <a:pt x="1410" y="12"/>
                  </a:cubicBezTo>
                  <a:cubicBezTo>
                    <a:pt x="1363" y="4"/>
                    <a:pt x="1318" y="0"/>
                    <a:pt x="1275"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9"/>
            <p:cNvSpPr/>
            <p:nvPr/>
          </p:nvSpPr>
          <p:spPr>
            <a:xfrm>
              <a:off x="3050450" y="2025975"/>
              <a:ext cx="73475" cy="65400"/>
            </a:xfrm>
            <a:custGeom>
              <a:avLst/>
              <a:gdLst/>
              <a:ahLst/>
              <a:cxnLst/>
              <a:rect l="l" t="t" r="r" b="b"/>
              <a:pathLst>
                <a:path w="2939" h="2616" extrusionOk="0">
                  <a:moveTo>
                    <a:pt x="1361" y="0"/>
                  </a:moveTo>
                  <a:cubicBezTo>
                    <a:pt x="1135" y="0"/>
                    <a:pt x="909" y="82"/>
                    <a:pt x="735" y="240"/>
                  </a:cubicBezTo>
                  <a:cubicBezTo>
                    <a:pt x="441" y="505"/>
                    <a:pt x="236" y="857"/>
                    <a:pt x="147" y="1239"/>
                  </a:cubicBezTo>
                  <a:cubicBezTo>
                    <a:pt x="1" y="1650"/>
                    <a:pt x="30" y="2120"/>
                    <a:pt x="236" y="2532"/>
                  </a:cubicBezTo>
                  <a:cubicBezTo>
                    <a:pt x="270" y="2589"/>
                    <a:pt x="322" y="2615"/>
                    <a:pt x="373" y="2615"/>
                  </a:cubicBezTo>
                  <a:cubicBezTo>
                    <a:pt x="453" y="2615"/>
                    <a:pt x="529" y="2551"/>
                    <a:pt x="529" y="2444"/>
                  </a:cubicBezTo>
                  <a:lnTo>
                    <a:pt x="559" y="2444"/>
                  </a:lnTo>
                  <a:cubicBezTo>
                    <a:pt x="500" y="2120"/>
                    <a:pt x="500" y="1827"/>
                    <a:pt x="559" y="1533"/>
                  </a:cubicBezTo>
                  <a:cubicBezTo>
                    <a:pt x="617" y="1239"/>
                    <a:pt x="735" y="945"/>
                    <a:pt x="911" y="740"/>
                  </a:cubicBezTo>
                  <a:cubicBezTo>
                    <a:pt x="999" y="622"/>
                    <a:pt x="1117" y="534"/>
                    <a:pt x="1264" y="505"/>
                  </a:cubicBezTo>
                  <a:cubicBezTo>
                    <a:pt x="1293" y="497"/>
                    <a:pt x="1324" y="494"/>
                    <a:pt x="1356" y="494"/>
                  </a:cubicBezTo>
                  <a:cubicBezTo>
                    <a:pt x="1451" y="494"/>
                    <a:pt x="1550" y="527"/>
                    <a:pt x="1616" y="593"/>
                  </a:cubicBezTo>
                  <a:cubicBezTo>
                    <a:pt x="1851" y="798"/>
                    <a:pt x="2057" y="1034"/>
                    <a:pt x="2174" y="1327"/>
                  </a:cubicBezTo>
                  <a:cubicBezTo>
                    <a:pt x="2233" y="1474"/>
                    <a:pt x="2292" y="1650"/>
                    <a:pt x="2321" y="1797"/>
                  </a:cubicBezTo>
                  <a:cubicBezTo>
                    <a:pt x="2351" y="2003"/>
                    <a:pt x="2292" y="2267"/>
                    <a:pt x="2439" y="2385"/>
                  </a:cubicBezTo>
                  <a:cubicBezTo>
                    <a:pt x="2483" y="2429"/>
                    <a:pt x="2542" y="2451"/>
                    <a:pt x="2600" y="2451"/>
                  </a:cubicBezTo>
                  <a:cubicBezTo>
                    <a:pt x="2659" y="2451"/>
                    <a:pt x="2718" y="2429"/>
                    <a:pt x="2762" y="2385"/>
                  </a:cubicBezTo>
                  <a:cubicBezTo>
                    <a:pt x="2938" y="2238"/>
                    <a:pt x="2850" y="1944"/>
                    <a:pt x="2821" y="1739"/>
                  </a:cubicBezTo>
                  <a:cubicBezTo>
                    <a:pt x="2791" y="1533"/>
                    <a:pt x="2733" y="1327"/>
                    <a:pt x="2644" y="1151"/>
                  </a:cubicBezTo>
                  <a:cubicBezTo>
                    <a:pt x="2498" y="769"/>
                    <a:pt x="2233" y="446"/>
                    <a:pt x="1910" y="182"/>
                  </a:cubicBezTo>
                  <a:cubicBezTo>
                    <a:pt x="1748" y="60"/>
                    <a:pt x="1554" y="0"/>
                    <a:pt x="13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9"/>
            <p:cNvSpPr/>
            <p:nvPr/>
          </p:nvSpPr>
          <p:spPr>
            <a:xfrm>
              <a:off x="3265650" y="2040050"/>
              <a:ext cx="25" cy="25"/>
            </a:xfrm>
            <a:custGeom>
              <a:avLst/>
              <a:gdLst/>
              <a:ahLst/>
              <a:cxnLst/>
              <a:rect l="l" t="t" r="r" b="b"/>
              <a:pathLst>
                <a:path w="1" h="1" extrusionOk="0">
                  <a:moveTo>
                    <a:pt x="0" y="0"/>
                  </a:moveTo>
                  <a:close/>
                </a:path>
              </a:pathLst>
            </a:custGeom>
            <a:solidFill>
              <a:srgbClr val="79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9"/>
            <p:cNvSpPr/>
            <p:nvPr/>
          </p:nvSpPr>
          <p:spPr>
            <a:xfrm>
              <a:off x="3269325" y="1995400"/>
              <a:ext cx="57300" cy="53450"/>
            </a:xfrm>
            <a:custGeom>
              <a:avLst/>
              <a:gdLst/>
              <a:ahLst/>
              <a:cxnLst/>
              <a:rect l="l" t="t" r="r" b="b"/>
              <a:pathLst>
                <a:path w="2292" h="2138" extrusionOk="0">
                  <a:moveTo>
                    <a:pt x="1025" y="1"/>
                  </a:moveTo>
                  <a:cubicBezTo>
                    <a:pt x="838" y="1"/>
                    <a:pt x="646" y="72"/>
                    <a:pt x="499" y="200"/>
                  </a:cubicBezTo>
                  <a:cubicBezTo>
                    <a:pt x="294" y="376"/>
                    <a:pt x="176" y="611"/>
                    <a:pt x="118" y="905"/>
                  </a:cubicBezTo>
                  <a:cubicBezTo>
                    <a:pt x="59" y="1081"/>
                    <a:pt x="29" y="1258"/>
                    <a:pt x="0" y="1463"/>
                  </a:cubicBezTo>
                  <a:cubicBezTo>
                    <a:pt x="0" y="1640"/>
                    <a:pt x="29" y="1845"/>
                    <a:pt x="59" y="2051"/>
                  </a:cubicBezTo>
                  <a:cubicBezTo>
                    <a:pt x="71" y="2113"/>
                    <a:pt x="115" y="2138"/>
                    <a:pt x="161" y="2138"/>
                  </a:cubicBezTo>
                  <a:cubicBezTo>
                    <a:pt x="225" y="2138"/>
                    <a:pt x="294" y="2090"/>
                    <a:pt x="294" y="2021"/>
                  </a:cubicBezTo>
                  <a:cubicBezTo>
                    <a:pt x="323" y="1728"/>
                    <a:pt x="353" y="1434"/>
                    <a:pt x="411" y="1170"/>
                  </a:cubicBezTo>
                  <a:cubicBezTo>
                    <a:pt x="470" y="964"/>
                    <a:pt x="558" y="758"/>
                    <a:pt x="676" y="611"/>
                  </a:cubicBezTo>
                  <a:cubicBezTo>
                    <a:pt x="745" y="496"/>
                    <a:pt x="869" y="417"/>
                    <a:pt x="1004" y="417"/>
                  </a:cubicBezTo>
                  <a:cubicBezTo>
                    <a:pt x="1041" y="417"/>
                    <a:pt x="1079" y="423"/>
                    <a:pt x="1116" y="435"/>
                  </a:cubicBezTo>
                  <a:cubicBezTo>
                    <a:pt x="1351" y="523"/>
                    <a:pt x="1498" y="700"/>
                    <a:pt x="1586" y="935"/>
                  </a:cubicBezTo>
                  <a:cubicBezTo>
                    <a:pt x="1645" y="1052"/>
                    <a:pt x="1704" y="1199"/>
                    <a:pt x="1763" y="1346"/>
                  </a:cubicBezTo>
                  <a:cubicBezTo>
                    <a:pt x="1792" y="1493"/>
                    <a:pt x="1792" y="1698"/>
                    <a:pt x="1939" y="1816"/>
                  </a:cubicBezTo>
                  <a:cubicBezTo>
                    <a:pt x="1968" y="1845"/>
                    <a:pt x="2012" y="1860"/>
                    <a:pt x="2056" y="1860"/>
                  </a:cubicBezTo>
                  <a:cubicBezTo>
                    <a:pt x="2101" y="1860"/>
                    <a:pt x="2145" y="1845"/>
                    <a:pt x="2174" y="1816"/>
                  </a:cubicBezTo>
                  <a:cubicBezTo>
                    <a:pt x="2291" y="1640"/>
                    <a:pt x="2291" y="1434"/>
                    <a:pt x="2203" y="1258"/>
                  </a:cubicBezTo>
                  <a:cubicBezTo>
                    <a:pt x="2145" y="1081"/>
                    <a:pt x="2086" y="935"/>
                    <a:pt x="1998" y="758"/>
                  </a:cubicBezTo>
                  <a:cubicBezTo>
                    <a:pt x="1880" y="464"/>
                    <a:pt x="1645" y="229"/>
                    <a:pt x="1351" y="83"/>
                  </a:cubicBezTo>
                  <a:cubicBezTo>
                    <a:pt x="1252" y="27"/>
                    <a:pt x="1139" y="1"/>
                    <a:pt x="1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9"/>
            <p:cNvSpPr/>
            <p:nvPr/>
          </p:nvSpPr>
          <p:spPr>
            <a:xfrm>
              <a:off x="2518375" y="2331925"/>
              <a:ext cx="59125" cy="57750"/>
            </a:xfrm>
            <a:custGeom>
              <a:avLst/>
              <a:gdLst/>
              <a:ahLst/>
              <a:cxnLst/>
              <a:rect l="l" t="t" r="r" b="b"/>
              <a:pathLst>
                <a:path w="2365" h="2310" extrusionOk="0">
                  <a:moveTo>
                    <a:pt x="1728" y="1331"/>
                  </a:moveTo>
                  <a:cubicBezTo>
                    <a:pt x="1724" y="1331"/>
                    <a:pt x="1739" y="1343"/>
                    <a:pt x="1753" y="1353"/>
                  </a:cubicBezTo>
                  <a:lnTo>
                    <a:pt x="1753" y="1353"/>
                  </a:lnTo>
                  <a:cubicBezTo>
                    <a:pt x="1752" y="1350"/>
                    <a:pt x="1750" y="1345"/>
                    <a:pt x="1748" y="1340"/>
                  </a:cubicBezTo>
                  <a:cubicBezTo>
                    <a:pt x="1736" y="1334"/>
                    <a:pt x="1730" y="1331"/>
                    <a:pt x="1728" y="1331"/>
                  </a:cubicBezTo>
                  <a:close/>
                  <a:moveTo>
                    <a:pt x="246" y="0"/>
                  </a:moveTo>
                  <a:cubicBezTo>
                    <a:pt x="113" y="0"/>
                    <a:pt x="1" y="103"/>
                    <a:pt x="44" y="253"/>
                  </a:cubicBezTo>
                  <a:lnTo>
                    <a:pt x="73" y="282"/>
                  </a:lnTo>
                  <a:cubicBezTo>
                    <a:pt x="73" y="341"/>
                    <a:pt x="73" y="400"/>
                    <a:pt x="73" y="458"/>
                  </a:cubicBezTo>
                  <a:cubicBezTo>
                    <a:pt x="102" y="488"/>
                    <a:pt x="102" y="517"/>
                    <a:pt x="102" y="547"/>
                  </a:cubicBezTo>
                  <a:cubicBezTo>
                    <a:pt x="102" y="554"/>
                    <a:pt x="102" y="563"/>
                    <a:pt x="102" y="576"/>
                  </a:cubicBezTo>
                  <a:cubicBezTo>
                    <a:pt x="161" y="693"/>
                    <a:pt x="220" y="811"/>
                    <a:pt x="308" y="928"/>
                  </a:cubicBezTo>
                  <a:cubicBezTo>
                    <a:pt x="426" y="1134"/>
                    <a:pt x="602" y="1340"/>
                    <a:pt x="778" y="1545"/>
                  </a:cubicBezTo>
                  <a:cubicBezTo>
                    <a:pt x="925" y="1692"/>
                    <a:pt x="1101" y="1869"/>
                    <a:pt x="1277" y="2015"/>
                  </a:cubicBezTo>
                  <a:cubicBezTo>
                    <a:pt x="1336" y="2045"/>
                    <a:pt x="1395" y="2104"/>
                    <a:pt x="1483" y="2133"/>
                  </a:cubicBezTo>
                  <a:cubicBezTo>
                    <a:pt x="1542" y="2192"/>
                    <a:pt x="1630" y="2221"/>
                    <a:pt x="1689" y="2221"/>
                  </a:cubicBezTo>
                  <a:cubicBezTo>
                    <a:pt x="1806" y="2250"/>
                    <a:pt x="1924" y="2280"/>
                    <a:pt x="2071" y="2309"/>
                  </a:cubicBezTo>
                  <a:cubicBezTo>
                    <a:pt x="2247" y="2309"/>
                    <a:pt x="2364" y="2104"/>
                    <a:pt x="2276" y="1927"/>
                  </a:cubicBezTo>
                  <a:cubicBezTo>
                    <a:pt x="2218" y="1839"/>
                    <a:pt x="2159" y="1751"/>
                    <a:pt x="2071" y="1663"/>
                  </a:cubicBezTo>
                  <a:lnTo>
                    <a:pt x="2053" y="1646"/>
                  </a:lnTo>
                  <a:lnTo>
                    <a:pt x="2053" y="1646"/>
                  </a:lnTo>
                  <a:cubicBezTo>
                    <a:pt x="2050" y="1632"/>
                    <a:pt x="2041" y="1604"/>
                    <a:pt x="2041" y="1604"/>
                  </a:cubicBezTo>
                  <a:cubicBezTo>
                    <a:pt x="1953" y="1516"/>
                    <a:pt x="1894" y="1457"/>
                    <a:pt x="1806" y="1398"/>
                  </a:cubicBezTo>
                  <a:lnTo>
                    <a:pt x="1777" y="1369"/>
                  </a:lnTo>
                  <a:cubicBezTo>
                    <a:pt x="1777" y="1369"/>
                    <a:pt x="1765" y="1361"/>
                    <a:pt x="1753" y="1353"/>
                  </a:cubicBezTo>
                  <a:lnTo>
                    <a:pt x="1753" y="1353"/>
                  </a:lnTo>
                  <a:cubicBezTo>
                    <a:pt x="1757" y="1361"/>
                    <a:pt x="1756" y="1365"/>
                    <a:pt x="1754" y="1365"/>
                  </a:cubicBezTo>
                  <a:cubicBezTo>
                    <a:pt x="1746" y="1365"/>
                    <a:pt x="1718" y="1331"/>
                    <a:pt x="1718" y="1310"/>
                  </a:cubicBezTo>
                  <a:lnTo>
                    <a:pt x="1659" y="1281"/>
                  </a:lnTo>
                  <a:cubicBezTo>
                    <a:pt x="1571" y="1222"/>
                    <a:pt x="1483" y="1134"/>
                    <a:pt x="1424" y="1075"/>
                  </a:cubicBezTo>
                  <a:cubicBezTo>
                    <a:pt x="1277" y="928"/>
                    <a:pt x="1131" y="811"/>
                    <a:pt x="1013" y="664"/>
                  </a:cubicBezTo>
                  <a:cubicBezTo>
                    <a:pt x="925" y="605"/>
                    <a:pt x="866" y="517"/>
                    <a:pt x="807" y="429"/>
                  </a:cubicBezTo>
                  <a:cubicBezTo>
                    <a:pt x="742" y="342"/>
                    <a:pt x="676" y="271"/>
                    <a:pt x="587" y="228"/>
                  </a:cubicBezTo>
                  <a:lnTo>
                    <a:pt x="587" y="228"/>
                  </a:lnTo>
                  <a:cubicBezTo>
                    <a:pt x="513" y="145"/>
                    <a:pt x="435" y="96"/>
                    <a:pt x="338" y="47"/>
                  </a:cubicBezTo>
                  <a:lnTo>
                    <a:pt x="338" y="47"/>
                  </a:lnTo>
                  <a:lnTo>
                    <a:pt x="455" y="106"/>
                  </a:lnTo>
                  <a:lnTo>
                    <a:pt x="396" y="47"/>
                  </a:lnTo>
                  <a:cubicBezTo>
                    <a:pt x="348" y="15"/>
                    <a:pt x="295" y="0"/>
                    <a:pt x="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9"/>
            <p:cNvSpPr/>
            <p:nvPr/>
          </p:nvSpPr>
          <p:spPr>
            <a:xfrm>
              <a:off x="2582625" y="2349675"/>
              <a:ext cx="44825" cy="37325"/>
            </a:xfrm>
            <a:custGeom>
              <a:avLst/>
              <a:gdLst/>
              <a:ahLst/>
              <a:cxnLst/>
              <a:rect l="l" t="t" r="r" b="b"/>
              <a:pathLst>
                <a:path w="1793" h="1493" extrusionOk="0">
                  <a:moveTo>
                    <a:pt x="361" y="1"/>
                  </a:moveTo>
                  <a:cubicBezTo>
                    <a:pt x="331" y="1"/>
                    <a:pt x="299" y="4"/>
                    <a:pt x="264" y="13"/>
                  </a:cubicBezTo>
                  <a:cubicBezTo>
                    <a:pt x="206" y="42"/>
                    <a:pt x="118" y="101"/>
                    <a:pt x="88" y="160"/>
                  </a:cubicBezTo>
                  <a:cubicBezTo>
                    <a:pt x="29" y="218"/>
                    <a:pt x="0" y="307"/>
                    <a:pt x="0" y="365"/>
                  </a:cubicBezTo>
                  <a:cubicBezTo>
                    <a:pt x="0" y="483"/>
                    <a:pt x="29" y="571"/>
                    <a:pt x="118" y="630"/>
                  </a:cubicBezTo>
                  <a:lnTo>
                    <a:pt x="676" y="1070"/>
                  </a:lnTo>
                  <a:lnTo>
                    <a:pt x="940" y="1305"/>
                  </a:lnTo>
                  <a:cubicBezTo>
                    <a:pt x="1028" y="1364"/>
                    <a:pt x="1087" y="1394"/>
                    <a:pt x="1175" y="1423"/>
                  </a:cubicBezTo>
                  <a:cubicBezTo>
                    <a:pt x="1205" y="1423"/>
                    <a:pt x="1234" y="1423"/>
                    <a:pt x="1263" y="1452"/>
                  </a:cubicBezTo>
                  <a:lnTo>
                    <a:pt x="1410" y="1482"/>
                  </a:lnTo>
                  <a:cubicBezTo>
                    <a:pt x="1440" y="1489"/>
                    <a:pt x="1469" y="1493"/>
                    <a:pt x="1497" y="1493"/>
                  </a:cubicBezTo>
                  <a:cubicBezTo>
                    <a:pt x="1583" y="1493"/>
                    <a:pt x="1660" y="1460"/>
                    <a:pt x="1704" y="1394"/>
                  </a:cubicBezTo>
                  <a:cubicBezTo>
                    <a:pt x="1792" y="1276"/>
                    <a:pt x="1792" y="1159"/>
                    <a:pt x="1733" y="1070"/>
                  </a:cubicBezTo>
                  <a:lnTo>
                    <a:pt x="1645" y="923"/>
                  </a:lnTo>
                  <a:lnTo>
                    <a:pt x="1616" y="865"/>
                  </a:lnTo>
                  <a:cubicBezTo>
                    <a:pt x="1557" y="777"/>
                    <a:pt x="1498" y="718"/>
                    <a:pt x="1440" y="688"/>
                  </a:cubicBezTo>
                  <a:cubicBezTo>
                    <a:pt x="1351" y="600"/>
                    <a:pt x="1234" y="542"/>
                    <a:pt x="1146" y="483"/>
                  </a:cubicBezTo>
                  <a:lnTo>
                    <a:pt x="558" y="42"/>
                  </a:lnTo>
                  <a:cubicBezTo>
                    <a:pt x="496" y="21"/>
                    <a:pt x="434" y="1"/>
                    <a:pt x="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9"/>
            <p:cNvSpPr/>
            <p:nvPr/>
          </p:nvSpPr>
          <p:spPr>
            <a:xfrm>
              <a:off x="3137125" y="1901500"/>
              <a:ext cx="46275" cy="39125"/>
            </a:xfrm>
            <a:custGeom>
              <a:avLst/>
              <a:gdLst/>
              <a:ahLst/>
              <a:cxnLst/>
              <a:rect l="l" t="t" r="r" b="b"/>
              <a:pathLst>
                <a:path w="1851" h="1565" extrusionOk="0">
                  <a:moveTo>
                    <a:pt x="374" y="0"/>
                  </a:moveTo>
                  <a:cubicBezTo>
                    <a:pt x="337" y="0"/>
                    <a:pt x="301" y="7"/>
                    <a:pt x="264" y="19"/>
                  </a:cubicBezTo>
                  <a:cubicBezTo>
                    <a:pt x="206" y="19"/>
                    <a:pt x="147" y="78"/>
                    <a:pt x="118" y="137"/>
                  </a:cubicBezTo>
                  <a:cubicBezTo>
                    <a:pt x="0" y="255"/>
                    <a:pt x="0" y="431"/>
                    <a:pt x="118" y="548"/>
                  </a:cubicBezTo>
                  <a:lnTo>
                    <a:pt x="764" y="1077"/>
                  </a:lnTo>
                  <a:cubicBezTo>
                    <a:pt x="881" y="1165"/>
                    <a:pt x="999" y="1283"/>
                    <a:pt x="1116" y="1371"/>
                  </a:cubicBezTo>
                  <a:lnTo>
                    <a:pt x="1293" y="1488"/>
                  </a:lnTo>
                  <a:cubicBezTo>
                    <a:pt x="1367" y="1544"/>
                    <a:pt x="1442" y="1565"/>
                    <a:pt x="1524" y="1565"/>
                  </a:cubicBezTo>
                  <a:cubicBezTo>
                    <a:pt x="1571" y="1565"/>
                    <a:pt x="1621" y="1558"/>
                    <a:pt x="1675" y="1547"/>
                  </a:cubicBezTo>
                  <a:cubicBezTo>
                    <a:pt x="1763" y="1518"/>
                    <a:pt x="1851" y="1400"/>
                    <a:pt x="1851" y="1283"/>
                  </a:cubicBezTo>
                  <a:cubicBezTo>
                    <a:pt x="1851" y="1165"/>
                    <a:pt x="1792" y="1048"/>
                    <a:pt x="1704" y="989"/>
                  </a:cubicBezTo>
                  <a:lnTo>
                    <a:pt x="1557" y="842"/>
                  </a:lnTo>
                  <a:cubicBezTo>
                    <a:pt x="1440" y="725"/>
                    <a:pt x="1293" y="636"/>
                    <a:pt x="1175" y="548"/>
                  </a:cubicBezTo>
                  <a:lnTo>
                    <a:pt x="529" y="49"/>
                  </a:lnTo>
                  <a:cubicBezTo>
                    <a:pt x="477" y="14"/>
                    <a:pt x="426"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9"/>
            <p:cNvSpPr/>
            <p:nvPr/>
          </p:nvSpPr>
          <p:spPr>
            <a:xfrm>
              <a:off x="3178250" y="1899500"/>
              <a:ext cx="41150" cy="28200"/>
            </a:xfrm>
            <a:custGeom>
              <a:avLst/>
              <a:gdLst/>
              <a:ahLst/>
              <a:cxnLst/>
              <a:rect l="l" t="t" r="r" b="b"/>
              <a:pathLst>
                <a:path w="1646" h="1128" extrusionOk="0">
                  <a:moveTo>
                    <a:pt x="296" y="1"/>
                  </a:moveTo>
                  <a:cubicBezTo>
                    <a:pt x="200" y="1"/>
                    <a:pt x="104" y="39"/>
                    <a:pt x="59" y="129"/>
                  </a:cubicBezTo>
                  <a:cubicBezTo>
                    <a:pt x="0" y="246"/>
                    <a:pt x="30" y="364"/>
                    <a:pt x="118" y="452"/>
                  </a:cubicBezTo>
                  <a:cubicBezTo>
                    <a:pt x="294" y="628"/>
                    <a:pt x="470" y="775"/>
                    <a:pt x="676" y="893"/>
                  </a:cubicBezTo>
                  <a:cubicBezTo>
                    <a:pt x="735" y="922"/>
                    <a:pt x="823" y="951"/>
                    <a:pt x="882" y="981"/>
                  </a:cubicBezTo>
                  <a:lnTo>
                    <a:pt x="1028" y="1040"/>
                  </a:lnTo>
                  <a:lnTo>
                    <a:pt x="1175" y="1098"/>
                  </a:lnTo>
                  <a:cubicBezTo>
                    <a:pt x="1234" y="1128"/>
                    <a:pt x="1322" y="1128"/>
                    <a:pt x="1381" y="1128"/>
                  </a:cubicBezTo>
                  <a:cubicBezTo>
                    <a:pt x="1557" y="1128"/>
                    <a:pt x="1645" y="951"/>
                    <a:pt x="1557" y="805"/>
                  </a:cubicBezTo>
                  <a:cubicBezTo>
                    <a:pt x="1498" y="687"/>
                    <a:pt x="1410" y="599"/>
                    <a:pt x="1322" y="540"/>
                  </a:cubicBezTo>
                  <a:cubicBezTo>
                    <a:pt x="1234" y="452"/>
                    <a:pt x="1117" y="364"/>
                    <a:pt x="1028" y="305"/>
                  </a:cubicBezTo>
                  <a:cubicBezTo>
                    <a:pt x="823" y="188"/>
                    <a:pt x="588" y="70"/>
                    <a:pt x="382" y="11"/>
                  </a:cubicBezTo>
                  <a:cubicBezTo>
                    <a:pt x="354" y="4"/>
                    <a:pt x="325"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59"/>
          <p:cNvSpPr txBox="1">
            <a:spLocks noGrp="1"/>
          </p:cNvSpPr>
          <p:nvPr>
            <p:ph type="body" idx="1"/>
          </p:nvPr>
        </p:nvSpPr>
        <p:spPr>
          <a:xfrm>
            <a:off x="2066310" y="1247236"/>
            <a:ext cx="5011280" cy="28850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Bahnschrift" panose="020B0502040204020203" pitchFamily="34" charset="0"/>
              </a:rPr>
              <a:t>In order to revolutionize farmer sector, we provide solution to problems faced by farmer, solutions to problems which are never talked about, and hence improving the quality of crops and hence improving the farming sector.</a:t>
            </a:r>
            <a:endParaRPr sz="2000" dirty="0">
              <a:latin typeface="Bahnschrift" panose="020B0502040204020203" pitchFamily="34" charset="0"/>
            </a:endParaRPr>
          </a:p>
        </p:txBody>
      </p:sp>
      <p:grpSp>
        <p:nvGrpSpPr>
          <p:cNvPr id="1123" name="Google Shape;1123;p59"/>
          <p:cNvGrpSpPr/>
          <p:nvPr/>
        </p:nvGrpSpPr>
        <p:grpSpPr>
          <a:xfrm>
            <a:off x="575089" y="1732541"/>
            <a:ext cx="2079463" cy="3372907"/>
            <a:chOff x="2680800" y="1044275"/>
            <a:chExt cx="2220225" cy="3601225"/>
          </a:xfrm>
        </p:grpSpPr>
        <p:sp>
          <p:nvSpPr>
            <p:cNvPr id="1124" name="Google Shape;1124;p59"/>
            <p:cNvSpPr/>
            <p:nvPr/>
          </p:nvSpPr>
          <p:spPr>
            <a:xfrm>
              <a:off x="2680800" y="3732575"/>
              <a:ext cx="2220225" cy="912925"/>
            </a:xfrm>
            <a:custGeom>
              <a:avLst/>
              <a:gdLst/>
              <a:ahLst/>
              <a:cxnLst/>
              <a:rect l="l" t="t" r="r" b="b"/>
              <a:pathLst>
                <a:path w="88809" h="36517" extrusionOk="0">
                  <a:moveTo>
                    <a:pt x="53643" y="0"/>
                  </a:moveTo>
                  <a:lnTo>
                    <a:pt x="53643" y="0"/>
                  </a:lnTo>
                  <a:cubicBezTo>
                    <a:pt x="46035" y="823"/>
                    <a:pt x="38720" y="3349"/>
                    <a:pt x="32227" y="7403"/>
                  </a:cubicBezTo>
                  <a:cubicBezTo>
                    <a:pt x="28387" y="9824"/>
                    <a:pt x="24049" y="12853"/>
                    <a:pt x="19812" y="12853"/>
                  </a:cubicBezTo>
                  <a:cubicBezTo>
                    <a:pt x="18701" y="12853"/>
                    <a:pt x="17597" y="12645"/>
                    <a:pt x="16510" y="12163"/>
                  </a:cubicBezTo>
                  <a:lnTo>
                    <a:pt x="16510" y="12163"/>
                  </a:lnTo>
                  <a:lnTo>
                    <a:pt x="19918" y="15747"/>
                  </a:lnTo>
                  <a:cubicBezTo>
                    <a:pt x="18884" y="15343"/>
                    <a:pt x="17787" y="15143"/>
                    <a:pt x="16687" y="15143"/>
                  </a:cubicBezTo>
                  <a:cubicBezTo>
                    <a:pt x="15788" y="15143"/>
                    <a:pt x="14886" y="15277"/>
                    <a:pt x="14013" y="15541"/>
                  </a:cubicBezTo>
                  <a:lnTo>
                    <a:pt x="17685" y="19096"/>
                  </a:lnTo>
                  <a:lnTo>
                    <a:pt x="11604" y="22034"/>
                  </a:lnTo>
                  <a:cubicBezTo>
                    <a:pt x="11700" y="22027"/>
                    <a:pt x="11795" y="22024"/>
                    <a:pt x="11890" y="22024"/>
                  </a:cubicBezTo>
                  <a:cubicBezTo>
                    <a:pt x="13052" y="22024"/>
                    <a:pt x="14163" y="22518"/>
                    <a:pt x="14924" y="23414"/>
                  </a:cubicBezTo>
                  <a:cubicBezTo>
                    <a:pt x="9342" y="26205"/>
                    <a:pt x="4289" y="29965"/>
                    <a:pt x="0" y="34519"/>
                  </a:cubicBezTo>
                  <a:cubicBezTo>
                    <a:pt x="1851" y="33314"/>
                    <a:pt x="3966" y="32639"/>
                    <a:pt x="6169" y="32551"/>
                  </a:cubicBezTo>
                  <a:lnTo>
                    <a:pt x="6169" y="32551"/>
                  </a:lnTo>
                  <a:lnTo>
                    <a:pt x="3437" y="35635"/>
                  </a:lnTo>
                  <a:lnTo>
                    <a:pt x="3437" y="35635"/>
                  </a:lnTo>
                  <a:lnTo>
                    <a:pt x="6698" y="33726"/>
                  </a:lnTo>
                  <a:lnTo>
                    <a:pt x="4789" y="36487"/>
                  </a:lnTo>
                  <a:cubicBezTo>
                    <a:pt x="7080" y="36223"/>
                    <a:pt x="9195" y="35165"/>
                    <a:pt x="10811" y="33491"/>
                  </a:cubicBezTo>
                  <a:lnTo>
                    <a:pt x="10811" y="33491"/>
                  </a:lnTo>
                  <a:lnTo>
                    <a:pt x="10370" y="35342"/>
                  </a:lnTo>
                  <a:cubicBezTo>
                    <a:pt x="20272" y="34676"/>
                    <a:pt x="30188" y="34342"/>
                    <a:pt x="40102" y="34342"/>
                  </a:cubicBezTo>
                  <a:cubicBezTo>
                    <a:pt x="54692" y="34342"/>
                    <a:pt x="69279" y="35065"/>
                    <a:pt x="83814" y="36517"/>
                  </a:cubicBezTo>
                  <a:lnTo>
                    <a:pt x="76235" y="32580"/>
                  </a:lnTo>
                  <a:lnTo>
                    <a:pt x="87104" y="32463"/>
                  </a:lnTo>
                  <a:cubicBezTo>
                    <a:pt x="84255" y="31875"/>
                    <a:pt x="81464" y="30994"/>
                    <a:pt x="78820" y="29789"/>
                  </a:cubicBezTo>
                  <a:lnTo>
                    <a:pt x="87839" y="28790"/>
                  </a:lnTo>
                  <a:lnTo>
                    <a:pt x="84666" y="27733"/>
                  </a:lnTo>
                  <a:lnTo>
                    <a:pt x="88808" y="27968"/>
                  </a:lnTo>
                  <a:cubicBezTo>
                    <a:pt x="82754" y="25397"/>
                    <a:pt x="76231" y="24074"/>
                    <a:pt x="69656" y="24074"/>
                  </a:cubicBezTo>
                  <a:cubicBezTo>
                    <a:pt x="69244" y="24074"/>
                    <a:pt x="68832" y="24080"/>
                    <a:pt x="68420" y="24090"/>
                  </a:cubicBezTo>
                  <a:cubicBezTo>
                    <a:pt x="69331" y="22504"/>
                    <a:pt x="70829" y="21387"/>
                    <a:pt x="72592" y="20947"/>
                  </a:cubicBezTo>
                  <a:cubicBezTo>
                    <a:pt x="66511" y="16922"/>
                    <a:pt x="59725" y="14131"/>
                    <a:pt x="52556" y="12691"/>
                  </a:cubicBezTo>
                  <a:cubicBezTo>
                    <a:pt x="54877" y="9901"/>
                    <a:pt x="58168" y="8109"/>
                    <a:pt x="61752" y="7668"/>
                  </a:cubicBezTo>
                  <a:lnTo>
                    <a:pt x="52057" y="7492"/>
                  </a:lnTo>
                  <a:cubicBezTo>
                    <a:pt x="53173" y="5817"/>
                    <a:pt x="54525" y="4378"/>
                    <a:pt x="56111" y="3144"/>
                  </a:cubicBezTo>
                  <a:lnTo>
                    <a:pt x="56111" y="3144"/>
                  </a:lnTo>
                  <a:cubicBezTo>
                    <a:pt x="54084" y="3996"/>
                    <a:pt x="51910" y="4495"/>
                    <a:pt x="49707" y="4583"/>
                  </a:cubicBezTo>
                  <a:lnTo>
                    <a:pt x="53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9"/>
            <p:cNvSpPr/>
            <p:nvPr/>
          </p:nvSpPr>
          <p:spPr>
            <a:xfrm>
              <a:off x="3531275" y="1590225"/>
              <a:ext cx="116050" cy="1847125"/>
            </a:xfrm>
            <a:custGeom>
              <a:avLst/>
              <a:gdLst/>
              <a:ahLst/>
              <a:cxnLst/>
              <a:rect l="l" t="t" r="r" b="b"/>
              <a:pathLst>
                <a:path w="4642" h="73885" extrusionOk="0">
                  <a:moveTo>
                    <a:pt x="1205" y="0"/>
                  </a:moveTo>
                  <a:lnTo>
                    <a:pt x="0" y="59"/>
                  </a:lnTo>
                  <a:lnTo>
                    <a:pt x="3437" y="73885"/>
                  </a:lnTo>
                  <a:lnTo>
                    <a:pt x="4642" y="73855"/>
                  </a:lnTo>
                  <a:lnTo>
                    <a:pt x="1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9"/>
            <p:cNvSpPr/>
            <p:nvPr/>
          </p:nvSpPr>
          <p:spPr>
            <a:xfrm>
              <a:off x="3346925" y="3409350"/>
              <a:ext cx="583175" cy="617750"/>
            </a:xfrm>
            <a:custGeom>
              <a:avLst/>
              <a:gdLst/>
              <a:ahLst/>
              <a:cxnLst/>
              <a:rect l="l" t="t" r="r" b="b"/>
              <a:pathLst>
                <a:path w="23327" h="24710" extrusionOk="0">
                  <a:moveTo>
                    <a:pt x="17730" y="1"/>
                  </a:moveTo>
                  <a:cubicBezTo>
                    <a:pt x="17676" y="1"/>
                    <a:pt x="17622" y="2"/>
                    <a:pt x="17568" y="3"/>
                  </a:cubicBezTo>
                  <a:lnTo>
                    <a:pt x="4965" y="415"/>
                  </a:lnTo>
                  <a:cubicBezTo>
                    <a:pt x="2174" y="503"/>
                    <a:pt x="0" y="2823"/>
                    <a:pt x="118" y="5614"/>
                  </a:cubicBezTo>
                  <a:lnTo>
                    <a:pt x="882" y="23211"/>
                  </a:lnTo>
                  <a:lnTo>
                    <a:pt x="2086" y="22565"/>
                  </a:lnTo>
                  <a:lnTo>
                    <a:pt x="1322" y="5585"/>
                  </a:lnTo>
                  <a:cubicBezTo>
                    <a:pt x="1234" y="3470"/>
                    <a:pt x="2879" y="1707"/>
                    <a:pt x="4995" y="1619"/>
                  </a:cubicBezTo>
                  <a:lnTo>
                    <a:pt x="17598" y="1208"/>
                  </a:lnTo>
                  <a:cubicBezTo>
                    <a:pt x="17634" y="1207"/>
                    <a:pt x="17670" y="1206"/>
                    <a:pt x="17706" y="1206"/>
                  </a:cubicBezTo>
                  <a:cubicBezTo>
                    <a:pt x="19744" y="1206"/>
                    <a:pt x="21448" y="2830"/>
                    <a:pt x="21534" y="4880"/>
                  </a:cubicBezTo>
                  <a:lnTo>
                    <a:pt x="22122" y="24710"/>
                  </a:lnTo>
                  <a:lnTo>
                    <a:pt x="23326" y="24680"/>
                  </a:lnTo>
                  <a:lnTo>
                    <a:pt x="22739" y="4851"/>
                  </a:lnTo>
                  <a:cubicBezTo>
                    <a:pt x="22652" y="2143"/>
                    <a:pt x="20420" y="1"/>
                    <a:pt x="17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9"/>
            <p:cNvSpPr/>
            <p:nvPr/>
          </p:nvSpPr>
          <p:spPr>
            <a:xfrm>
              <a:off x="3706075" y="3425575"/>
              <a:ext cx="56575" cy="583175"/>
            </a:xfrm>
            <a:custGeom>
              <a:avLst/>
              <a:gdLst/>
              <a:ahLst/>
              <a:cxnLst/>
              <a:rect l="l" t="t" r="r" b="b"/>
              <a:pathLst>
                <a:path w="2263" h="23327" extrusionOk="0">
                  <a:moveTo>
                    <a:pt x="1205" y="1"/>
                  </a:moveTo>
                  <a:lnTo>
                    <a:pt x="0" y="30"/>
                  </a:lnTo>
                  <a:lnTo>
                    <a:pt x="1058" y="23326"/>
                  </a:lnTo>
                  <a:lnTo>
                    <a:pt x="2262" y="23268"/>
                  </a:lnTo>
                  <a:lnTo>
                    <a:pt x="12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9"/>
            <p:cNvSpPr/>
            <p:nvPr/>
          </p:nvSpPr>
          <p:spPr>
            <a:xfrm>
              <a:off x="3526850" y="3427775"/>
              <a:ext cx="56600" cy="609625"/>
            </a:xfrm>
            <a:custGeom>
              <a:avLst/>
              <a:gdLst/>
              <a:ahLst/>
              <a:cxnLst/>
              <a:rect l="l" t="t" r="r" b="b"/>
              <a:pathLst>
                <a:path w="2264" h="24385" extrusionOk="0">
                  <a:moveTo>
                    <a:pt x="1205" y="1"/>
                  </a:moveTo>
                  <a:lnTo>
                    <a:pt x="1" y="59"/>
                  </a:lnTo>
                  <a:lnTo>
                    <a:pt x="1147" y="24384"/>
                  </a:lnTo>
                  <a:lnTo>
                    <a:pt x="2263" y="23943"/>
                  </a:lnTo>
                  <a:lnTo>
                    <a:pt x="12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9"/>
            <p:cNvSpPr/>
            <p:nvPr/>
          </p:nvSpPr>
          <p:spPr>
            <a:xfrm>
              <a:off x="3504825" y="1044275"/>
              <a:ext cx="156475" cy="2092200"/>
            </a:xfrm>
            <a:custGeom>
              <a:avLst/>
              <a:gdLst/>
              <a:ahLst/>
              <a:cxnLst/>
              <a:rect l="l" t="t" r="r" b="b"/>
              <a:pathLst>
                <a:path w="6259" h="83688" extrusionOk="0">
                  <a:moveTo>
                    <a:pt x="1735" y="1"/>
                  </a:moveTo>
                  <a:cubicBezTo>
                    <a:pt x="1686" y="1"/>
                    <a:pt x="1637" y="4"/>
                    <a:pt x="1587" y="11"/>
                  </a:cubicBezTo>
                  <a:cubicBezTo>
                    <a:pt x="676" y="99"/>
                    <a:pt x="1" y="1215"/>
                    <a:pt x="59" y="2508"/>
                  </a:cubicBezTo>
                  <a:lnTo>
                    <a:pt x="2997" y="81563"/>
                  </a:lnTo>
                  <a:cubicBezTo>
                    <a:pt x="3025" y="82756"/>
                    <a:pt x="3708" y="83687"/>
                    <a:pt x="4527" y="83687"/>
                  </a:cubicBezTo>
                  <a:cubicBezTo>
                    <a:pt x="4575" y="83687"/>
                    <a:pt x="4623" y="83684"/>
                    <a:pt x="4672" y="83678"/>
                  </a:cubicBezTo>
                  <a:cubicBezTo>
                    <a:pt x="5582" y="83560"/>
                    <a:pt x="6258" y="82444"/>
                    <a:pt x="6199" y="81181"/>
                  </a:cubicBezTo>
                  <a:lnTo>
                    <a:pt x="3262" y="2126"/>
                  </a:lnTo>
                  <a:cubicBezTo>
                    <a:pt x="3234" y="906"/>
                    <a:pt x="2552" y="1"/>
                    <a:pt x="1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9"/>
            <p:cNvSpPr/>
            <p:nvPr/>
          </p:nvSpPr>
          <p:spPr>
            <a:xfrm>
              <a:off x="3576075" y="2980500"/>
              <a:ext cx="85225" cy="155975"/>
            </a:xfrm>
            <a:custGeom>
              <a:avLst/>
              <a:gdLst/>
              <a:ahLst/>
              <a:cxnLst/>
              <a:rect l="l" t="t" r="r" b="b"/>
              <a:pathLst>
                <a:path w="3409" h="6239" extrusionOk="0">
                  <a:moveTo>
                    <a:pt x="3232" y="1"/>
                  </a:moveTo>
                  <a:cubicBezTo>
                    <a:pt x="3085" y="206"/>
                    <a:pt x="2909" y="383"/>
                    <a:pt x="2703" y="530"/>
                  </a:cubicBezTo>
                  <a:cubicBezTo>
                    <a:pt x="2358" y="791"/>
                    <a:pt x="1984" y="908"/>
                    <a:pt x="1607" y="908"/>
                  </a:cubicBezTo>
                  <a:cubicBezTo>
                    <a:pt x="1052" y="908"/>
                    <a:pt x="490" y="655"/>
                    <a:pt x="0" y="236"/>
                  </a:cubicBezTo>
                  <a:lnTo>
                    <a:pt x="0" y="236"/>
                  </a:lnTo>
                  <a:lnTo>
                    <a:pt x="147" y="4114"/>
                  </a:lnTo>
                  <a:cubicBezTo>
                    <a:pt x="203" y="5307"/>
                    <a:pt x="861" y="6238"/>
                    <a:pt x="1702" y="6238"/>
                  </a:cubicBezTo>
                  <a:cubicBezTo>
                    <a:pt x="1751" y="6238"/>
                    <a:pt x="1801" y="6235"/>
                    <a:pt x="1851" y="6229"/>
                  </a:cubicBezTo>
                  <a:cubicBezTo>
                    <a:pt x="2732" y="6141"/>
                    <a:pt x="3408" y="4995"/>
                    <a:pt x="3379" y="3732"/>
                  </a:cubicBezTo>
                  <a:lnTo>
                    <a:pt x="32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9"/>
            <p:cNvSpPr/>
            <p:nvPr/>
          </p:nvSpPr>
          <p:spPr>
            <a:xfrm>
              <a:off x="3481775" y="4008725"/>
              <a:ext cx="604750" cy="315400"/>
            </a:xfrm>
            <a:custGeom>
              <a:avLst/>
              <a:gdLst/>
              <a:ahLst/>
              <a:cxnLst/>
              <a:rect l="l" t="t" r="r" b="b"/>
              <a:pathLst>
                <a:path w="24190" h="12616" extrusionOk="0">
                  <a:moveTo>
                    <a:pt x="12488" y="0"/>
                  </a:moveTo>
                  <a:cubicBezTo>
                    <a:pt x="10243" y="0"/>
                    <a:pt x="7989" y="230"/>
                    <a:pt x="5799" y="588"/>
                  </a:cubicBezTo>
                  <a:cubicBezTo>
                    <a:pt x="3919" y="911"/>
                    <a:pt x="2068" y="1293"/>
                    <a:pt x="247" y="1734"/>
                  </a:cubicBezTo>
                  <a:cubicBezTo>
                    <a:pt x="0" y="1788"/>
                    <a:pt x="86" y="2151"/>
                    <a:pt x="314" y="2151"/>
                  </a:cubicBezTo>
                  <a:cubicBezTo>
                    <a:pt x="330" y="2151"/>
                    <a:pt x="347" y="2149"/>
                    <a:pt x="364" y="2145"/>
                  </a:cubicBezTo>
                  <a:lnTo>
                    <a:pt x="364" y="2115"/>
                  </a:lnTo>
                  <a:cubicBezTo>
                    <a:pt x="4315" y="1204"/>
                    <a:pt x="8425" y="403"/>
                    <a:pt x="12512" y="403"/>
                  </a:cubicBezTo>
                  <a:cubicBezTo>
                    <a:pt x="14747" y="403"/>
                    <a:pt x="16975" y="642"/>
                    <a:pt x="19166" y="1234"/>
                  </a:cubicBezTo>
                  <a:cubicBezTo>
                    <a:pt x="20632" y="1634"/>
                    <a:pt x="22050" y="2179"/>
                    <a:pt x="23397" y="2913"/>
                  </a:cubicBezTo>
                  <a:lnTo>
                    <a:pt x="23397" y="2913"/>
                  </a:lnTo>
                  <a:cubicBezTo>
                    <a:pt x="21241" y="3620"/>
                    <a:pt x="19137" y="4480"/>
                    <a:pt x="17110" y="5494"/>
                  </a:cubicBezTo>
                  <a:cubicBezTo>
                    <a:pt x="16963" y="5582"/>
                    <a:pt x="16992" y="5817"/>
                    <a:pt x="17168" y="5876"/>
                  </a:cubicBezTo>
                  <a:lnTo>
                    <a:pt x="22181" y="7148"/>
                  </a:lnTo>
                  <a:lnTo>
                    <a:pt x="22181" y="7148"/>
                  </a:lnTo>
                  <a:cubicBezTo>
                    <a:pt x="21110" y="7387"/>
                    <a:pt x="20061" y="7688"/>
                    <a:pt x="19049" y="8079"/>
                  </a:cubicBezTo>
                  <a:cubicBezTo>
                    <a:pt x="18872" y="8109"/>
                    <a:pt x="18843" y="8344"/>
                    <a:pt x="18990" y="8461"/>
                  </a:cubicBezTo>
                  <a:cubicBezTo>
                    <a:pt x="19962" y="9078"/>
                    <a:pt x="20935" y="9656"/>
                    <a:pt x="21938" y="10181"/>
                  </a:cubicBezTo>
                  <a:lnTo>
                    <a:pt x="21938" y="10181"/>
                  </a:lnTo>
                  <a:lnTo>
                    <a:pt x="18050" y="10253"/>
                  </a:lnTo>
                  <a:cubicBezTo>
                    <a:pt x="17873" y="10253"/>
                    <a:pt x="17785" y="10488"/>
                    <a:pt x="17903" y="10635"/>
                  </a:cubicBezTo>
                  <a:cubicBezTo>
                    <a:pt x="18206" y="10910"/>
                    <a:pt x="18522" y="11166"/>
                    <a:pt x="18850" y="11402"/>
                  </a:cubicBezTo>
                  <a:lnTo>
                    <a:pt x="18850" y="11402"/>
                  </a:lnTo>
                  <a:cubicBezTo>
                    <a:pt x="16620" y="10771"/>
                    <a:pt x="14311" y="10450"/>
                    <a:pt x="11984" y="10450"/>
                  </a:cubicBezTo>
                  <a:cubicBezTo>
                    <a:pt x="11763" y="10450"/>
                    <a:pt x="11543" y="10453"/>
                    <a:pt x="11322" y="10459"/>
                  </a:cubicBezTo>
                  <a:cubicBezTo>
                    <a:pt x="11087" y="10488"/>
                    <a:pt x="11087" y="10870"/>
                    <a:pt x="11322" y="10899"/>
                  </a:cubicBezTo>
                  <a:cubicBezTo>
                    <a:pt x="11602" y="10890"/>
                    <a:pt x="11882" y="10885"/>
                    <a:pt x="12162" y="10885"/>
                  </a:cubicBezTo>
                  <a:cubicBezTo>
                    <a:pt x="15108" y="10885"/>
                    <a:pt x="18019" y="11428"/>
                    <a:pt x="20776" y="12476"/>
                  </a:cubicBezTo>
                  <a:lnTo>
                    <a:pt x="20776" y="12476"/>
                  </a:lnTo>
                  <a:cubicBezTo>
                    <a:pt x="20884" y="12520"/>
                    <a:pt x="20994" y="12563"/>
                    <a:pt x="21105" y="12603"/>
                  </a:cubicBezTo>
                  <a:cubicBezTo>
                    <a:pt x="21128" y="12612"/>
                    <a:pt x="21149" y="12616"/>
                    <a:pt x="21169" y="12616"/>
                  </a:cubicBezTo>
                  <a:cubicBezTo>
                    <a:pt x="21359" y="12616"/>
                    <a:pt x="21432" y="12272"/>
                    <a:pt x="21193" y="12192"/>
                  </a:cubicBezTo>
                  <a:cubicBezTo>
                    <a:pt x="20280" y="11822"/>
                    <a:pt x="19409" y="11328"/>
                    <a:pt x="18649" y="10709"/>
                  </a:cubicBezTo>
                  <a:lnTo>
                    <a:pt x="18649" y="10709"/>
                  </a:lnTo>
                  <a:lnTo>
                    <a:pt x="22780" y="10606"/>
                  </a:lnTo>
                  <a:cubicBezTo>
                    <a:pt x="22985" y="10606"/>
                    <a:pt x="23073" y="10312"/>
                    <a:pt x="22897" y="10224"/>
                  </a:cubicBezTo>
                  <a:cubicBezTo>
                    <a:pt x="21764" y="9644"/>
                    <a:pt x="20655" y="9017"/>
                    <a:pt x="19590" y="8343"/>
                  </a:cubicBezTo>
                  <a:lnTo>
                    <a:pt x="19590" y="8343"/>
                  </a:lnTo>
                  <a:cubicBezTo>
                    <a:pt x="20771" y="7940"/>
                    <a:pt x="21958" y="7613"/>
                    <a:pt x="23191" y="7403"/>
                  </a:cubicBezTo>
                  <a:cubicBezTo>
                    <a:pt x="23396" y="7345"/>
                    <a:pt x="23396" y="7051"/>
                    <a:pt x="23191" y="6992"/>
                  </a:cubicBezTo>
                  <a:lnTo>
                    <a:pt x="17840" y="5635"/>
                  </a:lnTo>
                  <a:lnTo>
                    <a:pt x="17840" y="5635"/>
                  </a:lnTo>
                  <a:cubicBezTo>
                    <a:pt x="19828" y="4679"/>
                    <a:pt x="21869" y="3851"/>
                    <a:pt x="23984" y="3173"/>
                  </a:cubicBezTo>
                  <a:cubicBezTo>
                    <a:pt x="24160" y="3114"/>
                    <a:pt x="24190" y="2879"/>
                    <a:pt x="24043" y="2791"/>
                  </a:cubicBezTo>
                  <a:cubicBezTo>
                    <a:pt x="20499" y="737"/>
                    <a:pt x="16508" y="0"/>
                    <a:pt x="12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9"/>
            <p:cNvSpPr/>
            <p:nvPr/>
          </p:nvSpPr>
          <p:spPr>
            <a:xfrm>
              <a:off x="3260250" y="4322925"/>
              <a:ext cx="359425" cy="266550"/>
            </a:xfrm>
            <a:custGeom>
              <a:avLst/>
              <a:gdLst/>
              <a:ahLst/>
              <a:cxnLst/>
              <a:rect l="l" t="t" r="r" b="b"/>
              <a:pathLst>
                <a:path w="14377" h="10662" extrusionOk="0">
                  <a:moveTo>
                    <a:pt x="8218" y="0"/>
                  </a:moveTo>
                  <a:cubicBezTo>
                    <a:pt x="8202" y="0"/>
                    <a:pt x="8185" y="2"/>
                    <a:pt x="8168" y="6"/>
                  </a:cubicBezTo>
                  <a:lnTo>
                    <a:pt x="8168" y="35"/>
                  </a:lnTo>
                  <a:cubicBezTo>
                    <a:pt x="5171" y="770"/>
                    <a:pt x="2410" y="2268"/>
                    <a:pt x="148" y="4383"/>
                  </a:cubicBezTo>
                  <a:cubicBezTo>
                    <a:pt x="1" y="4501"/>
                    <a:pt x="89" y="4765"/>
                    <a:pt x="295" y="4765"/>
                  </a:cubicBezTo>
                  <a:lnTo>
                    <a:pt x="5013" y="4238"/>
                  </a:lnTo>
                  <a:lnTo>
                    <a:pt x="5013" y="4238"/>
                  </a:lnTo>
                  <a:cubicBezTo>
                    <a:pt x="3645" y="5663"/>
                    <a:pt x="2207" y="7037"/>
                    <a:pt x="720" y="8340"/>
                  </a:cubicBezTo>
                  <a:lnTo>
                    <a:pt x="720" y="8340"/>
                  </a:lnTo>
                  <a:cubicBezTo>
                    <a:pt x="716" y="8343"/>
                    <a:pt x="711" y="8346"/>
                    <a:pt x="706" y="8349"/>
                  </a:cubicBezTo>
                  <a:lnTo>
                    <a:pt x="708" y="8351"/>
                  </a:lnTo>
                  <a:lnTo>
                    <a:pt x="708" y="8351"/>
                  </a:lnTo>
                  <a:cubicBezTo>
                    <a:pt x="697" y="8360"/>
                    <a:pt x="687" y="8369"/>
                    <a:pt x="677" y="8378"/>
                  </a:cubicBezTo>
                  <a:cubicBezTo>
                    <a:pt x="532" y="8499"/>
                    <a:pt x="665" y="8739"/>
                    <a:pt x="831" y="8739"/>
                  </a:cubicBezTo>
                  <a:cubicBezTo>
                    <a:pt x="867" y="8739"/>
                    <a:pt x="904" y="8728"/>
                    <a:pt x="941" y="8702"/>
                  </a:cubicBezTo>
                  <a:cubicBezTo>
                    <a:pt x="2371" y="7802"/>
                    <a:pt x="3943" y="7116"/>
                    <a:pt x="5573" y="6645"/>
                  </a:cubicBezTo>
                  <a:lnTo>
                    <a:pt x="5573" y="6645"/>
                  </a:lnTo>
                  <a:lnTo>
                    <a:pt x="3027" y="10347"/>
                  </a:lnTo>
                  <a:cubicBezTo>
                    <a:pt x="2929" y="10494"/>
                    <a:pt x="3076" y="10662"/>
                    <a:pt x="3230" y="10662"/>
                  </a:cubicBezTo>
                  <a:cubicBezTo>
                    <a:pt x="3261" y="10662"/>
                    <a:pt x="3292" y="10655"/>
                    <a:pt x="3321" y="10641"/>
                  </a:cubicBezTo>
                  <a:cubicBezTo>
                    <a:pt x="6611" y="8496"/>
                    <a:pt x="10283" y="7027"/>
                    <a:pt x="14102" y="6263"/>
                  </a:cubicBezTo>
                  <a:cubicBezTo>
                    <a:pt x="14376" y="6208"/>
                    <a:pt x="14292" y="5846"/>
                    <a:pt x="14065" y="5846"/>
                  </a:cubicBezTo>
                  <a:cubicBezTo>
                    <a:pt x="14048" y="5846"/>
                    <a:pt x="14032" y="5848"/>
                    <a:pt x="14014" y="5852"/>
                  </a:cubicBezTo>
                  <a:cubicBezTo>
                    <a:pt x="10467" y="6551"/>
                    <a:pt x="7067" y="7864"/>
                    <a:pt x="3973" y="9724"/>
                  </a:cubicBezTo>
                  <a:lnTo>
                    <a:pt x="3973" y="9724"/>
                  </a:lnTo>
                  <a:lnTo>
                    <a:pt x="6229" y="6410"/>
                  </a:lnTo>
                  <a:cubicBezTo>
                    <a:pt x="6332" y="6281"/>
                    <a:pt x="6208" y="6106"/>
                    <a:pt x="6057" y="6106"/>
                  </a:cubicBezTo>
                  <a:cubicBezTo>
                    <a:pt x="6036" y="6106"/>
                    <a:pt x="6015" y="6109"/>
                    <a:pt x="5994" y="6116"/>
                  </a:cubicBezTo>
                  <a:cubicBezTo>
                    <a:pt x="4741" y="6415"/>
                    <a:pt x="3516" y="6861"/>
                    <a:pt x="2345" y="7437"/>
                  </a:cubicBezTo>
                  <a:lnTo>
                    <a:pt x="2345" y="7437"/>
                  </a:lnTo>
                  <a:cubicBezTo>
                    <a:pt x="3501" y="6368"/>
                    <a:pt x="4623" y="5259"/>
                    <a:pt x="5700" y="4119"/>
                  </a:cubicBezTo>
                  <a:cubicBezTo>
                    <a:pt x="5788" y="3972"/>
                    <a:pt x="5730" y="3737"/>
                    <a:pt x="5553" y="3737"/>
                  </a:cubicBezTo>
                  <a:lnTo>
                    <a:pt x="909" y="4256"/>
                  </a:lnTo>
                  <a:lnTo>
                    <a:pt x="909" y="4256"/>
                  </a:lnTo>
                  <a:cubicBezTo>
                    <a:pt x="3023" y="2419"/>
                    <a:pt x="5552" y="1100"/>
                    <a:pt x="8285" y="417"/>
                  </a:cubicBezTo>
                  <a:cubicBezTo>
                    <a:pt x="8532" y="362"/>
                    <a:pt x="8446" y="0"/>
                    <a:pt x="8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9"/>
            <p:cNvSpPr/>
            <p:nvPr/>
          </p:nvSpPr>
          <p:spPr>
            <a:xfrm>
              <a:off x="4133325" y="4298300"/>
              <a:ext cx="365400" cy="259900"/>
            </a:xfrm>
            <a:custGeom>
              <a:avLst/>
              <a:gdLst/>
              <a:ahLst/>
              <a:cxnLst/>
              <a:rect l="l" t="t" r="r" b="b"/>
              <a:pathLst>
                <a:path w="14616" h="10396" extrusionOk="0">
                  <a:moveTo>
                    <a:pt x="8884" y="0"/>
                  </a:moveTo>
                  <a:cubicBezTo>
                    <a:pt x="8852" y="0"/>
                    <a:pt x="8821" y="7"/>
                    <a:pt x="8792" y="21"/>
                  </a:cubicBezTo>
                  <a:cubicBezTo>
                    <a:pt x="5736" y="1461"/>
                    <a:pt x="2828" y="3253"/>
                    <a:pt x="184" y="5309"/>
                  </a:cubicBezTo>
                  <a:cubicBezTo>
                    <a:pt x="0" y="5447"/>
                    <a:pt x="158" y="5658"/>
                    <a:pt x="334" y="5658"/>
                  </a:cubicBezTo>
                  <a:cubicBezTo>
                    <a:pt x="383" y="5658"/>
                    <a:pt x="433" y="5641"/>
                    <a:pt x="478" y="5603"/>
                  </a:cubicBezTo>
                  <a:lnTo>
                    <a:pt x="448" y="5603"/>
                  </a:lnTo>
                  <a:cubicBezTo>
                    <a:pt x="2904" y="3741"/>
                    <a:pt x="5509" y="2102"/>
                    <a:pt x="8262" y="732"/>
                  </a:cubicBezTo>
                  <a:lnTo>
                    <a:pt x="8262" y="732"/>
                  </a:lnTo>
                  <a:cubicBezTo>
                    <a:pt x="7137" y="2255"/>
                    <a:pt x="6152" y="3869"/>
                    <a:pt x="5325" y="5574"/>
                  </a:cubicBezTo>
                  <a:cubicBezTo>
                    <a:pt x="5247" y="5679"/>
                    <a:pt x="5332" y="5877"/>
                    <a:pt x="5497" y="5877"/>
                  </a:cubicBezTo>
                  <a:cubicBezTo>
                    <a:pt x="5517" y="5877"/>
                    <a:pt x="5538" y="5874"/>
                    <a:pt x="5560" y="5868"/>
                  </a:cubicBezTo>
                  <a:cubicBezTo>
                    <a:pt x="7301" y="5171"/>
                    <a:pt x="9115" y="4646"/>
                    <a:pt x="10957" y="4314"/>
                  </a:cubicBezTo>
                  <a:lnTo>
                    <a:pt x="10957" y="4314"/>
                  </a:lnTo>
                  <a:cubicBezTo>
                    <a:pt x="10137" y="5403"/>
                    <a:pt x="9171" y="6401"/>
                    <a:pt x="8116" y="7270"/>
                  </a:cubicBezTo>
                  <a:lnTo>
                    <a:pt x="8116" y="7270"/>
                  </a:lnTo>
                  <a:lnTo>
                    <a:pt x="8087" y="7278"/>
                  </a:lnTo>
                  <a:lnTo>
                    <a:pt x="8093" y="7289"/>
                  </a:lnTo>
                  <a:lnTo>
                    <a:pt x="8093" y="7289"/>
                  </a:lnTo>
                  <a:cubicBezTo>
                    <a:pt x="8061" y="7315"/>
                    <a:pt x="8030" y="7340"/>
                    <a:pt x="7999" y="7366"/>
                  </a:cubicBezTo>
                  <a:cubicBezTo>
                    <a:pt x="7831" y="7477"/>
                    <a:pt x="7981" y="7721"/>
                    <a:pt x="8172" y="7721"/>
                  </a:cubicBezTo>
                  <a:cubicBezTo>
                    <a:pt x="8183" y="7721"/>
                    <a:pt x="8193" y="7720"/>
                    <a:pt x="8204" y="7718"/>
                  </a:cubicBezTo>
                  <a:lnTo>
                    <a:pt x="13642" y="6320"/>
                  </a:lnTo>
                  <a:lnTo>
                    <a:pt x="13642" y="6320"/>
                  </a:lnTo>
                  <a:cubicBezTo>
                    <a:pt x="12195" y="7825"/>
                    <a:pt x="10501" y="9069"/>
                    <a:pt x="8645" y="10010"/>
                  </a:cubicBezTo>
                  <a:cubicBezTo>
                    <a:pt x="8447" y="10109"/>
                    <a:pt x="8562" y="10395"/>
                    <a:pt x="8743" y="10395"/>
                  </a:cubicBezTo>
                  <a:cubicBezTo>
                    <a:pt x="8777" y="10395"/>
                    <a:pt x="8813" y="10385"/>
                    <a:pt x="8850" y="10362"/>
                  </a:cubicBezTo>
                  <a:cubicBezTo>
                    <a:pt x="10966" y="9305"/>
                    <a:pt x="12875" y="7836"/>
                    <a:pt x="14462" y="6044"/>
                  </a:cubicBezTo>
                  <a:cubicBezTo>
                    <a:pt x="14616" y="5916"/>
                    <a:pt x="14523" y="5675"/>
                    <a:pt x="14340" y="5675"/>
                  </a:cubicBezTo>
                  <a:cubicBezTo>
                    <a:pt x="14314" y="5675"/>
                    <a:pt x="14286" y="5680"/>
                    <a:pt x="14256" y="5691"/>
                  </a:cubicBezTo>
                  <a:lnTo>
                    <a:pt x="9018" y="7038"/>
                  </a:lnTo>
                  <a:lnTo>
                    <a:pt x="9018" y="7038"/>
                  </a:lnTo>
                  <a:cubicBezTo>
                    <a:pt x="9987" y="6164"/>
                    <a:pt x="10862" y="5192"/>
                    <a:pt x="11641" y="4105"/>
                  </a:cubicBezTo>
                  <a:cubicBezTo>
                    <a:pt x="11750" y="3969"/>
                    <a:pt x="11582" y="3808"/>
                    <a:pt x="11417" y="3808"/>
                  </a:cubicBezTo>
                  <a:cubicBezTo>
                    <a:pt x="11403" y="3808"/>
                    <a:pt x="11390" y="3809"/>
                    <a:pt x="11377" y="3811"/>
                  </a:cubicBezTo>
                  <a:cubicBezTo>
                    <a:pt x="9526" y="4106"/>
                    <a:pt x="7699" y="4597"/>
                    <a:pt x="5942" y="5262"/>
                  </a:cubicBezTo>
                  <a:lnTo>
                    <a:pt x="5942" y="5262"/>
                  </a:lnTo>
                  <a:cubicBezTo>
                    <a:pt x="6853" y="3516"/>
                    <a:pt x="7908" y="1867"/>
                    <a:pt x="9085" y="315"/>
                  </a:cubicBezTo>
                  <a:cubicBezTo>
                    <a:pt x="9208" y="168"/>
                    <a:pt x="9044" y="0"/>
                    <a:pt x="88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59"/>
          <p:cNvGrpSpPr/>
          <p:nvPr/>
        </p:nvGrpSpPr>
        <p:grpSpPr>
          <a:xfrm>
            <a:off x="7020066" y="3812138"/>
            <a:ext cx="1798267" cy="1249346"/>
            <a:chOff x="1164425" y="4291100"/>
            <a:chExt cx="1089925" cy="757225"/>
          </a:xfrm>
        </p:grpSpPr>
        <p:sp>
          <p:nvSpPr>
            <p:cNvPr id="1135" name="Google Shape;1135;p59"/>
            <p:cNvSpPr/>
            <p:nvPr/>
          </p:nvSpPr>
          <p:spPr>
            <a:xfrm>
              <a:off x="1208475" y="4507025"/>
              <a:ext cx="1003275" cy="51450"/>
            </a:xfrm>
            <a:custGeom>
              <a:avLst/>
              <a:gdLst/>
              <a:ahLst/>
              <a:cxnLst/>
              <a:rect l="l" t="t" r="r" b="b"/>
              <a:pathLst>
                <a:path w="40131" h="2058" extrusionOk="0">
                  <a:moveTo>
                    <a:pt x="1" y="1"/>
                  </a:moveTo>
                  <a:lnTo>
                    <a:pt x="1" y="2057"/>
                  </a:lnTo>
                  <a:lnTo>
                    <a:pt x="40130" y="2057"/>
                  </a:lnTo>
                  <a:lnTo>
                    <a:pt x="401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9"/>
            <p:cNvSpPr/>
            <p:nvPr/>
          </p:nvSpPr>
          <p:spPr>
            <a:xfrm>
              <a:off x="1208475" y="4778775"/>
              <a:ext cx="1003275" cy="51425"/>
            </a:xfrm>
            <a:custGeom>
              <a:avLst/>
              <a:gdLst/>
              <a:ahLst/>
              <a:cxnLst/>
              <a:rect l="l" t="t" r="r" b="b"/>
              <a:pathLst>
                <a:path w="40131" h="2057" extrusionOk="0">
                  <a:moveTo>
                    <a:pt x="1" y="0"/>
                  </a:moveTo>
                  <a:lnTo>
                    <a:pt x="1" y="2057"/>
                  </a:lnTo>
                  <a:lnTo>
                    <a:pt x="40130" y="2057"/>
                  </a:lnTo>
                  <a:lnTo>
                    <a:pt x="401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9"/>
            <p:cNvSpPr/>
            <p:nvPr/>
          </p:nvSpPr>
          <p:spPr>
            <a:xfrm>
              <a:off x="1991400" y="4291100"/>
              <a:ext cx="173350" cy="755025"/>
            </a:xfrm>
            <a:custGeom>
              <a:avLst/>
              <a:gdLst/>
              <a:ahLst/>
              <a:cxnLst/>
              <a:rect l="l" t="t" r="r" b="b"/>
              <a:pathLst>
                <a:path w="6934" h="30201" extrusionOk="0">
                  <a:moveTo>
                    <a:pt x="3379" y="1"/>
                  </a:moveTo>
                  <a:lnTo>
                    <a:pt x="0" y="2086"/>
                  </a:lnTo>
                  <a:lnTo>
                    <a:pt x="0" y="30201"/>
                  </a:lnTo>
                  <a:lnTo>
                    <a:pt x="6933" y="30201"/>
                  </a:lnTo>
                  <a:lnTo>
                    <a:pt x="6933" y="2086"/>
                  </a:lnTo>
                  <a:lnTo>
                    <a:pt x="33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9"/>
            <p:cNvSpPr/>
            <p:nvPr/>
          </p:nvSpPr>
          <p:spPr>
            <a:xfrm>
              <a:off x="2075125" y="4291100"/>
              <a:ext cx="89625" cy="755025"/>
            </a:xfrm>
            <a:custGeom>
              <a:avLst/>
              <a:gdLst/>
              <a:ahLst/>
              <a:cxnLst/>
              <a:rect l="l" t="t" r="r" b="b"/>
              <a:pathLst>
                <a:path w="3585" h="30201" extrusionOk="0">
                  <a:moveTo>
                    <a:pt x="30" y="1"/>
                  </a:moveTo>
                  <a:lnTo>
                    <a:pt x="0" y="30"/>
                  </a:lnTo>
                  <a:lnTo>
                    <a:pt x="2967" y="2380"/>
                  </a:lnTo>
                  <a:lnTo>
                    <a:pt x="3026" y="30201"/>
                  </a:lnTo>
                  <a:lnTo>
                    <a:pt x="3584" y="30201"/>
                  </a:lnTo>
                  <a:lnTo>
                    <a:pt x="3584"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9"/>
            <p:cNvSpPr/>
            <p:nvPr/>
          </p:nvSpPr>
          <p:spPr>
            <a:xfrm>
              <a:off x="1757100" y="4291100"/>
              <a:ext cx="173350" cy="755025"/>
            </a:xfrm>
            <a:custGeom>
              <a:avLst/>
              <a:gdLst/>
              <a:ahLst/>
              <a:cxnLst/>
              <a:rect l="l" t="t" r="r" b="b"/>
              <a:pathLst>
                <a:path w="6934" h="30201" extrusionOk="0">
                  <a:moveTo>
                    <a:pt x="3379" y="1"/>
                  </a:moveTo>
                  <a:lnTo>
                    <a:pt x="1" y="2086"/>
                  </a:lnTo>
                  <a:lnTo>
                    <a:pt x="1" y="30201"/>
                  </a:lnTo>
                  <a:lnTo>
                    <a:pt x="6934" y="30201"/>
                  </a:lnTo>
                  <a:lnTo>
                    <a:pt x="6934" y="2086"/>
                  </a:lnTo>
                  <a:lnTo>
                    <a:pt x="33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9"/>
            <p:cNvSpPr/>
            <p:nvPr/>
          </p:nvSpPr>
          <p:spPr>
            <a:xfrm>
              <a:off x="1840825" y="4291100"/>
              <a:ext cx="89625" cy="755025"/>
            </a:xfrm>
            <a:custGeom>
              <a:avLst/>
              <a:gdLst/>
              <a:ahLst/>
              <a:cxnLst/>
              <a:rect l="l" t="t" r="r" b="b"/>
              <a:pathLst>
                <a:path w="3585" h="30201" extrusionOk="0">
                  <a:moveTo>
                    <a:pt x="30" y="1"/>
                  </a:moveTo>
                  <a:lnTo>
                    <a:pt x="1" y="30"/>
                  </a:lnTo>
                  <a:lnTo>
                    <a:pt x="2939" y="2380"/>
                  </a:lnTo>
                  <a:lnTo>
                    <a:pt x="3027" y="30201"/>
                  </a:lnTo>
                  <a:lnTo>
                    <a:pt x="3585" y="30201"/>
                  </a:lnTo>
                  <a:lnTo>
                    <a:pt x="3585"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9"/>
            <p:cNvSpPr/>
            <p:nvPr/>
          </p:nvSpPr>
          <p:spPr>
            <a:xfrm>
              <a:off x="1513275" y="4291100"/>
              <a:ext cx="173350" cy="755025"/>
            </a:xfrm>
            <a:custGeom>
              <a:avLst/>
              <a:gdLst/>
              <a:ahLst/>
              <a:cxnLst/>
              <a:rect l="l" t="t" r="r" b="b"/>
              <a:pathLst>
                <a:path w="6934" h="30201" extrusionOk="0">
                  <a:moveTo>
                    <a:pt x="3379" y="1"/>
                  </a:moveTo>
                  <a:lnTo>
                    <a:pt x="0" y="2086"/>
                  </a:lnTo>
                  <a:lnTo>
                    <a:pt x="0" y="30201"/>
                  </a:lnTo>
                  <a:lnTo>
                    <a:pt x="6934" y="30201"/>
                  </a:lnTo>
                  <a:lnTo>
                    <a:pt x="6934" y="2086"/>
                  </a:lnTo>
                  <a:lnTo>
                    <a:pt x="33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9"/>
            <p:cNvSpPr/>
            <p:nvPr/>
          </p:nvSpPr>
          <p:spPr>
            <a:xfrm>
              <a:off x="1595525" y="4291100"/>
              <a:ext cx="89625" cy="755025"/>
            </a:xfrm>
            <a:custGeom>
              <a:avLst/>
              <a:gdLst/>
              <a:ahLst/>
              <a:cxnLst/>
              <a:rect l="l" t="t" r="r" b="b"/>
              <a:pathLst>
                <a:path w="3585" h="30201" extrusionOk="0">
                  <a:moveTo>
                    <a:pt x="30" y="1"/>
                  </a:moveTo>
                  <a:lnTo>
                    <a:pt x="1" y="30"/>
                  </a:lnTo>
                  <a:lnTo>
                    <a:pt x="2938" y="2380"/>
                  </a:lnTo>
                  <a:lnTo>
                    <a:pt x="3027" y="30201"/>
                  </a:lnTo>
                  <a:lnTo>
                    <a:pt x="3585" y="30201"/>
                  </a:lnTo>
                  <a:lnTo>
                    <a:pt x="3585"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9"/>
            <p:cNvSpPr/>
            <p:nvPr/>
          </p:nvSpPr>
          <p:spPr>
            <a:xfrm>
              <a:off x="1278250" y="4291100"/>
              <a:ext cx="174100" cy="755025"/>
            </a:xfrm>
            <a:custGeom>
              <a:avLst/>
              <a:gdLst/>
              <a:ahLst/>
              <a:cxnLst/>
              <a:rect l="l" t="t" r="r" b="b"/>
              <a:pathLst>
                <a:path w="6964" h="30201" extrusionOk="0">
                  <a:moveTo>
                    <a:pt x="3408" y="1"/>
                  </a:moveTo>
                  <a:lnTo>
                    <a:pt x="1" y="2086"/>
                  </a:lnTo>
                  <a:lnTo>
                    <a:pt x="1" y="30201"/>
                  </a:lnTo>
                  <a:lnTo>
                    <a:pt x="6963" y="30201"/>
                  </a:lnTo>
                  <a:lnTo>
                    <a:pt x="6963" y="2086"/>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9"/>
            <p:cNvSpPr/>
            <p:nvPr/>
          </p:nvSpPr>
          <p:spPr>
            <a:xfrm>
              <a:off x="1361250" y="4291100"/>
              <a:ext cx="89625" cy="755025"/>
            </a:xfrm>
            <a:custGeom>
              <a:avLst/>
              <a:gdLst/>
              <a:ahLst/>
              <a:cxnLst/>
              <a:rect l="l" t="t" r="r" b="b"/>
              <a:pathLst>
                <a:path w="3585" h="30201" extrusionOk="0">
                  <a:moveTo>
                    <a:pt x="30" y="1"/>
                  </a:moveTo>
                  <a:lnTo>
                    <a:pt x="0" y="30"/>
                  </a:lnTo>
                  <a:lnTo>
                    <a:pt x="2938" y="2380"/>
                  </a:lnTo>
                  <a:lnTo>
                    <a:pt x="2997" y="30201"/>
                  </a:lnTo>
                  <a:lnTo>
                    <a:pt x="3584" y="30201"/>
                  </a:lnTo>
                  <a:lnTo>
                    <a:pt x="3584" y="2086"/>
                  </a:lnTo>
                  <a:lnTo>
                    <a:pt x="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9"/>
            <p:cNvSpPr/>
            <p:nvPr/>
          </p:nvSpPr>
          <p:spPr>
            <a:xfrm>
              <a:off x="2046475" y="4507025"/>
              <a:ext cx="52175" cy="44650"/>
            </a:xfrm>
            <a:custGeom>
              <a:avLst/>
              <a:gdLst/>
              <a:ahLst/>
              <a:cxnLst/>
              <a:rect l="l" t="t" r="r" b="b"/>
              <a:pathLst>
                <a:path w="2087" h="1786" extrusionOk="0">
                  <a:moveTo>
                    <a:pt x="1205" y="1"/>
                  </a:moveTo>
                  <a:cubicBezTo>
                    <a:pt x="412" y="1"/>
                    <a:pt x="1" y="970"/>
                    <a:pt x="559" y="1528"/>
                  </a:cubicBezTo>
                  <a:cubicBezTo>
                    <a:pt x="746" y="1706"/>
                    <a:pt x="969" y="1786"/>
                    <a:pt x="1186" y="1786"/>
                  </a:cubicBezTo>
                  <a:cubicBezTo>
                    <a:pt x="1650" y="1786"/>
                    <a:pt x="2086" y="1422"/>
                    <a:pt x="2086" y="882"/>
                  </a:cubicBezTo>
                  <a:cubicBezTo>
                    <a:pt x="2086" y="412"/>
                    <a:pt x="1704"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9"/>
            <p:cNvSpPr/>
            <p:nvPr/>
          </p:nvSpPr>
          <p:spPr>
            <a:xfrm>
              <a:off x="1812200" y="4507025"/>
              <a:ext cx="52150" cy="44650"/>
            </a:xfrm>
            <a:custGeom>
              <a:avLst/>
              <a:gdLst/>
              <a:ahLst/>
              <a:cxnLst/>
              <a:rect l="l" t="t" r="r" b="b"/>
              <a:pathLst>
                <a:path w="2086" h="1786" extrusionOk="0">
                  <a:moveTo>
                    <a:pt x="1205" y="1"/>
                  </a:moveTo>
                  <a:cubicBezTo>
                    <a:pt x="411" y="1"/>
                    <a:pt x="0" y="970"/>
                    <a:pt x="558" y="1528"/>
                  </a:cubicBezTo>
                  <a:cubicBezTo>
                    <a:pt x="736" y="1706"/>
                    <a:pt x="956" y="1786"/>
                    <a:pt x="1172" y="1786"/>
                  </a:cubicBezTo>
                  <a:cubicBezTo>
                    <a:pt x="1636" y="1786"/>
                    <a:pt x="2086" y="1422"/>
                    <a:pt x="2086" y="882"/>
                  </a:cubicBezTo>
                  <a:cubicBezTo>
                    <a:pt x="2086" y="412"/>
                    <a:pt x="1704"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9"/>
            <p:cNvSpPr/>
            <p:nvPr/>
          </p:nvSpPr>
          <p:spPr>
            <a:xfrm>
              <a:off x="1569825" y="4507025"/>
              <a:ext cx="52175" cy="44650"/>
            </a:xfrm>
            <a:custGeom>
              <a:avLst/>
              <a:gdLst/>
              <a:ahLst/>
              <a:cxnLst/>
              <a:rect l="l" t="t" r="r" b="b"/>
              <a:pathLst>
                <a:path w="2087" h="1786" extrusionOk="0">
                  <a:moveTo>
                    <a:pt x="1205" y="1"/>
                  </a:moveTo>
                  <a:cubicBezTo>
                    <a:pt x="412" y="1"/>
                    <a:pt x="1" y="970"/>
                    <a:pt x="559" y="1528"/>
                  </a:cubicBezTo>
                  <a:cubicBezTo>
                    <a:pt x="737" y="1706"/>
                    <a:pt x="956" y="1786"/>
                    <a:pt x="1173" y="1786"/>
                  </a:cubicBezTo>
                  <a:cubicBezTo>
                    <a:pt x="1636" y="1786"/>
                    <a:pt x="2086" y="1422"/>
                    <a:pt x="2086" y="882"/>
                  </a:cubicBezTo>
                  <a:cubicBezTo>
                    <a:pt x="2086" y="412"/>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9"/>
            <p:cNvSpPr/>
            <p:nvPr/>
          </p:nvSpPr>
          <p:spPr>
            <a:xfrm>
              <a:off x="1335550" y="4507025"/>
              <a:ext cx="52150" cy="44650"/>
            </a:xfrm>
            <a:custGeom>
              <a:avLst/>
              <a:gdLst/>
              <a:ahLst/>
              <a:cxnLst/>
              <a:rect l="l" t="t" r="r" b="b"/>
              <a:pathLst>
                <a:path w="2086" h="1786" extrusionOk="0">
                  <a:moveTo>
                    <a:pt x="1205" y="1"/>
                  </a:moveTo>
                  <a:cubicBezTo>
                    <a:pt x="382" y="1"/>
                    <a:pt x="0" y="970"/>
                    <a:pt x="558" y="1528"/>
                  </a:cubicBezTo>
                  <a:cubicBezTo>
                    <a:pt x="736" y="1706"/>
                    <a:pt x="956" y="1786"/>
                    <a:pt x="1172" y="1786"/>
                  </a:cubicBezTo>
                  <a:cubicBezTo>
                    <a:pt x="1636" y="1786"/>
                    <a:pt x="2086" y="1422"/>
                    <a:pt x="2086" y="882"/>
                  </a:cubicBezTo>
                  <a:cubicBezTo>
                    <a:pt x="2086" y="412"/>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9"/>
            <p:cNvSpPr/>
            <p:nvPr/>
          </p:nvSpPr>
          <p:spPr>
            <a:xfrm>
              <a:off x="2054550" y="4778025"/>
              <a:ext cx="44100" cy="44100"/>
            </a:xfrm>
            <a:custGeom>
              <a:avLst/>
              <a:gdLst/>
              <a:ahLst/>
              <a:cxnLst/>
              <a:rect l="l" t="t" r="r" b="b"/>
              <a:pathLst>
                <a:path w="1764" h="1764" extrusionOk="0">
                  <a:moveTo>
                    <a:pt x="882" y="1"/>
                  </a:moveTo>
                  <a:cubicBezTo>
                    <a:pt x="383" y="1"/>
                    <a:pt x="1" y="383"/>
                    <a:pt x="1" y="882"/>
                  </a:cubicBezTo>
                  <a:cubicBezTo>
                    <a:pt x="1" y="1382"/>
                    <a:pt x="383" y="1764"/>
                    <a:pt x="882" y="1764"/>
                  </a:cubicBezTo>
                  <a:cubicBezTo>
                    <a:pt x="1381" y="1764"/>
                    <a:pt x="1763" y="1382"/>
                    <a:pt x="1763" y="882"/>
                  </a:cubicBezTo>
                  <a:cubicBezTo>
                    <a:pt x="1763" y="383"/>
                    <a:pt x="1381" y="1"/>
                    <a:pt x="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9"/>
            <p:cNvSpPr/>
            <p:nvPr/>
          </p:nvSpPr>
          <p:spPr>
            <a:xfrm>
              <a:off x="1812200" y="4778025"/>
              <a:ext cx="52150" cy="44425"/>
            </a:xfrm>
            <a:custGeom>
              <a:avLst/>
              <a:gdLst/>
              <a:ahLst/>
              <a:cxnLst/>
              <a:rect l="l" t="t" r="r" b="b"/>
              <a:pathLst>
                <a:path w="2086" h="1777" extrusionOk="0">
                  <a:moveTo>
                    <a:pt x="1205" y="1"/>
                  </a:moveTo>
                  <a:cubicBezTo>
                    <a:pt x="411" y="1"/>
                    <a:pt x="0" y="941"/>
                    <a:pt x="558" y="1499"/>
                  </a:cubicBezTo>
                  <a:cubicBezTo>
                    <a:pt x="741" y="1691"/>
                    <a:pt x="968" y="1777"/>
                    <a:pt x="1190" y="1777"/>
                  </a:cubicBezTo>
                  <a:cubicBezTo>
                    <a:pt x="1647" y="1777"/>
                    <a:pt x="2086" y="1416"/>
                    <a:pt x="2086" y="882"/>
                  </a:cubicBezTo>
                  <a:cubicBezTo>
                    <a:pt x="2086" y="383"/>
                    <a:pt x="1704"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9"/>
            <p:cNvSpPr/>
            <p:nvPr/>
          </p:nvSpPr>
          <p:spPr>
            <a:xfrm>
              <a:off x="1569825" y="4778025"/>
              <a:ext cx="52175" cy="44425"/>
            </a:xfrm>
            <a:custGeom>
              <a:avLst/>
              <a:gdLst/>
              <a:ahLst/>
              <a:cxnLst/>
              <a:rect l="l" t="t" r="r" b="b"/>
              <a:pathLst>
                <a:path w="2087" h="1777" extrusionOk="0">
                  <a:moveTo>
                    <a:pt x="1205" y="1"/>
                  </a:moveTo>
                  <a:cubicBezTo>
                    <a:pt x="412" y="1"/>
                    <a:pt x="1" y="941"/>
                    <a:pt x="559" y="1499"/>
                  </a:cubicBezTo>
                  <a:cubicBezTo>
                    <a:pt x="741" y="1691"/>
                    <a:pt x="968" y="1777"/>
                    <a:pt x="1190" y="1777"/>
                  </a:cubicBezTo>
                  <a:cubicBezTo>
                    <a:pt x="1647" y="1777"/>
                    <a:pt x="2086" y="1416"/>
                    <a:pt x="2086" y="882"/>
                  </a:cubicBezTo>
                  <a:cubicBezTo>
                    <a:pt x="2086" y="383"/>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9"/>
            <p:cNvSpPr/>
            <p:nvPr/>
          </p:nvSpPr>
          <p:spPr>
            <a:xfrm>
              <a:off x="1335550" y="4778025"/>
              <a:ext cx="52150" cy="44425"/>
            </a:xfrm>
            <a:custGeom>
              <a:avLst/>
              <a:gdLst/>
              <a:ahLst/>
              <a:cxnLst/>
              <a:rect l="l" t="t" r="r" b="b"/>
              <a:pathLst>
                <a:path w="2086" h="1777" extrusionOk="0">
                  <a:moveTo>
                    <a:pt x="1205" y="1"/>
                  </a:moveTo>
                  <a:cubicBezTo>
                    <a:pt x="382" y="1"/>
                    <a:pt x="0" y="941"/>
                    <a:pt x="558" y="1499"/>
                  </a:cubicBezTo>
                  <a:cubicBezTo>
                    <a:pt x="741" y="1691"/>
                    <a:pt x="968" y="1777"/>
                    <a:pt x="1190" y="1777"/>
                  </a:cubicBezTo>
                  <a:cubicBezTo>
                    <a:pt x="1647" y="1777"/>
                    <a:pt x="2086" y="1416"/>
                    <a:pt x="2086" y="882"/>
                  </a:cubicBezTo>
                  <a:cubicBezTo>
                    <a:pt x="2086" y="383"/>
                    <a:pt x="1675" y="1"/>
                    <a:pt x="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9"/>
            <p:cNvSpPr/>
            <p:nvPr/>
          </p:nvSpPr>
          <p:spPr>
            <a:xfrm>
              <a:off x="2124325" y="4862500"/>
              <a:ext cx="130025" cy="185825"/>
            </a:xfrm>
            <a:custGeom>
              <a:avLst/>
              <a:gdLst/>
              <a:ahLst/>
              <a:cxnLst/>
              <a:rect l="l" t="t" r="r" b="b"/>
              <a:pathLst>
                <a:path w="5201" h="7433" extrusionOk="0">
                  <a:moveTo>
                    <a:pt x="5200" y="0"/>
                  </a:moveTo>
                  <a:lnTo>
                    <a:pt x="5200" y="0"/>
                  </a:lnTo>
                  <a:cubicBezTo>
                    <a:pt x="2409" y="1322"/>
                    <a:pt x="412" y="4260"/>
                    <a:pt x="1" y="7286"/>
                  </a:cubicBezTo>
                  <a:lnTo>
                    <a:pt x="1616" y="7433"/>
                  </a:lnTo>
                  <a:cubicBezTo>
                    <a:pt x="2321" y="6787"/>
                    <a:pt x="3115" y="6228"/>
                    <a:pt x="3937" y="5729"/>
                  </a:cubicBezTo>
                  <a:cubicBezTo>
                    <a:pt x="3836" y="5712"/>
                    <a:pt x="3733" y="5704"/>
                    <a:pt x="3630" y="5704"/>
                  </a:cubicBezTo>
                  <a:cubicBezTo>
                    <a:pt x="3198" y="5704"/>
                    <a:pt x="2765" y="5850"/>
                    <a:pt x="2409" y="6111"/>
                  </a:cubicBezTo>
                  <a:cubicBezTo>
                    <a:pt x="3232" y="5141"/>
                    <a:pt x="4113" y="4260"/>
                    <a:pt x="5024" y="3379"/>
                  </a:cubicBezTo>
                  <a:lnTo>
                    <a:pt x="5024" y="3379"/>
                  </a:lnTo>
                  <a:cubicBezTo>
                    <a:pt x="3496" y="4054"/>
                    <a:pt x="2145" y="5053"/>
                    <a:pt x="1029" y="6346"/>
                  </a:cubicBezTo>
                  <a:cubicBezTo>
                    <a:pt x="1675" y="3878"/>
                    <a:pt x="3467" y="1881"/>
                    <a:pt x="5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9"/>
            <p:cNvSpPr/>
            <p:nvPr/>
          </p:nvSpPr>
          <p:spPr>
            <a:xfrm>
              <a:off x="1164425" y="4871300"/>
              <a:ext cx="249000" cy="174825"/>
            </a:xfrm>
            <a:custGeom>
              <a:avLst/>
              <a:gdLst/>
              <a:ahLst/>
              <a:cxnLst/>
              <a:rect l="l" t="t" r="r" b="b"/>
              <a:pathLst>
                <a:path w="9960" h="6993" extrusionOk="0">
                  <a:moveTo>
                    <a:pt x="3437" y="1"/>
                  </a:moveTo>
                  <a:lnTo>
                    <a:pt x="5905" y="5230"/>
                  </a:lnTo>
                  <a:cubicBezTo>
                    <a:pt x="4407" y="3291"/>
                    <a:pt x="2409" y="1764"/>
                    <a:pt x="118" y="882"/>
                  </a:cubicBezTo>
                  <a:lnTo>
                    <a:pt x="118" y="882"/>
                  </a:lnTo>
                  <a:cubicBezTo>
                    <a:pt x="1939" y="2145"/>
                    <a:pt x="3290" y="3937"/>
                    <a:pt x="4612" y="5700"/>
                  </a:cubicBezTo>
                  <a:cubicBezTo>
                    <a:pt x="3261" y="4701"/>
                    <a:pt x="1675" y="4026"/>
                    <a:pt x="0" y="3702"/>
                  </a:cubicBezTo>
                  <a:lnTo>
                    <a:pt x="0" y="3702"/>
                  </a:lnTo>
                  <a:cubicBezTo>
                    <a:pt x="1704" y="4437"/>
                    <a:pt x="3202" y="5553"/>
                    <a:pt x="4377" y="6993"/>
                  </a:cubicBezTo>
                  <a:lnTo>
                    <a:pt x="9166" y="6993"/>
                  </a:lnTo>
                  <a:cubicBezTo>
                    <a:pt x="9460" y="6699"/>
                    <a:pt x="9724" y="6346"/>
                    <a:pt x="9959" y="6023"/>
                  </a:cubicBezTo>
                  <a:cubicBezTo>
                    <a:pt x="9548" y="6023"/>
                    <a:pt x="9107" y="6082"/>
                    <a:pt x="8696" y="6258"/>
                  </a:cubicBezTo>
                  <a:lnTo>
                    <a:pt x="9577" y="4789"/>
                  </a:lnTo>
                  <a:lnTo>
                    <a:pt x="9577" y="4789"/>
                  </a:lnTo>
                  <a:cubicBezTo>
                    <a:pt x="8960" y="4878"/>
                    <a:pt x="8402" y="5142"/>
                    <a:pt x="7903" y="5553"/>
                  </a:cubicBezTo>
                  <a:lnTo>
                    <a:pt x="8373" y="3027"/>
                  </a:lnTo>
                  <a:lnTo>
                    <a:pt x="8373" y="3027"/>
                  </a:lnTo>
                  <a:cubicBezTo>
                    <a:pt x="7697" y="3614"/>
                    <a:pt x="7198" y="4378"/>
                    <a:pt x="6904" y="5230"/>
                  </a:cubicBezTo>
                  <a:cubicBezTo>
                    <a:pt x="6404" y="3115"/>
                    <a:pt x="5171" y="1264"/>
                    <a:pt x="3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9"/>
            <p:cNvSpPr/>
            <p:nvPr/>
          </p:nvSpPr>
          <p:spPr>
            <a:xfrm>
              <a:off x="1851850" y="4839000"/>
              <a:ext cx="224025" cy="205650"/>
            </a:xfrm>
            <a:custGeom>
              <a:avLst/>
              <a:gdLst/>
              <a:ahLst/>
              <a:cxnLst/>
              <a:rect l="l" t="t" r="r" b="b"/>
              <a:pathLst>
                <a:path w="8961" h="8226" extrusionOk="0">
                  <a:moveTo>
                    <a:pt x="5670" y="0"/>
                  </a:moveTo>
                  <a:lnTo>
                    <a:pt x="5670" y="0"/>
                  </a:lnTo>
                  <a:cubicBezTo>
                    <a:pt x="3996" y="1763"/>
                    <a:pt x="3408" y="4319"/>
                    <a:pt x="4172" y="6610"/>
                  </a:cubicBezTo>
                  <a:cubicBezTo>
                    <a:pt x="3232" y="5376"/>
                    <a:pt x="2028" y="4348"/>
                    <a:pt x="617" y="3672"/>
                  </a:cubicBezTo>
                  <a:lnTo>
                    <a:pt x="617" y="3672"/>
                  </a:lnTo>
                  <a:lnTo>
                    <a:pt x="2850" y="6933"/>
                  </a:lnTo>
                  <a:cubicBezTo>
                    <a:pt x="2096" y="6368"/>
                    <a:pt x="1195" y="6074"/>
                    <a:pt x="258" y="6074"/>
                  </a:cubicBezTo>
                  <a:cubicBezTo>
                    <a:pt x="172" y="6074"/>
                    <a:pt x="86" y="6077"/>
                    <a:pt x="0" y="6081"/>
                  </a:cubicBezTo>
                  <a:cubicBezTo>
                    <a:pt x="764" y="6434"/>
                    <a:pt x="1499" y="7550"/>
                    <a:pt x="2028" y="8226"/>
                  </a:cubicBezTo>
                  <a:lnTo>
                    <a:pt x="7521" y="8226"/>
                  </a:lnTo>
                  <a:cubicBezTo>
                    <a:pt x="8021" y="8226"/>
                    <a:pt x="8520" y="8079"/>
                    <a:pt x="8961" y="7785"/>
                  </a:cubicBezTo>
                  <a:cubicBezTo>
                    <a:pt x="8569" y="7629"/>
                    <a:pt x="8138" y="7550"/>
                    <a:pt x="7712" y="7550"/>
                  </a:cubicBezTo>
                  <a:cubicBezTo>
                    <a:pt x="7498" y="7550"/>
                    <a:pt x="7286" y="7570"/>
                    <a:pt x="7080" y="7609"/>
                  </a:cubicBezTo>
                  <a:cubicBezTo>
                    <a:pt x="7697" y="7110"/>
                    <a:pt x="8285" y="6551"/>
                    <a:pt x="8814" y="5935"/>
                  </a:cubicBezTo>
                  <a:lnTo>
                    <a:pt x="8814" y="5935"/>
                  </a:lnTo>
                  <a:lnTo>
                    <a:pt x="6493" y="6610"/>
                  </a:lnTo>
                  <a:cubicBezTo>
                    <a:pt x="7139" y="5729"/>
                    <a:pt x="7786" y="4848"/>
                    <a:pt x="8432" y="3996"/>
                  </a:cubicBezTo>
                  <a:lnTo>
                    <a:pt x="8432" y="3996"/>
                  </a:lnTo>
                  <a:cubicBezTo>
                    <a:pt x="7521" y="4289"/>
                    <a:pt x="6728" y="4789"/>
                    <a:pt x="6082" y="5494"/>
                  </a:cubicBezTo>
                  <a:cubicBezTo>
                    <a:pt x="6229" y="3408"/>
                    <a:pt x="6816" y="2497"/>
                    <a:pt x="8079" y="735"/>
                  </a:cubicBezTo>
                  <a:lnTo>
                    <a:pt x="8079" y="735"/>
                  </a:lnTo>
                  <a:cubicBezTo>
                    <a:pt x="6493" y="2292"/>
                    <a:pt x="5876" y="2497"/>
                    <a:pt x="5142" y="4701"/>
                  </a:cubicBezTo>
                  <a:cubicBezTo>
                    <a:pt x="5083" y="2586"/>
                    <a:pt x="5200" y="2057"/>
                    <a:pt x="5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6" name="Google Shape;1156;p59"/>
          <p:cNvSpPr txBox="1">
            <a:spLocks noGrp="1"/>
          </p:cNvSpPr>
          <p:nvPr>
            <p:ph type="title"/>
          </p:nvPr>
        </p:nvSpPr>
        <p:spPr>
          <a:xfrm>
            <a:off x="2197450" y="186018"/>
            <a:ext cx="47490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INTRODUCTION</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60"/>
          <p:cNvSpPr txBox="1">
            <a:spLocks noGrp="1"/>
          </p:cNvSpPr>
          <p:nvPr>
            <p:ph type="title"/>
          </p:nvPr>
        </p:nvSpPr>
        <p:spPr>
          <a:xfrm>
            <a:off x="1581040" y="1669212"/>
            <a:ext cx="5742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a:t>
            </a:r>
            <a:endParaRPr dirty="0"/>
          </a:p>
        </p:txBody>
      </p:sp>
      <p:sp>
        <p:nvSpPr>
          <p:cNvPr id="1163" name="Google Shape;1163;p60"/>
          <p:cNvSpPr/>
          <p:nvPr/>
        </p:nvSpPr>
        <p:spPr>
          <a:xfrm>
            <a:off x="3738546" y="670988"/>
            <a:ext cx="1394841" cy="983711"/>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64" name="Google Shape;1164;p60"/>
          <p:cNvSpPr txBox="1"/>
          <p:nvPr/>
        </p:nvSpPr>
        <p:spPr>
          <a:xfrm>
            <a:off x="4119750" y="684403"/>
            <a:ext cx="904500" cy="89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600" dirty="0">
                <a:solidFill>
                  <a:schemeClr val="dk1"/>
                </a:solidFill>
                <a:latin typeface="Patrick Hand"/>
                <a:ea typeface="Patrick Hand"/>
                <a:cs typeface="Patrick Hand"/>
                <a:sym typeface="Patrick Hand"/>
              </a:rPr>
              <a:t>2</a:t>
            </a:r>
            <a:endParaRPr sz="8600" dirty="0">
              <a:solidFill>
                <a:schemeClr val="dk1"/>
              </a:solidFill>
              <a:latin typeface="Patrick Hand"/>
              <a:ea typeface="Patrick Hand"/>
              <a:cs typeface="Patrick Hand"/>
              <a:sym typeface="Patrick Hand"/>
            </a:endParaRPr>
          </a:p>
        </p:txBody>
      </p:sp>
      <p:grpSp>
        <p:nvGrpSpPr>
          <p:cNvPr id="1249" name="Google Shape;1249;p60"/>
          <p:cNvGrpSpPr/>
          <p:nvPr/>
        </p:nvGrpSpPr>
        <p:grpSpPr>
          <a:xfrm flipH="1">
            <a:off x="5269445" y="4527846"/>
            <a:ext cx="514458" cy="510132"/>
            <a:chOff x="3867875" y="2965450"/>
            <a:chExt cx="309225" cy="306625"/>
          </a:xfrm>
        </p:grpSpPr>
        <p:sp>
          <p:nvSpPr>
            <p:cNvPr id="1250" name="Google Shape;1250;p60"/>
            <p:cNvSpPr/>
            <p:nvPr/>
          </p:nvSpPr>
          <p:spPr>
            <a:xfrm>
              <a:off x="4020650" y="2965450"/>
              <a:ext cx="52900" cy="73450"/>
            </a:xfrm>
            <a:custGeom>
              <a:avLst/>
              <a:gdLst/>
              <a:ahLst/>
              <a:cxnLst/>
              <a:rect l="l" t="t" r="r" b="b"/>
              <a:pathLst>
                <a:path w="2116" h="2938" extrusionOk="0">
                  <a:moveTo>
                    <a:pt x="118" y="0"/>
                  </a:moveTo>
                  <a:cubicBezTo>
                    <a:pt x="0" y="1293"/>
                    <a:pt x="764" y="2497"/>
                    <a:pt x="1968" y="2938"/>
                  </a:cubicBezTo>
                  <a:lnTo>
                    <a:pt x="2115" y="2615"/>
                  </a:lnTo>
                  <a:cubicBezTo>
                    <a:pt x="1910" y="1469"/>
                    <a:pt x="1175" y="470"/>
                    <a:pt x="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a:off x="4063250" y="2969925"/>
              <a:ext cx="99175" cy="67525"/>
            </a:xfrm>
            <a:custGeom>
              <a:avLst/>
              <a:gdLst/>
              <a:ahLst/>
              <a:cxnLst/>
              <a:rect l="l" t="t" r="r" b="b"/>
              <a:pathLst>
                <a:path w="3967" h="2701" extrusionOk="0">
                  <a:moveTo>
                    <a:pt x="2430" y="0"/>
                  </a:moveTo>
                  <a:cubicBezTo>
                    <a:pt x="2044" y="0"/>
                    <a:pt x="1654" y="97"/>
                    <a:pt x="1322" y="291"/>
                  </a:cubicBezTo>
                  <a:cubicBezTo>
                    <a:pt x="615" y="763"/>
                    <a:pt x="141" y="1538"/>
                    <a:pt x="88" y="2388"/>
                  </a:cubicBezTo>
                  <a:lnTo>
                    <a:pt x="88" y="2388"/>
                  </a:lnTo>
                  <a:cubicBezTo>
                    <a:pt x="58" y="2367"/>
                    <a:pt x="28" y="2344"/>
                    <a:pt x="0" y="2318"/>
                  </a:cubicBezTo>
                  <a:lnTo>
                    <a:pt x="0" y="2318"/>
                  </a:lnTo>
                  <a:lnTo>
                    <a:pt x="88" y="2700"/>
                  </a:lnTo>
                  <a:cubicBezTo>
                    <a:pt x="82" y="2595"/>
                    <a:pt x="82" y="2491"/>
                    <a:pt x="88" y="2388"/>
                  </a:cubicBezTo>
                  <a:lnTo>
                    <a:pt x="88" y="2388"/>
                  </a:lnTo>
                  <a:cubicBezTo>
                    <a:pt x="244" y="2495"/>
                    <a:pt x="430" y="2547"/>
                    <a:pt x="618" y="2547"/>
                  </a:cubicBezTo>
                  <a:cubicBezTo>
                    <a:pt x="778" y="2547"/>
                    <a:pt x="940" y="2509"/>
                    <a:pt x="1087" y="2436"/>
                  </a:cubicBezTo>
                  <a:cubicBezTo>
                    <a:pt x="1410" y="2230"/>
                    <a:pt x="1733" y="1966"/>
                    <a:pt x="1998" y="1701"/>
                  </a:cubicBezTo>
                  <a:cubicBezTo>
                    <a:pt x="2556" y="1202"/>
                    <a:pt x="3232" y="849"/>
                    <a:pt x="3966" y="702"/>
                  </a:cubicBezTo>
                  <a:cubicBezTo>
                    <a:pt x="3625" y="236"/>
                    <a:pt x="3033" y="0"/>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a:off x="3975100" y="3021625"/>
              <a:ext cx="202000" cy="182875"/>
            </a:xfrm>
            <a:custGeom>
              <a:avLst/>
              <a:gdLst/>
              <a:ahLst/>
              <a:cxnLst/>
              <a:rect l="l" t="t" r="r" b="b"/>
              <a:pathLst>
                <a:path w="8080" h="7315" extrusionOk="0">
                  <a:moveTo>
                    <a:pt x="4080" y="1"/>
                  </a:moveTo>
                  <a:cubicBezTo>
                    <a:pt x="3965" y="1"/>
                    <a:pt x="3849" y="6"/>
                    <a:pt x="3732" y="15"/>
                  </a:cubicBezTo>
                  <a:cubicBezTo>
                    <a:pt x="1587" y="192"/>
                    <a:pt x="1" y="1984"/>
                    <a:pt x="177" y="3981"/>
                  </a:cubicBezTo>
                  <a:cubicBezTo>
                    <a:pt x="344" y="5872"/>
                    <a:pt x="2037" y="7315"/>
                    <a:pt x="4035" y="7315"/>
                  </a:cubicBezTo>
                  <a:cubicBezTo>
                    <a:pt x="4149" y="7315"/>
                    <a:pt x="4263" y="7310"/>
                    <a:pt x="4378" y="7301"/>
                  </a:cubicBezTo>
                  <a:cubicBezTo>
                    <a:pt x="6493" y="7125"/>
                    <a:pt x="8080" y="5333"/>
                    <a:pt x="7903" y="3335"/>
                  </a:cubicBezTo>
                  <a:cubicBezTo>
                    <a:pt x="7737" y="1418"/>
                    <a:pt x="6073" y="1"/>
                    <a:pt x="4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0"/>
            <p:cNvSpPr/>
            <p:nvPr/>
          </p:nvSpPr>
          <p:spPr>
            <a:xfrm>
              <a:off x="3962625" y="3024200"/>
              <a:ext cx="35275" cy="80075"/>
            </a:xfrm>
            <a:custGeom>
              <a:avLst/>
              <a:gdLst/>
              <a:ahLst/>
              <a:cxnLst/>
              <a:rect l="l" t="t" r="r" b="b"/>
              <a:pathLst>
                <a:path w="1411" h="3203" extrusionOk="0">
                  <a:moveTo>
                    <a:pt x="1117" y="0"/>
                  </a:moveTo>
                  <a:lnTo>
                    <a:pt x="1117" y="0"/>
                  </a:lnTo>
                  <a:cubicBezTo>
                    <a:pt x="382" y="764"/>
                    <a:pt x="0" y="1792"/>
                    <a:pt x="59" y="2879"/>
                  </a:cubicBezTo>
                  <a:lnTo>
                    <a:pt x="206" y="3203"/>
                  </a:lnTo>
                  <a:cubicBezTo>
                    <a:pt x="1029" y="2586"/>
                    <a:pt x="1410" y="1205"/>
                    <a:pt x="11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0"/>
            <p:cNvSpPr/>
            <p:nvPr/>
          </p:nvSpPr>
          <p:spPr>
            <a:xfrm>
              <a:off x="3924425" y="3042575"/>
              <a:ext cx="53025" cy="82275"/>
            </a:xfrm>
            <a:custGeom>
              <a:avLst/>
              <a:gdLst/>
              <a:ahLst/>
              <a:cxnLst/>
              <a:rect l="l" t="t" r="r" b="b"/>
              <a:pathLst>
                <a:path w="2121" h="3291" extrusionOk="0">
                  <a:moveTo>
                    <a:pt x="691" y="0"/>
                  </a:moveTo>
                  <a:cubicBezTo>
                    <a:pt x="454" y="0"/>
                    <a:pt x="214" y="66"/>
                    <a:pt x="1" y="205"/>
                  </a:cubicBezTo>
                  <a:cubicBezTo>
                    <a:pt x="383" y="646"/>
                    <a:pt x="647" y="1175"/>
                    <a:pt x="706" y="1762"/>
                  </a:cubicBezTo>
                  <a:cubicBezTo>
                    <a:pt x="735" y="2086"/>
                    <a:pt x="794" y="2409"/>
                    <a:pt x="882" y="2703"/>
                  </a:cubicBezTo>
                  <a:cubicBezTo>
                    <a:pt x="969" y="2940"/>
                    <a:pt x="1182" y="3083"/>
                    <a:pt x="1406" y="3083"/>
                  </a:cubicBezTo>
                  <a:cubicBezTo>
                    <a:pt x="1445" y="3083"/>
                    <a:pt x="1484" y="3079"/>
                    <a:pt x="1523" y="3070"/>
                  </a:cubicBezTo>
                  <a:lnTo>
                    <a:pt x="1523" y="3070"/>
                  </a:lnTo>
                  <a:cubicBezTo>
                    <a:pt x="1950" y="2347"/>
                    <a:pt x="2120" y="1491"/>
                    <a:pt x="1881" y="852"/>
                  </a:cubicBezTo>
                  <a:cubicBezTo>
                    <a:pt x="1700" y="309"/>
                    <a:pt x="1203" y="0"/>
                    <a:pt x="691" y="0"/>
                  </a:cubicBezTo>
                  <a:close/>
                  <a:moveTo>
                    <a:pt x="1646" y="3026"/>
                  </a:moveTo>
                  <a:lnTo>
                    <a:pt x="1646" y="3026"/>
                  </a:lnTo>
                  <a:cubicBezTo>
                    <a:pt x="1606" y="3046"/>
                    <a:pt x="1564" y="3060"/>
                    <a:pt x="1523" y="3070"/>
                  </a:cubicBezTo>
                  <a:lnTo>
                    <a:pt x="1523" y="3070"/>
                  </a:lnTo>
                  <a:cubicBezTo>
                    <a:pt x="1478" y="3145"/>
                    <a:pt x="1431" y="3218"/>
                    <a:pt x="1381" y="3290"/>
                  </a:cubicBezTo>
                  <a:lnTo>
                    <a:pt x="1646" y="30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3867875" y="3083950"/>
              <a:ext cx="208600" cy="188125"/>
            </a:xfrm>
            <a:custGeom>
              <a:avLst/>
              <a:gdLst/>
              <a:ahLst/>
              <a:cxnLst/>
              <a:rect l="l" t="t" r="r" b="b"/>
              <a:pathLst>
                <a:path w="8344" h="7525" extrusionOk="0">
                  <a:moveTo>
                    <a:pt x="4247" y="1"/>
                  </a:moveTo>
                  <a:cubicBezTo>
                    <a:pt x="4115" y="1"/>
                    <a:pt x="3983" y="7"/>
                    <a:pt x="3849" y="19"/>
                  </a:cubicBezTo>
                  <a:cubicBezTo>
                    <a:pt x="1646" y="196"/>
                    <a:pt x="1" y="2046"/>
                    <a:pt x="177" y="4103"/>
                  </a:cubicBezTo>
                  <a:cubicBezTo>
                    <a:pt x="372" y="6077"/>
                    <a:pt x="2092" y="7525"/>
                    <a:pt x="4144" y="7525"/>
                  </a:cubicBezTo>
                  <a:cubicBezTo>
                    <a:pt x="4260" y="7525"/>
                    <a:pt x="4377" y="7520"/>
                    <a:pt x="4495" y="7511"/>
                  </a:cubicBezTo>
                  <a:cubicBezTo>
                    <a:pt x="6699" y="7334"/>
                    <a:pt x="8344" y="5484"/>
                    <a:pt x="8168" y="3398"/>
                  </a:cubicBezTo>
                  <a:cubicBezTo>
                    <a:pt x="8030" y="1466"/>
                    <a:pt x="6284" y="1"/>
                    <a:pt x="4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3964100" y="3097600"/>
              <a:ext cx="93300" cy="131450"/>
            </a:xfrm>
            <a:custGeom>
              <a:avLst/>
              <a:gdLst/>
              <a:ahLst/>
              <a:cxnLst/>
              <a:rect l="l" t="t" r="r" b="b"/>
              <a:pathLst>
                <a:path w="3732" h="5258" extrusionOk="0">
                  <a:moveTo>
                    <a:pt x="238" y="1"/>
                  </a:moveTo>
                  <a:cubicBezTo>
                    <a:pt x="0" y="1"/>
                    <a:pt x="9" y="384"/>
                    <a:pt x="264" y="384"/>
                  </a:cubicBezTo>
                  <a:lnTo>
                    <a:pt x="235" y="384"/>
                  </a:lnTo>
                  <a:cubicBezTo>
                    <a:pt x="1263" y="472"/>
                    <a:pt x="2203" y="1030"/>
                    <a:pt x="2762" y="1912"/>
                  </a:cubicBezTo>
                  <a:cubicBezTo>
                    <a:pt x="3290" y="2852"/>
                    <a:pt x="3261" y="4056"/>
                    <a:pt x="2644" y="4967"/>
                  </a:cubicBezTo>
                  <a:cubicBezTo>
                    <a:pt x="2540" y="5112"/>
                    <a:pt x="2686" y="5258"/>
                    <a:pt x="2843" y="5258"/>
                  </a:cubicBezTo>
                  <a:cubicBezTo>
                    <a:pt x="2908" y="5258"/>
                    <a:pt x="2974" y="5233"/>
                    <a:pt x="3026" y="5173"/>
                  </a:cubicBezTo>
                  <a:cubicBezTo>
                    <a:pt x="3702" y="4115"/>
                    <a:pt x="3731" y="2793"/>
                    <a:pt x="3114" y="1706"/>
                  </a:cubicBezTo>
                  <a:cubicBezTo>
                    <a:pt x="2497" y="707"/>
                    <a:pt x="1440" y="61"/>
                    <a:pt x="264" y="2"/>
                  </a:cubicBezTo>
                  <a:cubicBezTo>
                    <a:pt x="255" y="1"/>
                    <a:pt x="247"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4108225" y="3090200"/>
              <a:ext cx="57850" cy="95700"/>
            </a:xfrm>
            <a:custGeom>
              <a:avLst/>
              <a:gdLst/>
              <a:ahLst/>
              <a:cxnLst/>
              <a:rect l="l" t="t" r="r" b="b"/>
              <a:pathLst>
                <a:path w="2314" h="3828" extrusionOk="0">
                  <a:moveTo>
                    <a:pt x="1693" y="0"/>
                  </a:moveTo>
                  <a:cubicBezTo>
                    <a:pt x="1564" y="0"/>
                    <a:pt x="1439" y="99"/>
                    <a:pt x="1491" y="239"/>
                  </a:cubicBezTo>
                  <a:cubicBezTo>
                    <a:pt x="1873" y="1473"/>
                    <a:pt x="1315" y="2795"/>
                    <a:pt x="199" y="3442"/>
                  </a:cubicBezTo>
                  <a:cubicBezTo>
                    <a:pt x="1" y="3541"/>
                    <a:pt x="116" y="3827"/>
                    <a:pt x="297" y="3827"/>
                  </a:cubicBezTo>
                  <a:cubicBezTo>
                    <a:pt x="331" y="3827"/>
                    <a:pt x="367" y="3817"/>
                    <a:pt x="404" y="3794"/>
                  </a:cubicBezTo>
                  <a:lnTo>
                    <a:pt x="434" y="3794"/>
                  </a:lnTo>
                  <a:cubicBezTo>
                    <a:pt x="1697" y="3060"/>
                    <a:pt x="2314" y="1532"/>
                    <a:pt x="1903" y="151"/>
                  </a:cubicBezTo>
                  <a:cubicBezTo>
                    <a:pt x="1867" y="45"/>
                    <a:pt x="1779" y="0"/>
                    <a:pt x="1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0"/>
            <p:cNvSpPr/>
            <p:nvPr/>
          </p:nvSpPr>
          <p:spPr>
            <a:xfrm>
              <a:off x="4092525" y="3034900"/>
              <a:ext cx="45475" cy="33050"/>
            </a:xfrm>
            <a:custGeom>
              <a:avLst/>
              <a:gdLst/>
              <a:ahLst/>
              <a:cxnLst/>
              <a:rect l="l" t="t" r="r" b="b"/>
              <a:pathLst>
                <a:path w="1819" h="1322" extrusionOk="0">
                  <a:moveTo>
                    <a:pt x="1267" y="1071"/>
                  </a:moveTo>
                  <a:cubicBezTo>
                    <a:pt x="1267" y="1080"/>
                    <a:pt x="1274" y="1090"/>
                    <a:pt x="1280" y="1097"/>
                  </a:cubicBezTo>
                  <a:lnTo>
                    <a:pt x="1280" y="1097"/>
                  </a:lnTo>
                  <a:lnTo>
                    <a:pt x="1267" y="1071"/>
                  </a:lnTo>
                  <a:close/>
                  <a:moveTo>
                    <a:pt x="285" y="1"/>
                  </a:moveTo>
                  <a:cubicBezTo>
                    <a:pt x="73" y="1"/>
                    <a:pt x="0" y="342"/>
                    <a:pt x="239" y="395"/>
                  </a:cubicBezTo>
                  <a:cubicBezTo>
                    <a:pt x="298" y="424"/>
                    <a:pt x="386" y="454"/>
                    <a:pt x="445" y="483"/>
                  </a:cubicBezTo>
                  <a:lnTo>
                    <a:pt x="474" y="483"/>
                  </a:lnTo>
                  <a:lnTo>
                    <a:pt x="562" y="512"/>
                  </a:lnTo>
                  <a:cubicBezTo>
                    <a:pt x="680" y="571"/>
                    <a:pt x="797" y="630"/>
                    <a:pt x="885" y="718"/>
                  </a:cubicBezTo>
                  <a:lnTo>
                    <a:pt x="944" y="747"/>
                  </a:lnTo>
                  <a:lnTo>
                    <a:pt x="1003" y="806"/>
                  </a:lnTo>
                  <a:lnTo>
                    <a:pt x="1150" y="924"/>
                  </a:lnTo>
                  <a:cubicBezTo>
                    <a:pt x="1179" y="982"/>
                    <a:pt x="1238" y="1041"/>
                    <a:pt x="1267" y="1071"/>
                  </a:cubicBezTo>
                  <a:lnTo>
                    <a:pt x="1267" y="1071"/>
                  </a:lnTo>
                  <a:lnTo>
                    <a:pt x="1267" y="1071"/>
                  </a:lnTo>
                  <a:cubicBezTo>
                    <a:pt x="1267" y="1071"/>
                    <a:pt x="1267" y="1071"/>
                    <a:pt x="1267" y="1071"/>
                  </a:cubicBezTo>
                  <a:lnTo>
                    <a:pt x="1267" y="1071"/>
                  </a:lnTo>
                  <a:cubicBezTo>
                    <a:pt x="1292" y="1095"/>
                    <a:pt x="1296" y="1105"/>
                    <a:pt x="1292" y="1105"/>
                  </a:cubicBezTo>
                  <a:cubicBezTo>
                    <a:pt x="1290" y="1105"/>
                    <a:pt x="1285" y="1102"/>
                    <a:pt x="1280" y="1097"/>
                  </a:cubicBezTo>
                  <a:lnTo>
                    <a:pt x="1280" y="1097"/>
                  </a:lnTo>
                  <a:lnTo>
                    <a:pt x="1297" y="1129"/>
                  </a:lnTo>
                  <a:cubicBezTo>
                    <a:pt x="1326" y="1159"/>
                    <a:pt x="1356" y="1188"/>
                    <a:pt x="1356" y="1218"/>
                  </a:cubicBezTo>
                  <a:cubicBezTo>
                    <a:pt x="1401" y="1291"/>
                    <a:pt x="1467" y="1321"/>
                    <a:pt x="1533" y="1321"/>
                  </a:cubicBezTo>
                  <a:cubicBezTo>
                    <a:pt x="1677" y="1321"/>
                    <a:pt x="1818" y="1174"/>
                    <a:pt x="1737" y="1012"/>
                  </a:cubicBezTo>
                  <a:lnTo>
                    <a:pt x="1737" y="1012"/>
                  </a:lnTo>
                  <a:lnTo>
                    <a:pt x="1767" y="1041"/>
                  </a:lnTo>
                  <a:cubicBezTo>
                    <a:pt x="1414" y="542"/>
                    <a:pt x="915" y="160"/>
                    <a:pt x="357" y="13"/>
                  </a:cubicBezTo>
                  <a:cubicBezTo>
                    <a:pt x="331" y="5"/>
                    <a:pt x="307"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223;p78">
            <a:extLst>
              <a:ext uri="{FF2B5EF4-FFF2-40B4-BE49-F238E27FC236}">
                <a16:creationId xmlns:a16="http://schemas.microsoft.com/office/drawing/2014/main" id="{7E69A1A4-4154-3570-F1A0-4B8A599EAF32}"/>
              </a:ext>
            </a:extLst>
          </p:cNvPr>
          <p:cNvGrpSpPr/>
          <p:nvPr/>
        </p:nvGrpSpPr>
        <p:grpSpPr>
          <a:xfrm>
            <a:off x="3320888" y="3167317"/>
            <a:ext cx="1655955" cy="1689733"/>
            <a:chOff x="3518275" y="2730925"/>
            <a:chExt cx="1463375" cy="1493225"/>
          </a:xfrm>
        </p:grpSpPr>
        <p:sp>
          <p:nvSpPr>
            <p:cNvPr id="3" name="Google Shape;3224;p78">
              <a:extLst>
                <a:ext uri="{FF2B5EF4-FFF2-40B4-BE49-F238E27FC236}">
                  <a16:creationId xmlns:a16="http://schemas.microsoft.com/office/drawing/2014/main" id="{2ED70B99-7ECB-22DF-82C9-D996D6A76071}"/>
                </a:ext>
              </a:extLst>
            </p:cNvPr>
            <p:cNvSpPr/>
            <p:nvPr/>
          </p:nvSpPr>
          <p:spPr>
            <a:xfrm>
              <a:off x="3518275" y="3924575"/>
              <a:ext cx="118275" cy="64075"/>
            </a:xfrm>
            <a:custGeom>
              <a:avLst/>
              <a:gdLst/>
              <a:ahLst/>
              <a:cxnLst/>
              <a:rect l="l" t="t" r="r" b="b"/>
              <a:pathLst>
                <a:path w="4731" h="2563" extrusionOk="0">
                  <a:moveTo>
                    <a:pt x="2880" y="243"/>
                  </a:moveTo>
                  <a:cubicBezTo>
                    <a:pt x="3040" y="243"/>
                    <a:pt x="3202" y="344"/>
                    <a:pt x="3247" y="528"/>
                  </a:cubicBezTo>
                  <a:cubicBezTo>
                    <a:pt x="3286" y="798"/>
                    <a:pt x="3247" y="1088"/>
                    <a:pt x="3093" y="1320"/>
                  </a:cubicBezTo>
                  <a:cubicBezTo>
                    <a:pt x="3007" y="1492"/>
                    <a:pt x="2892" y="1642"/>
                    <a:pt x="2756" y="1769"/>
                  </a:cubicBezTo>
                  <a:lnTo>
                    <a:pt x="2756" y="1769"/>
                  </a:lnTo>
                  <a:cubicBezTo>
                    <a:pt x="2677" y="1653"/>
                    <a:pt x="2614" y="1527"/>
                    <a:pt x="2571" y="1397"/>
                  </a:cubicBezTo>
                  <a:cubicBezTo>
                    <a:pt x="2436" y="1088"/>
                    <a:pt x="2320" y="663"/>
                    <a:pt x="2590" y="393"/>
                  </a:cubicBezTo>
                  <a:cubicBezTo>
                    <a:pt x="2661" y="290"/>
                    <a:pt x="2770" y="243"/>
                    <a:pt x="2880" y="243"/>
                  </a:cubicBezTo>
                  <a:close/>
                  <a:moveTo>
                    <a:pt x="2876" y="0"/>
                  </a:moveTo>
                  <a:cubicBezTo>
                    <a:pt x="2787" y="0"/>
                    <a:pt x="2696" y="21"/>
                    <a:pt x="2610" y="64"/>
                  </a:cubicBezTo>
                  <a:cubicBezTo>
                    <a:pt x="1901" y="418"/>
                    <a:pt x="2180" y="1362"/>
                    <a:pt x="2570" y="1917"/>
                  </a:cubicBezTo>
                  <a:lnTo>
                    <a:pt x="2570" y="1917"/>
                  </a:lnTo>
                  <a:cubicBezTo>
                    <a:pt x="2307" y="2099"/>
                    <a:pt x="1991" y="2207"/>
                    <a:pt x="1663" y="2228"/>
                  </a:cubicBezTo>
                  <a:cubicBezTo>
                    <a:pt x="1649" y="2229"/>
                    <a:pt x="1636" y="2229"/>
                    <a:pt x="1622" y="2229"/>
                  </a:cubicBezTo>
                  <a:cubicBezTo>
                    <a:pt x="963" y="2229"/>
                    <a:pt x="404" y="1771"/>
                    <a:pt x="252" y="1127"/>
                  </a:cubicBezTo>
                  <a:cubicBezTo>
                    <a:pt x="245" y="1068"/>
                    <a:pt x="206" y="1043"/>
                    <a:pt x="162" y="1043"/>
                  </a:cubicBezTo>
                  <a:cubicBezTo>
                    <a:pt x="90" y="1043"/>
                    <a:pt x="1" y="1109"/>
                    <a:pt x="1" y="1204"/>
                  </a:cubicBezTo>
                  <a:cubicBezTo>
                    <a:pt x="136" y="1919"/>
                    <a:pt x="851" y="2441"/>
                    <a:pt x="1566" y="2460"/>
                  </a:cubicBezTo>
                  <a:cubicBezTo>
                    <a:pt x="1582" y="2461"/>
                    <a:pt x="1598" y="2461"/>
                    <a:pt x="1614" y="2461"/>
                  </a:cubicBezTo>
                  <a:cubicBezTo>
                    <a:pt x="2016" y="2461"/>
                    <a:pt x="2399" y="2329"/>
                    <a:pt x="2717" y="2102"/>
                  </a:cubicBezTo>
                  <a:lnTo>
                    <a:pt x="2717" y="2102"/>
                  </a:lnTo>
                  <a:cubicBezTo>
                    <a:pt x="2726" y="2112"/>
                    <a:pt x="2736" y="2122"/>
                    <a:pt x="2745" y="2132"/>
                  </a:cubicBezTo>
                  <a:cubicBezTo>
                    <a:pt x="2988" y="2410"/>
                    <a:pt x="3325" y="2563"/>
                    <a:pt x="3686" y="2563"/>
                  </a:cubicBezTo>
                  <a:cubicBezTo>
                    <a:pt x="3726" y="2563"/>
                    <a:pt x="3767" y="2561"/>
                    <a:pt x="3808" y="2557"/>
                  </a:cubicBezTo>
                  <a:cubicBezTo>
                    <a:pt x="4175" y="2538"/>
                    <a:pt x="4523" y="2325"/>
                    <a:pt x="4677" y="1996"/>
                  </a:cubicBezTo>
                  <a:cubicBezTo>
                    <a:pt x="4730" y="1904"/>
                    <a:pt x="4647" y="1820"/>
                    <a:pt x="4571" y="1820"/>
                  </a:cubicBezTo>
                  <a:cubicBezTo>
                    <a:pt x="4536" y="1820"/>
                    <a:pt x="4503" y="1838"/>
                    <a:pt x="4484" y="1881"/>
                  </a:cubicBezTo>
                  <a:cubicBezTo>
                    <a:pt x="4348" y="2188"/>
                    <a:pt x="4044" y="2327"/>
                    <a:pt x="3730" y="2327"/>
                  </a:cubicBezTo>
                  <a:cubicBezTo>
                    <a:pt x="3511" y="2327"/>
                    <a:pt x="3287" y="2259"/>
                    <a:pt x="3112" y="2132"/>
                  </a:cubicBezTo>
                  <a:cubicBezTo>
                    <a:pt x="3037" y="2080"/>
                    <a:pt x="2967" y="2019"/>
                    <a:pt x="2903" y="1951"/>
                  </a:cubicBezTo>
                  <a:lnTo>
                    <a:pt x="2903" y="1951"/>
                  </a:lnTo>
                  <a:cubicBezTo>
                    <a:pt x="3083" y="1785"/>
                    <a:pt x="3234" y="1585"/>
                    <a:pt x="3344" y="1359"/>
                  </a:cubicBezTo>
                  <a:cubicBezTo>
                    <a:pt x="3499" y="1050"/>
                    <a:pt x="3537" y="682"/>
                    <a:pt x="3421" y="373"/>
                  </a:cubicBezTo>
                  <a:cubicBezTo>
                    <a:pt x="3324" y="137"/>
                    <a:pt x="3106" y="0"/>
                    <a:pt x="28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25;p78">
              <a:extLst>
                <a:ext uri="{FF2B5EF4-FFF2-40B4-BE49-F238E27FC236}">
                  <a16:creationId xmlns:a16="http://schemas.microsoft.com/office/drawing/2014/main" id="{D2D2A0D4-3D24-037A-C8E6-6E7C638C7C4B}"/>
                </a:ext>
              </a:extLst>
            </p:cNvPr>
            <p:cNvSpPr/>
            <p:nvPr/>
          </p:nvSpPr>
          <p:spPr>
            <a:xfrm>
              <a:off x="3721675" y="4002500"/>
              <a:ext cx="135300" cy="200200"/>
            </a:xfrm>
            <a:custGeom>
              <a:avLst/>
              <a:gdLst/>
              <a:ahLst/>
              <a:cxnLst/>
              <a:rect l="l" t="t" r="r" b="b"/>
              <a:pathLst>
                <a:path w="5412" h="8008" extrusionOk="0">
                  <a:moveTo>
                    <a:pt x="2513" y="0"/>
                  </a:moveTo>
                  <a:lnTo>
                    <a:pt x="1" y="1372"/>
                  </a:lnTo>
                  <a:lnTo>
                    <a:pt x="445" y="2532"/>
                  </a:lnTo>
                  <a:cubicBezTo>
                    <a:pt x="2049" y="3653"/>
                    <a:pt x="3054" y="5450"/>
                    <a:pt x="3208" y="7402"/>
                  </a:cubicBezTo>
                  <a:cubicBezTo>
                    <a:pt x="3208" y="7537"/>
                    <a:pt x="3228" y="7672"/>
                    <a:pt x="3305" y="7807"/>
                  </a:cubicBezTo>
                  <a:cubicBezTo>
                    <a:pt x="3423" y="7939"/>
                    <a:pt x="3587" y="8008"/>
                    <a:pt x="3752" y="8008"/>
                  </a:cubicBezTo>
                  <a:cubicBezTo>
                    <a:pt x="3830" y="8008"/>
                    <a:pt x="3907" y="7993"/>
                    <a:pt x="3981" y="7962"/>
                  </a:cubicBezTo>
                  <a:cubicBezTo>
                    <a:pt x="4522" y="7769"/>
                    <a:pt x="4851" y="7247"/>
                    <a:pt x="4793" y="6687"/>
                  </a:cubicBezTo>
                  <a:lnTo>
                    <a:pt x="5411" y="3788"/>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26;p78">
              <a:extLst>
                <a:ext uri="{FF2B5EF4-FFF2-40B4-BE49-F238E27FC236}">
                  <a16:creationId xmlns:a16="http://schemas.microsoft.com/office/drawing/2014/main" id="{EE718405-F0A2-4B1B-6FA4-D3F639FBF5E8}"/>
                </a:ext>
              </a:extLst>
            </p:cNvPr>
            <p:cNvSpPr/>
            <p:nvPr/>
          </p:nvSpPr>
          <p:spPr>
            <a:xfrm>
              <a:off x="3800425" y="4176125"/>
              <a:ext cx="39150" cy="26325"/>
            </a:xfrm>
            <a:custGeom>
              <a:avLst/>
              <a:gdLst/>
              <a:ahLst/>
              <a:cxnLst/>
              <a:rect l="l" t="t" r="r" b="b"/>
              <a:pathLst>
                <a:path w="1566" h="1053" extrusionOk="0">
                  <a:moveTo>
                    <a:pt x="354" y="1"/>
                  </a:moveTo>
                  <a:cubicBezTo>
                    <a:pt x="238" y="1"/>
                    <a:pt x="121" y="5"/>
                    <a:pt x="0" y="12"/>
                  </a:cubicBezTo>
                  <a:cubicBezTo>
                    <a:pt x="39" y="167"/>
                    <a:pt x="58" y="302"/>
                    <a:pt x="58" y="437"/>
                  </a:cubicBezTo>
                  <a:cubicBezTo>
                    <a:pt x="58" y="592"/>
                    <a:pt x="78" y="727"/>
                    <a:pt x="155" y="843"/>
                  </a:cubicBezTo>
                  <a:cubicBezTo>
                    <a:pt x="273" y="974"/>
                    <a:pt x="436" y="1052"/>
                    <a:pt x="601" y="1052"/>
                  </a:cubicBezTo>
                  <a:cubicBezTo>
                    <a:pt x="679" y="1052"/>
                    <a:pt x="757" y="1035"/>
                    <a:pt x="831" y="998"/>
                  </a:cubicBezTo>
                  <a:cubicBezTo>
                    <a:pt x="1160" y="882"/>
                    <a:pt x="1430" y="630"/>
                    <a:pt x="1566" y="302"/>
                  </a:cubicBezTo>
                  <a:lnTo>
                    <a:pt x="1508" y="263"/>
                  </a:lnTo>
                  <a:cubicBezTo>
                    <a:pt x="1353" y="128"/>
                    <a:pt x="1141" y="51"/>
                    <a:pt x="947" y="51"/>
                  </a:cubicBezTo>
                  <a:cubicBezTo>
                    <a:pt x="751" y="14"/>
                    <a:pt x="555" y="1"/>
                    <a:pt x="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27;p78">
              <a:extLst>
                <a:ext uri="{FF2B5EF4-FFF2-40B4-BE49-F238E27FC236}">
                  <a16:creationId xmlns:a16="http://schemas.microsoft.com/office/drawing/2014/main" id="{393D051D-D609-D9B4-16F5-2F67B092FCE3}"/>
                </a:ext>
              </a:extLst>
            </p:cNvPr>
            <p:cNvSpPr/>
            <p:nvPr/>
          </p:nvSpPr>
          <p:spPr>
            <a:xfrm>
              <a:off x="4172900" y="3588700"/>
              <a:ext cx="111150" cy="69850"/>
            </a:xfrm>
            <a:custGeom>
              <a:avLst/>
              <a:gdLst/>
              <a:ahLst/>
              <a:cxnLst/>
              <a:rect l="l" t="t" r="r" b="b"/>
              <a:pathLst>
                <a:path w="4446" h="2794" extrusionOk="0">
                  <a:moveTo>
                    <a:pt x="3790" y="0"/>
                  </a:moveTo>
                  <a:cubicBezTo>
                    <a:pt x="3680" y="0"/>
                    <a:pt x="3570" y="15"/>
                    <a:pt x="3460" y="49"/>
                  </a:cubicBezTo>
                  <a:cubicBezTo>
                    <a:pt x="2551" y="223"/>
                    <a:pt x="909" y="416"/>
                    <a:pt x="1" y="590"/>
                  </a:cubicBezTo>
                  <a:lnTo>
                    <a:pt x="78" y="2793"/>
                  </a:lnTo>
                  <a:lnTo>
                    <a:pt x="4252" y="1615"/>
                  </a:lnTo>
                  <a:cubicBezTo>
                    <a:pt x="4426" y="1421"/>
                    <a:pt x="4445" y="185"/>
                    <a:pt x="4213" y="69"/>
                  </a:cubicBezTo>
                  <a:cubicBezTo>
                    <a:pt x="4072" y="25"/>
                    <a:pt x="3931" y="0"/>
                    <a:pt x="37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28;p78">
              <a:extLst>
                <a:ext uri="{FF2B5EF4-FFF2-40B4-BE49-F238E27FC236}">
                  <a16:creationId xmlns:a16="http://schemas.microsoft.com/office/drawing/2014/main" id="{2962EF3C-D035-601F-8703-2C8FD8CC652F}"/>
                </a:ext>
              </a:extLst>
            </p:cNvPr>
            <p:cNvSpPr/>
            <p:nvPr/>
          </p:nvSpPr>
          <p:spPr>
            <a:xfrm>
              <a:off x="4251175" y="3588700"/>
              <a:ext cx="32375" cy="36025"/>
            </a:xfrm>
            <a:custGeom>
              <a:avLst/>
              <a:gdLst/>
              <a:ahLst/>
              <a:cxnLst/>
              <a:rect l="l" t="t" r="r" b="b"/>
              <a:pathLst>
                <a:path w="1295" h="1441" extrusionOk="0">
                  <a:moveTo>
                    <a:pt x="659" y="0"/>
                  </a:moveTo>
                  <a:cubicBezTo>
                    <a:pt x="549" y="0"/>
                    <a:pt x="439" y="15"/>
                    <a:pt x="329" y="49"/>
                  </a:cubicBezTo>
                  <a:cubicBezTo>
                    <a:pt x="232" y="69"/>
                    <a:pt x="116" y="88"/>
                    <a:pt x="0" y="107"/>
                  </a:cubicBezTo>
                  <a:lnTo>
                    <a:pt x="0" y="204"/>
                  </a:lnTo>
                  <a:cubicBezTo>
                    <a:pt x="0" y="648"/>
                    <a:pt x="116" y="1073"/>
                    <a:pt x="348" y="1441"/>
                  </a:cubicBezTo>
                  <a:lnTo>
                    <a:pt x="1237" y="1228"/>
                  </a:lnTo>
                  <a:cubicBezTo>
                    <a:pt x="1295" y="784"/>
                    <a:pt x="1256" y="146"/>
                    <a:pt x="1082" y="69"/>
                  </a:cubicBezTo>
                  <a:cubicBezTo>
                    <a:pt x="941" y="25"/>
                    <a:pt x="800" y="0"/>
                    <a:pt x="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29;p78">
              <a:extLst>
                <a:ext uri="{FF2B5EF4-FFF2-40B4-BE49-F238E27FC236}">
                  <a16:creationId xmlns:a16="http://schemas.microsoft.com/office/drawing/2014/main" id="{57ADE499-A446-5D74-600F-97EBF2C8CBEA}"/>
                </a:ext>
              </a:extLst>
            </p:cNvPr>
            <p:cNvSpPr/>
            <p:nvPr/>
          </p:nvSpPr>
          <p:spPr>
            <a:xfrm>
              <a:off x="4063225" y="3610325"/>
              <a:ext cx="238200" cy="130575"/>
            </a:xfrm>
            <a:custGeom>
              <a:avLst/>
              <a:gdLst/>
              <a:ahLst/>
              <a:cxnLst/>
              <a:rect l="l" t="t" r="r" b="b"/>
              <a:pathLst>
                <a:path w="9528" h="5223" extrusionOk="0">
                  <a:moveTo>
                    <a:pt x="8665" y="0"/>
                  </a:moveTo>
                  <a:cubicBezTo>
                    <a:pt x="8618" y="0"/>
                    <a:pt x="8571" y="5"/>
                    <a:pt x="8523" y="15"/>
                  </a:cubicBezTo>
                  <a:cubicBezTo>
                    <a:pt x="6571" y="421"/>
                    <a:pt x="4619" y="711"/>
                    <a:pt x="2629" y="981"/>
                  </a:cubicBezTo>
                  <a:lnTo>
                    <a:pt x="1" y="4653"/>
                  </a:lnTo>
                  <a:cubicBezTo>
                    <a:pt x="668" y="5051"/>
                    <a:pt x="1435" y="5222"/>
                    <a:pt x="2210" y="5222"/>
                  </a:cubicBezTo>
                  <a:cubicBezTo>
                    <a:pt x="2715" y="5222"/>
                    <a:pt x="3224" y="5150"/>
                    <a:pt x="3711" y="5020"/>
                  </a:cubicBezTo>
                  <a:cubicBezTo>
                    <a:pt x="5354" y="4595"/>
                    <a:pt x="6784" y="3571"/>
                    <a:pt x="8194" y="2701"/>
                  </a:cubicBezTo>
                  <a:cubicBezTo>
                    <a:pt x="8639" y="2431"/>
                    <a:pt x="9025" y="2122"/>
                    <a:pt x="9393" y="1774"/>
                  </a:cubicBezTo>
                  <a:cubicBezTo>
                    <a:pt x="9431" y="1716"/>
                    <a:pt x="9470" y="1638"/>
                    <a:pt x="9509" y="1580"/>
                  </a:cubicBezTo>
                  <a:cubicBezTo>
                    <a:pt x="9528" y="1484"/>
                    <a:pt x="9528" y="1387"/>
                    <a:pt x="9509" y="1291"/>
                  </a:cubicBezTo>
                  <a:cubicBezTo>
                    <a:pt x="9451" y="1039"/>
                    <a:pt x="9393" y="788"/>
                    <a:pt x="9354" y="537"/>
                  </a:cubicBezTo>
                  <a:cubicBezTo>
                    <a:pt x="9270" y="217"/>
                    <a:pt x="8981" y="0"/>
                    <a:pt x="8665"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30;p78">
              <a:extLst>
                <a:ext uri="{FF2B5EF4-FFF2-40B4-BE49-F238E27FC236}">
                  <a16:creationId xmlns:a16="http://schemas.microsoft.com/office/drawing/2014/main" id="{FBC86689-0ECD-6EAE-AD24-39A4B8183FE9}"/>
                </a:ext>
              </a:extLst>
            </p:cNvPr>
            <p:cNvSpPr/>
            <p:nvPr/>
          </p:nvSpPr>
          <p:spPr>
            <a:xfrm>
              <a:off x="4269525" y="3610325"/>
              <a:ext cx="31900" cy="54500"/>
            </a:xfrm>
            <a:custGeom>
              <a:avLst/>
              <a:gdLst/>
              <a:ahLst/>
              <a:cxnLst/>
              <a:rect l="l" t="t" r="r" b="b"/>
              <a:pathLst>
                <a:path w="1276" h="2180" extrusionOk="0">
                  <a:moveTo>
                    <a:pt x="413" y="0"/>
                  </a:moveTo>
                  <a:cubicBezTo>
                    <a:pt x="366" y="0"/>
                    <a:pt x="319" y="5"/>
                    <a:pt x="271" y="15"/>
                  </a:cubicBezTo>
                  <a:lnTo>
                    <a:pt x="39" y="73"/>
                  </a:lnTo>
                  <a:cubicBezTo>
                    <a:pt x="0" y="324"/>
                    <a:pt x="20" y="595"/>
                    <a:pt x="78" y="846"/>
                  </a:cubicBezTo>
                  <a:cubicBezTo>
                    <a:pt x="174" y="1329"/>
                    <a:pt x="387" y="1793"/>
                    <a:pt x="696" y="2180"/>
                  </a:cubicBezTo>
                  <a:cubicBezTo>
                    <a:pt x="851" y="2044"/>
                    <a:pt x="1005" y="1909"/>
                    <a:pt x="1160" y="1774"/>
                  </a:cubicBezTo>
                  <a:cubicBezTo>
                    <a:pt x="1199" y="1716"/>
                    <a:pt x="1237" y="1638"/>
                    <a:pt x="1257" y="1580"/>
                  </a:cubicBezTo>
                  <a:cubicBezTo>
                    <a:pt x="1276" y="1484"/>
                    <a:pt x="1276" y="1387"/>
                    <a:pt x="1257" y="1291"/>
                  </a:cubicBezTo>
                  <a:cubicBezTo>
                    <a:pt x="1199" y="1039"/>
                    <a:pt x="1141" y="788"/>
                    <a:pt x="1102" y="537"/>
                  </a:cubicBezTo>
                  <a:cubicBezTo>
                    <a:pt x="1018" y="217"/>
                    <a:pt x="729" y="0"/>
                    <a:pt x="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31;p78">
              <a:extLst>
                <a:ext uri="{FF2B5EF4-FFF2-40B4-BE49-F238E27FC236}">
                  <a16:creationId xmlns:a16="http://schemas.microsoft.com/office/drawing/2014/main" id="{63975899-BA23-0068-116F-336BBF94EEFE}"/>
                </a:ext>
              </a:extLst>
            </p:cNvPr>
            <p:cNvSpPr/>
            <p:nvPr/>
          </p:nvSpPr>
          <p:spPr>
            <a:xfrm>
              <a:off x="3712975" y="3860450"/>
              <a:ext cx="221300" cy="346175"/>
            </a:xfrm>
            <a:custGeom>
              <a:avLst/>
              <a:gdLst/>
              <a:ahLst/>
              <a:cxnLst/>
              <a:rect l="l" t="t" r="r" b="b"/>
              <a:pathLst>
                <a:path w="8852" h="13847" extrusionOk="0">
                  <a:moveTo>
                    <a:pt x="6049" y="1"/>
                  </a:moveTo>
                  <a:lnTo>
                    <a:pt x="1" y="3286"/>
                  </a:lnTo>
                  <a:cubicBezTo>
                    <a:pt x="20" y="5064"/>
                    <a:pt x="1179" y="6591"/>
                    <a:pt x="2358" y="7905"/>
                  </a:cubicBezTo>
                  <a:cubicBezTo>
                    <a:pt x="3537" y="9219"/>
                    <a:pt x="4812" y="10591"/>
                    <a:pt x="5160" y="12330"/>
                  </a:cubicBezTo>
                  <a:cubicBezTo>
                    <a:pt x="5199" y="12678"/>
                    <a:pt x="5296" y="13045"/>
                    <a:pt x="5450" y="13373"/>
                  </a:cubicBezTo>
                  <a:cubicBezTo>
                    <a:pt x="5595" y="13630"/>
                    <a:pt x="5872" y="13847"/>
                    <a:pt x="6172" y="13847"/>
                  </a:cubicBezTo>
                  <a:cubicBezTo>
                    <a:pt x="6234" y="13847"/>
                    <a:pt x="6296" y="13838"/>
                    <a:pt x="6358" y="13818"/>
                  </a:cubicBezTo>
                  <a:cubicBezTo>
                    <a:pt x="6706" y="13683"/>
                    <a:pt x="6822" y="13257"/>
                    <a:pt x="6919" y="12910"/>
                  </a:cubicBezTo>
                  <a:cubicBezTo>
                    <a:pt x="7344" y="11016"/>
                    <a:pt x="7788" y="9122"/>
                    <a:pt x="8214" y="7209"/>
                  </a:cubicBezTo>
                  <a:cubicBezTo>
                    <a:pt x="8542" y="5837"/>
                    <a:pt x="8851" y="4426"/>
                    <a:pt x="8619" y="3035"/>
                  </a:cubicBezTo>
                  <a:cubicBezTo>
                    <a:pt x="8368" y="1644"/>
                    <a:pt x="7421" y="291"/>
                    <a:pt x="6049"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2;p78">
              <a:extLst>
                <a:ext uri="{FF2B5EF4-FFF2-40B4-BE49-F238E27FC236}">
                  <a16:creationId xmlns:a16="http://schemas.microsoft.com/office/drawing/2014/main" id="{3869ECF3-0014-72CD-D405-3A71932CE8AF}"/>
                </a:ext>
              </a:extLst>
            </p:cNvPr>
            <p:cNvSpPr/>
            <p:nvPr/>
          </p:nvSpPr>
          <p:spPr>
            <a:xfrm>
              <a:off x="3845350" y="4183000"/>
              <a:ext cx="39650" cy="23625"/>
            </a:xfrm>
            <a:custGeom>
              <a:avLst/>
              <a:gdLst/>
              <a:ahLst/>
              <a:cxnLst/>
              <a:rect l="l" t="t" r="r" b="b"/>
              <a:pathLst>
                <a:path w="1586" h="945" extrusionOk="0">
                  <a:moveTo>
                    <a:pt x="723" y="0"/>
                  </a:moveTo>
                  <a:cubicBezTo>
                    <a:pt x="483" y="0"/>
                    <a:pt x="247" y="22"/>
                    <a:pt x="1" y="66"/>
                  </a:cubicBezTo>
                  <a:cubicBezTo>
                    <a:pt x="39" y="201"/>
                    <a:pt x="97" y="336"/>
                    <a:pt x="155" y="471"/>
                  </a:cubicBezTo>
                  <a:cubicBezTo>
                    <a:pt x="300" y="728"/>
                    <a:pt x="590" y="945"/>
                    <a:pt x="884" y="945"/>
                  </a:cubicBezTo>
                  <a:cubicBezTo>
                    <a:pt x="944" y="945"/>
                    <a:pt x="1004" y="936"/>
                    <a:pt x="1063" y="916"/>
                  </a:cubicBezTo>
                  <a:cubicBezTo>
                    <a:pt x="1373" y="800"/>
                    <a:pt x="1508" y="452"/>
                    <a:pt x="1585" y="124"/>
                  </a:cubicBezTo>
                  <a:cubicBezTo>
                    <a:pt x="1566" y="124"/>
                    <a:pt x="1547" y="104"/>
                    <a:pt x="1527" y="104"/>
                  </a:cubicBezTo>
                  <a:cubicBezTo>
                    <a:pt x="1353" y="27"/>
                    <a:pt x="1160" y="8"/>
                    <a:pt x="967" y="8"/>
                  </a:cubicBezTo>
                  <a:cubicBezTo>
                    <a:pt x="885" y="3"/>
                    <a:pt x="804" y="0"/>
                    <a:pt x="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33;p78">
              <a:extLst>
                <a:ext uri="{FF2B5EF4-FFF2-40B4-BE49-F238E27FC236}">
                  <a16:creationId xmlns:a16="http://schemas.microsoft.com/office/drawing/2014/main" id="{E2744514-8FB4-486D-3B92-F7BAEC9DE88D}"/>
                </a:ext>
              </a:extLst>
            </p:cNvPr>
            <p:cNvSpPr/>
            <p:nvPr/>
          </p:nvSpPr>
          <p:spPr>
            <a:xfrm>
              <a:off x="3613450" y="3380250"/>
              <a:ext cx="586525" cy="687400"/>
            </a:xfrm>
            <a:custGeom>
              <a:avLst/>
              <a:gdLst/>
              <a:ahLst/>
              <a:cxnLst/>
              <a:rect l="l" t="t" r="r" b="b"/>
              <a:pathLst>
                <a:path w="23461" h="27496" extrusionOk="0">
                  <a:moveTo>
                    <a:pt x="15886" y="0"/>
                  </a:moveTo>
                  <a:lnTo>
                    <a:pt x="14301" y="4001"/>
                  </a:lnTo>
                  <a:cubicBezTo>
                    <a:pt x="13953" y="5005"/>
                    <a:pt x="13489" y="5972"/>
                    <a:pt x="12948" y="6880"/>
                  </a:cubicBezTo>
                  <a:cubicBezTo>
                    <a:pt x="12195" y="7962"/>
                    <a:pt x="11306" y="8909"/>
                    <a:pt x="10262" y="9721"/>
                  </a:cubicBezTo>
                  <a:cubicBezTo>
                    <a:pt x="8349" y="11286"/>
                    <a:pt x="6223" y="12619"/>
                    <a:pt x="4368" y="14262"/>
                  </a:cubicBezTo>
                  <a:cubicBezTo>
                    <a:pt x="2532" y="15904"/>
                    <a:pt x="928" y="17991"/>
                    <a:pt x="465" y="20426"/>
                  </a:cubicBezTo>
                  <a:cubicBezTo>
                    <a:pt x="1" y="22881"/>
                    <a:pt x="948" y="25683"/>
                    <a:pt x="3112" y="26861"/>
                  </a:cubicBezTo>
                  <a:cubicBezTo>
                    <a:pt x="3945" y="27313"/>
                    <a:pt x="4855" y="27495"/>
                    <a:pt x="5788" y="27495"/>
                  </a:cubicBezTo>
                  <a:cubicBezTo>
                    <a:pt x="7128" y="27495"/>
                    <a:pt x="8514" y="27120"/>
                    <a:pt x="9779" y="26630"/>
                  </a:cubicBezTo>
                  <a:cubicBezTo>
                    <a:pt x="13393" y="25199"/>
                    <a:pt x="16601" y="22958"/>
                    <a:pt x="19151" y="20040"/>
                  </a:cubicBezTo>
                  <a:cubicBezTo>
                    <a:pt x="20079" y="19035"/>
                    <a:pt x="20833" y="17895"/>
                    <a:pt x="21393" y="16658"/>
                  </a:cubicBezTo>
                  <a:cubicBezTo>
                    <a:pt x="21876" y="15421"/>
                    <a:pt x="22205" y="14146"/>
                    <a:pt x="22340" y="12832"/>
                  </a:cubicBezTo>
                  <a:cubicBezTo>
                    <a:pt x="22707" y="10339"/>
                    <a:pt x="23461" y="7402"/>
                    <a:pt x="21857" y="4155"/>
                  </a:cubicBezTo>
                  <a:lnTo>
                    <a:pt x="15886"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4;p78">
              <a:extLst>
                <a:ext uri="{FF2B5EF4-FFF2-40B4-BE49-F238E27FC236}">
                  <a16:creationId xmlns:a16="http://schemas.microsoft.com/office/drawing/2014/main" id="{6E41D01F-FB59-3A29-24B8-BBDDA7145C9F}"/>
                </a:ext>
              </a:extLst>
            </p:cNvPr>
            <p:cNvSpPr/>
            <p:nvPr/>
          </p:nvSpPr>
          <p:spPr>
            <a:xfrm>
              <a:off x="3869025" y="3334875"/>
              <a:ext cx="107275" cy="103850"/>
            </a:xfrm>
            <a:custGeom>
              <a:avLst/>
              <a:gdLst/>
              <a:ahLst/>
              <a:cxnLst/>
              <a:rect l="l" t="t" r="r" b="b"/>
              <a:pathLst>
                <a:path w="4291" h="4154" extrusionOk="0">
                  <a:moveTo>
                    <a:pt x="3765" y="1"/>
                  </a:moveTo>
                  <a:cubicBezTo>
                    <a:pt x="3159" y="1"/>
                    <a:pt x="2529" y="336"/>
                    <a:pt x="1991" y="695"/>
                  </a:cubicBezTo>
                  <a:cubicBezTo>
                    <a:pt x="1315" y="1120"/>
                    <a:pt x="658" y="1603"/>
                    <a:pt x="0" y="2086"/>
                  </a:cubicBezTo>
                  <a:cubicBezTo>
                    <a:pt x="600" y="2453"/>
                    <a:pt x="2165" y="3729"/>
                    <a:pt x="2706" y="4154"/>
                  </a:cubicBezTo>
                  <a:lnTo>
                    <a:pt x="4291" y="96"/>
                  </a:lnTo>
                  <a:cubicBezTo>
                    <a:pt x="4119" y="30"/>
                    <a:pt x="3943" y="1"/>
                    <a:pt x="3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35;p78">
              <a:extLst>
                <a:ext uri="{FF2B5EF4-FFF2-40B4-BE49-F238E27FC236}">
                  <a16:creationId xmlns:a16="http://schemas.microsoft.com/office/drawing/2014/main" id="{238BED24-657A-63B3-C754-01E4B806822E}"/>
                </a:ext>
              </a:extLst>
            </p:cNvPr>
            <p:cNvSpPr/>
            <p:nvPr/>
          </p:nvSpPr>
          <p:spPr>
            <a:xfrm>
              <a:off x="3927000" y="3253600"/>
              <a:ext cx="283125" cy="295275"/>
            </a:xfrm>
            <a:custGeom>
              <a:avLst/>
              <a:gdLst/>
              <a:ahLst/>
              <a:cxnLst/>
              <a:rect l="l" t="t" r="r" b="b"/>
              <a:pathLst>
                <a:path w="11325" h="11811" extrusionOk="0">
                  <a:moveTo>
                    <a:pt x="8902" y="0"/>
                  </a:moveTo>
                  <a:cubicBezTo>
                    <a:pt x="8821" y="0"/>
                    <a:pt x="8745" y="9"/>
                    <a:pt x="8677" y="23"/>
                  </a:cubicBezTo>
                  <a:cubicBezTo>
                    <a:pt x="8387" y="100"/>
                    <a:pt x="8233" y="371"/>
                    <a:pt x="8001" y="564"/>
                  </a:cubicBezTo>
                  <a:cubicBezTo>
                    <a:pt x="7460" y="970"/>
                    <a:pt x="6764" y="1047"/>
                    <a:pt x="6107" y="1144"/>
                  </a:cubicBezTo>
                  <a:cubicBezTo>
                    <a:pt x="5025" y="1279"/>
                    <a:pt x="3962" y="1607"/>
                    <a:pt x="3015" y="2148"/>
                  </a:cubicBezTo>
                  <a:cubicBezTo>
                    <a:pt x="1469" y="3134"/>
                    <a:pt x="426" y="4757"/>
                    <a:pt x="213" y="6574"/>
                  </a:cubicBezTo>
                  <a:cubicBezTo>
                    <a:pt x="0" y="8390"/>
                    <a:pt x="445" y="10226"/>
                    <a:pt x="1430" y="11753"/>
                  </a:cubicBezTo>
                  <a:lnTo>
                    <a:pt x="7150" y="11811"/>
                  </a:lnTo>
                  <a:cubicBezTo>
                    <a:pt x="9083" y="11154"/>
                    <a:pt x="10455" y="9299"/>
                    <a:pt x="10880" y="7308"/>
                  </a:cubicBezTo>
                  <a:cubicBezTo>
                    <a:pt x="11325" y="5318"/>
                    <a:pt x="10725" y="3289"/>
                    <a:pt x="10242" y="1318"/>
                  </a:cubicBezTo>
                  <a:cubicBezTo>
                    <a:pt x="9995" y="280"/>
                    <a:pt x="9369" y="0"/>
                    <a:pt x="890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36;p78">
              <a:extLst>
                <a:ext uri="{FF2B5EF4-FFF2-40B4-BE49-F238E27FC236}">
                  <a16:creationId xmlns:a16="http://schemas.microsoft.com/office/drawing/2014/main" id="{F7946B29-127A-8B16-FF53-11C0D662FC09}"/>
                </a:ext>
              </a:extLst>
            </p:cNvPr>
            <p:cNvSpPr/>
            <p:nvPr/>
          </p:nvSpPr>
          <p:spPr>
            <a:xfrm>
              <a:off x="3870950" y="3388700"/>
              <a:ext cx="129500" cy="111525"/>
            </a:xfrm>
            <a:custGeom>
              <a:avLst/>
              <a:gdLst/>
              <a:ahLst/>
              <a:cxnLst/>
              <a:rect l="l" t="t" r="r" b="b"/>
              <a:pathLst>
                <a:path w="5180" h="4461" extrusionOk="0">
                  <a:moveTo>
                    <a:pt x="3933" y="0"/>
                  </a:moveTo>
                  <a:cubicBezTo>
                    <a:pt x="3635" y="0"/>
                    <a:pt x="3330" y="65"/>
                    <a:pt x="3054" y="184"/>
                  </a:cubicBezTo>
                  <a:cubicBezTo>
                    <a:pt x="2339" y="493"/>
                    <a:pt x="1817" y="1092"/>
                    <a:pt x="1373" y="1730"/>
                  </a:cubicBezTo>
                  <a:cubicBezTo>
                    <a:pt x="928" y="2368"/>
                    <a:pt x="542" y="3044"/>
                    <a:pt x="1" y="3585"/>
                  </a:cubicBezTo>
                  <a:cubicBezTo>
                    <a:pt x="621" y="4159"/>
                    <a:pt x="1418" y="4461"/>
                    <a:pt x="2223" y="4461"/>
                  </a:cubicBezTo>
                  <a:cubicBezTo>
                    <a:pt x="2772" y="4461"/>
                    <a:pt x="3325" y="4320"/>
                    <a:pt x="3827" y="4030"/>
                  </a:cubicBezTo>
                  <a:lnTo>
                    <a:pt x="5180" y="532"/>
                  </a:lnTo>
                  <a:cubicBezTo>
                    <a:pt x="4871" y="164"/>
                    <a:pt x="4409" y="0"/>
                    <a:pt x="39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37;p78">
              <a:extLst>
                <a:ext uri="{FF2B5EF4-FFF2-40B4-BE49-F238E27FC236}">
                  <a16:creationId xmlns:a16="http://schemas.microsoft.com/office/drawing/2014/main" id="{C9809BA3-A470-B4A4-00C3-2FBE30E607C0}"/>
                </a:ext>
              </a:extLst>
            </p:cNvPr>
            <p:cNvSpPr/>
            <p:nvPr/>
          </p:nvSpPr>
          <p:spPr>
            <a:xfrm>
              <a:off x="4129900" y="3253525"/>
              <a:ext cx="49800" cy="27550"/>
            </a:xfrm>
            <a:custGeom>
              <a:avLst/>
              <a:gdLst/>
              <a:ahLst/>
              <a:cxnLst/>
              <a:rect l="l" t="t" r="r" b="b"/>
              <a:pathLst>
                <a:path w="1992" h="1102" extrusionOk="0">
                  <a:moveTo>
                    <a:pt x="785" y="0"/>
                  </a:moveTo>
                  <a:cubicBezTo>
                    <a:pt x="705" y="0"/>
                    <a:pt x="629" y="10"/>
                    <a:pt x="561" y="26"/>
                  </a:cubicBezTo>
                  <a:cubicBezTo>
                    <a:pt x="329" y="84"/>
                    <a:pt x="175" y="296"/>
                    <a:pt x="1" y="470"/>
                  </a:cubicBezTo>
                  <a:cubicBezTo>
                    <a:pt x="313" y="873"/>
                    <a:pt x="791" y="1102"/>
                    <a:pt x="1283" y="1102"/>
                  </a:cubicBezTo>
                  <a:cubicBezTo>
                    <a:pt x="1522" y="1102"/>
                    <a:pt x="1764" y="1048"/>
                    <a:pt x="1991" y="934"/>
                  </a:cubicBezTo>
                  <a:cubicBezTo>
                    <a:pt x="1702" y="226"/>
                    <a:pt x="1184" y="0"/>
                    <a:pt x="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38;p78">
              <a:extLst>
                <a:ext uri="{FF2B5EF4-FFF2-40B4-BE49-F238E27FC236}">
                  <a16:creationId xmlns:a16="http://schemas.microsoft.com/office/drawing/2014/main" id="{9A5D70D3-EC9F-D57E-5D1F-6F940984C72E}"/>
                </a:ext>
              </a:extLst>
            </p:cNvPr>
            <p:cNvSpPr/>
            <p:nvPr/>
          </p:nvSpPr>
          <p:spPr>
            <a:xfrm>
              <a:off x="4034250" y="3306625"/>
              <a:ext cx="24450" cy="48875"/>
            </a:xfrm>
            <a:custGeom>
              <a:avLst/>
              <a:gdLst/>
              <a:ahLst/>
              <a:cxnLst/>
              <a:rect l="l" t="t" r="r" b="b"/>
              <a:pathLst>
                <a:path w="978" h="1955" extrusionOk="0">
                  <a:moveTo>
                    <a:pt x="805" y="1"/>
                  </a:moveTo>
                  <a:cubicBezTo>
                    <a:pt x="775" y="1"/>
                    <a:pt x="744" y="14"/>
                    <a:pt x="715" y="47"/>
                  </a:cubicBezTo>
                  <a:cubicBezTo>
                    <a:pt x="232" y="511"/>
                    <a:pt x="0" y="1206"/>
                    <a:pt x="136" y="1863"/>
                  </a:cubicBezTo>
                  <a:cubicBezTo>
                    <a:pt x="152" y="1927"/>
                    <a:pt x="203" y="1954"/>
                    <a:pt x="256" y="1954"/>
                  </a:cubicBezTo>
                  <a:cubicBezTo>
                    <a:pt x="331" y="1954"/>
                    <a:pt x="410" y="1897"/>
                    <a:pt x="387" y="1805"/>
                  </a:cubicBezTo>
                  <a:cubicBezTo>
                    <a:pt x="271" y="1226"/>
                    <a:pt x="464" y="627"/>
                    <a:pt x="889" y="221"/>
                  </a:cubicBezTo>
                  <a:cubicBezTo>
                    <a:pt x="977" y="133"/>
                    <a:pt x="899" y="1"/>
                    <a:pt x="805" y="1"/>
                  </a:cubicBezTo>
                  <a:close/>
                </a:path>
              </a:pathLst>
            </a:custGeom>
            <a:solidFill>
              <a:srgbClr val="EB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39;p78">
              <a:extLst>
                <a:ext uri="{FF2B5EF4-FFF2-40B4-BE49-F238E27FC236}">
                  <a16:creationId xmlns:a16="http://schemas.microsoft.com/office/drawing/2014/main" id="{700C7C06-A412-B632-9899-990F0A3D0144}"/>
                </a:ext>
              </a:extLst>
            </p:cNvPr>
            <p:cNvSpPr/>
            <p:nvPr/>
          </p:nvSpPr>
          <p:spPr>
            <a:xfrm>
              <a:off x="4063725" y="3326000"/>
              <a:ext cx="35275" cy="20025"/>
            </a:xfrm>
            <a:custGeom>
              <a:avLst/>
              <a:gdLst/>
              <a:ahLst/>
              <a:cxnLst/>
              <a:rect l="l" t="t" r="r" b="b"/>
              <a:pathLst>
                <a:path w="1411" h="801" extrusionOk="0">
                  <a:moveTo>
                    <a:pt x="636" y="0"/>
                  </a:moveTo>
                  <a:cubicBezTo>
                    <a:pt x="303" y="0"/>
                    <a:pt x="37" y="144"/>
                    <a:pt x="20" y="335"/>
                  </a:cubicBezTo>
                  <a:cubicBezTo>
                    <a:pt x="0" y="547"/>
                    <a:pt x="290" y="760"/>
                    <a:pt x="657" y="798"/>
                  </a:cubicBezTo>
                  <a:cubicBezTo>
                    <a:pt x="682" y="800"/>
                    <a:pt x="706" y="800"/>
                    <a:pt x="730" y="800"/>
                  </a:cubicBezTo>
                  <a:cubicBezTo>
                    <a:pt x="1084" y="800"/>
                    <a:pt x="1373" y="669"/>
                    <a:pt x="1392" y="470"/>
                  </a:cubicBezTo>
                  <a:cubicBezTo>
                    <a:pt x="1411" y="257"/>
                    <a:pt x="1121" y="45"/>
                    <a:pt x="754" y="6"/>
                  </a:cubicBezTo>
                  <a:cubicBezTo>
                    <a:pt x="714" y="2"/>
                    <a:pt x="674" y="0"/>
                    <a:pt x="6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40;p78">
              <a:extLst>
                <a:ext uri="{FF2B5EF4-FFF2-40B4-BE49-F238E27FC236}">
                  <a16:creationId xmlns:a16="http://schemas.microsoft.com/office/drawing/2014/main" id="{432E4357-3421-BC47-73F5-8037D71F8F37}"/>
                </a:ext>
              </a:extLst>
            </p:cNvPr>
            <p:cNvSpPr/>
            <p:nvPr/>
          </p:nvSpPr>
          <p:spPr>
            <a:xfrm>
              <a:off x="4048750" y="3381775"/>
              <a:ext cx="81175" cy="72350"/>
            </a:xfrm>
            <a:custGeom>
              <a:avLst/>
              <a:gdLst/>
              <a:ahLst/>
              <a:cxnLst/>
              <a:rect l="l" t="t" r="r" b="b"/>
              <a:pathLst>
                <a:path w="3247" h="2894" extrusionOk="0">
                  <a:moveTo>
                    <a:pt x="1598" y="0"/>
                  </a:moveTo>
                  <a:cubicBezTo>
                    <a:pt x="1446" y="0"/>
                    <a:pt x="1292" y="24"/>
                    <a:pt x="1140" y="75"/>
                  </a:cubicBezTo>
                  <a:cubicBezTo>
                    <a:pt x="387" y="345"/>
                    <a:pt x="0" y="1157"/>
                    <a:pt x="251" y="1911"/>
                  </a:cubicBezTo>
                  <a:cubicBezTo>
                    <a:pt x="452" y="2513"/>
                    <a:pt x="1023" y="2893"/>
                    <a:pt x="1630" y="2893"/>
                  </a:cubicBezTo>
                  <a:cubicBezTo>
                    <a:pt x="1782" y="2893"/>
                    <a:pt x="1936" y="2869"/>
                    <a:pt x="2087" y="2819"/>
                  </a:cubicBezTo>
                  <a:cubicBezTo>
                    <a:pt x="2841" y="2548"/>
                    <a:pt x="3247" y="1737"/>
                    <a:pt x="2976" y="983"/>
                  </a:cubicBezTo>
                  <a:cubicBezTo>
                    <a:pt x="2775" y="381"/>
                    <a:pt x="2204" y="0"/>
                    <a:pt x="1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41;p78">
              <a:extLst>
                <a:ext uri="{FF2B5EF4-FFF2-40B4-BE49-F238E27FC236}">
                  <a16:creationId xmlns:a16="http://schemas.microsoft.com/office/drawing/2014/main" id="{9637067F-E63B-2AE0-BA90-35905D5B608B}"/>
                </a:ext>
              </a:extLst>
            </p:cNvPr>
            <p:cNvSpPr/>
            <p:nvPr/>
          </p:nvSpPr>
          <p:spPr>
            <a:xfrm>
              <a:off x="4032325" y="3702475"/>
              <a:ext cx="134325" cy="52700"/>
            </a:xfrm>
            <a:custGeom>
              <a:avLst/>
              <a:gdLst/>
              <a:ahLst/>
              <a:cxnLst/>
              <a:rect l="l" t="t" r="r" b="b"/>
              <a:pathLst>
                <a:path w="5373" h="2108" extrusionOk="0">
                  <a:moveTo>
                    <a:pt x="0" y="1"/>
                  </a:moveTo>
                  <a:lnTo>
                    <a:pt x="0" y="1"/>
                  </a:lnTo>
                  <a:cubicBezTo>
                    <a:pt x="1623" y="1199"/>
                    <a:pt x="3169" y="1933"/>
                    <a:pt x="5160" y="2107"/>
                  </a:cubicBezTo>
                  <a:lnTo>
                    <a:pt x="5372" y="1218"/>
                  </a:lnTo>
                  <a:lnTo>
                    <a:pt x="5372" y="1218"/>
                  </a:lnTo>
                  <a:cubicBezTo>
                    <a:pt x="5145" y="1235"/>
                    <a:pt x="4917" y="1243"/>
                    <a:pt x="4691" y="1243"/>
                  </a:cubicBezTo>
                  <a:cubicBezTo>
                    <a:pt x="3050" y="1243"/>
                    <a:pt x="1443" y="81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42;p78">
              <a:extLst>
                <a:ext uri="{FF2B5EF4-FFF2-40B4-BE49-F238E27FC236}">
                  <a16:creationId xmlns:a16="http://schemas.microsoft.com/office/drawing/2014/main" id="{F61C2F56-1AF7-46D3-7DAB-F629511D01AF}"/>
                </a:ext>
              </a:extLst>
            </p:cNvPr>
            <p:cNvSpPr/>
            <p:nvPr/>
          </p:nvSpPr>
          <p:spPr>
            <a:xfrm>
              <a:off x="3915400" y="3902975"/>
              <a:ext cx="26125" cy="111150"/>
            </a:xfrm>
            <a:custGeom>
              <a:avLst/>
              <a:gdLst/>
              <a:ahLst/>
              <a:cxnLst/>
              <a:rect l="l" t="t" r="r" b="b"/>
              <a:pathLst>
                <a:path w="1045" h="4446" extrusionOk="0">
                  <a:moveTo>
                    <a:pt x="1" y="0"/>
                  </a:moveTo>
                  <a:lnTo>
                    <a:pt x="1" y="0"/>
                  </a:lnTo>
                  <a:cubicBezTo>
                    <a:pt x="291" y="1450"/>
                    <a:pt x="426" y="2957"/>
                    <a:pt x="387" y="4445"/>
                  </a:cubicBezTo>
                  <a:lnTo>
                    <a:pt x="1044" y="4059"/>
                  </a:lnTo>
                  <a:cubicBezTo>
                    <a:pt x="870" y="2667"/>
                    <a:pt x="503" y="129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43;p78">
              <a:extLst>
                <a:ext uri="{FF2B5EF4-FFF2-40B4-BE49-F238E27FC236}">
                  <a16:creationId xmlns:a16="http://schemas.microsoft.com/office/drawing/2014/main" id="{EC8B4CA3-4323-F5AC-7722-C62245980A4D}"/>
                </a:ext>
              </a:extLst>
            </p:cNvPr>
            <p:cNvSpPr/>
            <p:nvPr/>
          </p:nvSpPr>
          <p:spPr>
            <a:xfrm>
              <a:off x="3712500" y="3998150"/>
              <a:ext cx="65725" cy="84075"/>
            </a:xfrm>
            <a:custGeom>
              <a:avLst/>
              <a:gdLst/>
              <a:ahLst/>
              <a:cxnLst/>
              <a:rect l="l" t="t" r="r" b="b"/>
              <a:pathLst>
                <a:path w="2629" h="3363" extrusionOk="0">
                  <a:moveTo>
                    <a:pt x="0" y="0"/>
                  </a:moveTo>
                  <a:cubicBezTo>
                    <a:pt x="696" y="1199"/>
                    <a:pt x="1488" y="2319"/>
                    <a:pt x="2377" y="3363"/>
                  </a:cubicBezTo>
                  <a:lnTo>
                    <a:pt x="2629" y="2744"/>
                  </a:lnTo>
                  <a:cubicBezTo>
                    <a:pt x="1701" y="1875"/>
                    <a:pt x="831" y="96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44;p78">
              <a:extLst>
                <a:ext uri="{FF2B5EF4-FFF2-40B4-BE49-F238E27FC236}">
                  <a16:creationId xmlns:a16="http://schemas.microsoft.com/office/drawing/2014/main" id="{77F8280A-CBF4-29CE-27A8-3C952384C65D}"/>
                </a:ext>
              </a:extLst>
            </p:cNvPr>
            <p:cNvSpPr/>
            <p:nvPr/>
          </p:nvSpPr>
          <p:spPr>
            <a:xfrm>
              <a:off x="4108650" y="3502950"/>
              <a:ext cx="60400" cy="27275"/>
            </a:xfrm>
            <a:custGeom>
              <a:avLst/>
              <a:gdLst/>
              <a:ahLst/>
              <a:cxnLst/>
              <a:rect l="l" t="t" r="r" b="b"/>
              <a:pathLst>
                <a:path w="2416" h="1091" extrusionOk="0">
                  <a:moveTo>
                    <a:pt x="2377" y="1"/>
                  </a:moveTo>
                  <a:cubicBezTo>
                    <a:pt x="2068" y="407"/>
                    <a:pt x="1585" y="600"/>
                    <a:pt x="1121" y="774"/>
                  </a:cubicBezTo>
                  <a:cubicBezTo>
                    <a:pt x="773" y="948"/>
                    <a:pt x="387" y="1025"/>
                    <a:pt x="0" y="1025"/>
                  </a:cubicBezTo>
                  <a:cubicBezTo>
                    <a:pt x="214" y="1069"/>
                    <a:pt x="430" y="1091"/>
                    <a:pt x="643" y="1091"/>
                  </a:cubicBezTo>
                  <a:cubicBezTo>
                    <a:pt x="1278" y="1091"/>
                    <a:pt x="1895" y="899"/>
                    <a:pt x="2416" y="523"/>
                  </a:cubicBezTo>
                  <a:lnTo>
                    <a:pt x="2377" y="1"/>
                  </a:lnTo>
                  <a:close/>
                </a:path>
              </a:pathLst>
            </a:custGeom>
            <a:solidFill>
              <a:srgbClr val="EB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45;p78">
              <a:extLst>
                <a:ext uri="{FF2B5EF4-FFF2-40B4-BE49-F238E27FC236}">
                  <a16:creationId xmlns:a16="http://schemas.microsoft.com/office/drawing/2014/main" id="{7FE579F7-6092-86EE-4D9E-AA5DE5FEC8E7}"/>
                </a:ext>
              </a:extLst>
            </p:cNvPr>
            <p:cNvSpPr/>
            <p:nvPr/>
          </p:nvSpPr>
          <p:spPr>
            <a:xfrm>
              <a:off x="4171450" y="3646775"/>
              <a:ext cx="662375" cy="519200"/>
            </a:xfrm>
            <a:custGeom>
              <a:avLst/>
              <a:gdLst/>
              <a:ahLst/>
              <a:cxnLst/>
              <a:rect l="l" t="t" r="r" b="b"/>
              <a:pathLst>
                <a:path w="26495" h="20768" extrusionOk="0">
                  <a:moveTo>
                    <a:pt x="22257" y="0"/>
                  </a:moveTo>
                  <a:cubicBezTo>
                    <a:pt x="21649" y="0"/>
                    <a:pt x="21030" y="81"/>
                    <a:pt x="20446" y="219"/>
                  </a:cubicBezTo>
                  <a:cubicBezTo>
                    <a:pt x="17219" y="973"/>
                    <a:pt x="14378" y="3021"/>
                    <a:pt x="11769" y="5166"/>
                  </a:cubicBezTo>
                  <a:cubicBezTo>
                    <a:pt x="7904" y="8374"/>
                    <a:pt x="4329" y="11910"/>
                    <a:pt x="1102" y="15737"/>
                  </a:cubicBezTo>
                  <a:cubicBezTo>
                    <a:pt x="716" y="16200"/>
                    <a:pt x="406" y="16722"/>
                    <a:pt x="213" y="17321"/>
                  </a:cubicBezTo>
                  <a:cubicBezTo>
                    <a:pt x="1" y="17940"/>
                    <a:pt x="271" y="19080"/>
                    <a:pt x="774" y="19544"/>
                  </a:cubicBezTo>
                  <a:cubicBezTo>
                    <a:pt x="1737" y="20436"/>
                    <a:pt x="3063" y="20768"/>
                    <a:pt x="5619" y="20768"/>
                  </a:cubicBezTo>
                  <a:cubicBezTo>
                    <a:pt x="5831" y="20768"/>
                    <a:pt x="6051" y="20765"/>
                    <a:pt x="6281" y="20761"/>
                  </a:cubicBezTo>
                  <a:cubicBezTo>
                    <a:pt x="9064" y="20703"/>
                    <a:pt x="14687" y="19891"/>
                    <a:pt x="17451" y="19544"/>
                  </a:cubicBezTo>
                  <a:cubicBezTo>
                    <a:pt x="19074" y="19370"/>
                    <a:pt x="20678" y="19080"/>
                    <a:pt x="22243" y="18655"/>
                  </a:cubicBezTo>
                  <a:cubicBezTo>
                    <a:pt x="22411" y="18620"/>
                    <a:pt x="22635" y="18618"/>
                    <a:pt x="22868" y="18618"/>
                  </a:cubicBezTo>
                  <a:cubicBezTo>
                    <a:pt x="22894" y="18618"/>
                    <a:pt x="22920" y="18618"/>
                    <a:pt x="22947" y="18618"/>
                  </a:cubicBezTo>
                  <a:cubicBezTo>
                    <a:pt x="23469" y="18618"/>
                    <a:pt x="24014" y="18610"/>
                    <a:pt x="24079" y="18249"/>
                  </a:cubicBezTo>
                  <a:cubicBezTo>
                    <a:pt x="24137" y="17901"/>
                    <a:pt x="23866" y="14906"/>
                    <a:pt x="23460" y="14828"/>
                  </a:cubicBezTo>
                  <a:cubicBezTo>
                    <a:pt x="23074" y="14751"/>
                    <a:pt x="22301" y="14770"/>
                    <a:pt x="21702" y="14712"/>
                  </a:cubicBezTo>
                  <a:cubicBezTo>
                    <a:pt x="21010" y="14661"/>
                    <a:pt x="20337" y="14640"/>
                    <a:pt x="19677" y="14640"/>
                  </a:cubicBezTo>
                  <a:cubicBezTo>
                    <a:pt x="18121" y="14640"/>
                    <a:pt x="16636" y="14757"/>
                    <a:pt x="15145" y="14864"/>
                  </a:cubicBezTo>
                  <a:lnTo>
                    <a:pt x="15145" y="14864"/>
                  </a:lnTo>
                  <a:cubicBezTo>
                    <a:pt x="16417" y="14184"/>
                    <a:pt x="17663" y="13457"/>
                    <a:pt x="18881" y="12683"/>
                  </a:cubicBezTo>
                  <a:cubicBezTo>
                    <a:pt x="21586" y="10983"/>
                    <a:pt x="24272" y="8915"/>
                    <a:pt x="25586" y="6036"/>
                  </a:cubicBezTo>
                  <a:cubicBezTo>
                    <a:pt x="26262" y="4528"/>
                    <a:pt x="26494" y="2693"/>
                    <a:pt x="25605" y="1417"/>
                  </a:cubicBezTo>
                  <a:cubicBezTo>
                    <a:pt x="24887" y="393"/>
                    <a:pt x="23601" y="0"/>
                    <a:pt x="22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46;p78">
              <a:extLst>
                <a:ext uri="{FF2B5EF4-FFF2-40B4-BE49-F238E27FC236}">
                  <a16:creationId xmlns:a16="http://schemas.microsoft.com/office/drawing/2014/main" id="{DC3563B1-C2B2-89C1-4800-2563D05A89AE}"/>
                </a:ext>
              </a:extLst>
            </p:cNvPr>
            <p:cNvSpPr/>
            <p:nvPr/>
          </p:nvSpPr>
          <p:spPr>
            <a:xfrm>
              <a:off x="4681625" y="3988125"/>
              <a:ext cx="230450" cy="191100"/>
            </a:xfrm>
            <a:custGeom>
              <a:avLst/>
              <a:gdLst/>
              <a:ahLst/>
              <a:cxnLst/>
              <a:rect l="l" t="t" r="r" b="b"/>
              <a:pathLst>
                <a:path w="9218" h="7644" extrusionOk="0">
                  <a:moveTo>
                    <a:pt x="7736" y="1"/>
                  </a:moveTo>
                  <a:cubicBezTo>
                    <a:pt x="7669" y="1"/>
                    <a:pt x="7602" y="6"/>
                    <a:pt x="7537" y="15"/>
                  </a:cubicBezTo>
                  <a:lnTo>
                    <a:pt x="657" y="556"/>
                  </a:lnTo>
                  <a:cubicBezTo>
                    <a:pt x="425" y="556"/>
                    <a:pt x="193" y="614"/>
                    <a:pt x="0" y="730"/>
                  </a:cubicBezTo>
                  <a:lnTo>
                    <a:pt x="116" y="1097"/>
                  </a:lnTo>
                  <a:cubicBezTo>
                    <a:pt x="483" y="2257"/>
                    <a:pt x="677" y="3474"/>
                    <a:pt x="715" y="4691"/>
                  </a:cubicBezTo>
                  <a:lnTo>
                    <a:pt x="5778" y="3455"/>
                  </a:lnTo>
                  <a:cubicBezTo>
                    <a:pt x="5894" y="3880"/>
                    <a:pt x="6029" y="4305"/>
                    <a:pt x="6126" y="4711"/>
                  </a:cubicBezTo>
                  <a:cubicBezTo>
                    <a:pt x="5585" y="4749"/>
                    <a:pt x="5063" y="4943"/>
                    <a:pt x="4619" y="5232"/>
                  </a:cubicBezTo>
                  <a:cubicBezTo>
                    <a:pt x="4174" y="5542"/>
                    <a:pt x="3904" y="6160"/>
                    <a:pt x="4136" y="6643"/>
                  </a:cubicBezTo>
                  <a:cubicBezTo>
                    <a:pt x="4329" y="7030"/>
                    <a:pt x="4735" y="7223"/>
                    <a:pt x="5121" y="7358"/>
                  </a:cubicBezTo>
                  <a:cubicBezTo>
                    <a:pt x="5731" y="7545"/>
                    <a:pt x="6357" y="7643"/>
                    <a:pt x="6983" y="7643"/>
                  </a:cubicBezTo>
                  <a:cubicBezTo>
                    <a:pt x="7330" y="7643"/>
                    <a:pt x="7676" y="7613"/>
                    <a:pt x="8020" y="7551"/>
                  </a:cubicBezTo>
                  <a:cubicBezTo>
                    <a:pt x="8310" y="7513"/>
                    <a:pt x="8580" y="7397"/>
                    <a:pt x="8812" y="7223"/>
                  </a:cubicBezTo>
                  <a:cubicBezTo>
                    <a:pt x="9218" y="6875"/>
                    <a:pt x="9218" y="6257"/>
                    <a:pt x="9179" y="5716"/>
                  </a:cubicBezTo>
                  <a:cubicBezTo>
                    <a:pt x="9083" y="4170"/>
                    <a:pt x="8928" y="2604"/>
                    <a:pt x="8735" y="1058"/>
                  </a:cubicBezTo>
                  <a:cubicBezTo>
                    <a:pt x="8696" y="711"/>
                    <a:pt x="8638" y="324"/>
                    <a:pt x="8348" y="150"/>
                  </a:cubicBezTo>
                  <a:cubicBezTo>
                    <a:pt x="8158" y="48"/>
                    <a:pt x="7946" y="1"/>
                    <a:pt x="7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47;p78">
              <a:extLst>
                <a:ext uri="{FF2B5EF4-FFF2-40B4-BE49-F238E27FC236}">
                  <a16:creationId xmlns:a16="http://schemas.microsoft.com/office/drawing/2014/main" id="{0FD845A9-225E-C016-B75E-4FC33780BAFE}"/>
                </a:ext>
              </a:extLst>
            </p:cNvPr>
            <p:cNvSpPr/>
            <p:nvPr/>
          </p:nvSpPr>
          <p:spPr>
            <a:xfrm>
              <a:off x="4264200" y="3672425"/>
              <a:ext cx="634850" cy="530025"/>
            </a:xfrm>
            <a:custGeom>
              <a:avLst/>
              <a:gdLst/>
              <a:ahLst/>
              <a:cxnLst/>
              <a:rect l="l" t="t" r="r" b="b"/>
              <a:pathLst>
                <a:path w="25394" h="21201" extrusionOk="0">
                  <a:moveTo>
                    <a:pt x="21428" y="1"/>
                  </a:moveTo>
                  <a:cubicBezTo>
                    <a:pt x="20680" y="1"/>
                    <a:pt x="19906" y="134"/>
                    <a:pt x="19190" y="353"/>
                  </a:cubicBezTo>
                  <a:cubicBezTo>
                    <a:pt x="16021" y="1299"/>
                    <a:pt x="13315" y="3464"/>
                    <a:pt x="10861" y="5705"/>
                  </a:cubicBezTo>
                  <a:cubicBezTo>
                    <a:pt x="7248" y="9029"/>
                    <a:pt x="3924" y="12662"/>
                    <a:pt x="948" y="16585"/>
                  </a:cubicBezTo>
                  <a:cubicBezTo>
                    <a:pt x="581" y="17049"/>
                    <a:pt x="329" y="17590"/>
                    <a:pt x="175" y="18170"/>
                  </a:cubicBezTo>
                  <a:cubicBezTo>
                    <a:pt x="1" y="18788"/>
                    <a:pt x="349" y="19870"/>
                    <a:pt x="870" y="20276"/>
                  </a:cubicBezTo>
                  <a:cubicBezTo>
                    <a:pt x="1700" y="20934"/>
                    <a:pt x="2730" y="21200"/>
                    <a:pt x="4416" y="21200"/>
                  </a:cubicBezTo>
                  <a:cubicBezTo>
                    <a:pt x="5008" y="21200"/>
                    <a:pt x="5682" y="21167"/>
                    <a:pt x="6455" y="21107"/>
                  </a:cubicBezTo>
                  <a:cubicBezTo>
                    <a:pt x="9238" y="20856"/>
                    <a:pt x="14784" y="19716"/>
                    <a:pt x="17528" y="19194"/>
                  </a:cubicBezTo>
                  <a:cubicBezTo>
                    <a:pt x="20021" y="18730"/>
                    <a:pt x="21393" y="18498"/>
                    <a:pt x="23267" y="17938"/>
                  </a:cubicBezTo>
                  <a:cubicBezTo>
                    <a:pt x="23809" y="17783"/>
                    <a:pt x="24292" y="17822"/>
                    <a:pt x="24350" y="17281"/>
                  </a:cubicBezTo>
                  <a:cubicBezTo>
                    <a:pt x="24388" y="16933"/>
                    <a:pt x="24466" y="15464"/>
                    <a:pt x="24060" y="15406"/>
                  </a:cubicBezTo>
                  <a:cubicBezTo>
                    <a:pt x="23924" y="15393"/>
                    <a:pt x="23751" y="15389"/>
                    <a:pt x="23557" y="15389"/>
                  </a:cubicBezTo>
                  <a:cubicBezTo>
                    <a:pt x="23169" y="15389"/>
                    <a:pt x="22701" y="15406"/>
                    <a:pt x="22301" y="15406"/>
                  </a:cubicBezTo>
                  <a:lnTo>
                    <a:pt x="11057" y="15324"/>
                  </a:lnTo>
                  <a:lnTo>
                    <a:pt x="11057" y="15324"/>
                  </a:lnTo>
                  <a:cubicBezTo>
                    <a:pt x="13630" y="14305"/>
                    <a:pt x="16143" y="13169"/>
                    <a:pt x="18417" y="11561"/>
                  </a:cubicBezTo>
                  <a:cubicBezTo>
                    <a:pt x="21006" y="9744"/>
                    <a:pt x="23596" y="8488"/>
                    <a:pt x="24697" y="5609"/>
                  </a:cubicBezTo>
                  <a:cubicBezTo>
                    <a:pt x="25277" y="4121"/>
                    <a:pt x="25393" y="2324"/>
                    <a:pt x="24408" y="1164"/>
                  </a:cubicBezTo>
                  <a:cubicBezTo>
                    <a:pt x="23700" y="327"/>
                    <a:pt x="22597" y="1"/>
                    <a:pt x="21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48;p78">
              <a:extLst>
                <a:ext uri="{FF2B5EF4-FFF2-40B4-BE49-F238E27FC236}">
                  <a16:creationId xmlns:a16="http://schemas.microsoft.com/office/drawing/2014/main" id="{CDEEB4D3-211F-3F64-4387-2DD850727CCA}"/>
                </a:ext>
              </a:extLst>
            </p:cNvPr>
            <p:cNvSpPr/>
            <p:nvPr/>
          </p:nvSpPr>
          <p:spPr>
            <a:xfrm>
              <a:off x="4751175" y="4033050"/>
              <a:ext cx="230475" cy="191100"/>
            </a:xfrm>
            <a:custGeom>
              <a:avLst/>
              <a:gdLst/>
              <a:ahLst/>
              <a:cxnLst/>
              <a:rect l="l" t="t" r="r" b="b"/>
              <a:pathLst>
                <a:path w="9219" h="7644" extrusionOk="0">
                  <a:moveTo>
                    <a:pt x="7748" y="1"/>
                  </a:moveTo>
                  <a:cubicBezTo>
                    <a:pt x="7678" y="1"/>
                    <a:pt x="7608" y="6"/>
                    <a:pt x="7537" y="15"/>
                  </a:cubicBezTo>
                  <a:lnTo>
                    <a:pt x="677" y="556"/>
                  </a:lnTo>
                  <a:cubicBezTo>
                    <a:pt x="445" y="556"/>
                    <a:pt x="213" y="614"/>
                    <a:pt x="1" y="730"/>
                  </a:cubicBezTo>
                  <a:lnTo>
                    <a:pt x="136" y="1117"/>
                  </a:lnTo>
                  <a:cubicBezTo>
                    <a:pt x="503" y="2276"/>
                    <a:pt x="697" y="3474"/>
                    <a:pt x="716" y="4692"/>
                  </a:cubicBezTo>
                  <a:lnTo>
                    <a:pt x="5779" y="3455"/>
                  </a:lnTo>
                  <a:cubicBezTo>
                    <a:pt x="5914" y="3880"/>
                    <a:pt x="6030" y="4305"/>
                    <a:pt x="6146" y="4711"/>
                  </a:cubicBezTo>
                  <a:cubicBezTo>
                    <a:pt x="5605" y="4808"/>
                    <a:pt x="5045" y="4904"/>
                    <a:pt x="4619" y="5233"/>
                  </a:cubicBezTo>
                  <a:cubicBezTo>
                    <a:pt x="4175" y="5542"/>
                    <a:pt x="3904" y="6160"/>
                    <a:pt x="4136" y="6643"/>
                  </a:cubicBezTo>
                  <a:cubicBezTo>
                    <a:pt x="4330" y="7030"/>
                    <a:pt x="4735" y="7223"/>
                    <a:pt x="5141" y="7358"/>
                  </a:cubicBezTo>
                  <a:cubicBezTo>
                    <a:pt x="5739" y="7545"/>
                    <a:pt x="6360" y="7644"/>
                    <a:pt x="6990" y="7644"/>
                  </a:cubicBezTo>
                  <a:cubicBezTo>
                    <a:pt x="7338" y="7644"/>
                    <a:pt x="7689" y="7613"/>
                    <a:pt x="8040" y="7552"/>
                  </a:cubicBezTo>
                  <a:cubicBezTo>
                    <a:pt x="8310" y="7513"/>
                    <a:pt x="8600" y="7416"/>
                    <a:pt x="8832" y="7223"/>
                  </a:cubicBezTo>
                  <a:cubicBezTo>
                    <a:pt x="9219" y="6875"/>
                    <a:pt x="9219" y="6257"/>
                    <a:pt x="9180" y="5735"/>
                  </a:cubicBezTo>
                  <a:cubicBezTo>
                    <a:pt x="9083" y="4170"/>
                    <a:pt x="8929" y="2605"/>
                    <a:pt x="8755" y="1059"/>
                  </a:cubicBezTo>
                  <a:cubicBezTo>
                    <a:pt x="8697" y="711"/>
                    <a:pt x="8639" y="324"/>
                    <a:pt x="8349" y="150"/>
                  </a:cubicBezTo>
                  <a:cubicBezTo>
                    <a:pt x="8173" y="48"/>
                    <a:pt x="7965" y="1"/>
                    <a:pt x="7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49;p78">
              <a:extLst>
                <a:ext uri="{FF2B5EF4-FFF2-40B4-BE49-F238E27FC236}">
                  <a16:creationId xmlns:a16="http://schemas.microsoft.com/office/drawing/2014/main" id="{1D5D7014-E346-BC97-FD63-8CA8838D3571}"/>
                </a:ext>
              </a:extLst>
            </p:cNvPr>
            <p:cNvSpPr/>
            <p:nvPr/>
          </p:nvSpPr>
          <p:spPr>
            <a:xfrm>
              <a:off x="4269525" y="4088500"/>
              <a:ext cx="101475" cy="114025"/>
            </a:xfrm>
            <a:custGeom>
              <a:avLst/>
              <a:gdLst/>
              <a:ahLst/>
              <a:cxnLst/>
              <a:rect l="l" t="t" r="r" b="b"/>
              <a:pathLst>
                <a:path w="4059" h="4561" extrusionOk="0">
                  <a:moveTo>
                    <a:pt x="696" y="0"/>
                  </a:moveTo>
                  <a:cubicBezTo>
                    <a:pt x="445" y="348"/>
                    <a:pt x="232" y="734"/>
                    <a:pt x="78" y="1140"/>
                  </a:cubicBezTo>
                  <a:lnTo>
                    <a:pt x="0" y="2512"/>
                  </a:lnTo>
                  <a:cubicBezTo>
                    <a:pt x="116" y="2937"/>
                    <a:pt x="329" y="3343"/>
                    <a:pt x="657" y="3633"/>
                  </a:cubicBezTo>
                  <a:cubicBezTo>
                    <a:pt x="1469" y="4271"/>
                    <a:pt x="2474" y="4541"/>
                    <a:pt x="4059" y="4561"/>
                  </a:cubicBezTo>
                  <a:cubicBezTo>
                    <a:pt x="4059" y="4309"/>
                    <a:pt x="4039" y="4058"/>
                    <a:pt x="3981" y="3826"/>
                  </a:cubicBezTo>
                  <a:cubicBezTo>
                    <a:pt x="3769" y="2783"/>
                    <a:pt x="3498" y="1701"/>
                    <a:pt x="2744" y="966"/>
                  </a:cubicBezTo>
                  <a:cubicBezTo>
                    <a:pt x="2203" y="445"/>
                    <a:pt x="1450" y="174"/>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50;p78">
              <a:extLst>
                <a:ext uri="{FF2B5EF4-FFF2-40B4-BE49-F238E27FC236}">
                  <a16:creationId xmlns:a16="http://schemas.microsoft.com/office/drawing/2014/main" id="{FE9F509E-2DB4-A177-71E2-310170813227}"/>
                </a:ext>
              </a:extLst>
            </p:cNvPr>
            <p:cNvSpPr/>
            <p:nvPr/>
          </p:nvSpPr>
          <p:spPr>
            <a:xfrm>
              <a:off x="4147775" y="2968150"/>
              <a:ext cx="486525" cy="336750"/>
            </a:xfrm>
            <a:custGeom>
              <a:avLst/>
              <a:gdLst/>
              <a:ahLst/>
              <a:cxnLst/>
              <a:rect l="l" t="t" r="r" b="b"/>
              <a:pathLst>
                <a:path w="19461" h="13470" extrusionOk="0">
                  <a:moveTo>
                    <a:pt x="310" y="1"/>
                  </a:moveTo>
                  <a:lnTo>
                    <a:pt x="1" y="2088"/>
                  </a:lnTo>
                  <a:cubicBezTo>
                    <a:pt x="5315" y="7402"/>
                    <a:pt x="9856" y="10359"/>
                    <a:pt x="16716" y="13470"/>
                  </a:cubicBezTo>
                  <a:lnTo>
                    <a:pt x="19460" y="7170"/>
                  </a:lnTo>
                  <a:cubicBezTo>
                    <a:pt x="11692" y="6764"/>
                    <a:pt x="6455" y="4755"/>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51;p78">
              <a:extLst>
                <a:ext uri="{FF2B5EF4-FFF2-40B4-BE49-F238E27FC236}">
                  <a16:creationId xmlns:a16="http://schemas.microsoft.com/office/drawing/2014/main" id="{50AA5E77-D4C8-D758-083B-01088BB46E27}"/>
                </a:ext>
              </a:extLst>
            </p:cNvPr>
            <p:cNvSpPr/>
            <p:nvPr/>
          </p:nvSpPr>
          <p:spPr>
            <a:xfrm>
              <a:off x="4493675" y="3122450"/>
              <a:ext cx="430000" cy="542850"/>
            </a:xfrm>
            <a:custGeom>
              <a:avLst/>
              <a:gdLst/>
              <a:ahLst/>
              <a:cxnLst/>
              <a:rect l="l" t="t" r="r" b="b"/>
              <a:pathLst>
                <a:path w="17200" h="21714" extrusionOk="0">
                  <a:moveTo>
                    <a:pt x="6173" y="1"/>
                  </a:moveTo>
                  <a:cubicBezTo>
                    <a:pt x="5635" y="1"/>
                    <a:pt x="5151" y="14"/>
                    <a:pt x="4465" y="51"/>
                  </a:cubicBezTo>
                  <a:cubicBezTo>
                    <a:pt x="4098" y="71"/>
                    <a:pt x="4639" y="71"/>
                    <a:pt x="4291" y="148"/>
                  </a:cubicBezTo>
                  <a:cubicBezTo>
                    <a:pt x="2861" y="418"/>
                    <a:pt x="1972" y="2679"/>
                    <a:pt x="1856" y="3104"/>
                  </a:cubicBezTo>
                  <a:cubicBezTo>
                    <a:pt x="1" y="10003"/>
                    <a:pt x="2648" y="13482"/>
                    <a:pt x="4040" y="19492"/>
                  </a:cubicBezTo>
                  <a:lnTo>
                    <a:pt x="15383" y="21714"/>
                  </a:lnTo>
                  <a:cubicBezTo>
                    <a:pt x="12929" y="14873"/>
                    <a:pt x="17200" y="5423"/>
                    <a:pt x="13547" y="2467"/>
                  </a:cubicBezTo>
                  <a:cubicBezTo>
                    <a:pt x="12079" y="1288"/>
                    <a:pt x="10958" y="612"/>
                    <a:pt x="9798" y="341"/>
                  </a:cubicBezTo>
                  <a:cubicBezTo>
                    <a:pt x="8929" y="167"/>
                    <a:pt x="8079" y="51"/>
                    <a:pt x="7209" y="13"/>
                  </a:cubicBezTo>
                  <a:cubicBezTo>
                    <a:pt x="6813" y="5"/>
                    <a:pt x="6484" y="1"/>
                    <a:pt x="6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52;p78">
              <a:extLst>
                <a:ext uri="{FF2B5EF4-FFF2-40B4-BE49-F238E27FC236}">
                  <a16:creationId xmlns:a16="http://schemas.microsoft.com/office/drawing/2014/main" id="{47E91C98-6E72-A10C-838A-C4254642572D}"/>
                </a:ext>
              </a:extLst>
            </p:cNvPr>
            <p:cNvSpPr/>
            <p:nvPr/>
          </p:nvSpPr>
          <p:spPr>
            <a:xfrm>
              <a:off x="4533850" y="3289500"/>
              <a:ext cx="373400" cy="570975"/>
            </a:xfrm>
            <a:custGeom>
              <a:avLst/>
              <a:gdLst/>
              <a:ahLst/>
              <a:cxnLst/>
              <a:rect l="l" t="t" r="r" b="b"/>
              <a:pathLst>
                <a:path w="14936" h="22839" extrusionOk="0">
                  <a:moveTo>
                    <a:pt x="1145" y="0"/>
                  </a:moveTo>
                  <a:cubicBezTo>
                    <a:pt x="503" y="0"/>
                    <a:pt x="1" y="314"/>
                    <a:pt x="17" y="655"/>
                  </a:cubicBezTo>
                  <a:cubicBezTo>
                    <a:pt x="462" y="8365"/>
                    <a:pt x="1447" y="16752"/>
                    <a:pt x="1447" y="16752"/>
                  </a:cubicBezTo>
                  <a:lnTo>
                    <a:pt x="4655" y="18530"/>
                  </a:lnTo>
                  <a:lnTo>
                    <a:pt x="12791" y="22839"/>
                  </a:lnTo>
                  <a:cubicBezTo>
                    <a:pt x="14936" y="20114"/>
                    <a:pt x="14568" y="18877"/>
                    <a:pt x="14201" y="16249"/>
                  </a:cubicBezTo>
                  <a:cubicBezTo>
                    <a:pt x="13950" y="14665"/>
                    <a:pt x="12887" y="12442"/>
                    <a:pt x="11921" y="11128"/>
                  </a:cubicBezTo>
                  <a:cubicBezTo>
                    <a:pt x="10955" y="9834"/>
                    <a:pt x="9448" y="8887"/>
                    <a:pt x="7824" y="8887"/>
                  </a:cubicBezTo>
                  <a:cubicBezTo>
                    <a:pt x="7578" y="8887"/>
                    <a:pt x="7361" y="8911"/>
                    <a:pt x="7171" y="8911"/>
                  </a:cubicBezTo>
                  <a:cubicBezTo>
                    <a:pt x="6853" y="8911"/>
                    <a:pt x="6607" y="8843"/>
                    <a:pt x="6414" y="8481"/>
                  </a:cubicBezTo>
                  <a:cubicBezTo>
                    <a:pt x="6317" y="8152"/>
                    <a:pt x="6259" y="7824"/>
                    <a:pt x="6278" y="7476"/>
                  </a:cubicBezTo>
                  <a:cubicBezTo>
                    <a:pt x="6298" y="4809"/>
                    <a:pt x="6974" y="2200"/>
                    <a:pt x="6085" y="790"/>
                  </a:cubicBezTo>
                  <a:cubicBezTo>
                    <a:pt x="5919" y="540"/>
                    <a:pt x="5624" y="391"/>
                    <a:pt x="5323" y="391"/>
                  </a:cubicBezTo>
                  <a:cubicBezTo>
                    <a:pt x="5275" y="391"/>
                    <a:pt x="5225" y="395"/>
                    <a:pt x="5177" y="403"/>
                  </a:cubicBezTo>
                  <a:cubicBezTo>
                    <a:pt x="5075" y="419"/>
                    <a:pt x="4945" y="426"/>
                    <a:pt x="4794" y="426"/>
                  </a:cubicBezTo>
                  <a:cubicBezTo>
                    <a:pt x="4000" y="426"/>
                    <a:pt x="2612" y="231"/>
                    <a:pt x="1525" y="36"/>
                  </a:cubicBezTo>
                  <a:cubicBezTo>
                    <a:pt x="1395" y="11"/>
                    <a:pt x="1267" y="0"/>
                    <a:pt x="1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253;p78">
              <a:extLst>
                <a:ext uri="{FF2B5EF4-FFF2-40B4-BE49-F238E27FC236}">
                  <a16:creationId xmlns:a16="http://schemas.microsoft.com/office/drawing/2014/main" id="{539A766D-5862-AFA5-8B73-82AF38D32CBC}"/>
                </a:ext>
              </a:extLst>
            </p:cNvPr>
            <p:cNvSpPr/>
            <p:nvPr/>
          </p:nvSpPr>
          <p:spPr>
            <a:xfrm>
              <a:off x="4650225" y="3122875"/>
              <a:ext cx="88900" cy="217300"/>
            </a:xfrm>
            <a:custGeom>
              <a:avLst/>
              <a:gdLst/>
              <a:ahLst/>
              <a:cxnLst/>
              <a:rect l="l" t="t" r="r" b="b"/>
              <a:pathLst>
                <a:path w="3556" h="8692" extrusionOk="0">
                  <a:moveTo>
                    <a:pt x="2338" y="0"/>
                  </a:moveTo>
                  <a:cubicBezTo>
                    <a:pt x="2285" y="0"/>
                    <a:pt x="2232" y="5"/>
                    <a:pt x="2184" y="15"/>
                  </a:cubicBezTo>
                  <a:cubicBezTo>
                    <a:pt x="2087" y="73"/>
                    <a:pt x="2010" y="169"/>
                    <a:pt x="1971" y="266"/>
                  </a:cubicBezTo>
                  <a:cubicBezTo>
                    <a:pt x="696" y="2701"/>
                    <a:pt x="348" y="5039"/>
                    <a:pt x="0" y="8131"/>
                  </a:cubicBezTo>
                  <a:lnTo>
                    <a:pt x="1836" y="8692"/>
                  </a:lnTo>
                  <a:cubicBezTo>
                    <a:pt x="2087" y="5658"/>
                    <a:pt x="2203" y="3029"/>
                    <a:pt x="3517" y="324"/>
                  </a:cubicBezTo>
                  <a:cubicBezTo>
                    <a:pt x="3556" y="227"/>
                    <a:pt x="3420" y="227"/>
                    <a:pt x="3305" y="208"/>
                  </a:cubicBezTo>
                  <a:cubicBezTo>
                    <a:pt x="2995" y="131"/>
                    <a:pt x="2899" y="131"/>
                    <a:pt x="2493" y="15"/>
                  </a:cubicBezTo>
                  <a:cubicBezTo>
                    <a:pt x="2445" y="5"/>
                    <a:pt x="2391" y="0"/>
                    <a:pt x="2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254;p78">
              <a:extLst>
                <a:ext uri="{FF2B5EF4-FFF2-40B4-BE49-F238E27FC236}">
                  <a16:creationId xmlns:a16="http://schemas.microsoft.com/office/drawing/2014/main" id="{9DA2AD99-6A34-C58C-2F77-3A7D3834BFCA}"/>
                </a:ext>
              </a:extLst>
            </p:cNvPr>
            <p:cNvSpPr/>
            <p:nvPr/>
          </p:nvSpPr>
          <p:spPr>
            <a:xfrm>
              <a:off x="4530875" y="3122750"/>
              <a:ext cx="82175" cy="214050"/>
            </a:xfrm>
            <a:custGeom>
              <a:avLst/>
              <a:gdLst/>
              <a:ahLst/>
              <a:cxnLst/>
              <a:rect l="l" t="t" r="r" b="b"/>
              <a:pathLst>
                <a:path w="3287" h="8562" extrusionOk="0">
                  <a:moveTo>
                    <a:pt x="3286" y="1"/>
                  </a:moveTo>
                  <a:cubicBezTo>
                    <a:pt x="3054" y="1"/>
                    <a:pt x="2822" y="39"/>
                    <a:pt x="2590" y="97"/>
                  </a:cubicBezTo>
                  <a:cubicBezTo>
                    <a:pt x="2243" y="155"/>
                    <a:pt x="1953" y="387"/>
                    <a:pt x="1837" y="716"/>
                  </a:cubicBezTo>
                  <a:cubicBezTo>
                    <a:pt x="948" y="3247"/>
                    <a:pt x="1" y="5895"/>
                    <a:pt x="1" y="8561"/>
                  </a:cubicBezTo>
                  <a:lnTo>
                    <a:pt x="1991" y="7382"/>
                  </a:lnTo>
                  <a:cubicBezTo>
                    <a:pt x="1508" y="4986"/>
                    <a:pt x="2629" y="2358"/>
                    <a:pt x="3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255;p78">
              <a:extLst>
                <a:ext uri="{FF2B5EF4-FFF2-40B4-BE49-F238E27FC236}">
                  <a16:creationId xmlns:a16="http://schemas.microsoft.com/office/drawing/2014/main" id="{A3DE8652-5AF7-09FC-9325-0E652B8CF9A6}"/>
                </a:ext>
              </a:extLst>
            </p:cNvPr>
            <p:cNvSpPr/>
            <p:nvPr/>
          </p:nvSpPr>
          <p:spPr>
            <a:xfrm>
              <a:off x="4659875" y="3299575"/>
              <a:ext cx="27075" cy="23175"/>
            </a:xfrm>
            <a:custGeom>
              <a:avLst/>
              <a:gdLst/>
              <a:ahLst/>
              <a:cxnLst/>
              <a:rect l="l" t="t" r="r" b="b"/>
              <a:pathLst>
                <a:path w="1083" h="927" extrusionOk="0">
                  <a:moveTo>
                    <a:pt x="619" y="0"/>
                  </a:moveTo>
                  <a:cubicBezTo>
                    <a:pt x="213" y="0"/>
                    <a:pt x="1" y="503"/>
                    <a:pt x="290" y="793"/>
                  </a:cubicBezTo>
                  <a:cubicBezTo>
                    <a:pt x="383" y="885"/>
                    <a:pt x="498" y="927"/>
                    <a:pt x="611" y="927"/>
                  </a:cubicBezTo>
                  <a:cubicBezTo>
                    <a:pt x="850" y="927"/>
                    <a:pt x="1083" y="740"/>
                    <a:pt x="1083" y="464"/>
                  </a:cubicBezTo>
                  <a:cubicBezTo>
                    <a:pt x="1083" y="213"/>
                    <a:pt x="870"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256;p78">
              <a:extLst>
                <a:ext uri="{FF2B5EF4-FFF2-40B4-BE49-F238E27FC236}">
                  <a16:creationId xmlns:a16="http://schemas.microsoft.com/office/drawing/2014/main" id="{9B5476CA-CA69-26CF-54E7-B079834438D6}"/>
                </a:ext>
              </a:extLst>
            </p:cNvPr>
            <p:cNvSpPr/>
            <p:nvPr/>
          </p:nvSpPr>
          <p:spPr>
            <a:xfrm>
              <a:off x="4541525" y="3279275"/>
              <a:ext cx="24650" cy="21075"/>
            </a:xfrm>
            <a:custGeom>
              <a:avLst/>
              <a:gdLst/>
              <a:ahLst/>
              <a:cxnLst/>
              <a:rect l="l" t="t" r="r" b="b"/>
              <a:pathLst>
                <a:path w="986" h="843" extrusionOk="0">
                  <a:moveTo>
                    <a:pt x="560" y="1"/>
                  </a:moveTo>
                  <a:cubicBezTo>
                    <a:pt x="174" y="1"/>
                    <a:pt x="0" y="464"/>
                    <a:pt x="251" y="716"/>
                  </a:cubicBezTo>
                  <a:cubicBezTo>
                    <a:pt x="339" y="803"/>
                    <a:pt x="447" y="842"/>
                    <a:pt x="553" y="842"/>
                  </a:cubicBezTo>
                  <a:cubicBezTo>
                    <a:pt x="774" y="842"/>
                    <a:pt x="986" y="674"/>
                    <a:pt x="986" y="426"/>
                  </a:cubicBezTo>
                  <a:cubicBezTo>
                    <a:pt x="986" y="194"/>
                    <a:pt x="79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257;p78">
              <a:extLst>
                <a:ext uri="{FF2B5EF4-FFF2-40B4-BE49-F238E27FC236}">
                  <a16:creationId xmlns:a16="http://schemas.microsoft.com/office/drawing/2014/main" id="{80715664-D323-9CD7-F167-3FBF2566E9A9}"/>
                </a:ext>
              </a:extLst>
            </p:cNvPr>
            <p:cNvSpPr/>
            <p:nvPr/>
          </p:nvSpPr>
          <p:spPr>
            <a:xfrm>
              <a:off x="4565675" y="3345475"/>
              <a:ext cx="86975" cy="102075"/>
            </a:xfrm>
            <a:custGeom>
              <a:avLst/>
              <a:gdLst/>
              <a:ahLst/>
              <a:cxnLst/>
              <a:rect l="l" t="t" r="r" b="b"/>
              <a:pathLst>
                <a:path w="3479" h="4083" extrusionOk="0">
                  <a:moveTo>
                    <a:pt x="0" y="0"/>
                  </a:moveTo>
                  <a:lnTo>
                    <a:pt x="20" y="3208"/>
                  </a:lnTo>
                  <a:cubicBezTo>
                    <a:pt x="20" y="3401"/>
                    <a:pt x="155" y="3575"/>
                    <a:pt x="348" y="3614"/>
                  </a:cubicBezTo>
                  <a:lnTo>
                    <a:pt x="2996" y="4078"/>
                  </a:lnTo>
                  <a:cubicBezTo>
                    <a:pt x="3017" y="4081"/>
                    <a:pt x="3039" y="4082"/>
                    <a:pt x="3060" y="4082"/>
                  </a:cubicBezTo>
                  <a:cubicBezTo>
                    <a:pt x="3285" y="4082"/>
                    <a:pt x="3479" y="3900"/>
                    <a:pt x="3479" y="3652"/>
                  </a:cubicBezTo>
                  <a:lnTo>
                    <a:pt x="3382" y="52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258;p78">
              <a:extLst>
                <a:ext uri="{FF2B5EF4-FFF2-40B4-BE49-F238E27FC236}">
                  <a16:creationId xmlns:a16="http://schemas.microsoft.com/office/drawing/2014/main" id="{30BB0676-EADA-919C-8B4C-D3E5FE9121DA}"/>
                </a:ext>
              </a:extLst>
            </p:cNvPr>
            <p:cNvSpPr/>
            <p:nvPr/>
          </p:nvSpPr>
          <p:spPr>
            <a:xfrm>
              <a:off x="4512375" y="3772525"/>
              <a:ext cx="150425" cy="127825"/>
            </a:xfrm>
            <a:custGeom>
              <a:avLst/>
              <a:gdLst/>
              <a:ahLst/>
              <a:cxnLst/>
              <a:rect l="l" t="t" r="r" b="b"/>
              <a:pathLst>
                <a:path w="6017" h="5113" extrusionOk="0">
                  <a:moveTo>
                    <a:pt x="4529" y="1"/>
                  </a:moveTo>
                  <a:cubicBezTo>
                    <a:pt x="4181" y="329"/>
                    <a:pt x="3736" y="561"/>
                    <a:pt x="3272" y="677"/>
                  </a:cubicBezTo>
                  <a:cubicBezTo>
                    <a:pt x="3118" y="716"/>
                    <a:pt x="2963" y="774"/>
                    <a:pt x="2809" y="832"/>
                  </a:cubicBezTo>
                  <a:lnTo>
                    <a:pt x="2751" y="851"/>
                  </a:lnTo>
                  <a:cubicBezTo>
                    <a:pt x="2132" y="1064"/>
                    <a:pt x="1514" y="1354"/>
                    <a:pt x="934" y="1585"/>
                  </a:cubicBezTo>
                  <a:cubicBezTo>
                    <a:pt x="683" y="1682"/>
                    <a:pt x="451" y="1856"/>
                    <a:pt x="296" y="2088"/>
                  </a:cubicBezTo>
                  <a:cubicBezTo>
                    <a:pt x="205" y="2225"/>
                    <a:pt x="444" y="2267"/>
                    <a:pt x="715" y="2267"/>
                  </a:cubicBezTo>
                  <a:cubicBezTo>
                    <a:pt x="902" y="2267"/>
                    <a:pt x="1105" y="2247"/>
                    <a:pt x="1224" y="2223"/>
                  </a:cubicBezTo>
                  <a:lnTo>
                    <a:pt x="1514" y="2165"/>
                  </a:lnTo>
                  <a:lnTo>
                    <a:pt x="1224" y="2494"/>
                  </a:lnTo>
                  <a:cubicBezTo>
                    <a:pt x="683" y="3112"/>
                    <a:pt x="142" y="3885"/>
                    <a:pt x="26" y="4272"/>
                  </a:cubicBezTo>
                  <a:cubicBezTo>
                    <a:pt x="0" y="4375"/>
                    <a:pt x="60" y="4426"/>
                    <a:pt x="143" y="4426"/>
                  </a:cubicBezTo>
                  <a:cubicBezTo>
                    <a:pt x="185" y="4426"/>
                    <a:pt x="232" y="4413"/>
                    <a:pt x="277" y="4388"/>
                  </a:cubicBezTo>
                  <a:lnTo>
                    <a:pt x="1881" y="2900"/>
                  </a:lnTo>
                  <a:cubicBezTo>
                    <a:pt x="1887" y="2894"/>
                    <a:pt x="1894" y="2892"/>
                    <a:pt x="1902" y="2892"/>
                  </a:cubicBezTo>
                  <a:cubicBezTo>
                    <a:pt x="1920" y="2892"/>
                    <a:pt x="1939" y="2905"/>
                    <a:pt x="1939" y="2919"/>
                  </a:cubicBezTo>
                  <a:lnTo>
                    <a:pt x="1011" y="4252"/>
                  </a:lnTo>
                  <a:cubicBezTo>
                    <a:pt x="896" y="4407"/>
                    <a:pt x="799" y="4600"/>
                    <a:pt x="741" y="4793"/>
                  </a:cubicBezTo>
                  <a:cubicBezTo>
                    <a:pt x="741" y="4845"/>
                    <a:pt x="803" y="4912"/>
                    <a:pt x="871" y="4912"/>
                  </a:cubicBezTo>
                  <a:cubicBezTo>
                    <a:pt x="879" y="4912"/>
                    <a:pt x="887" y="4911"/>
                    <a:pt x="896" y="4909"/>
                  </a:cubicBezTo>
                  <a:cubicBezTo>
                    <a:pt x="1069" y="4851"/>
                    <a:pt x="1224" y="4735"/>
                    <a:pt x="1340" y="4600"/>
                  </a:cubicBezTo>
                  <a:cubicBezTo>
                    <a:pt x="2080" y="3860"/>
                    <a:pt x="2597" y="3343"/>
                    <a:pt x="2670" y="3343"/>
                  </a:cubicBezTo>
                  <a:cubicBezTo>
                    <a:pt x="2671" y="3343"/>
                    <a:pt x="2672" y="3344"/>
                    <a:pt x="2673" y="3344"/>
                  </a:cubicBezTo>
                  <a:cubicBezTo>
                    <a:pt x="2712" y="3363"/>
                    <a:pt x="2132" y="4136"/>
                    <a:pt x="1765" y="4619"/>
                  </a:cubicBezTo>
                  <a:cubicBezTo>
                    <a:pt x="1669" y="4716"/>
                    <a:pt x="1630" y="4851"/>
                    <a:pt x="1630" y="4987"/>
                  </a:cubicBezTo>
                  <a:cubicBezTo>
                    <a:pt x="1655" y="5062"/>
                    <a:pt x="1721" y="5113"/>
                    <a:pt x="1790" y="5113"/>
                  </a:cubicBezTo>
                  <a:cubicBezTo>
                    <a:pt x="1828" y="5113"/>
                    <a:pt x="1866" y="5098"/>
                    <a:pt x="1900" y="5064"/>
                  </a:cubicBezTo>
                  <a:cubicBezTo>
                    <a:pt x="2441" y="4716"/>
                    <a:pt x="2905" y="4272"/>
                    <a:pt x="3272" y="3750"/>
                  </a:cubicBezTo>
                  <a:cubicBezTo>
                    <a:pt x="3278" y="3744"/>
                    <a:pt x="3285" y="3742"/>
                    <a:pt x="3292" y="3742"/>
                  </a:cubicBezTo>
                  <a:cubicBezTo>
                    <a:pt x="3309" y="3742"/>
                    <a:pt x="3325" y="3755"/>
                    <a:pt x="3311" y="3769"/>
                  </a:cubicBezTo>
                  <a:cubicBezTo>
                    <a:pt x="3311" y="3788"/>
                    <a:pt x="2441" y="4871"/>
                    <a:pt x="2693" y="4987"/>
                  </a:cubicBezTo>
                  <a:cubicBezTo>
                    <a:pt x="2725" y="5002"/>
                    <a:pt x="2757" y="5009"/>
                    <a:pt x="2791" y="5009"/>
                  </a:cubicBezTo>
                  <a:cubicBezTo>
                    <a:pt x="2960" y="5009"/>
                    <a:pt x="3140" y="4829"/>
                    <a:pt x="3253" y="4716"/>
                  </a:cubicBezTo>
                  <a:cubicBezTo>
                    <a:pt x="4045" y="3924"/>
                    <a:pt x="5012" y="2687"/>
                    <a:pt x="5398" y="1701"/>
                  </a:cubicBezTo>
                  <a:cubicBezTo>
                    <a:pt x="5514" y="1334"/>
                    <a:pt x="5727" y="1025"/>
                    <a:pt x="6016" y="774"/>
                  </a:cubicBezTo>
                  <a:lnTo>
                    <a:pt x="4529" y="1"/>
                  </a:lnTo>
                  <a:close/>
                </a:path>
              </a:pathLst>
            </a:custGeom>
            <a:solidFill>
              <a:srgbClr val="F7B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259;p78">
              <a:extLst>
                <a:ext uri="{FF2B5EF4-FFF2-40B4-BE49-F238E27FC236}">
                  <a16:creationId xmlns:a16="http://schemas.microsoft.com/office/drawing/2014/main" id="{B4D4EB25-6574-D351-ACB5-87EF54A8D3DD}"/>
                </a:ext>
              </a:extLst>
            </p:cNvPr>
            <p:cNvSpPr/>
            <p:nvPr/>
          </p:nvSpPr>
          <p:spPr>
            <a:xfrm>
              <a:off x="4609625" y="3148850"/>
              <a:ext cx="267200" cy="662850"/>
            </a:xfrm>
            <a:custGeom>
              <a:avLst/>
              <a:gdLst/>
              <a:ahLst/>
              <a:cxnLst/>
              <a:rect l="l" t="t" r="r" b="b"/>
              <a:pathLst>
                <a:path w="10688" h="26514" extrusionOk="0">
                  <a:moveTo>
                    <a:pt x="7441" y="0"/>
                  </a:moveTo>
                  <a:cubicBezTo>
                    <a:pt x="6610" y="0"/>
                    <a:pt x="5895" y="734"/>
                    <a:pt x="5586" y="1546"/>
                  </a:cubicBezTo>
                  <a:cubicBezTo>
                    <a:pt x="5257" y="2377"/>
                    <a:pt x="5257" y="3285"/>
                    <a:pt x="5218" y="4193"/>
                  </a:cubicBezTo>
                  <a:cubicBezTo>
                    <a:pt x="4967" y="12174"/>
                    <a:pt x="3730" y="18107"/>
                    <a:pt x="1" y="25045"/>
                  </a:cubicBezTo>
                  <a:lnTo>
                    <a:pt x="1895" y="26513"/>
                  </a:lnTo>
                  <a:cubicBezTo>
                    <a:pt x="5933" y="21238"/>
                    <a:pt x="8697" y="15131"/>
                    <a:pt x="9972" y="8619"/>
                  </a:cubicBezTo>
                  <a:cubicBezTo>
                    <a:pt x="10475" y="6126"/>
                    <a:pt x="10687" y="3305"/>
                    <a:pt x="9296" y="1218"/>
                  </a:cubicBezTo>
                  <a:cubicBezTo>
                    <a:pt x="8851" y="560"/>
                    <a:pt x="8194" y="0"/>
                    <a:pt x="7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260;p78">
              <a:extLst>
                <a:ext uri="{FF2B5EF4-FFF2-40B4-BE49-F238E27FC236}">
                  <a16:creationId xmlns:a16="http://schemas.microsoft.com/office/drawing/2014/main" id="{8525CE72-DEB7-8D76-4B5F-9B5AC4B34984}"/>
                </a:ext>
              </a:extLst>
            </p:cNvPr>
            <p:cNvSpPr/>
            <p:nvPr/>
          </p:nvSpPr>
          <p:spPr>
            <a:xfrm>
              <a:off x="4498525" y="2774250"/>
              <a:ext cx="366700" cy="231200"/>
            </a:xfrm>
            <a:custGeom>
              <a:avLst/>
              <a:gdLst/>
              <a:ahLst/>
              <a:cxnLst/>
              <a:rect l="l" t="t" r="r" b="b"/>
              <a:pathLst>
                <a:path w="14668" h="9248" extrusionOk="0">
                  <a:moveTo>
                    <a:pt x="672" y="1"/>
                  </a:moveTo>
                  <a:cubicBezTo>
                    <a:pt x="508" y="1"/>
                    <a:pt x="398" y="41"/>
                    <a:pt x="348" y="124"/>
                  </a:cubicBezTo>
                  <a:cubicBezTo>
                    <a:pt x="0" y="703"/>
                    <a:pt x="2764" y="3177"/>
                    <a:pt x="6513" y="5650"/>
                  </a:cubicBezTo>
                  <a:cubicBezTo>
                    <a:pt x="9758" y="7764"/>
                    <a:pt x="12961" y="9248"/>
                    <a:pt x="14009" y="9248"/>
                  </a:cubicBezTo>
                  <a:cubicBezTo>
                    <a:pt x="14178" y="9248"/>
                    <a:pt x="14291" y="9209"/>
                    <a:pt x="14339" y="9129"/>
                  </a:cubicBezTo>
                  <a:cubicBezTo>
                    <a:pt x="14667" y="8549"/>
                    <a:pt x="11518" y="5998"/>
                    <a:pt x="7769" y="3544"/>
                  </a:cubicBezTo>
                  <a:cubicBezTo>
                    <a:pt x="4540" y="1425"/>
                    <a:pt x="1652" y="1"/>
                    <a:pt x="6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261;p78">
              <a:extLst>
                <a:ext uri="{FF2B5EF4-FFF2-40B4-BE49-F238E27FC236}">
                  <a16:creationId xmlns:a16="http://schemas.microsoft.com/office/drawing/2014/main" id="{B332F3D8-5C9B-D6A6-3446-60B24C811F8D}"/>
                </a:ext>
              </a:extLst>
            </p:cNvPr>
            <p:cNvSpPr/>
            <p:nvPr/>
          </p:nvSpPr>
          <p:spPr>
            <a:xfrm>
              <a:off x="4491750" y="2807150"/>
              <a:ext cx="305350" cy="251850"/>
            </a:xfrm>
            <a:custGeom>
              <a:avLst/>
              <a:gdLst/>
              <a:ahLst/>
              <a:cxnLst/>
              <a:rect l="l" t="t" r="r" b="b"/>
              <a:pathLst>
                <a:path w="12214" h="10074" extrusionOk="0">
                  <a:moveTo>
                    <a:pt x="5535" y="0"/>
                  </a:moveTo>
                  <a:cubicBezTo>
                    <a:pt x="4073" y="0"/>
                    <a:pt x="2622" y="424"/>
                    <a:pt x="1172" y="424"/>
                  </a:cubicBezTo>
                  <a:cubicBezTo>
                    <a:pt x="782" y="424"/>
                    <a:pt x="391" y="393"/>
                    <a:pt x="1" y="315"/>
                  </a:cubicBezTo>
                  <a:lnTo>
                    <a:pt x="1" y="315"/>
                  </a:lnTo>
                  <a:cubicBezTo>
                    <a:pt x="20" y="1610"/>
                    <a:pt x="696" y="2808"/>
                    <a:pt x="1798" y="3503"/>
                  </a:cubicBezTo>
                  <a:lnTo>
                    <a:pt x="8040" y="10074"/>
                  </a:lnTo>
                  <a:cubicBezTo>
                    <a:pt x="11402" y="9726"/>
                    <a:pt x="12214" y="7059"/>
                    <a:pt x="12078" y="5378"/>
                  </a:cubicBezTo>
                  <a:cubicBezTo>
                    <a:pt x="11962" y="3677"/>
                    <a:pt x="10900" y="2170"/>
                    <a:pt x="9528" y="1242"/>
                  </a:cubicBezTo>
                  <a:cubicBezTo>
                    <a:pt x="8445" y="489"/>
                    <a:pt x="7151" y="44"/>
                    <a:pt x="5817" y="6"/>
                  </a:cubicBezTo>
                  <a:cubicBezTo>
                    <a:pt x="5723" y="2"/>
                    <a:pt x="5629" y="0"/>
                    <a:pt x="5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262;p78">
              <a:extLst>
                <a:ext uri="{FF2B5EF4-FFF2-40B4-BE49-F238E27FC236}">
                  <a16:creationId xmlns:a16="http://schemas.microsoft.com/office/drawing/2014/main" id="{C51921E3-C1D1-A138-A8F5-F77DE9188B86}"/>
                </a:ext>
              </a:extLst>
            </p:cNvPr>
            <p:cNvSpPr/>
            <p:nvPr/>
          </p:nvSpPr>
          <p:spPr>
            <a:xfrm>
              <a:off x="4601525" y="3008925"/>
              <a:ext cx="106200" cy="159800"/>
            </a:xfrm>
            <a:custGeom>
              <a:avLst/>
              <a:gdLst/>
              <a:ahLst/>
              <a:cxnLst/>
              <a:rect l="l" t="t" r="r" b="b"/>
              <a:pathLst>
                <a:path w="4248" h="6392" extrusionOk="0">
                  <a:moveTo>
                    <a:pt x="3270" y="1"/>
                  </a:moveTo>
                  <a:cubicBezTo>
                    <a:pt x="2849" y="1"/>
                    <a:pt x="2480" y="277"/>
                    <a:pt x="2064" y="399"/>
                  </a:cubicBezTo>
                  <a:cubicBezTo>
                    <a:pt x="1523" y="573"/>
                    <a:pt x="924" y="495"/>
                    <a:pt x="383" y="650"/>
                  </a:cubicBezTo>
                  <a:cubicBezTo>
                    <a:pt x="305" y="669"/>
                    <a:pt x="248" y="708"/>
                    <a:pt x="209" y="785"/>
                  </a:cubicBezTo>
                  <a:cubicBezTo>
                    <a:pt x="209" y="824"/>
                    <a:pt x="190" y="882"/>
                    <a:pt x="209" y="921"/>
                  </a:cubicBezTo>
                  <a:cubicBezTo>
                    <a:pt x="248" y="1829"/>
                    <a:pt x="74" y="4244"/>
                    <a:pt x="35" y="5365"/>
                  </a:cubicBezTo>
                  <a:cubicBezTo>
                    <a:pt x="0" y="5917"/>
                    <a:pt x="919" y="6392"/>
                    <a:pt x="2010" y="6392"/>
                  </a:cubicBezTo>
                  <a:cubicBezTo>
                    <a:pt x="2142" y="6392"/>
                    <a:pt x="2276" y="6385"/>
                    <a:pt x="2412" y="6370"/>
                  </a:cubicBezTo>
                  <a:cubicBezTo>
                    <a:pt x="3919" y="6177"/>
                    <a:pt x="4248" y="5153"/>
                    <a:pt x="4190" y="4708"/>
                  </a:cubicBezTo>
                  <a:cubicBezTo>
                    <a:pt x="4054" y="3587"/>
                    <a:pt x="3842" y="1945"/>
                    <a:pt x="3745" y="1191"/>
                  </a:cubicBezTo>
                  <a:cubicBezTo>
                    <a:pt x="3707" y="882"/>
                    <a:pt x="3668" y="573"/>
                    <a:pt x="3629" y="264"/>
                  </a:cubicBezTo>
                  <a:cubicBezTo>
                    <a:pt x="3610" y="206"/>
                    <a:pt x="3591" y="128"/>
                    <a:pt x="3552" y="70"/>
                  </a:cubicBezTo>
                  <a:cubicBezTo>
                    <a:pt x="3513" y="32"/>
                    <a:pt x="3455" y="12"/>
                    <a:pt x="3417" y="12"/>
                  </a:cubicBezTo>
                  <a:cubicBezTo>
                    <a:pt x="3367" y="4"/>
                    <a:pt x="3318" y="1"/>
                    <a:pt x="3270"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263;p78">
              <a:extLst>
                <a:ext uri="{FF2B5EF4-FFF2-40B4-BE49-F238E27FC236}">
                  <a16:creationId xmlns:a16="http://schemas.microsoft.com/office/drawing/2014/main" id="{98E11585-129D-5771-9CB6-041E8F7FAE72}"/>
                </a:ext>
              </a:extLst>
            </p:cNvPr>
            <p:cNvSpPr/>
            <p:nvPr/>
          </p:nvSpPr>
          <p:spPr>
            <a:xfrm>
              <a:off x="4606250" y="3008925"/>
              <a:ext cx="90850" cy="72300"/>
            </a:xfrm>
            <a:custGeom>
              <a:avLst/>
              <a:gdLst/>
              <a:ahLst/>
              <a:cxnLst/>
              <a:rect l="l" t="t" r="r" b="b"/>
              <a:pathLst>
                <a:path w="3634" h="2892" extrusionOk="0">
                  <a:moveTo>
                    <a:pt x="3080" y="1"/>
                  </a:moveTo>
                  <a:cubicBezTo>
                    <a:pt x="2657" y="1"/>
                    <a:pt x="2274" y="277"/>
                    <a:pt x="1875" y="399"/>
                  </a:cubicBezTo>
                  <a:cubicBezTo>
                    <a:pt x="1334" y="573"/>
                    <a:pt x="735" y="495"/>
                    <a:pt x="194" y="650"/>
                  </a:cubicBezTo>
                  <a:cubicBezTo>
                    <a:pt x="116" y="669"/>
                    <a:pt x="59" y="708"/>
                    <a:pt x="20" y="785"/>
                  </a:cubicBezTo>
                  <a:cubicBezTo>
                    <a:pt x="20" y="824"/>
                    <a:pt x="1" y="882"/>
                    <a:pt x="20" y="921"/>
                  </a:cubicBezTo>
                  <a:cubicBezTo>
                    <a:pt x="39" y="1423"/>
                    <a:pt x="59" y="1925"/>
                    <a:pt x="97" y="2428"/>
                  </a:cubicBezTo>
                  <a:cubicBezTo>
                    <a:pt x="580" y="2737"/>
                    <a:pt x="1160" y="2892"/>
                    <a:pt x="1740" y="2892"/>
                  </a:cubicBezTo>
                  <a:cubicBezTo>
                    <a:pt x="2551" y="2853"/>
                    <a:pt x="3266" y="2370"/>
                    <a:pt x="3634" y="1636"/>
                  </a:cubicBezTo>
                  <a:lnTo>
                    <a:pt x="3576" y="1191"/>
                  </a:lnTo>
                  <a:cubicBezTo>
                    <a:pt x="3537" y="882"/>
                    <a:pt x="3479" y="573"/>
                    <a:pt x="3440" y="264"/>
                  </a:cubicBezTo>
                  <a:cubicBezTo>
                    <a:pt x="3421" y="206"/>
                    <a:pt x="3402" y="128"/>
                    <a:pt x="3363" y="70"/>
                  </a:cubicBezTo>
                  <a:cubicBezTo>
                    <a:pt x="3324" y="32"/>
                    <a:pt x="3266" y="12"/>
                    <a:pt x="3228" y="12"/>
                  </a:cubicBezTo>
                  <a:cubicBezTo>
                    <a:pt x="3178" y="4"/>
                    <a:pt x="3129" y="1"/>
                    <a:pt x="30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264;p78">
              <a:extLst>
                <a:ext uri="{FF2B5EF4-FFF2-40B4-BE49-F238E27FC236}">
                  <a16:creationId xmlns:a16="http://schemas.microsoft.com/office/drawing/2014/main" id="{54E7DC90-E1B9-7059-3594-74CD4539F19E}"/>
                </a:ext>
              </a:extLst>
            </p:cNvPr>
            <p:cNvSpPr/>
            <p:nvPr/>
          </p:nvSpPr>
          <p:spPr>
            <a:xfrm>
              <a:off x="4532825" y="2839650"/>
              <a:ext cx="213075" cy="222925"/>
            </a:xfrm>
            <a:custGeom>
              <a:avLst/>
              <a:gdLst/>
              <a:ahLst/>
              <a:cxnLst/>
              <a:rect l="l" t="t" r="r" b="b"/>
              <a:pathLst>
                <a:path w="8523" h="8917" extrusionOk="0">
                  <a:moveTo>
                    <a:pt x="3672" y="0"/>
                  </a:moveTo>
                  <a:cubicBezTo>
                    <a:pt x="2686" y="0"/>
                    <a:pt x="1739" y="426"/>
                    <a:pt x="1102" y="1179"/>
                  </a:cubicBezTo>
                  <a:cubicBezTo>
                    <a:pt x="561" y="1856"/>
                    <a:pt x="348" y="2687"/>
                    <a:pt x="232" y="3479"/>
                  </a:cubicBezTo>
                  <a:cubicBezTo>
                    <a:pt x="39" y="4658"/>
                    <a:pt x="0" y="5875"/>
                    <a:pt x="136" y="7054"/>
                  </a:cubicBezTo>
                  <a:cubicBezTo>
                    <a:pt x="213" y="7750"/>
                    <a:pt x="483" y="8580"/>
                    <a:pt x="1353" y="8812"/>
                  </a:cubicBezTo>
                  <a:cubicBezTo>
                    <a:pt x="1642" y="8878"/>
                    <a:pt x="1940" y="8917"/>
                    <a:pt x="2234" y="8917"/>
                  </a:cubicBezTo>
                  <a:cubicBezTo>
                    <a:pt x="2373" y="8917"/>
                    <a:pt x="2511" y="8908"/>
                    <a:pt x="2648" y="8890"/>
                  </a:cubicBezTo>
                  <a:cubicBezTo>
                    <a:pt x="4657" y="8619"/>
                    <a:pt x="6551" y="8600"/>
                    <a:pt x="7653" y="6320"/>
                  </a:cubicBezTo>
                  <a:lnTo>
                    <a:pt x="7769" y="6030"/>
                  </a:lnTo>
                  <a:cubicBezTo>
                    <a:pt x="8522" y="4696"/>
                    <a:pt x="8116" y="2996"/>
                    <a:pt x="6996" y="1682"/>
                  </a:cubicBezTo>
                  <a:cubicBezTo>
                    <a:pt x="6242" y="793"/>
                    <a:pt x="5005" y="0"/>
                    <a:pt x="367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265;p78">
              <a:extLst>
                <a:ext uri="{FF2B5EF4-FFF2-40B4-BE49-F238E27FC236}">
                  <a16:creationId xmlns:a16="http://schemas.microsoft.com/office/drawing/2014/main" id="{8F1F549E-BC91-B91F-B866-D696FA849924}"/>
                </a:ext>
              </a:extLst>
            </p:cNvPr>
            <p:cNvSpPr/>
            <p:nvPr/>
          </p:nvSpPr>
          <p:spPr>
            <a:xfrm>
              <a:off x="4511550" y="2925650"/>
              <a:ext cx="27100" cy="59950"/>
            </a:xfrm>
            <a:custGeom>
              <a:avLst/>
              <a:gdLst/>
              <a:ahLst/>
              <a:cxnLst/>
              <a:rect l="l" t="t" r="r" b="b"/>
              <a:pathLst>
                <a:path w="1084" h="2398" extrusionOk="0">
                  <a:moveTo>
                    <a:pt x="1083" y="0"/>
                  </a:moveTo>
                  <a:lnTo>
                    <a:pt x="1083" y="0"/>
                  </a:lnTo>
                  <a:cubicBezTo>
                    <a:pt x="1044" y="367"/>
                    <a:pt x="948" y="715"/>
                    <a:pt x="813" y="1044"/>
                  </a:cubicBezTo>
                  <a:cubicBezTo>
                    <a:pt x="716" y="1256"/>
                    <a:pt x="561" y="1450"/>
                    <a:pt x="329" y="1565"/>
                  </a:cubicBezTo>
                  <a:cubicBezTo>
                    <a:pt x="98" y="1643"/>
                    <a:pt x="1" y="1952"/>
                    <a:pt x="156" y="2145"/>
                  </a:cubicBezTo>
                  <a:cubicBezTo>
                    <a:pt x="252" y="2261"/>
                    <a:pt x="368" y="2338"/>
                    <a:pt x="503" y="2358"/>
                  </a:cubicBezTo>
                  <a:cubicBezTo>
                    <a:pt x="572" y="2385"/>
                    <a:pt x="643" y="2398"/>
                    <a:pt x="713" y="2398"/>
                  </a:cubicBezTo>
                  <a:cubicBezTo>
                    <a:pt x="840" y="2398"/>
                    <a:pt x="964" y="2355"/>
                    <a:pt x="1064" y="2280"/>
                  </a:cubicBezTo>
                  <a:lnTo>
                    <a:pt x="1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266;p78">
              <a:extLst>
                <a:ext uri="{FF2B5EF4-FFF2-40B4-BE49-F238E27FC236}">
                  <a16:creationId xmlns:a16="http://schemas.microsoft.com/office/drawing/2014/main" id="{F80D176C-3ED6-76D2-D767-4E98F4AD7001}"/>
                </a:ext>
              </a:extLst>
            </p:cNvPr>
            <p:cNvSpPr/>
            <p:nvPr/>
          </p:nvSpPr>
          <p:spPr>
            <a:xfrm>
              <a:off x="4594175" y="2826525"/>
              <a:ext cx="184100" cy="132950"/>
            </a:xfrm>
            <a:custGeom>
              <a:avLst/>
              <a:gdLst/>
              <a:ahLst/>
              <a:cxnLst/>
              <a:rect l="l" t="t" r="r" b="b"/>
              <a:pathLst>
                <a:path w="7364" h="5318" extrusionOk="0">
                  <a:moveTo>
                    <a:pt x="1109" y="0"/>
                  </a:moveTo>
                  <a:cubicBezTo>
                    <a:pt x="777" y="0"/>
                    <a:pt x="469" y="60"/>
                    <a:pt x="290" y="216"/>
                  </a:cubicBezTo>
                  <a:cubicBezTo>
                    <a:pt x="0" y="506"/>
                    <a:pt x="136" y="931"/>
                    <a:pt x="387" y="1279"/>
                  </a:cubicBezTo>
                  <a:cubicBezTo>
                    <a:pt x="812" y="1897"/>
                    <a:pt x="1508" y="2419"/>
                    <a:pt x="2223" y="2902"/>
                  </a:cubicBezTo>
                  <a:cubicBezTo>
                    <a:pt x="3769" y="4004"/>
                    <a:pt x="5508" y="4815"/>
                    <a:pt x="7363" y="5318"/>
                  </a:cubicBezTo>
                  <a:lnTo>
                    <a:pt x="7054" y="4197"/>
                  </a:lnTo>
                  <a:cubicBezTo>
                    <a:pt x="7073" y="3617"/>
                    <a:pt x="6648" y="3057"/>
                    <a:pt x="6223" y="2555"/>
                  </a:cubicBezTo>
                  <a:cubicBezTo>
                    <a:pt x="5798" y="2013"/>
                    <a:pt x="5315" y="1550"/>
                    <a:pt x="4774" y="1144"/>
                  </a:cubicBezTo>
                  <a:cubicBezTo>
                    <a:pt x="4213" y="815"/>
                    <a:pt x="3614" y="545"/>
                    <a:pt x="2996" y="371"/>
                  </a:cubicBezTo>
                  <a:cubicBezTo>
                    <a:pt x="2609" y="255"/>
                    <a:pt x="2223" y="158"/>
                    <a:pt x="1836" y="81"/>
                  </a:cubicBezTo>
                  <a:cubicBezTo>
                    <a:pt x="1608" y="32"/>
                    <a:pt x="1352" y="0"/>
                    <a:pt x="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267;p78">
              <a:extLst>
                <a:ext uri="{FF2B5EF4-FFF2-40B4-BE49-F238E27FC236}">
                  <a16:creationId xmlns:a16="http://schemas.microsoft.com/office/drawing/2014/main" id="{9ABA9C28-47AD-E352-AD15-42D84472E01D}"/>
                </a:ext>
              </a:extLst>
            </p:cNvPr>
            <p:cNvSpPr/>
            <p:nvPr/>
          </p:nvSpPr>
          <p:spPr>
            <a:xfrm>
              <a:off x="4552625" y="2891800"/>
              <a:ext cx="47850" cy="10200"/>
            </a:xfrm>
            <a:custGeom>
              <a:avLst/>
              <a:gdLst/>
              <a:ahLst/>
              <a:cxnLst/>
              <a:rect l="l" t="t" r="r" b="b"/>
              <a:pathLst>
                <a:path w="1914" h="408" extrusionOk="0">
                  <a:moveTo>
                    <a:pt x="791" y="1"/>
                  </a:moveTo>
                  <a:cubicBezTo>
                    <a:pt x="648" y="1"/>
                    <a:pt x="507" y="14"/>
                    <a:pt x="368" y="40"/>
                  </a:cubicBezTo>
                  <a:cubicBezTo>
                    <a:pt x="252" y="79"/>
                    <a:pt x="136" y="117"/>
                    <a:pt x="39" y="195"/>
                  </a:cubicBezTo>
                  <a:cubicBezTo>
                    <a:pt x="20" y="195"/>
                    <a:pt x="20" y="214"/>
                    <a:pt x="1" y="233"/>
                  </a:cubicBezTo>
                  <a:cubicBezTo>
                    <a:pt x="1" y="291"/>
                    <a:pt x="78" y="330"/>
                    <a:pt x="155" y="330"/>
                  </a:cubicBezTo>
                  <a:cubicBezTo>
                    <a:pt x="232" y="330"/>
                    <a:pt x="290" y="311"/>
                    <a:pt x="368" y="291"/>
                  </a:cubicBezTo>
                  <a:cubicBezTo>
                    <a:pt x="538" y="256"/>
                    <a:pt x="708" y="239"/>
                    <a:pt x="877" y="239"/>
                  </a:cubicBezTo>
                  <a:cubicBezTo>
                    <a:pt x="1169" y="239"/>
                    <a:pt x="1458" y="290"/>
                    <a:pt x="1740" y="388"/>
                  </a:cubicBezTo>
                  <a:cubicBezTo>
                    <a:pt x="1778" y="407"/>
                    <a:pt x="1817" y="407"/>
                    <a:pt x="1856" y="407"/>
                  </a:cubicBezTo>
                  <a:cubicBezTo>
                    <a:pt x="1894" y="407"/>
                    <a:pt x="1914" y="388"/>
                    <a:pt x="1894" y="369"/>
                  </a:cubicBezTo>
                  <a:lnTo>
                    <a:pt x="1914" y="369"/>
                  </a:lnTo>
                  <a:cubicBezTo>
                    <a:pt x="1836" y="272"/>
                    <a:pt x="1720" y="195"/>
                    <a:pt x="1604" y="137"/>
                  </a:cubicBezTo>
                  <a:cubicBezTo>
                    <a:pt x="1338" y="48"/>
                    <a:pt x="1063" y="1"/>
                    <a:pt x="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268;p78">
              <a:extLst>
                <a:ext uri="{FF2B5EF4-FFF2-40B4-BE49-F238E27FC236}">
                  <a16:creationId xmlns:a16="http://schemas.microsoft.com/office/drawing/2014/main" id="{48999488-20C3-F4D9-25D7-3F3B7F1BAFE0}"/>
                </a:ext>
              </a:extLst>
            </p:cNvPr>
            <p:cNvSpPr/>
            <p:nvPr/>
          </p:nvSpPr>
          <p:spPr>
            <a:xfrm>
              <a:off x="4593700" y="2954950"/>
              <a:ext cx="61850" cy="49700"/>
            </a:xfrm>
            <a:custGeom>
              <a:avLst/>
              <a:gdLst/>
              <a:ahLst/>
              <a:cxnLst/>
              <a:rect l="l" t="t" r="r" b="b"/>
              <a:pathLst>
                <a:path w="2474" h="1988" extrusionOk="0">
                  <a:moveTo>
                    <a:pt x="1236" y="1"/>
                  </a:moveTo>
                  <a:cubicBezTo>
                    <a:pt x="639" y="1"/>
                    <a:pt x="149" y="354"/>
                    <a:pt x="77" y="857"/>
                  </a:cubicBezTo>
                  <a:cubicBezTo>
                    <a:pt x="0" y="1398"/>
                    <a:pt x="464" y="1901"/>
                    <a:pt x="1102" y="1978"/>
                  </a:cubicBezTo>
                  <a:cubicBezTo>
                    <a:pt x="1158" y="1985"/>
                    <a:pt x="1214" y="1988"/>
                    <a:pt x="1269" y="1988"/>
                  </a:cubicBezTo>
                  <a:cubicBezTo>
                    <a:pt x="1854" y="1988"/>
                    <a:pt x="2345" y="1622"/>
                    <a:pt x="2416" y="1128"/>
                  </a:cubicBezTo>
                  <a:cubicBezTo>
                    <a:pt x="2474" y="587"/>
                    <a:pt x="2010" y="84"/>
                    <a:pt x="1372" y="7"/>
                  </a:cubicBezTo>
                  <a:cubicBezTo>
                    <a:pt x="1326" y="3"/>
                    <a:pt x="1281" y="1"/>
                    <a:pt x="1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269;p78">
              <a:extLst>
                <a:ext uri="{FF2B5EF4-FFF2-40B4-BE49-F238E27FC236}">
                  <a16:creationId xmlns:a16="http://schemas.microsoft.com/office/drawing/2014/main" id="{4A05ED7A-9438-F2AF-78B0-588FCDB1F611}"/>
                </a:ext>
              </a:extLst>
            </p:cNvPr>
            <p:cNvSpPr/>
            <p:nvPr/>
          </p:nvSpPr>
          <p:spPr>
            <a:xfrm>
              <a:off x="4562775" y="2917800"/>
              <a:ext cx="18375" cy="26250"/>
            </a:xfrm>
            <a:custGeom>
              <a:avLst/>
              <a:gdLst/>
              <a:ahLst/>
              <a:cxnLst/>
              <a:rect l="l" t="t" r="r" b="b"/>
              <a:pathLst>
                <a:path w="735" h="1050" extrusionOk="0">
                  <a:moveTo>
                    <a:pt x="352" y="1"/>
                  </a:moveTo>
                  <a:cubicBezTo>
                    <a:pt x="338" y="1"/>
                    <a:pt x="324" y="2"/>
                    <a:pt x="310" y="5"/>
                  </a:cubicBezTo>
                  <a:cubicBezTo>
                    <a:pt x="136" y="24"/>
                    <a:pt x="0" y="276"/>
                    <a:pt x="39" y="565"/>
                  </a:cubicBezTo>
                  <a:cubicBezTo>
                    <a:pt x="58" y="843"/>
                    <a:pt x="218" y="1050"/>
                    <a:pt x="401" y="1050"/>
                  </a:cubicBezTo>
                  <a:cubicBezTo>
                    <a:pt x="409" y="1050"/>
                    <a:pt x="417" y="1049"/>
                    <a:pt x="425" y="1049"/>
                  </a:cubicBezTo>
                  <a:cubicBezTo>
                    <a:pt x="599" y="1029"/>
                    <a:pt x="735" y="778"/>
                    <a:pt x="696" y="488"/>
                  </a:cubicBezTo>
                  <a:cubicBezTo>
                    <a:pt x="678" y="220"/>
                    <a:pt x="528" y="1"/>
                    <a:pt x="3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270;p78">
              <a:extLst>
                <a:ext uri="{FF2B5EF4-FFF2-40B4-BE49-F238E27FC236}">
                  <a16:creationId xmlns:a16="http://schemas.microsoft.com/office/drawing/2014/main" id="{BB8B25B0-69DA-F1E4-49D9-90187C46228A}"/>
                </a:ext>
              </a:extLst>
            </p:cNvPr>
            <p:cNvSpPr/>
            <p:nvPr/>
          </p:nvSpPr>
          <p:spPr>
            <a:xfrm>
              <a:off x="4509150" y="2763050"/>
              <a:ext cx="359950" cy="237025"/>
            </a:xfrm>
            <a:custGeom>
              <a:avLst/>
              <a:gdLst/>
              <a:ahLst/>
              <a:cxnLst/>
              <a:rect l="l" t="t" r="r" b="b"/>
              <a:pathLst>
                <a:path w="14398" h="9481" extrusionOk="0">
                  <a:moveTo>
                    <a:pt x="1227" y="1"/>
                  </a:moveTo>
                  <a:cubicBezTo>
                    <a:pt x="617" y="1"/>
                    <a:pt x="187" y="159"/>
                    <a:pt x="0" y="494"/>
                  </a:cubicBezTo>
                  <a:cubicBezTo>
                    <a:pt x="0" y="494"/>
                    <a:pt x="4406" y="2176"/>
                    <a:pt x="7807" y="4475"/>
                  </a:cubicBezTo>
                  <a:cubicBezTo>
                    <a:pt x="9972" y="5963"/>
                    <a:pt x="12020" y="7644"/>
                    <a:pt x="13914" y="9480"/>
                  </a:cubicBezTo>
                  <a:cubicBezTo>
                    <a:pt x="14397" y="8804"/>
                    <a:pt x="12078" y="5151"/>
                    <a:pt x="8213" y="2736"/>
                  </a:cubicBezTo>
                  <a:cubicBezTo>
                    <a:pt x="5433" y="1007"/>
                    <a:pt x="2762" y="1"/>
                    <a:pt x="1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271;p78">
              <a:extLst>
                <a:ext uri="{FF2B5EF4-FFF2-40B4-BE49-F238E27FC236}">
                  <a16:creationId xmlns:a16="http://schemas.microsoft.com/office/drawing/2014/main" id="{03F91AD1-E203-9ADB-4169-9F483ADB07A3}"/>
                </a:ext>
              </a:extLst>
            </p:cNvPr>
            <p:cNvSpPr/>
            <p:nvPr/>
          </p:nvSpPr>
          <p:spPr>
            <a:xfrm>
              <a:off x="4599975" y="2730925"/>
              <a:ext cx="202925" cy="177350"/>
            </a:xfrm>
            <a:custGeom>
              <a:avLst/>
              <a:gdLst/>
              <a:ahLst/>
              <a:cxnLst/>
              <a:rect l="l" t="t" r="r" b="b"/>
              <a:pathLst>
                <a:path w="8117" h="7094" extrusionOk="0">
                  <a:moveTo>
                    <a:pt x="3306" y="0"/>
                  </a:moveTo>
                  <a:cubicBezTo>
                    <a:pt x="3048" y="0"/>
                    <a:pt x="2791" y="183"/>
                    <a:pt x="2551" y="349"/>
                  </a:cubicBezTo>
                  <a:lnTo>
                    <a:pt x="0" y="2301"/>
                  </a:lnTo>
                  <a:lnTo>
                    <a:pt x="7711" y="7094"/>
                  </a:lnTo>
                  <a:lnTo>
                    <a:pt x="8097" y="3596"/>
                  </a:lnTo>
                  <a:cubicBezTo>
                    <a:pt x="8117" y="3422"/>
                    <a:pt x="8117" y="3229"/>
                    <a:pt x="8078" y="3055"/>
                  </a:cubicBezTo>
                  <a:cubicBezTo>
                    <a:pt x="7962" y="2842"/>
                    <a:pt x="7807" y="2668"/>
                    <a:pt x="7595" y="2572"/>
                  </a:cubicBezTo>
                  <a:lnTo>
                    <a:pt x="3788" y="195"/>
                  </a:lnTo>
                  <a:cubicBezTo>
                    <a:pt x="3672" y="98"/>
                    <a:pt x="3498" y="21"/>
                    <a:pt x="3343" y="1"/>
                  </a:cubicBezTo>
                  <a:cubicBezTo>
                    <a:pt x="3331" y="1"/>
                    <a:pt x="3318" y="0"/>
                    <a:pt x="3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272;p78">
              <a:extLst>
                <a:ext uri="{FF2B5EF4-FFF2-40B4-BE49-F238E27FC236}">
                  <a16:creationId xmlns:a16="http://schemas.microsoft.com/office/drawing/2014/main" id="{D9CDF641-015E-1980-90A4-188BEE84924D}"/>
                </a:ext>
              </a:extLst>
            </p:cNvPr>
            <p:cNvSpPr/>
            <p:nvPr/>
          </p:nvSpPr>
          <p:spPr>
            <a:xfrm>
              <a:off x="4620250" y="2760425"/>
              <a:ext cx="178300" cy="116450"/>
            </a:xfrm>
            <a:custGeom>
              <a:avLst/>
              <a:gdLst/>
              <a:ahLst/>
              <a:cxnLst/>
              <a:rect l="l" t="t" r="r" b="b"/>
              <a:pathLst>
                <a:path w="7132" h="4658" extrusionOk="0">
                  <a:moveTo>
                    <a:pt x="658" y="0"/>
                  </a:moveTo>
                  <a:lnTo>
                    <a:pt x="1" y="483"/>
                  </a:lnTo>
                  <a:cubicBezTo>
                    <a:pt x="1296" y="966"/>
                    <a:pt x="2532" y="1585"/>
                    <a:pt x="3692" y="2300"/>
                  </a:cubicBezTo>
                  <a:cubicBezTo>
                    <a:pt x="4832" y="3054"/>
                    <a:pt x="5895" y="3942"/>
                    <a:pt x="7035" y="4657"/>
                  </a:cubicBezTo>
                  <a:cubicBezTo>
                    <a:pt x="7074" y="4406"/>
                    <a:pt x="7093" y="4155"/>
                    <a:pt x="7132" y="3884"/>
                  </a:cubicBezTo>
                  <a:cubicBezTo>
                    <a:pt x="6049" y="3189"/>
                    <a:pt x="5045" y="2358"/>
                    <a:pt x="3962" y="1662"/>
                  </a:cubicBezTo>
                  <a:cubicBezTo>
                    <a:pt x="2919" y="1005"/>
                    <a:pt x="1798" y="445"/>
                    <a:pt x="6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273;p78">
              <a:extLst>
                <a:ext uri="{FF2B5EF4-FFF2-40B4-BE49-F238E27FC236}">
                  <a16:creationId xmlns:a16="http://schemas.microsoft.com/office/drawing/2014/main" id="{CC14C9F3-AA48-7234-2B9C-E29203641EB6}"/>
                </a:ext>
              </a:extLst>
            </p:cNvPr>
            <p:cNvSpPr/>
            <p:nvPr/>
          </p:nvSpPr>
          <p:spPr>
            <a:xfrm>
              <a:off x="4571025" y="3106125"/>
              <a:ext cx="173425" cy="83700"/>
            </a:xfrm>
            <a:custGeom>
              <a:avLst/>
              <a:gdLst/>
              <a:ahLst/>
              <a:cxnLst/>
              <a:rect l="l" t="t" r="r" b="b"/>
              <a:pathLst>
                <a:path w="6937" h="3348" extrusionOk="0">
                  <a:moveTo>
                    <a:pt x="1822" y="1317"/>
                  </a:moveTo>
                  <a:lnTo>
                    <a:pt x="1822" y="1317"/>
                  </a:lnTo>
                  <a:cubicBezTo>
                    <a:pt x="1832" y="1330"/>
                    <a:pt x="1835" y="1336"/>
                    <a:pt x="1835" y="1336"/>
                  </a:cubicBezTo>
                  <a:cubicBezTo>
                    <a:pt x="1835" y="1336"/>
                    <a:pt x="1829" y="1328"/>
                    <a:pt x="1822" y="1317"/>
                  </a:cubicBezTo>
                  <a:close/>
                  <a:moveTo>
                    <a:pt x="5734" y="1"/>
                  </a:moveTo>
                  <a:cubicBezTo>
                    <a:pt x="5458" y="1"/>
                    <a:pt x="5180" y="138"/>
                    <a:pt x="5004" y="472"/>
                  </a:cubicBezTo>
                  <a:cubicBezTo>
                    <a:pt x="4946" y="588"/>
                    <a:pt x="4888" y="685"/>
                    <a:pt x="4830" y="782"/>
                  </a:cubicBezTo>
                  <a:cubicBezTo>
                    <a:pt x="4830" y="782"/>
                    <a:pt x="4830" y="782"/>
                    <a:pt x="4830" y="782"/>
                  </a:cubicBezTo>
                  <a:lnTo>
                    <a:pt x="4830" y="782"/>
                  </a:lnTo>
                  <a:cubicBezTo>
                    <a:pt x="4814" y="814"/>
                    <a:pt x="4804" y="826"/>
                    <a:pt x="4802" y="826"/>
                  </a:cubicBezTo>
                  <a:cubicBezTo>
                    <a:pt x="4798" y="826"/>
                    <a:pt x="4808" y="804"/>
                    <a:pt x="4830" y="782"/>
                  </a:cubicBezTo>
                  <a:lnTo>
                    <a:pt x="4830" y="782"/>
                  </a:lnTo>
                  <a:cubicBezTo>
                    <a:pt x="4791" y="820"/>
                    <a:pt x="4753" y="859"/>
                    <a:pt x="4714" y="897"/>
                  </a:cubicBezTo>
                  <a:cubicBezTo>
                    <a:pt x="4637" y="994"/>
                    <a:pt x="4559" y="1052"/>
                    <a:pt x="4482" y="1149"/>
                  </a:cubicBezTo>
                  <a:cubicBezTo>
                    <a:pt x="4474" y="1156"/>
                    <a:pt x="4470" y="1161"/>
                    <a:pt x="4467" y="1164"/>
                  </a:cubicBezTo>
                  <a:lnTo>
                    <a:pt x="4467" y="1164"/>
                  </a:lnTo>
                  <a:cubicBezTo>
                    <a:pt x="4466" y="1166"/>
                    <a:pt x="4464" y="1167"/>
                    <a:pt x="4463" y="1168"/>
                  </a:cubicBezTo>
                  <a:lnTo>
                    <a:pt x="4347" y="1226"/>
                  </a:lnTo>
                  <a:cubicBezTo>
                    <a:pt x="4250" y="1303"/>
                    <a:pt x="4154" y="1361"/>
                    <a:pt x="4057" y="1400"/>
                  </a:cubicBezTo>
                  <a:cubicBezTo>
                    <a:pt x="4046" y="1400"/>
                    <a:pt x="3987" y="1430"/>
                    <a:pt x="3954" y="1450"/>
                  </a:cubicBezTo>
                  <a:lnTo>
                    <a:pt x="3954" y="1450"/>
                  </a:lnTo>
                  <a:cubicBezTo>
                    <a:pt x="3922" y="1462"/>
                    <a:pt x="3883" y="1477"/>
                    <a:pt x="3883" y="1477"/>
                  </a:cubicBezTo>
                  <a:cubicBezTo>
                    <a:pt x="3670" y="1554"/>
                    <a:pt x="3458" y="1612"/>
                    <a:pt x="3226" y="1651"/>
                  </a:cubicBezTo>
                  <a:lnTo>
                    <a:pt x="2588" y="1651"/>
                  </a:lnTo>
                  <a:cubicBezTo>
                    <a:pt x="2552" y="1648"/>
                    <a:pt x="2528" y="1647"/>
                    <a:pt x="2513" y="1646"/>
                  </a:cubicBezTo>
                  <a:lnTo>
                    <a:pt x="2513" y="1646"/>
                  </a:lnTo>
                  <a:cubicBezTo>
                    <a:pt x="2385" y="1609"/>
                    <a:pt x="2273" y="1572"/>
                    <a:pt x="2144" y="1535"/>
                  </a:cubicBezTo>
                  <a:cubicBezTo>
                    <a:pt x="2133" y="1534"/>
                    <a:pt x="2125" y="1533"/>
                    <a:pt x="2119" y="1533"/>
                  </a:cubicBezTo>
                  <a:cubicBezTo>
                    <a:pt x="2117" y="1533"/>
                    <a:pt x="2115" y="1533"/>
                    <a:pt x="2114" y="1533"/>
                  </a:cubicBezTo>
                  <a:lnTo>
                    <a:pt x="2114" y="1533"/>
                  </a:lnTo>
                  <a:cubicBezTo>
                    <a:pt x="2106" y="1528"/>
                    <a:pt x="2097" y="1522"/>
                    <a:pt x="2086" y="1516"/>
                  </a:cubicBezTo>
                  <a:lnTo>
                    <a:pt x="1951" y="1439"/>
                  </a:lnTo>
                  <a:cubicBezTo>
                    <a:pt x="1930" y="1425"/>
                    <a:pt x="1915" y="1415"/>
                    <a:pt x="1904" y="1409"/>
                  </a:cubicBezTo>
                  <a:lnTo>
                    <a:pt x="1904" y="1409"/>
                  </a:lnTo>
                  <a:cubicBezTo>
                    <a:pt x="1860" y="1350"/>
                    <a:pt x="1839" y="1328"/>
                    <a:pt x="1812" y="1300"/>
                  </a:cubicBezTo>
                  <a:lnTo>
                    <a:pt x="1812" y="1300"/>
                  </a:lnTo>
                  <a:cubicBezTo>
                    <a:pt x="1806" y="1289"/>
                    <a:pt x="1800" y="1277"/>
                    <a:pt x="1796" y="1265"/>
                  </a:cubicBezTo>
                  <a:cubicBezTo>
                    <a:pt x="1784" y="1215"/>
                    <a:pt x="1763" y="1150"/>
                    <a:pt x="1761" y="1150"/>
                  </a:cubicBezTo>
                  <a:lnTo>
                    <a:pt x="1761" y="1150"/>
                  </a:lnTo>
                  <a:cubicBezTo>
                    <a:pt x="1759" y="1150"/>
                    <a:pt x="1763" y="1170"/>
                    <a:pt x="1777" y="1226"/>
                  </a:cubicBezTo>
                  <a:cubicBezTo>
                    <a:pt x="1757" y="1187"/>
                    <a:pt x="1757" y="1149"/>
                    <a:pt x="1738" y="1091"/>
                  </a:cubicBezTo>
                  <a:cubicBezTo>
                    <a:pt x="1738" y="1079"/>
                    <a:pt x="1738" y="1067"/>
                    <a:pt x="1738" y="1052"/>
                  </a:cubicBezTo>
                  <a:cubicBezTo>
                    <a:pt x="1709" y="511"/>
                    <a:pt x="1294" y="240"/>
                    <a:pt x="878" y="240"/>
                  </a:cubicBezTo>
                  <a:cubicBezTo>
                    <a:pt x="463" y="240"/>
                    <a:pt x="47" y="511"/>
                    <a:pt x="18" y="1052"/>
                  </a:cubicBezTo>
                  <a:lnTo>
                    <a:pt x="18" y="1013"/>
                  </a:lnTo>
                  <a:lnTo>
                    <a:pt x="18" y="1013"/>
                  </a:lnTo>
                  <a:cubicBezTo>
                    <a:pt x="0" y="2585"/>
                    <a:pt x="1550" y="3348"/>
                    <a:pt x="2929" y="3348"/>
                  </a:cubicBezTo>
                  <a:cubicBezTo>
                    <a:pt x="3043" y="3348"/>
                    <a:pt x="3155" y="3343"/>
                    <a:pt x="3265" y="3332"/>
                  </a:cubicBezTo>
                  <a:cubicBezTo>
                    <a:pt x="4579" y="3216"/>
                    <a:pt x="5873" y="2559"/>
                    <a:pt x="6473" y="1342"/>
                  </a:cubicBezTo>
                  <a:cubicBezTo>
                    <a:pt x="6936" y="653"/>
                    <a:pt x="6337" y="1"/>
                    <a:pt x="5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274;p78">
              <a:extLst>
                <a:ext uri="{FF2B5EF4-FFF2-40B4-BE49-F238E27FC236}">
                  <a16:creationId xmlns:a16="http://schemas.microsoft.com/office/drawing/2014/main" id="{1F03E068-6464-7D6A-99BE-CE9D9E2CA228}"/>
                </a:ext>
              </a:extLst>
            </p:cNvPr>
            <p:cNvSpPr/>
            <p:nvPr/>
          </p:nvSpPr>
          <p:spPr>
            <a:xfrm>
              <a:off x="4087400" y="2780775"/>
              <a:ext cx="94225" cy="283550"/>
            </a:xfrm>
            <a:custGeom>
              <a:avLst/>
              <a:gdLst/>
              <a:ahLst/>
              <a:cxnLst/>
              <a:rect l="l" t="t" r="r" b="b"/>
              <a:pathLst>
                <a:path w="3769" h="11342" extrusionOk="0">
                  <a:moveTo>
                    <a:pt x="1545" y="1"/>
                  </a:moveTo>
                  <a:cubicBezTo>
                    <a:pt x="1493" y="1"/>
                    <a:pt x="1441" y="12"/>
                    <a:pt x="1391" y="37"/>
                  </a:cubicBezTo>
                  <a:cubicBezTo>
                    <a:pt x="1237" y="133"/>
                    <a:pt x="1140" y="288"/>
                    <a:pt x="1102" y="442"/>
                  </a:cubicBezTo>
                  <a:cubicBezTo>
                    <a:pt x="232" y="2723"/>
                    <a:pt x="0" y="5196"/>
                    <a:pt x="425" y="7592"/>
                  </a:cubicBezTo>
                  <a:cubicBezTo>
                    <a:pt x="676" y="9022"/>
                    <a:pt x="1237" y="10472"/>
                    <a:pt x="2396" y="11341"/>
                  </a:cubicBezTo>
                  <a:lnTo>
                    <a:pt x="3672" y="10259"/>
                  </a:lnTo>
                  <a:cubicBezTo>
                    <a:pt x="3768" y="7940"/>
                    <a:pt x="3575" y="5621"/>
                    <a:pt x="3131" y="3341"/>
                  </a:cubicBezTo>
                  <a:cubicBezTo>
                    <a:pt x="2957" y="2336"/>
                    <a:pt x="2706" y="1312"/>
                    <a:pt x="2164" y="442"/>
                  </a:cubicBezTo>
                  <a:cubicBezTo>
                    <a:pt x="2022" y="221"/>
                    <a:pt x="1777" y="1"/>
                    <a:pt x="1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275;p78">
              <a:extLst>
                <a:ext uri="{FF2B5EF4-FFF2-40B4-BE49-F238E27FC236}">
                  <a16:creationId xmlns:a16="http://schemas.microsoft.com/office/drawing/2014/main" id="{B41BA882-99EE-8007-DCE2-198F96873850}"/>
                </a:ext>
              </a:extLst>
            </p:cNvPr>
            <p:cNvSpPr/>
            <p:nvPr/>
          </p:nvSpPr>
          <p:spPr>
            <a:xfrm>
              <a:off x="4145850" y="2830475"/>
              <a:ext cx="50275" cy="238200"/>
            </a:xfrm>
            <a:custGeom>
              <a:avLst/>
              <a:gdLst/>
              <a:ahLst/>
              <a:cxnLst/>
              <a:rect l="l" t="t" r="r" b="b"/>
              <a:pathLst>
                <a:path w="2011" h="9528" extrusionOk="0">
                  <a:moveTo>
                    <a:pt x="2010" y="0"/>
                  </a:moveTo>
                  <a:lnTo>
                    <a:pt x="2010" y="0"/>
                  </a:lnTo>
                  <a:cubicBezTo>
                    <a:pt x="1508" y="1334"/>
                    <a:pt x="1025" y="2667"/>
                    <a:pt x="522" y="4000"/>
                  </a:cubicBezTo>
                  <a:cubicBezTo>
                    <a:pt x="310" y="4522"/>
                    <a:pt x="155" y="5063"/>
                    <a:pt x="58" y="5624"/>
                  </a:cubicBezTo>
                  <a:cubicBezTo>
                    <a:pt x="20" y="5972"/>
                    <a:pt x="20" y="6339"/>
                    <a:pt x="39" y="6706"/>
                  </a:cubicBezTo>
                  <a:cubicBezTo>
                    <a:pt x="78" y="7556"/>
                    <a:pt x="0" y="8619"/>
                    <a:pt x="155" y="9450"/>
                  </a:cubicBezTo>
                  <a:lnTo>
                    <a:pt x="580" y="9527"/>
                  </a:lnTo>
                  <a:cubicBezTo>
                    <a:pt x="947" y="9353"/>
                    <a:pt x="1314" y="9218"/>
                    <a:pt x="1488" y="8522"/>
                  </a:cubicBezTo>
                  <a:cubicBezTo>
                    <a:pt x="1778" y="7363"/>
                    <a:pt x="1913" y="3073"/>
                    <a:pt x="1952" y="1875"/>
                  </a:cubicBezTo>
                  <a:cubicBezTo>
                    <a:pt x="1971" y="1256"/>
                    <a:pt x="1991" y="619"/>
                    <a:pt x="2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276;p78">
              <a:extLst>
                <a:ext uri="{FF2B5EF4-FFF2-40B4-BE49-F238E27FC236}">
                  <a16:creationId xmlns:a16="http://schemas.microsoft.com/office/drawing/2014/main" id="{C2A8D1C7-480C-34F6-B6D9-F0A5CC4CBEA4}"/>
                </a:ext>
              </a:extLst>
            </p:cNvPr>
            <p:cNvSpPr/>
            <p:nvPr/>
          </p:nvSpPr>
          <p:spPr>
            <a:xfrm>
              <a:off x="4073375" y="2883600"/>
              <a:ext cx="92775" cy="187725"/>
            </a:xfrm>
            <a:custGeom>
              <a:avLst/>
              <a:gdLst/>
              <a:ahLst/>
              <a:cxnLst/>
              <a:rect l="l" t="t" r="r" b="b"/>
              <a:pathLst>
                <a:path w="3711" h="7509" extrusionOk="0">
                  <a:moveTo>
                    <a:pt x="97" y="1"/>
                  </a:moveTo>
                  <a:cubicBezTo>
                    <a:pt x="1" y="1044"/>
                    <a:pt x="1" y="2107"/>
                    <a:pt x="97" y="3151"/>
                  </a:cubicBezTo>
                  <a:cubicBezTo>
                    <a:pt x="213" y="4214"/>
                    <a:pt x="426" y="5277"/>
                    <a:pt x="909" y="6127"/>
                  </a:cubicBezTo>
                  <a:cubicBezTo>
                    <a:pt x="1281" y="6766"/>
                    <a:pt x="2076" y="7509"/>
                    <a:pt x="2934" y="7509"/>
                  </a:cubicBezTo>
                  <a:cubicBezTo>
                    <a:pt x="3190" y="7509"/>
                    <a:pt x="3453" y="7442"/>
                    <a:pt x="3711" y="7286"/>
                  </a:cubicBezTo>
                  <a:lnTo>
                    <a:pt x="3035" y="6533"/>
                  </a:lnTo>
                  <a:cubicBezTo>
                    <a:pt x="2068" y="5489"/>
                    <a:pt x="986" y="2378"/>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277;p78">
              <a:extLst>
                <a:ext uri="{FF2B5EF4-FFF2-40B4-BE49-F238E27FC236}">
                  <a16:creationId xmlns:a16="http://schemas.microsoft.com/office/drawing/2014/main" id="{0A0C5867-DFA7-0803-DEB8-9DC80A672749}"/>
                </a:ext>
              </a:extLst>
            </p:cNvPr>
            <p:cNvSpPr/>
            <p:nvPr/>
          </p:nvSpPr>
          <p:spPr>
            <a:xfrm>
              <a:off x="4098975" y="2941575"/>
              <a:ext cx="69125" cy="129850"/>
            </a:xfrm>
            <a:custGeom>
              <a:avLst/>
              <a:gdLst/>
              <a:ahLst/>
              <a:cxnLst/>
              <a:rect l="l" t="t" r="r" b="b"/>
              <a:pathLst>
                <a:path w="2765" h="5194" extrusionOk="0">
                  <a:moveTo>
                    <a:pt x="291" y="1"/>
                  </a:moveTo>
                  <a:cubicBezTo>
                    <a:pt x="484" y="387"/>
                    <a:pt x="387" y="851"/>
                    <a:pt x="291" y="1276"/>
                  </a:cubicBezTo>
                  <a:cubicBezTo>
                    <a:pt x="98" y="1933"/>
                    <a:pt x="1" y="2629"/>
                    <a:pt x="20" y="3305"/>
                  </a:cubicBezTo>
                  <a:cubicBezTo>
                    <a:pt x="78" y="4001"/>
                    <a:pt x="407" y="4697"/>
                    <a:pt x="1006" y="5025"/>
                  </a:cubicBezTo>
                  <a:lnTo>
                    <a:pt x="1373" y="5141"/>
                  </a:lnTo>
                  <a:cubicBezTo>
                    <a:pt x="1520" y="5177"/>
                    <a:pt x="1669" y="5194"/>
                    <a:pt x="1817" y="5194"/>
                  </a:cubicBezTo>
                  <a:cubicBezTo>
                    <a:pt x="2153" y="5194"/>
                    <a:pt x="2482" y="5103"/>
                    <a:pt x="2764" y="4929"/>
                  </a:cubicBezTo>
                  <a:cubicBezTo>
                    <a:pt x="2764" y="4503"/>
                    <a:pt x="2397" y="4310"/>
                    <a:pt x="2146" y="3962"/>
                  </a:cubicBezTo>
                  <a:cubicBezTo>
                    <a:pt x="1875" y="3615"/>
                    <a:pt x="1586" y="3305"/>
                    <a:pt x="1354" y="2958"/>
                  </a:cubicBezTo>
                  <a:cubicBezTo>
                    <a:pt x="1122" y="2610"/>
                    <a:pt x="967" y="2223"/>
                    <a:pt x="890" y="1837"/>
                  </a:cubicBezTo>
                  <a:cubicBezTo>
                    <a:pt x="755" y="1199"/>
                    <a:pt x="774" y="426"/>
                    <a:pt x="2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785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grpSp>
        <p:nvGrpSpPr>
          <p:cNvPr id="2608" name="Google Shape;2608;p73"/>
          <p:cNvGrpSpPr/>
          <p:nvPr/>
        </p:nvGrpSpPr>
        <p:grpSpPr>
          <a:xfrm>
            <a:off x="7761709" y="4231833"/>
            <a:ext cx="1322681" cy="876948"/>
            <a:chOff x="5875825" y="1610200"/>
            <a:chExt cx="1352850" cy="896950"/>
          </a:xfrm>
        </p:grpSpPr>
        <p:sp>
          <p:nvSpPr>
            <p:cNvPr id="2609" name="Google Shape;2609;p73"/>
            <p:cNvSpPr/>
            <p:nvPr/>
          </p:nvSpPr>
          <p:spPr>
            <a:xfrm>
              <a:off x="6061625" y="1610200"/>
              <a:ext cx="987125" cy="622825"/>
            </a:xfrm>
            <a:custGeom>
              <a:avLst/>
              <a:gdLst/>
              <a:ahLst/>
              <a:cxnLst/>
              <a:rect l="l" t="t" r="r" b="b"/>
              <a:pathLst>
                <a:path w="39485" h="24913" extrusionOk="0">
                  <a:moveTo>
                    <a:pt x="1" y="0"/>
                  </a:moveTo>
                  <a:lnTo>
                    <a:pt x="1" y="11076"/>
                  </a:lnTo>
                  <a:lnTo>
                    <a:pt x="1" y="22885"/>
                  </a:lnTo>
                  <a:lnTo>
                    <a:pt x="1" y="24912"/>
                  </a:lnTo>
                  <a:lnTo>
                    <a:pt x="39484" y="24912"/>
                  </a:lnTo>
                  <a:lnTo>
                    <a:pt x="39484" y="13955"/>
                  </a:lnTo>
                  <a:lnTo>
                    <a:pt x="36546" y="11076"/>
                  </a:lnTo>
                  <a:lnTo>
                    <a:pt x="21535" y="11076"/>
                  </a:lnTo>
                  <a:lnTo>
                    <a:pt x="177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3"/>
            <p:cNvSpPr/>
            <p:nvPr/>
          </p:nvSpPr>
          <p:spPr>
            <a:xfrm>
              <a:off x="5908150" y="1967125"/>
              <a:ext cx="561125" cy="539800"/>
            </a:xfrm>
            <a:custGeom>
              <a:avLst/>
              <a:gdLst/>
              <a:ahLst/>
              <a:cxnLst/>
              <a:rect l="l" t="t" r="r" b="b"/>
              <a:pathLst>
                <a:path w="22445" h="21592" extrusionOk="0">
                  <a:moveTo>
                    <a:pt x="10782" y="1"/>
                  </a:moveTo>
                  <a:cubicBezTo>
                    <a:pt x="4847" y="1"/>
                    <a:pt x="0" y="4848"/>
                    <a:pt x="0" y="10812"/>
                  </a:cubicBezTo>
                  <a:cubicBezTo>
                    <a:pt x="0" y="15159"/>
                    <a:pt x="2644" y="19096"/>
                    <a:pt x="6669" y="20771"/>
                  </a:cubicBezTo>
                  <a:cubicBezTo>
                    <a:pt x="7997" y="21323"/>
                    <a:pt x="9392" y="21591"/>
                    <a:pt x="10777" y="21591"/>
                  </a:cubicBezTo>
                  <a:cubicBezTo>
                    <a:pt x="13587" y="21591"/>
                    <a:pt x="16353" y="20487"/>
                    <a:pt x="18420" y="18420"/>
                  </a:cubicBezTo>
                  <a:cubicBezTo>
                    <a:pt x="21504" y="15336"/>
                    <a:pt x="22444" y="10694"/>
                    <a:pt x="20770" y="6669"/>
                  </a:cubicBezTo>
                  <a:cubicBezTo>
                    <a:pt x="19095" y="2645"/>
                    <a:pt x="15159" y="1"/>
                    <a:pt x="10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3"/>
            <p:cNvSpPr/>
            <p:nvPr/>
          </p:nvSpPr>
          <p:spPr>
            <a:xfrm>
              <a:off x="6049875" y="2108875"/>
              <a:ext cx="298950" cy="256375"/>
            </a:xfrm>
            <a:custGeom>
              <a:avLst/>
              <a:gdLst/>
              <a:ahLst/>
              <a:cxnLst/>
              <a:rect l="l" t="t" r="r" b="b"/>
              <a:pathLst>
                <a:path w="11958" h="10255" extrusionOk="0">
                  <a:moveTo>
                    <a:pt x="5113" y="1"/>
                  </a:moveTo>
                  <a:cubicBezTo>
                    <a:pt x="2292" y="1"/>
                    <a:pt x="1" y="2292"/>
                    <a:pt x="1" y="5142"/>
                  </a:cubicBezTo>
                  <a:cubicBezTo>
                    <a:pt x="1" y="8223"/>
                    <a:pt x="2529" y="10255"/>
                    <a:pt x="5166" y="10255"/>
                  </a:cubicBezTo>
                  <a:cubicBezTo>
                    <a:pt x="6426" y="10255"/>
                    <a:pt x="7710" y="9791"/>
                    <a:pt x="8755" y="8755"/>
                  </a:cubicBezTo>
                  <a:cubicBezTo>
                    <a:pt x="11958" y="5524"/>
                    <a:pt x="9695" y="1"/>
                    <a:pt x="5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3"/>
            <p:cNvSpPr/>
            <p:nvPr/>
          </p:nvSpPr>
          <p:spPr>
            <a:xfrm>
              <a:off x="6780650" y="2122825"/>
              <a:ext cx="448025" cy="384325"/>
            </a:xfrm>
            <a:custGeom>
              <a:avLst/>
              <a:gdLst/>
              <a:ahLst/>
              <a:cxnLst/>
              <a:rect l="l" t="t" r="r" b="b"/>
              <a:pathLst>
                <a:path w="17921" h="15373" extrusionOk="0">
                  <a:moveTo>
                    <a:pt x="7668" y="1"/>
                  </a:moveTo>
                  <a:cubicBezTo>
                    <a:pt x="3438" y="1"/>
                    <a:pt x="0" y="3438"/>
                    <a:pt x="0" y="7698"/>
                  </a:cubicBezTo>
                  <a:cubicBezTo>
                    <a:pt x="0" y="12308"/>
                    <a:pt x="3778" y="15373"/>
                    <a:pt x="7723" y="15373"/>
                  </a:cubicBezTo>
                  <a:cubicBezTo>
                    <a:pt x="9609" y="15373"/>
                    <a:pt x="11534" y="14671"/>
                    <a:pt x="13103" y="13103"/>
                  </a:cubicBezTo>
                  <a:cubicBezTo>
                    <a:pt x="17921" y="8285"/>
                    <a:pt x="14513" y="1"/>
                    <a:pt x="7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3"/>
            <p:cNvSpPr/>
            <p:nvPr/>
          </p:nvSpPr>
          <p:spPr>
            <a:xfrm>
              <a:off x="6881275" y="2224175"/>
              <a:ext cx="213000" cy="181875"/>
            </a:xfrm>
            <a:custGeom>
              <a:avLst/>
              <a:gdLst/>
              <a:ahLst/>
              <a:cxnLst/>
              <a:rect l="l" t="t" r="r" b="b"/>
              <a:pathLst>
                <a:path w="8520" h="7275" extrusionOk="0">
                  <a:moveTo>
                    <a:pt x="3643" y="1"/>
                  </a:moveTo>
                  <a:cubicBezTo>
                    <a:pt x="1645" y="1"/>
                    <a:pt x="0" y="1617"/>
                    <a:pt x="0" y="3644"/>
                  </a:cubicBezTo>
                  <a:cubicBezTo>
                    <a:pt x="0" y="5828"/>
                    <a:pt x="1786" y="7274"/>
                    <a:pt x="3659" y="7274"/>
                  </a:cubicBezTo>
                  <a:cubicBezTo>
                    <a:pt x="4558" y="7274"/>
                    <a:pt x="5476" y="6942"/>
                    <a:pt x="6228" y="6199"/>
                  </a:cubicBezTo>
                  <a:cubicBezTo>
                    <a:pt x="8520" y="3908"/>
                    <a:pt x="6904" y="1"/>
                    <a:pt x="3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3"/>
            <p:cNvSpPr/>
            <p:nvPr/>
          </p:nvSpPr>
          <p:spPr>
            <a:xfrm>
              <a:off x="6310600" y="1656450"/>
              <a:ext cx="244600" cy="244600"/>
            </a:xfrm>
            <a:custGeom>
              <a:avLst/>
              <a:gdLst/>
              <a:ahLst/>
              <a:cxnLst/>
              <a:rect l="l" t="t" r="r" b="b"/>
              <a:pathLst>
                <a:path w="9784" h="9784" extrusionOk="0">
                  <a:moveTo>
                    <a:pt x="1" y="1"/>
                  </a:moveTo>
                  <a:lnTo>
                    <a:pt x="1" y="9784"/>
                  </a:lnTo>
                  <a:lnTo>
                    <a:pt x="9784" y="9784"/>
                  </a:lnTo>
                  <a:lnTo>
                    <a:pt x="67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3"/>
            <p:cNvSpPr/>
            <p:nvPr/>
          </p:nvSpPr>
          <p:spPr>
            <a:xfrm>
              <a:off x="6119650" y="1656450"/>
              <a:ext cx="160150" cy="244600"/>
            </a:xfrm>
            <a:custGeom>
              <a:avLst/>
              <a:gdLst/>
              <a:ahLst/>
              <a:cxnLst/>
              <a:rect l="l" t="t" r="r" b="b"/>
              <a:pathLst>
                <a:path w="6406" h="9784" extrusionOk="0">
                  <a:moveTo>
                    <a:pt x="1" y="1"/>
                  </a:moveTo>
                  <a:lnTo>
                    <a:pt x="1" y="9784"/>
                  </a:lnTo>
                  <a:lnTo>
                    <a:pt x="6405" y="9784"/>
                  </a:lnTo>
                  <a:lnTo>
                    <a:pt x="6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3"/>
            <p:cNvSpPr/>
            <p:nvPr/>
          </p:nvSpPr>
          <p:spPr>
            <a:xfrm>
              <a:off x="6795350" y="1826125"/>
              <a:ext cx="97700" cy="60975"/>
            </a:xfrm>
            <a:custGeom>
              <a:avLst/>
              <a:gdLst/>
              <a:ahLst/>
              <a:cxnLst/>
              <a:rect l="l" t="t" r="r" b="b"/>
              <a:pathLst>
                <a:path w="3908" h="2439" extrusionOk="0">
                  <a:moveTo>
                    <a:pt x="0" y="0"/>
                  </a:moveTo>
                  <a:lnTo>
                    <a:pt x="0" y="2439"/>
                  </a:lnTo>
                  <a:lnTo>
                    <a:pt x="3907" y="2439"/>
                  </a:lnTo>
                  <a:lnTo>
                    <a:pt x="39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3"/>
            <p:cNvSpPr/>
            <p:nvPr/>
          </p:nvSpPr>
          <p:spPr>
            <a:xfrm>
              <a:off x="6830600" y="1656450"/>
              <a:ext cx="27925" cy="185850"/>
            </a:xfrm>
            <a:custGeom>
              <a:avLst/>
              <a:gdLst/>
              <a:ahLst/>
              <a:cxnLst/>
              <a:rect l="l" t="t" r="r" b="b"/>
              <a:pathLst>
                <a:path w="1117" h="7434" extrusionOk="0">
                  <a:moveTo>
                    <a:pt x="0" y="1"/>
                  </a:moveTo>
                  <a:lnTo>
                    <a:pt x="0" y="7433"/>
                  </a:lnTo>
                  <a:lnTo>
                    <a:pt x="1116" y="7433"/>
                  </a:lnTo>
                  <a:lnTo>
                    <a:pt x="1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3"/>
            <p:cNvSpPr/>
            <p:nvPr/>
          </p:nvSpPr>
          <p:spPr>
            <a:xfrm>
              <a:off x="5875825" y="1948775"/>
              <a:ext cx="630175" cy="135150"/>
            </a:xfrm>
            <a:custGeom>
              <a:avLst/>
              <a:gdLst/>
              <a:ahLst/>
              <a:cxnLst/>
              <a:rect l="l" t="t" r="r" b="b"/>
              <a:pathLst>
                <a:path w="25207" h="5406" extrusionOk="0">
                  <a:moveTo>
                    <a:pt x="3320" y="0"/>
                  </a:moveTo>
                  <a:lnTo>
                    <a:pt x="0" y="3614"/>
                  </a:lnTo>
                  <a:lnTo>
                    <a:pt x="1087" y="4613"/>
                  </a:lnTo>
                  <a:lnTo>
                    <a:pt x="3966" y="1498"/>
                  </a:lnTo>
                  <a:lnTo>
                    <a:pt x="19566" y="1498"/>
                  </a:lnTo>
                  <a:lnTo>
                    <a:pt x="22504" y="5406"/>
                  </a:lnTo>
                  <a:lnTo>
                    <a:pt x="25206" y="5406"/>
                  </a:lnTo>
                  <a:lnTo>
                    <a:pt x="25206" y="3937"/>
                  </a:lnTo>
                  <a:lnTo>
                    <a:pt x="23238" y="3937"/>
                  </a:lnTo>
                  <a:lnTo>
                    <a:pt x="20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3"/>
            <p:cNvSpPr/>
            <p:nvPr/>
          </p:nvSpPr>
          <p:spPr>
            <a:xfrm>
              <a:off x="6923875" y="1897350"/>
              <a:ext cx="80800" cy="68325"/>
            </a:xfrm>
            <a:custGeom>
              <a:avLst/>
              <a:gdLst/>
              <a:ahLst/>
              <a:cxnLst/>
              <a:rect l="l" t="t" r="r" b="b"/>
              <a:pathLst>
                <a:path w="3232" h="2733" extrusionOk="0">
                  <a:moveTo>
                    <a:pt x="0" y="1"/>
                  </a:moveTo>
                  <a:lnTo>
                    <a:pt x="2732" y="2733"/>
                  </a:lnTo>
                  <a:lnTo>
                    <a:pt x="3232" y="2733"/>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3"/>
            <p:cNvSpPr/>
            <p:nvPr/>
          </p:nvSpPr>
          <p:spPr>
            <a:xfrm>
              <a:off x="6887150" y="1897350"/>
              <a:ext cx="80075" cy="68325"/>
            </a:xfrm>
            <a:custGeom>
              <a:avLst/>
              <a:gdLst/>
              <a:ahLst/>
              <a:cxnLst/>
              <a:rect l="l" t="t" r="r" b="b"/>
              <a:pathLst>
                <a:path w="3203" h="2733" extrusionOk="0">
                  <a:moveTo>
                    <a:pt x="0" y="1"/>
                  </a:moveTo>
                  <a:lnTo>
                    <a:pt x="2732" y="2733"/>
                  </a:lnTo>
                  <a:lnTo>
                    <a:pt x="320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3"/>
            <p:cNvSpPr/>
            <p:nvPr/>
          </p:nvSpPr>
          <p:spPr>
            <a:xfrm>
              <a:off x="6849675" y="1897350"/>
              <a:ext cx="80825" cy="68325"/>
            </a:xfrm>
            <a:custGeom>
              <a:avLst/>
              <a:gdLst/>
              <a:ahLst/>
              <a:cxnLst/>
              <a:rect l="l" t="t" r="r" b="b"/>
              <a:pathLst>
                <a:path w="3233" h="2733" extrusionOk="0">
                  <a:moveTo>
                    <a:pt x="1" y="1"/>
                  </a:moveTo>
                  <a:lnTo>
                    <a:pt x="2733" y="2733"/>
                  </a:lnTo>
                  <a:lnTo>
                    <a:pt x="323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3"/>
            <p:cNvSpPr/>
            <p:nvPr/>
          </p:nvSpPr>
          <p:spPr>
            <a:xfrm>
              <a:off x="6812225" y="1897350"/>
              <a:ext cx="80825" cy="68325"/>
            </a:xfrm>
            <a:custGeom>
              <a:avLst/>
              <a:gdLst/>
              <a:ahLst/>
              <a:cxnLst/>
              <a:rect l="l" t="t" r="r" b="b"/>
              <a:pathLst>
                <a:path w="3233" h="2733" extrusionOk="0">
                  <a:moveTo>
                    <a:pt x="1" y="1"/>
                  </a:moveTo>
                  <a:lnTo>
                    <a:pt x="2733" y="2733"/>
                  </a:lnTo>
                  <a:lnTo>
                    <a:pt x="323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3"/>
            <p:cNvSpPr/>
            <p:nvPr/>
          </p:nvSpPr>
          <p:spPr>
            <a:xfrm>
              <a:off x="6775500" y="1897350"/>
              <a:ext cx="80825" cy="68325"/>
            </a:xfrm>
            <a:custGeom>
              <a:avLst/>
              <a:gdLst/>
              <a:ahLst/>
              <a:cxnLst/>
              <a:rect l="l" t="t" r="r" b="b"/>
              <a:pathLst>
                <a:path w="3233" h="2733" extrusionOk="0">
                  <a:moveTo>
                    <a:pt x="1" y="1"/>
                  </a:moveTo>
                  <a:lnTo>
                    <a:pt x="2733" y="2733"/>
                  </a:lnTo>
                  <a:lnTo>
                    <a:pt x="323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73"/>
          <p:cNvGrpSpPr/>
          <p:nvPr/>
        </p:nvGrpSpPr>
        <p:grpSpPr>
          <a:xfrm>
            <a:off x="2113104" y="4425725"/>
            <a:ext cx="1616423" cy="592410"/>
            <a:chOff x="5046670" y="3208808"/>
            <a:chExt cx="1120415" cy="410597"/>
          </a:xfrm>
        </p:grpSpPr>
        <p:grpSp>
          <p:nvGrpSpPr>
            <p:cNvPr id="2625" name="Google Shape;2625;p73"/>
            <p:cNvGrpSpPr/>
            <p:nvPr/>
          </p:nvGrpSpPr>
          <p:grpSpPr>
            <a:xfrm flipH="1">
              <a:off x="5811603" y="3321460"/>
              <a:ext cx="82906" cy="185771"/>
              <a:chOff x="3004175" y="2722350"/>
              <a:chExt cx="195950" cy="439175"/>
            </a:xfrm>
          </p:grpSpPr>
          <p:sp>
            <p:nvSpPr>
              <p:cNvPr id="2626" name="Google Shape;2626;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3" name="Google Shape;2633;p73"/>
            <p:cNvGrpSpPr/>
            <p:nvPr/>
          </p:nvGrpSpPr>
          <p:grpSpPr>
            <a:xfrm rot="3041596" flipH="1">
              <a:off x="5625845" y="3373209"/>
              <a:ext cx="96168" cy="82240"/>
              <a:chOff x="5928149" y="3267314"/>
              <a:chExt cx="96164" cy="82236"/>
            </a:xfrm>
          </p:grpSpPr>
          <p:sp>
            <p:nvSpPr>
              <p:cNvPr id="2634" name="Google Shape;2634;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73"/>
            <p:cNvGrpSpPr/>
            <p:nvPr/>
          </p:nvGrpSpPr>
          <p:grpSpPr>
            <a:xfrm rot="-2700000">
              <a:off x="5946361" y="3473182"/>
              <a:ext cx="96163" cy="82235"/>
              <a:chOff x="5928149" y="3267314"/>
              <a:chExt cx="96164" cy="82236"/>
            </a:xfrm>
          </p:grpSpPr>
          <p:sp>
            <p:nvSpPr>
              <p:cNvPr id="2637" name="Google Shape;2637;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9" name="Google Shape;2639;p73"/>
            <p:cNvGrpSpPr/>
            <p:nvPr/>
          </p:nvGrpSpPr>
          <p:grpSpPr>
            <a:xfrm>
              <a:off x="5222364" y="3208808"/>
              <a:ext cx="145434" cy="325956"/>
              <a:chOff x="3004175" y="2722350"/>
              <a:chExt cx="195950" cy="439175"/>
            </a:xfrm>
          </p:grpSpPr>
          <p:sp>
            <p:nvSpPr>
              <p:cNvPr id="2640" name="Google Shape;2640;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7" name="Google Shape;2647;p73"/>
            <p:cNvGrpSpPr/>
            <p:nvPr/>
          </p:nvGrpSpPr>
          <p:grpSpPr>
            <a:xfrm>
              <a:off x="5462380" y="3302316"/>
              <a:ext cx="96358" cy="191149"/>
              <a:chOff x="3213925" y="2904475"/>
              <a:chExt cx="173650" cy="344475"/>
            </a:xfrm>
          </p:grpSpPr>
          <p:sp>
            <p:nvSpPr>
              <p:cNvPr id="2648" name="Google Shape;2648;p73"/>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3"/>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3"/>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3"/>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3"/>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3"/>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3"/>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5" name="Google Shape;2655;p73"/>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6" name="Google Shape;2656;p73"/>
          <p:cNvGrpSpPr/>
          <p:nvPr/>
        </p:nvGrpSpPr>
        <p:grpSpPr>
          <a:xfrm>
            <a:off x="3455135" y="4538627"/>
            <a:ext cx="1240412" cy="454613"/>
            <a:chOff x="5046670" y="3208808"/>
            <a:chExt cx="1120415" cy="410597"/>
          </a:xfrm>
        </p:grpSpPr>
        <p:grpSp>
          <p:nvGrpSpPr>
            <p:cNvPr id="2657" name="Google Shape;2657;p73"/>
            <p:cNvGrpSpPr/>
            <p:nvPr/>
          </p:nvGrpSpPr>
          <p:grpSpPr>
            <a:xfrm flipH="1">
              <a:off x="5811603" y="3321460"/>
              <a:ext cx="82906" cy="185771"/>
              <a:chOff x="3004175" y="2722350"/>
              <a:chExt cx="195950" cy="439175"/>
            </a:xfrm>
          </p:grpSpPr>
          <p:sp>
            <p:nvSpPr>
              <p:cNvPr id="2658" name="Google Shape;2658;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73"/>
            <p:cNvGrpSpPr/>
            <p:nvPr/>
          </p:nvGrpSpPr>
          <p:grpSpPr>
            <a:xfrm rot="3041596" flipH="1">
              <a:off x="5625845" y="3373209"/>
              <a:ext cx="96168" cy="82240"/>
              <a:chOff x="5928149" y="3267314"/>
              <a:chExt cx="96164" cy="82236"/>
            </a:xfrm>
          </p:grpSpPr>
          <p:sp>
            <p:nvSpPr>
              <p:cNvPr id="2666" name="Google Shape;2666;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73"/>
            <p:cNvGrpSpPr/>
            <p:nvPr/>
          </p:nvGrpSpPr>
          <p:grpSpPr>
            <a:xfrm rot="-2700000">
              <a:off x="5946361" y="3473182"/>
              <a:ext cx="96163" cy="82235"/>
              <a:chOff x="5928149" y="3267314"/>
              <a:chExt cx="96164" cy="82236"/>
            </a:xfrm>
          </p:grpSpPr>
          <p:sp>
            <p:nvSpPr>
              <p:cNvPr id="2669" name="Google Shape;2669;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73"/>
            <p:cNvGrpSpPr/>
            <p:nvPr/>
          </p:nvGrpSpPr>
          <p:grpSpPr>
            <a:xfrm>
              <a:off x="5222364" y="3208808"/>
              <a:ext cx="145434" cy="325956"/>
              <a:chOff x="3004175" y="2722350"/>
              <a:chExt cx="195950" cy="439175"/>
            </a:xfrm>
          </p:grpSpPr>
          <p:sp>
            <p:nvSpPr>
              <p:cNvPr id="2672" name="Google Shape;2672;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9" name="Google Shape;2679;p73"/>
            <p:cNvGrpSpPr/>
            <p:nvPr/>
          </p:nvGrpSpPr>
          <p:grpSpPr>
            <a:xfrm>
              <a:off x="5462380" y="3302316"/>
              <a:ext cx="96358" cy="191149"/>
              <a:chOff x="3213925" y="2904475"/>
              <a:chExt cx="173650" cy="344475"/>
            </a:xfrm>
          </p:grpSpPr>
          <p:sp>
            <p:nvSpPr>
              <p:cNvPr id="2680" name="Google Shape;2680;p73"/>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3"/>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3"/>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3"/>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3"/>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3"/>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3"/>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7" name="Google Shape;2687;p73"/>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309CFBA-3396-4135-0E88-8E2FAC3B93FA}"/>
              </a:ext>
            </a:extLst>
          </p:cNvPr>
          <p:cNvSpPr>
            <a:spLocks noGrp="1"/>
          </p:cNvSpPr>
          <p:nvPr>
            <p:ph type="title"/>
          </p:nvPr>
        </p:nvSpPr>
        <p:spPr>
          <a:xfrm>
            <a:off x="1253578" y="156960"/>
            <a:ext cx="6678300" cy="429900"/>
          </a:xfrm>
        </p:spPr>
        <p:txBody>
          <a:bodyPr/>
          <a:lstStyle/>
          <a:p>
            <a:r>
              <a:rPr lang="en-US" dirty="0"/>
              <a:t>PROBLEM</a:t>
            </a:r>
          </a:p>
        </p:txBody>
      </p:sp>
      <p:sp>
        <p:nvSpPr>
          <p:cNvPr id="27" name="Subtitle 26">
            <a:extLst>
              <a:ext uri="{FF2B5EF4-FFF2-40B4-BE49-F238E27FC236}">
                <a16:creationId xmlns:a16="http://schemas.microsoft.com/office/drawing/2014/main" id="{44A44260-63B1-4184-1E95-BE8B6838BE81}"/>
              </a:ext>
            </a:extLst>
          </p:cNvPr>
          <p:cNvSpPr>
            <a:spLocks noGrp="1"/>
          </p:cNvSpPr>
          <p:nvPr>
            <p:ph type="subTitle" idx="9"/>
          </p:nvPr>
        </p:nvSpPr>
        <p:spPr>
          <a:xfrm>
            <a:off x="-87297" y="800449"/>
            <a:ext cx="9169055" cy="3878128"/>
          </a:xfrm>
        </p:spPr>
        <p:txBody>
          <a:bodyPr/>
          <a:lstStyle/>
          <a:p>
            <a:pPr marL="139700" indent="0"/>
            <a:endParaRPr lang="en-US" sz="1800" dirty="0">
              <a:latin typeface="Bahnschrift" panose="020B0502040204020203" pitchFamily="34" charset="0"/>
            </a:endParaRPr>
          </a:p>
          <a:p>
            <a:pPr marL="596900" indent="-457200">
              <a:buAutoNum type="arabicPeriod"/>
            </a:pPr>
            <a:endParaRPr lang="en-US" sz="1800" dirty="0">
              <a:latin typeface="Bahnschrift" panose="020B0502040204020203" pitchFamily="34" charset="0"/>
            </a:endParaRPr>
          </a:p>
        </p:txBody>
      </p:sp>
      <p:grpSp>
        <p:nvGrpSpPr>
          <p:cNvPr id="28" name="Google Shape;3129;p78">
            <a:extLst>
              <a:ext uri="{FF2B5EF4-FFF2-40B4-BE49-F238E27FC236}">
                <a16:creationId xmlns:a16="http://schemas.microsoft.com/office/drawing/2014/main" id="{86B60AD4-A7E0-44C8-A147-9619EB8B4F0F}"/>
              </a:ext>
            </a:extLst>
          </p:cNvPr>
          <p:cNvGrpSpPr/>
          <p:nvPr/>
        </p:nvGrpSpPr>
        <p:grpSpPr>
          <a:xfrm>
            <a:off x="201542" y="4151840"/>
            <a:ext cx="993249" cy="921361"/>
            <a:chOff x="6575900" y="1663200"/>
            <a:chExt cx="719850" cy="667750"/>
          </a:xfrm>
        </p:grpSpPr>
        <p:sp>
          <p:nvSpPr>
            <p:cNvPr id="29" name="Google Shape;3130;p78">
              <a:extLst>
                <a:ext uri="{FF2B5EF4-FFF2-40B4-BE49-F238E27FC236}">
                  <a16:creationId xmlns:a16="http://schemas.microsoft.com/office/drawing/2014/main" id="{C91B1872-C3AC-06AA-E23F-E524AB7C2CC4}"/>
                </a:ext>
              </a:extLst>
            </p:cNvPr>
            <p:cNvSpPr/>
            <p:nvPr/>
          </p:nvSpPr>
          <p:spPr>
            <a:xfrm>
              <a:off x="6776875" y="2180200"/>
              <a:ext cx="69100" cy="146225"/>
            </a:xfrm>
            <a:custGeom>
              <a:avLst/>
              <a:gdLst/>
              <a:ahLst/>
              <a:cxnLst/>
              <a:rect l="l" t="t" r="r" b="b"/>
              <a:pathLst>
                <a:path w="2764" h="5849" extrusionOk="0">
                  <a:moveTo>
                    <a:pt x="0" y="1"/>
                  </a:moveTo>
                  <a:cubicBezTo>
                    <a:pt x="39" y="1759"/>
                    <a:pt x="58" y="3518"/>
                    <a:pt x="77" y="5276"/>
                  </a:cubicBezTo>
                  <a:cubicBezTo>
                    <a:pt x="8" y="5570"/>
                    <a:pt x="248" y="5849"/>
                    <a:pt x="535" y="5849"/>
                  </a:cubicBezTo>
                  <a:cubicBezTo>
                    <a:pt x="569" y="5849"/>
                    <a:pt x="603" y="5845"/>
                    <a:pt x="638" y="5837"/>
                  </a:cubicBezTo>
                  <a:lnTo>
                    <a:pt x="2763" y="5837"/>
                  </a:lnTo>
                  <a:cubicBezTo>
                    <a:pt x="2242" y="5643"/>
                    <a:pt x="1643" y="5373"/>
                    <a:pt x="1565" y="4832"/>
                  </a:cubicBezTo>
                  <a:cubicBezTo>
                    <a:pt x="1565" y="4658"/>
                    <a:pt x="1565" y="4503"/>
                    <a:pt x="1604" y="4349"/>
                  </a:cubicBezTo>
                  <a:cubicBezTo>
                    <a:pt x="1875" y="2919"/>
                    <a:pt x="2164" y="1508"/>
                    <a:pt x="2435" y="97"/>
                  </a:cubicBezTo>
                  <a:lnTo>
                    <a:pt x="0" y="1"/>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31;p78">
              <a:extLst>
                <a:ext uri="{FF2B5EF4-FFF2-40B4-BE49-F238E27FC236}">
                  <a16:creationId xmlns:a16="http://schemas.microsoft.com/office/drawing/2014/main" id="{50DB9E2E-9937-21FB-FD08-161CA301D175}"/>
                </a:ext>
              </a:extLst>
            </p:cNvPr>
            <p:cNvSpPr/>
            <p:nvPr/>
          </p:nvSpPr>
          <p:spPr>
            <a:xfrm>
              <a:off x="7069150" y="2121750"/>
              <a:ext cx="77325" cy="208725"/>
            </a:xfrm>
            <a:custGeom>
              <a:avLst/>
              <a:gdLst/>
              <a:ahLst/>
              <a:cxnLst/>
              <a:rect l="l" t="t" r="r" b="b"/>
              <a:pathLst>
                <a:path w="3093" h="8349" extrusionOk="0">
                  <a:moveTo>
                    <a:pt x="3092" y="0"/>
                  </a:moveTo>
                  <a:lnTo>
                    <a:pt x="0" y="116"/>
                  </a:lnTo>
                  <a:cubicBezTo>
                    <a:pt x="0" y="116"/>
                    <a:pt x="0" y="8271"/>
                    <a:pt x="155" y="8271"/>
                  </a:cubicBezTo>
                  <a:cubicBezTo>
                    <a:pt x="310" y="8271"/>
                    <a:pt x="1141" y="8349"/>
                    <a:pt x="1141" y="8349"/>
                  </a:cubicBezTo>
                  <a:cubicBezTo>
                    <a:pt x="1624" y="8329"/>
                    <a:pt x="2107" y="8252"/>
                    <a:pt x="2590" y="8136"/>
                  </a:cubicBezTo>
                  <a:cubicBezTo>
                    <a:pt x="2300" y="7769"/>
                    <a:pt x="1856" y="7537"/>
                    <a:pt x="1392" y="7518"/>
                  </a:cubicBezTo>
                  <a:cubicBezTo>
                    <a:pt x="1817" y="4986"/>
                    <a:pt x="2397" y="2474"/>
                    <a:pt x="309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1" name="Google Shape;3132;p78">
              <a:extLst>
                <a:ext uri="{FF2B5EF4-FFF2-40B4-BE49-F238E27FC236}">
                  <a16:creationId xmlns:a16="http://schemas.microsoft.com/office/drawing/2014/main" id="{E0CFCF4C-45C3-6668-2FB8-A01F47327D6F}"/>
                </a:ext>
              </a:extLst>
            </p:cNvPr>
            <p:cNvSpPr/>
            <p:nvPr/>
          </p:nvSpPr>
          <p:spPr>
            <a:xfrm>
              <a:off x="6677825" y="2161350"/>
              <a:ext cx="69600" cy="162450"/>
            </a:xfrm>
            <a:custGeom>
              <a:avLst/>
              <a:gdLst/>
              <a:ahLst/>
              <a:cxnLst/>
              <a:rect l="l" t="t" r="r" b="b"/>
              <a:pathLst>
                <a:path w="2784" h="6498" extrusionOk="0">
                  <a:moveTo>
                    <a:pt x="1" y="1"/>
                  </a:moveTo>
                  <a:lnTo>
                    <a:pt x="1" y="1"/>
                  </a:lnTo>
                  <a:cubicBezTo>
                    <a:pt x="290" y="2030"/>
                    <a:pt x="561" y="4059"/>
                    <a:pt x="851" y="6088"/>
                  </a:cubicBezTo>
                  <a:cubicBezTo>
                    <a:pt x="851" y="6185"/>
                    <a:pt x="890" y="6281"/>
                    <a:pt x="947" y="6359"/>
                  </a:cubicBezTo>
                  <a:cubicBezTo>
                    <a:pt x="1048" y="6443"/>
                    <a:pt x="1179" y="6498"/>
                    <a:pt x="1313" y="6498"/>
                  </a:cubicBezTo>
                  <a:cubicBezTo>
                    <a:pt x="1333" y="6498"/>
                    <a:pt x="1353" y="6496"/>
                    <a:pt x="1373" y="6494"/>
                  </a:cubicBezTo>
                  <a:cubicBezTo>
                    <a:pt x="1856" y="6494"/>
                    <a:pt x="2320" y="6475"/>
                    <a:pt x="2783" y="6436"/>
                  </a:cubicBezTo>
                  <a:cubicBezTo>
                    <a:pt x="2416" y="6262"/>
                    <a:pt x="2146" y="5914"/>
                    <a:pt x="2088" y="5508"/>
                  </a:cubicBezTo>
                  <a:cubicBezTo>
                    <a:pt x="2030" y="5122"/>
                    <a:pt x="2030" y="4697"/>
                    <a:pt x="2107" y="4310"/>
                  </a:cubicBezTo>
                  <a:cubicBezTo>
                    <a:pt x="2262" y="3035"/>
                    <a:pt x="2416" y="1760"/>
                    <a:pt x="2590" y="484"/>
                  </a:cubicBezTo>
                  <a:lnTo>
                    <a:pt x="1" y="1"/>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92" name="Google Shape;3133;p78">
              <a:extLst>
                <a:ext uri="{FF2B5EF4-FFF2-40B4-BE49-F238E27FC236}">
                  <a16:creationId xmlns:a16="http://schemas.microsoft.com/office/drawing/2014/main" id="{9EC485F9-6579-5DE9-9821-45E245219ADE}"/>
                </a:ext>
              </a:extLst>
            </p:cNvPr>
            <p:cNvSpPr/>
            <p:nvPr/>
          </p:nvSpPr>
          <p:spPr>
            <a:xfrm>
              <a:off x="7020350" y="2175375"/>
              <a:ext cx="73950" cy="155575"/>
            </a:xfrm>
            <a:custGeom>
              <a:avLst/>
              <a:gdLst/>
              <a:ahLst/>
              <a:cxnLst/>
              <a:rect l="l" t="t" r="r" b="b"/>
              <a:pathLst>
                <a:path w="2958" h="6223" extrusionOk="0">
                  <a:moveTo>
                    <a:pt x="1" y="0"/>
                  </a:moveTo>
                  <a:lnTo>
                    <a:pt x="1" y="0"/>
                  </a:lnTo>
                  <a:cubicBezTo>
                    <a:pt x="155" y="1933"/>
                    <a:pt x="329" y="3865"/>
                    <a:pt x="503" y="5798"/>
                  </a:cubicBezTo>
                  <a:cubicBezTo>
                    <a:pt x="503" y="5972"/>
                    <a:pt x="542" y="6165"/>
                    <a:pt x="696" y="6204"/>
                  </a:cubicBezTo>
                  <a:cubicBezTo>
                    <a:pt x="754" y="6223"/>
                    <a:pt x="793" y="6223"/>
                    <a:pt x="851" y="6223"/>
                  </a:cubicBezTo>
                  <a:lnTo>
                    <a:pt x="2957" y="6223"/>
                  </a:lnTo>
                  <a:lnTo>
                    <a:pt x="2107" y="5662"/>
                  </a:lnTo>
                  <a:cubicBezTo>
                    <a:pt x="2030" y="5624"/>
                    <a:pt x="1952" y="5546"/>
                    <a:pt x="1894" y="5489"/>
                  </a:cubicBezTo>
                  <a:cubicBezTo>
                    <a:pt x="1720" y="5257"/>
                    <a:pt x="1817" y="4947"/>
                    <a:pt x="1894" y="4677"/>
                  </a:cubicBezTo>
                  <a:cubicBezTo>
                    <a:pt x="2320" y="3170"/>
                    <a:pt x="2107" y="1488"/>
                    <a:pt x="2783" y="58"/>
                  </a:cubicBezTo>
                  <a:lnTo>
                    <a:pt x="1"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3134;p78">
              <a:extLst>
                <a:ext uri="{FF2B5EF4-FFF2-40B4-BE49-F238E27FC236}">
                  <a16:creationId xmlns:a16="http://schemas.microsoft.com/office/drawing/2014/main" id="{311AC292-05EE-F6AA-6975-6F159009DED3}"/>
                </a:ext>
              </a:extLst>
            </p:cNvPr>
            <p:cNvSpPr/>
            <p:nvPr/>
          </p:nvSpPr>
          <p:spPr>
            <a:xfrm>
              <a:off x="6959975" y="1663200"/>
              <a:ext cx="335775" cy="292275"/>
            </a:xfrm>
            <a:custGeom>
              <a:avLst/>
              <a:gdLst/>
              <a:ahLst/>
              <a:cxnLst/>
              <a:rect l="l" t="t" r="r" b="b"/>
              <a:pathLst>
                <a:path w="13431" h="11691" extrusionOk="0">
                  <a:moveTo>
                    <a:pt x="6174" y="1"/>
                  </a:moveTo>
                  <a:cubicBezTo>
                    <a:pt x="4491" y="1"/>
                    <a:pt x="2854" y="1507"/>
                    <a:pt x="3362" y="3540"/>
                  </a:cubicBezTo>
                  <a:cubicBezTo>
                    <a:pt x="3108" y="3321"/>
                    <a:pt x="2790" y="3223"/>
                    <a:pt x="2462" y="3223"/>
                  </a:cubicBezTo>
                  <a:cubicBezTo>
                    <a:pt x="1893" y="3223"/>
                    <a:pt x="1297" y="3518"/>
                    <a:pt x="966" y="3984"/>
                  </a:cubicBezTo>
                  <a:cubicBezTo>
                    <a:pt x="445" y="4738"/>
                    <a:pt x="483" y="5782"/>
                    <a:pt x="812" y="6632"/>
                  </a:cubicBezTo>
                  <a:cubicBezTo>
                    <a:pt x="928" y="6825"/>
                    <a:pt x="986" y="7076"/>
                    <a:pt x="928" y="7308"/>
                  </a:cubicBezTo>
                  <a:cubicBezTo>
                    <a:pt x="850" y="7463"/>
                    <a:pt x="754" y="7579"/>
                    <a:pt x="638" y="7695"/>
                  </a:cubicBezTo>
                  <a:cubicBezTo>
                    <a:pt x="0" y="8390"/>
                    <a:pt x="387" y="9608"/>
                    <a:pt x="1198" y="10110"/>
                  </a:cubicBezTo>
                  <a:cubicBezTo>
                    <a:pt x="1614" y="10358"/>
                    <a:pt x="2086" y="10458"/>
                    <a:pt x="2570" y="10458"/>
                  </a:cubicBezTo>
                  <a:cubicBezTo>
                    <a:pt x="3029" y="10458"/>
                    <a:pt x="3500" y="10367"/>
                    <a:pt x="3942" y="10226"/>
                  </a:cubicBezTo>
                  <a:lnTo>
                    <a:pt x="3942" y="10226"/>
                  </a:lnTo>
                  <a:cubicBezTo>
                    <a:pt x="3826" y="10902"/>
                    <a:pt x="4541" y="11444"/>
                    <a:pt x="5218" y="11598"/>
                  </a:cubicBezTo>
                  <a:cubicBezTo>
                    <a:pt x="5498" y="11660"/>
                    <a:pt x="5781" y="11691"/>
                    <a:pt x="6062" y="11691"/>
                  </a:cubicBezTo>
                  <a:cubicBezTo>
                    <a:pt x="7003" y="11691"/>
                    <a:pt x="7919" y="11349"/>
                    <a:pt x="8619" y="10709"/>
                  </a:cubicBezTo>
                  <a:lnTo>
                    <a:pt x="10841" y="8893"/>
                  </a:lnTo>
                  <a:cubicBezTo>
                    <a:pt x="10916" y="8904"/>
                    <a:pt x="10991" y="8910"/>
                    <a:pt x="11065" y="8910"/>
                  </a:cubicBezTo>
                  <a:cubicBezTo>
                    <a:pt x="12125" y="8910"/>
                    <a:pt x="13105" y="7795"/>
                    <a:pt x="12870" y="6748"/>
                  </a:cubicBezTo>
                  <a:cubicBezTo>
                    <a:pt x="12773" y="6497"/>
                    <a:pt x="12754" y="6226"/>
                    <a:pt x="12773" y="5975"/>
                  </a:cubicBezTo>
                  <a:cubicBezTo>
                    <a:pt x="12851" y="5782"/>
                    <a:pt x="12947" y="5627"/>
                    <a:pt x="13044" y="5472"/>
                  </a:cubicBezTo>
                  <a:cubicBezTo>
                    <a:pt x="13431" y="4699"/>
                    <a:pt x="12735" y="3849"/>
                    <a:pt x="12078" y="3289"/>
                  </a:cubicBezTo>
                  <a:cubicBezTo>
                    <a:pt x="12542" y="2284"/>
                    <a:pt x="12155" y="1124"/>
                    <a:pt x="11208" y="564"/>
                  </a:cubicBezTo>
                  <a:cubicBezTo>
                    <a:pt x="10877" y="375"/>
                    <a:pt x="10514" y="285"/>
                    <a:pt x="10153" y="285"/>
                  </a:cubicBezTo>
                  <a:cubicBezTo>
                    <a:pt x="9482" y="285"/>
                    <a:pt x="8821" y="597"/>
                    <a:pt x="8406" y="1163"/>
                  </a:cubicBezTo>
                  <a:cubicBezTo>
                    <a:pt x="7809" y="352"/>
                    <a:pt x="6986" y="1"/>
                    <a:pt x="6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3135;p78">
              <a:extLst>
                <a:ext uri="{FF2B5EF4-FFF2-40B4-BE49-F238E27FC236}">
                  <a16:creationId xmlns:a16="http://schemas.microsoft.com/office/drawing/2014/main" id="{31B6B2B1-1903-5016-BAE5-8BE2A657B20D}"/>
                </a:ext>
              </a:extLst>
            </p:cNvPr>
            <p:cNvSpPr/>
            <p:nvPr/>
          </p:nvSpPr>
          <p:spPr>
            <a:xfrm>
              <a:off x="7053675" y="1806275"/>
              <a:ext cx="25" cy="25"/>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88" name="Google Shape;3136;p78">
              <a:extLst>
                <a:ext uri="{FF2B5EF4-FFF2-40B4-BE49-F238E27FC236}">
                  <a16:creationId xmlns:a16="http://schemas.microsoft.com/office/drawing/2014/main" id="{FE087204-7150-6492-E914-8AF2CDD253DA}"/>
                </a:ext>
              </a:extLst>
            </p:cNvPr>
            <p:cNvSpPr/>
            <p:nvPr/>
          </p:nvSpPr>
          <p:spPr>
            <a:xfrm>
              <a:off x="6575900" y="1814975"/>
              <a:ext cx="626125" cy="426425"/>
            </a:xfrm>
            <a:custGeom>
              <a:avLst/>
              <a:gdLst/>
              <a:ahLst/>
              <a:cxnLst/>
              <a:rect l="l" t="t" r="r" b="b"/>
              <a:pathLst>
                <a:path w="25045" h="17057" extrusionOk="0">
                  <a:moveTo>
                    <a:pt x="8136" y="0"/>
                  </a:moveTo>
                  <a:cubicBezTo>
                    <a:pt x="7788" y="0"/>
                    <a:pt x="7459" y="78"/>
                    <a:pt x="7150" y="252"/>
                  </a:cubicBezTo>
                  <a:cubicBezTo>
                    <a:pt x="6957" y="426"/>
                    <a:pt x="6744" y="580"/>
                    <a:pt x="6532" y="735"/>
                  </a:cubicBezTo>
                  <a:cubicBezTo>
                    <a:pt x="6290" y="815"/>
                    <a:pt x="6022" y="855"/>
                    <a:pt x="5760" y="855"/>
                  </a:cubicBezTo>
                  <a:cubicBezTo>
                    <a:pt x="5708" y="855"/>
                    <a:pt x="5656" y="854"/>
                    <a:pt x="5604" y="851"/>
                  </a:cubicBezTo>
                  <a:cubicBezTo>
                    <a:pt x="4097" y="947"/>
                    <a:pt x="2879" y="2145"/>
                    <a:pt x="2802" y="3653"/>
                  </a:cubicBezTo>
                  <a:cubicBezTo>
                    <a:pt x="2636" y="3559"/>
                    <a:pt x="2453" y="3517"/>
                    <a:pt x="2266" y="3517"/>
                  </a:cubicBezTo>
                  <a:cubicBezTo>
                    <a:pt x="1801" y="3517"/>
                    <a:pt x="1314" y="3777"/>
                    <a:pt x="1024" y="4136"/>
                  </a:cubicBezTo>
                  <a:cubicBezTo>
                    <a:pt x="619" y="4658"/>
                    <a:pt x="464" y="5353"/>
                    <a:pt x="348" y="6010"/>
                  </a:cubicBezTo>
                  <a:cubicBezTo>
                    <a:pt x="155" y="6976"/>
                    <a:pt x="0" y="8097"/>
                    <a:pt x="599" y="8890"/>
                  </a:cubicBezTo>
                  <a:cubicBezTo>
                    <a:pt x="812" y="9141"/>
                    <a:pt x="1082" y="9373"/>
                    <a:pt x="1179" y="9682"/>
                  </a:cubicBezTo>
                  <a:cubicBezTo>
                    <a:pt x="1237" y="9952"/>
                    <a:pt x="1218" y="10223"/>
                    <a:pt x="1160" y="10494"/>
                  </a:cubicBezTo>
                  <a:cubicBezTo>
                    <a:pt x="947" y="12117"/>
                    <a:pt x="2280" y="13759"/>
                    <a:pt x="3904" y="13895"/>
                  </a:cubicBezTo>
                  <a:cubicBezTo>
                    <a:pt x="3960" y="13891"/>
                    <a:pt x="4016" y="13890"/>
                    <a:pt x="4073" y="13890"/>
                  </a:cubicBezTo>
                  <a:cubicBezTo>
                    <a:pt x="4344" y="13890"/>
                    <a:pt x="4614" y="13927"/>
                    <a:pt x="4870" y="13991"/>
                  </a:cubicBezTo>
                  <a:cubicBezTo>
                    <a:pt x="5198" y="14146"/>
                    <a:pt x="5469" y="14339"/>
                    <a:pt x="5720" y="14610"/>
                  </a:cubicBezTo>
                  <a:cubicBezTo>
                    <a:pt x="6570" y="15402"/>
                    <a:pt x="7614" y="16098"/>
                    <a:pt x="8773" y="16291"/>
                  </a:cubicBezTo>
                  <a:cubicBezTo>
                    <a:pt x="8959" y="16321"/>
                    <a:pt x="9148" y="16336"/>
                    <a:pt x="9337" y="16336"/>
                  </a:cubicBezTo>
                  <a:cubicBezTo>
                    <a:pt x="10349" y="16336"/>
                    <a:pt x="11367" y="15904"/>
                    <a:pt x="11904" y="15073"/>
                  </a:cubicBezTo>
                  <a:cubicBezTo>
                    <a:pt x="12531" y="16416"/>
                    <a:pt x="13773" y="17056"/>
                    <a:pt x="15011" y="17056"/>
                  </a:cubicBezTo>
                  <a:cubicBezTo>
                    <a:pt x="16481" y="17056"/>
                    <a:pt x="17948" y="16154"/>
                    <a:pt x="18378" y="14455"/>
                  </a:cubicBezTo>
                  <a:cubicBezTo>
                    <a:pt x="18735" y="15060"/>
                    <a:pt x="19377" y="15401"/>
                    <a:pt x="20037" y="15401"/>
                  </a:cubicBezTo>
                  <a:cubicBezTo>
                    <a:pt x="20305" y="15401"/>
                    <a:pt x="20576" y="15345"/>
                    <a:pt x="20832" y="15228"/>
                  </a:cubicBezTo>
                  <a:cubicBezTo>
                    <a:pt x="21740" y="14822"/>
                    <a:pt x="22185" y="13798"/>
                    <a:pt x="21875" y="12870"/>
                  </a:cubicBezTo>
                  <a:lnTo>
                    <a:pt x="21875" y="12870"/>
                  </a:lnTo>
                  <a:cubicBezTo>
                    <a:pt x="22107" y="13012"/>
                    <a:pt x="22367" y="13075"/>
                    <a:pt x="22632" y="13075"/>
                  </a:cubicBezTo>
                  <a:cubicBezTo>
                    <a:pt x="23273" y="13075"/>
                    <a:pt x="23947" y="12702"/>
                    <a:pt x="24330" y="12155"/>
                  </a:cubicBezTo>
                  <a:cubicBezTo>
                    <a:pt x="24890" y="11382"/>
                    <a:pt x="24987" y="10397"/>
                    <a:pt x="25006" y="9450"/>
                  </a:cubicBezTo>
                  <a:cubicBezTo>
                    <a:pt x="25045" y="7885"/>
                    <a:pt x="24948" y="6300"/>
                    <a:pt x="24677" y="4754"/>
                  </a:cubicBezTo>
                  <a:lnTo>
                    <a:pt x="16078" y="1334"/>
                  </a:lnTo>
                  <a:cubicBezTo>
                    <a:pt x="15421" y="793"/>
                    <a:pt x="14706" y="232"/>
                    <a:pt x="13856" y="136"/>
                  </a:cubicBezTo>
                  <a:cubicBezTo>
                    <a:pt x="13794" y="129"/>
                    <a:pt x="13731" y="125"/>
                    <a:pt x="13668" y="125"/>
                  </a:cubicBezTo>
                  <a:cubicBezTo>
                    <a:pt x="12867" y="125"/>
                    <a:pt x="12020" y="680"/>
                    <a:pt x="12020" y="1450"/>
                  </a:cubicBezTo>
                  <a:cubicBezTo>
                    <a:pt x="10938" y="503"/>
                    <a:pt x="9566" y="0"/>
                    <a:pt x="8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3137;p78">
              <a:extLst>
                <a:ext uri="{FF2B5EF4-FFF2-40B4-BE49-F238E27FC236}">
                  <a16:creationId xmlns:a16="http://schemas.microsoft.com/office/drawing/2014/main" id="{EB6BD7DE-BBA9-57A9-87F5-42C2779F9874}"/>
                </a:ext>
              </a:extLst>
            </p:cNvPr>
            <p:cNvSpPr/>
            <p:nvPr/>
          </p:nvSpPr>
          <p:spPr>
            <a:xfrm>
              <a:off x="7098125" y="1805800"/>
              <a:ext cx="151725" cy="161600"/>
            </a:xfrm>
            <a:custGeom>
              <a:avLst/>
              <a:gdLst/>
              <a:ahLst/>
              <a:cxnLst/>
              <a:rect l="l" t="t" r="r" b="b"/>
              <a:pathLst>
                <a:path w="6069" h="6464" extrusionOk="0">
                  <a:moveTo>
                    <a:pt x="3441" y="0"/>
                  </a:moveTo>
                  <a:cubicBezTo>
                    <a:pt x="3117" y="461"/>
                    <a:pt x="2512" y="681"/>
                    <a:pt x="1901" y="681"/>
                  </a:cubicBezTo>
                  <a:cubicBezTo>
                    <a:pt x="1563" y="681"/>
                    <a:pt x="1224" y="614"/>
                    <a:pt x="928" y="483"/>
                  </a:cubicBezTo>
                  <a:lnTo>
                    <a:pt x="870" y="503"/>
                  </a:lnTo>
                  <a:cubicBezTo>
                    <a:pt x="928" y="986"/>
                    <a:pt x="754" y="1469"/>
                    <a:pt x="426" y="1817"/>
                  </a:cubicBezTo>
                  <a:cubicBezTo>
                    <a:pt x="291" y="1952"/>
                    <a:pt x="155" y="2087"/>
                    <a:pt x="1" y="2184"/>
                  </a:cubicBezTo>
                  <a:cubicBezTo>
                    <a:pt x="39" y="2242"/>
                    <a:pt x="78" y="2300"/>
                    <a:pt x="117" y="2358"/>
                  </a:cubicBezTo>
                  <a:cubicBezTo>
                    <a:pt x="697" y="3343"/>
                    <a:pt x="4059" y="6397"/>
                    <a:pt x="5006" y="6455"/>
                  </a:cubicBezTo>
                  <a:cubicBezTo>
                    <a:pt x="5092" y="6459"/>
                    <a:pt x="5180" y="6464"/>
                    <a:pt x="5266" y="6464"/>
                  </a:cubicBezTo>
                  <a:cubicBezTo>
                    <a:pt x="5543" y="6464"/>
                    <a:pt x="5800" y="6416"/>
                    <a:pt x="5933" y="6165"/>
                  </a:cubicBezTo>
                  <a:cubicBezTo>
                    <a:pt x="6049" y="5817"/>
                    <a:pt x="6069" y="5430"/>
                    <a:pt x="5972" y="5063"/>
                  </a:cubicBezTo>
                  <a:cubicBezTo>
                    <a:pt x="5740" y="3575"/>
                    <a:pt x="5450" y="2068"/>
                    <a:pt x="4735" y="735"/>
                  </a:cubicBezTo>
                  <a:cubicBezTo>
                    <a:pt x="4697" y="638"/>
                    <a:pt x="4658" y="561"/>
                    <a:pt x="4600" y="483"/>
                  </a:cubicBezTo>
                  <a:lnTo>
                    <a:pt x="4581" y="483"/>
                  </a:lnTo>
                  <a:cubicBezTo>
                    <a:pt x="4156" y="483"/>
                    <a:pt x="3730" y="309"/>
                    <a:pt x="3441"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0" name="Google Shape;3138;p78">
              <a:extLst>
                <a:ext uri="{FF2B5EF4-FFF2-40B4-BE49-F238E27FC236}">
                  <a16:creationId xmlns:a16="http://schemas.microsoft.com/office/drawing/2014/main" id="{6F94F9BE-2B81-E5C9-7BDB-46802D550B7D}"/>
                </a:ext>
              </a:extLst>
            </p:cNvPr>
            <p:cNvSpPr/>
            <p:nvPr/>
          </p:nvSpPr>
          <p:spPr>
            <a:xfrm>
              <a:off x="6999575" y="1785600"/>
              <a:ext cx="74425" cy="26275"/>
            </a:xfrm>
            <a:custGeom>
              <a:avLst/>
              <a:gdLst/>
              <a:ahLst/>
              <a:cxnLst/>
              <a:rect l="l" t="t" r="r" b="b"/>
              <a:pathLst>
                <a:path w="2977" h="1051" extrusionOk="0">
                  <a:moveTo>
                    <a:pt x="1230" y="0"/>
                  </a:moveTo>
                  <a:cubicBezTo>
                    <a:pt x="825" y="0"/>
                    <a:pt x="415" y="76"/>
                    <a:pt x="1" y="209"/>
                  </a:cubicBezTo>
                  <a:cubicBezTo>
                    <a:pt x="754" y="717"/>
                    <a:pt x="1556" y="1051"/>
                    <a:pt x="2433" y="1051"/>
                  </a:cubicBezTo>
                  <a:cubicBezTo>
                    <a:pt x="2523" y="1051"/>
                    <a:pt x="2614" y="1047"/>
                    <a:pt x="2706" y="1040"/>
                  </a:cubicBezTo>
                  <a:lnTo>
                    <a:pt x="2977" y="557"/>
                  </a:lnTo>
                  <a:cubicBezTo>
                    <a:pt x="2412" y="166"/>
                    <a:pt x="1828" y="0"/>
                    <a:pt x="123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1" name="Google Shape;3139;p78">
              <a:extLst>
                <a:ext uri="{FF2B5EF4-FFF2-40B4-BE49-F238E27FC236}">
                  <a16:creationId xmlns:a16="http://schemas.microsoft.com/office/drawing/2014/main" id="{330C70A3-8A06-296D-0B0A-DE4A7E059FAC}"/>
                </a:ext>
              </a:extLst>
            </p:cNvPr>
            <p:cNvSpPr/>
            <p:nvPr/>
          </p:nvSpPr>
          <p:spPr>
            <a:xfrm>
              <a:off x="7206825" y="1735250"/>
              <a:ext cx="40625" cy="54150"/>
            </a:xfrm>
            <a:custGeom>
              <a:avLst/>
              <a:gdLst/>
              <a:ahLst/>
              <a:cxnLst/>
              <a:rect l="l" t="t" r="r" b="b"/>
              <a:pathLst>
                <a:path w="1625" h="2166" extrusionOk="0">
                  <a:moveTo>
                    <a:pt x="1624" y="1"/>
                  </a:moveTo>
                  <a:cubicBezTo>
                    <a:pt x="754" y="445"/>
                    <a:pt x="39" y="986"/>
                    <a:pt x="1" y="1856"/>
                  </a:cubicBezTo>
                  <a:lnTo>
                    <a:pt x="600" y="2165"/>
                  </a:lnTo>
                  <a:cubicBezTo>
                    <a:pt x="1160" y="1740"/>
                    <a:pt x="1450" y="928"/>
                    <a:pt x="1624"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3140;p78">
              <a:extLst>
                <a:ext uri="{FF2B5EF4-FFF2-40B4-BE49-F238E27FC236}">
                  <a16:creationId xmlns:a16="http://schemas.microsoft.com/office/drawing/2014/main" id="{096F2B56-4465-38A1-5CBF-1E500C74E43B}"/>
                </a:ext>
              </a:extLst>
            </p:cNvPr>
            <p:cNvSpPr/>
            <p:nvPr/>
          </p:nvSpPr>
          <p:spPr>
            <a:xfrm>
              <a:off x="7125675" y="1848550"/>
              <a:ext cx="38675" cy="28900"/>
            </a:xfrm>
            <a:custGeom>
              <a:avLst/>
              <a:gdLst/>
              <a:ahLst/>
              <a:cxnLst/>
              <a:rect l="l" t="t" r="r" b="b"/>
              <a:pathLst>
                <a:path w="1547" h="1156" extrusionOk="0">
                  <a:moveTo>
                    <a:pt x="835" y="1"/>
                  </a:moveTo>
                  <a:cubicBezTo>
                    <a:pt x="557" y="1"/>
                    <a:pt x="294" y="149"/>
                    <a:pt x="155" y="397"/>
                  </a:cubicBezTo>
                  <a:cubicBezTo>
                    <a:pt x="97" y="493"/>
                    <a:pt x="58" y="590"/>
                    <a:pt x="39" y="686"/>
                  </a:cubicBezTo>
                  <a:cubicBezTo>
                    <a:pt x="20" y="725"/>
                    <a:pt x="20" y="783"/>
                    <a:pt x="20" y="841"/>
                  </a:cubicBezTo>
                  <a:cubicBezTo>
                    <a:pt x="0" y="899"/>
                    <a:pt x="0" y="957"/>
                    <a:pt x="20" y="1015"/>
                  </a:cubicBezTo>
                  <a:cubicBezTo>
                    <a:pt x="29" y="1092"/>
                    <a:pt x="97" y="1131"/>
                    <a:pt x="167" y="1131"/>
                  </a:cubicBezTo>
                  <a:cubicBezTo>
                    <a:pt x="237" y="1131"/>
                    <a:pt x="310" y="1092"/>
                    <a:pt x="329" y="1015"/>
                  </a:cubicBezTo>
                  <a:lnTo>
                    <a:pt x="348" y="1015"/>
                  </a:lnTo>
                  <a:cubicBezTo>
                    <a:pt x="348" y="957"/>
                    <a:pt x="367" y="899"/>
                    <a:pt x="367" y="841"/>
                  </a:cubicBezTo>
                  <a:lnTo>
                    <a:pt x="367" y="822"/>
                  </a:lnTo>
                  <a:lnTo>
                    <a:pt x="387" y="744"/>
                  </a:lnTo>
                  <a:cubicBezTo>
                    <a:pt x="406" y="667"/>
                    <a:pt x="425" y="609"/>
                    <a:pt x="483" y="532"/>
                  </a:cubicBezTo>
                  <a:cubicBezTo>
                    <a:pt x="503" y="474"/>
                    <a:pt x="561" y="435"/>
                    <a:pt x="619" y="397"/>
                  </a:cubicBezTo>
                  <a:cubicBezTo>
                    <a:pt x="638" y="377"/>
                    <a:pt x="657" y="377"/>
                    <a:pt x="677" y="358"/>
                  </a:cubicBezTo>
                  <a:cubicBezTo>
                    <a:pt x="679" y="357"/>
                    <a:pt x="681" y="356"/>
                    <a:pt x="682" y="355"/>
                  </a:cubicBezTo>
                  <a:lnTo>
                    <a:pt x="682" y="355"/>
                  </a:lnTo>
                  <a:cubicBezTo>
                    <a:pt x="683" y="357"/>
                    <a:pt x="686" y="358"/>
                    <a:pt x="696" y="358"/>
                  </a:cubicBezTo>
                  <a:lnTo>
                    <a:pt x="754" y="339"/>
                  </a:lnTo>
                  <a:lnTo>
                    <a:pt x="967" y="339"/>
                  </a:lnTo>
                  <a:cubicBezTo>
                    <a:pt x="986" y="358"/>
                    <a:pt x="1025" y="377"/>
                    <a:pt x="1044" y="397"/>
                  </a:cubicBezTo>
                  <a:cubicBezTo>
                    <a:pt x="1063" y="435"/>
                    <a:pt x="1082" y="455"/>
                    <a:pt x="1102" y="493"/>
                  </a:cubicBezTo>
                  <a:cubicBezTo>
                    <a:pt x="1140" y="571"/>
                    <a:pt x="1160" y="648"/>
                    <a:pt x="1179" y="725"/>
                  </a:cubicBezTo>
                  <a:cubicBezTo>
                    <a:pt x="1179" y="860"/>
                    <a:pt x="1218" y="976"/>
                    <a:pt x="1276" y="1073"/>
                  </a:cubicBezTo>
                  <a:cubicBezTo>
                    <a:pt x="1292" y="1121"/>
                    <a:pt x="1347" y="1155"/>
                    <a:pt x="1398" y="1155"/>
                  </a:cubicBezTo>
                  <a:cubicBezTo>
                    <a:pt x="1409" y="1155"/>
                    <a:pt x="1420" y="1154"/>
                    <a:pt x="1430" y="1150"/>
                  </a:cubicBezTo>
                  <a:cubicBezTo>
                    <a:pt x="1508" y="1131"/>
                    <a:pt x="1546" y="1073"/>
                    <a:pt x="1546" y="996"/>
                  </a:cubicBezTo>
                  <a:cubicBezTo>
                    <a:pt x="1546" y="938"/>
                    <a:pt x="1546" y="880"/>
                    <a:pt x="1527" y="841"/>
                  </a:cubicBezTo>
                  <a:lnTo>
                    <a:pt x="1488" y="667"/>
                  </a:lnTo>
                  <a:cubicBezTo>
                    <a:pt x="1469" y="590"/>
                    <a:pt x="1450" y="513"/>
                    <a:pt x="1430" y="435"/>
                  </a:cubicBezTo>
                  <a:cubicBezTo>
                    <a:pt x="1353" y="242"/>
                    <a:pt x="1218" y="107"/>
                    <a:pt x="1044" y="29"/>
                  </a:cubicBezTo>
                  <a:cubicBezTo>
                    <a:pt x="974" y="10"/>
                    <a:pt x="904" y="1"/>
                    <a:pt x="8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3" name="Google Shape;3141;p78">
              <a:extLst>
                <a:ext uri="{FF2B5EF4-FFF2-40B4-BE49-F238E27FC236}">
                  <a16:creationId xmlns:a16="http://schemas.microsoft.com/office/drawing/2014/main" id="{BA8B4BFB-1E7D-9719-968A-FCD3F8E4E643}"/>
                </a:ext>
              </a:extLst>
            </p:cNvPr>
            <p:cNvSpPr/>
            <p:nvPr/>
          </p:nvSpPr>
          <p:spPr>
            <a:xfrm>
              <a:off x="7203450" y="1843375"/>
              <a:ext cx="24675" cy="26700"/>
            </a:xfrm>
            <a:custGeom>
              <a:avLst/>
              <a:gdLst/>
              <a:ahLst/>
              <a:cxnLst/>
              <a:rect l="l" t="t" r="r" b="b"/>
              <a:pathLst>
                <a:path w="987" h="1068" extrusionOk="0">
                  <a:moveTo>
                    <a:pt x="462" y="1"/>
                  </a:moveTo>
                  <a:cubicBezTo>
                    <a:pt x="401" y="1"/>
                    <a:pt x="341" y="21"/>
                    <a:pt x="290" y="62"/>
                  </a:cubicBezTo>
                  <a:cubicBezTo>
                    <a:pt x="174" y="140"/>
                    <a:pt x="97" y="275"/>
                    <a:pt x="59" y="430"/>
                  </a:cubicBezTo>
                  <a:cubicBezTo>
                    <a:pt x="39" y="507"/>
                    <a:pt x="20" y="604"/>
                    <a:pt x="1" y="681"/>
                  </a:cubicBezTo>
                  <a:cubicBezTo>
                    <a:pt x="1" y="778"/>
                    <a:pt x="1" y="855"/>
                    <a:pt x="1" y="951"/>
                  </a:cubicBezTo>
                  <a:cubicBezTo>
                    <a:pt x="1" y="1029"/>
                    <a:pt x="63" y="1067"/>
                    <a:pt x="126" y="1067"/>
                  </a:cubicBezTo>
                  <a:cubicBezTo>
                    <a:pt x="189" y="1067"/>
                    <a:pt x="252" y="1029"/>
                    <a:pt x="252" y="951"/>
                  </a:cubicBezTo>
                  <a:lnTo>
                    <a:pt x="271" y="951"/>
                  </a:lnTo>
                  <a:cubicBezTo>
                    <a:pt x="290" y="893"/>
                    <a:pt x="271" y="816"/>
                    <a:pt x="290" y="758"/>
                  </a:cubicBezTo>
                  <a:cubicBezTo>
                    <a:pt x="290" y="739"/>
                    <a:pt x="290" y="720"/>
                    <a:pt x="290" y="700"/>
                  </a:cubicBezTo>
                  <a:cubicBezTo>
                    <a:pt x="290" y="662"/>
                    <a:pt x="310" y="623"/>
                    <a:pt x="310" y="584"/>
                  </a:cubicBezTo>
                  <a:cubicBezTo>
                    <a:pt x="329" y="488"/>
                    <a:pt x="368" y="391"/>
                    <a:pt x="426" y="294"/>
                  </a:cubicBezTo>
                  <a:lnTo>
                    <a:pt x="445" y="256"/>
                  </a:lnTo>
                  <a:lnTo>
                    <a:pt x="445" y="236"/>
                  </a:lnTo>
                  <a:cubicBezTo>
                    <a:pt x="445" y="236"/>
                    <a:pt x="464" y="236"/>
                    <a:pt x="484" y="217"/>
                  </a:cubicBezTo>
                  <a:lnTo>
                    <a:pt x="503" y="217"/>
                  </a:lnTo>
                  <a:cubicBezTo>
                    <a:pt x="522" y="236"/>
                    <a:pt x="542" y="256"/>
                    <a:pt x="542" y="256"/>
                  </a:cubicBezTo>
                  <a:cubicBezTo>
                    <a:pt x="580" y="294"/>
                    <a:pt x="600" y="352"/>
                    <a:pt x="619" y="391"/>
                  </a:cubicBezTo>
                  <a:cubicBezTo>
                    <a:pt x="638" y="449"/>
                    <a:pt x="658" y="488"/>
                    <a:pt x="677" y="546"/>
                  </a:cubicBezTo>
                  <a:cubicBezTo>
                    <a:pt x="696" y="604"/>
                    <a:pt x="716" y="681"/>
                    <a:pt x="735" y="739"/>
                  </a:cubicBezTo>
                  <a:lnTo>
                    <a:pt x="735" y="797"/>
                  </a:lnTo>
                  <a:lnTo>
                    <a:pt x="735" y="816"/>
                  </a:lnTo>
                  <a:lnTo>
                    <a:pt x="735" y="913"/>
                  </a:lnTo>
                  <a:cubicBezTo>
                    <a:pt x="735" y="990"/>
                    <a:pt x="793" y="1048"/>
                    <a:pt x="851" y="1048"/>
                  </a:cubicBezTo>
                  <a:cubicBezTo>
                    <a:pt x="928" y="1048"/>
                    <a:pt x="986" y="990"/>
                    <a:pt x="986" y="913"/>
                  </a:cubicBezTo>
                  <a:cubicBezTo>
                    <a:pt x="967" y="623"/>
                    <a:pt x="870" y="333"/>
                    <a:pt x="677" y="101"/>
                  </a:cubicBezTo>
                  <a:cubicBezTo>
                    <a:pt x="622" y="35"/>
                    <a:pt x="542"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3142;p78">
              <a:extLst>
                <a:ext uri="{FF2B5EF4-FFF2-40B4-BE49-F238E27FC236}">
                  <a16:creationId xmlns:a16="http://schemas.microsoft.com/office/drawing/2014/main" id="{E140D632-D0DD-E80C-4AC0-7F03DDA5622C}"/>
                </a:ext>
              </a:extLst>
            </p:cNvPr>
            <p:cNvSpPr/>
            <p:nvPr/>
          </p:nvSpPr>
          <p:spPr>
            <a:xfrm>
              <a:off x="7220875" y="1923175"/>
              <a:ext cx="24625" cy="30475"/>
            </a:xfrm>
            <a:custGeom>
              <a:avLst/>
              <a:gdLst/>
              <a:ahLst/>
              <a:cxnLst/>
              <a:rect l="l" t="t" r="r" b="b"/>
              <a:pathLst>
                <a:path w="985" h="1219" extrusionOk="0">
                  <a:moveTo>
                    <a:pt x="574" y="0"/>
                  </a:moveTo>
                  <a:cubicBezTo>
                    <a:pt x="524" y="0"/>
                    <a:pt x="474" y="22"/>
                    <a:pt x="424" y="59"/>
                  </a:cubicBezTo>
                  <a:cubicBezTo>
                    <a:pt x="404" y="79"/>
                    <a:pt x="387" y="99"/>
                    <a:pt x="370" y="120"/>
                  </a:cubicBezTo>
                  <a:lnTo>
                    <a:pt x="370" y="120"/>
                  </a:lnTo>
                  <a:cubicBezTo>
                    <a:pt x="133" y="317"/>
                    <a:pt x="1" y="624"/>
                    <a:pt x="19" y="948"/>
                  </a:cubicBezTo>
                  <a:cubicBezTo>
                    <a:pt x="19" y="1064"/>
                    <a:pt x="77" y="1218"/>
                    <a:pt x="192" y="1218"/>
                  </a:cubicBezTo>
                  <a:cubicBezTo>
                    <a:pt x="270" y="1199"/>
                    <a:pt x="328" y="1161"/>
                    <a:pt x="366" y="1103"/>
                  </a:cubicBezTo>
                  <a:cubicBezTo>
                    <a:pt x="444" y="1006"/>
                    <a:pt x="521" y="871"/>
                    <a:pt x="560" y="755"/>
                  </a:cubicBezTo>
                  <a:cubicBezTo>
                    <a:pt x="676" y="793"/>
                    <a:pt x="637" y="967"/>
                    <a:pt x="734" y="1025"/>
                  </a:cubicBezTo>
                  <a:cubicBezTo>
                    <a:pt x="755" y="1036"/>
                    <a:pt x="778" y="1041"/>
                    <a:pt x="801" y="1041"/>
                  </a:cubicBezTo>
                  <a:cubicBezTo>
                    <a:pt x="859" y="1041"/>
                    <a:pt x="913" y="1009"/>
                    <a:pt x="927" y="967"/>
                  </a:cubicBezTo>
                  <a:cubicBezTo>
                    <a:pt x="965" y="890"/>
                    <a:pt x="985" y="813"/>
                    <a:pt x="965" y="735"/>
                  </a:cubicBezTo>
                  <a:cubicBezTo>
                    <a:pt x="946" y="523"/>
                    <a:pt x="869" y="310"/>
                    <a:pt x="772" y="136"/>
                  </a:cubicBezTo>
                  <a:cubicBezTo>
                    <a:pt x="753" y="78"/>
                    <a:pt x="714" y="40"/>
                    <a:pt x="656" y="20"/>
                  </a:cubicBezTo>
                  <a:cubicBezTo>
                    <a:pt x="629" y="7"/>
                    <a:pt x="601" y="0"/>
                    <a:pt x="5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3143;p78">
              <a:extLst>
                <a:ext uri="{FF2B5EF4-FFF2-40B4-BE49-F238E27FC236}">
                  <a16:creationId xmlns:a16="http://schemas.microsoft.com/office/drawing/2014/main" id="{076873FD-783A-20F7-D20C-ABF2D005676C}"/>
                </a:ext>
              </a:extLst>
            </p:cNvPr>
            <p:cNvSpPr/>
            <p:nvPr/>
          </p:nvSpPr>
          <p:spPr>
            <a:xfrm>
              <a:off x="7009300" y="1793225"/>
              <a:ext cx="58900" cy="14050"/>
            </a:xfrm>
            <a:custGeom>
              <a:avLst/>
              <a:gdLst/>
              <a:ahLst/>
              <a:cxnLst/>
              <a:rect l="l" t="t" r="r" b="b"/>
              <a:pathLst>
                <a:path w="2356" h="562" extrusionOk="0">
                  <a:moveTo>
                    <a:pt x="658" y="0"/>
                  </a:moveTo>
                  <a:cubicBezTo>
                    <a:pt x="0" y="0"/>
                    <a:pt x="2356" y="561"/>
                    <a:pt x="2356" y="561"/>
                  </a:cubicBezTo>
                  <a:cubicBezTo>
                    <a:pt x="2356" y="561"/>
                    <a:pt x="1486" y="20"/>
                    <a:pt x="694" y="1"/>
                  </a:cubicBezTo>
                  <a:cubicBezTo>
                    <a:pt x="681" y="0"/>
                    <a:pt x="669" y="0"/>
                    <a:pt x="658" y="0"/>
                  </a:cubicBezTo>
                  <a:close/>
                </a:path>
              </a:pathLst>
            </a:custGeom>
            <a:solidFill>
              <a:srgbClr val="E09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6" name="Google Shape;3144;p78">
              <a:extLst>
                <a:ext uri="{FF2B5EF4-FFF2-40B4-BE49-F238E27FC236}">
                  <a16:creationId xmlns:a16="http://schemas.microsoft.com/office/drawing/2014/main" id="{6084DCE8-6FB5-D34F-C529-F9F326E67AC4}"/>
                </a:ext>
              </a:extLst>
            </p:cNvPr>
            <p:cNvSpPr/>
            <p:nvPr/>
          </p:nvSpPr>
          <p:spPr>
            <a:xfrm>
              <a:off x="7213125" y="1747775"/>
              <a:ext cx="31425" cy="33875"/>
            </a:xfrm>
            <a:custGeom>
              <a:avLst/>
              <a:gdLst/>
              <a:ahLst/>
              <a:cxnLst/>
              <a:rect l="l" t="t" r="r" b="b"/>
              <a:pathLst>
                <a:path w="1257" h="1355" extrusionOk="0">
                  <a:moveTo>
                    <a:pt x="969" y="1"/>
                  </a:moveTo>
                  <a:cubicBezTo>
                    <a:pt x="687" y="1"/>
                    <a:pt x="0" y="1355"/>
                    <a:pt x="0" y="1355"/>
                  </a:cubicBezTo>
                  <a:cubicBezTo>
                    <a:pt x="0" y="1355"/>
                    <a:pt x="1256" y="60"/>
                    <a:pt x="986" y="2"/>
                  </a:cubicBezTo>
                  <a:cubicBezTo>
                    <a:pt x="980" y="1"/>
                    <a:pt x="975" y="1"/>
                    <a:pt x="969" y="1"/>
                  </a:cubicBezTo>
                  <a:close/>
                </a:path>
              </a:pathLst>
            </a:custGeom>
            <a:solidFill>
              <a:srgbClr val="E09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3145;p78">
              <a:extLst>
                <a:ext uri="{FF2B5EF4-FFF2-40B4-BE49-F238E27FC236}">
                  <a16:creationId xmlns:a16="http://schemas.microsoft.com/office/drawing/2014/main" id="{F1F330D3-E0A2-BCAF-7FD1-EB46C95604F8}"/>
                </a:ext>
              </a:extLst>
            </p:cNvPr>
            <p:cNvSpPr/>
            <p:nvPr/>
          </p:nvSpPr>
          <p:spPr>
            <a:xfrm>
              <a:off x="7029525" y="1882600"/>
              <a:ext cx="25" cy="525"/>
            </a:xfrm>
            <a:custGeom>
              <a:avLst/>
              <a:gdLst/>
              <a:ahLst/>
              <a:cxnLst/>
              <a:rect l="l" t="t" r="r" b="b"/>
              <a:pathLst>
                <a:path w="1" h="21" extrusionOk="0">
                  <a:moveTo>
                    <a:pt x="1" y="20"/>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8" name="Google Shape;3146;p78">
              <a:extLst>
                <a:ext uri="{FF2B5EF4-FFF2-40B4-BE49-F238E27FC236}">
                  <a16:creationId xmlns:a16="http://schemas.microsoft.com/office/drawing/2014/main" id="{1061DC80-1D5D-9425-AAA3-1160EC02B9BF}"/>
                </a:ext>
              </a:extLst>
            </p:cNvPr>
            <p:cNvSpPr/>
            <p:nvPr/>
          </p:nvSpPr>
          <p:spPr>
            <a:xfrm>
              <a:off x="7021800" y="1876800"/>
              <a:ext cx="46400" cy="42075"/>
            </a:xfrm>
            <a:custGeom>
              <a:avLst/>
              <a:gdLst/>
              <a:ahLst/>
              <a:cxnLst/>
              <a:rect l="l" t="t" r="r" b="b"/>
              <a:pathLst>
                <a:path w="1856" h="1683" extrusionOk="0">
                  <a:moveTo>
                    <a:pt x="225" y="0"/>
                  </a:moveTo>
                  <a:cubicBezTo>
                    <a:pt x="207" y="0"/>
                    <a:pt x="188" y="7"/>
                    <a:pt x="174" y="20"/>
                  </a:cubicBezTo>
                  <a:cubicBezTo>
                    <a:pt x="39" y="233"/>
                    <a:pt x="1" y="484"/>
                    <a:pt x="39" y="735"/>
                  </a:cubicBezTo>
                  <a:cubicBezTo>
                    <a:pt x="117" y="967"/>
                    <a:pt x="252" y="1160"/>
                    <a:pt x="445" y="1296"/>
                  </a:cubicBezTo>
                  <a:cubicBezTo>
                    <a:pt x="619" y="1431"/>
                    <a:pt x="832" y="1547"/>
                    <a:pt x="1063" y="1624"/>
                  </a:cubicBezTo>
                  <a:cubicBezTo>
                    <a:pt x="1160" y="1643"/>
                    <a:pt x="1276" y="1663"/>
                    <a:pt x="1392" y="1682"/>
                  </a:cubicBezTo>
                  <a:lnTo>
                    <a:pt x="1566" y="1682"/>
                  </a:lnTo>
                  <a:cubicBezTo>
                    <a:pt x="1605" y="1663"/>
                    <a:pt x="1624" y="1663"/>
                    <a:pt x="1643" y="1643"/>
                  </a:cubicBezTo>
                  <a:cubicBezTo>
                    <a:pt x="1662" y="1643"/>
                    <a:pt x="1701" y="1643"/>
                    <a:pt x="1740" y="1624"/>
                  </a:cubicBezTo>
                  <a:cubicBezTo>
                    <a:pt x="1856" y="1605"/>
                    <a:pt x="1817" y="1431"/>
                    <a:pt x="1701" y="1431"/>
                  </a:cubicBezTo>
                  <a:lnTo>
                    <a:pt x="1643" y="1431"/>
                  </a:lnTo>
                  <a:cubicBezTo>
                    <a:pt x="1624" y="1412"/>
                    <a:pt x="1605" y="1412"/>
                    <a:pt x="1566" y="1412"/>
                  </a:cubicBezTo>
                  <a:cubicBezTo>
                    <a:pt x="1527" y="1412"/>
                    <a:pt x="1469" y="1412"/>
                    <a:pt x="1431" y="1392"/>
                  </a:cubicBezTo>
                  <a:cubicBezTo>
                    <a:pt x="1334" y="1373"/>
                    <a:pt x="1257" y="1354"/>
                    <a:pt x="1160" y="1334"/>
                  </a:cubicBezTo>
                  <a:cubicBezTo>
                    <a:pt x="986" y="1276"/>
                    <a:pt x="812" y="1199"/>
                    <a:pt x="658" y="1083"/>
                  </a:cubicBezTo>
                  <a:cubicBezTo>
                    <a:pt x="503" y="986"/>
                    <a:pt x="387" y="851"/>
                    <a:pt x="290" y="697"/>
                  </a:cubicBezTo>
                  <a:cubicBezTo>
                    <a:pt x="252" y="484"/>
                    <a:pt x="252" y="252"/>
                    <a:pt x="290" y="59"/>
                  </a:cubicBezTo>
                  <a:cubicBezTo>
                    <a:pt x="290" y="21"/>
                    <a:pt x="258" y="0"/>
                    <a:pt x="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9" name="Google Shape;3147;p78">
              <a:extLst>
                <a:ext uri="{FF2B5EF4-FFF2-40B4-BE49-F238E27FC236}">
                  <a16:creationId xmlns:a16="http://schemas.microsoft.com/office/drawing/2014/main" id="{5287F96C-E04A-1841-E860-C3DDC4506B8A}"/>
                </a:ext>
              </a:extLst>
            </p:cNvPr>
            <p:cNvSpPr/>
            <p:nvPr/>
          </p:nvSpPr>
          <p:spPr>
            <a:xfrm>
              <a:off x="7084125" y="1919300"/>
              <a:ext cx="51050" cy="28475"/>
            </a:xfrm>
            <a:custGeom>
              <a:avLst/>
              <a:gdLst/>
              <a:ahLst/>
              <a:cxnLst/>
              <a:rect l="l" t="t" r="r" b="b"/>
              <a:pathLst>
                <a:path w="2042" h="1139" extrusionOk="0">
                  <a:moveTo>
                    <a:pt x="85" y="1"/>
                  </a:moveTo>
                  <a:cubicBezTo>
                    <a:pt x="52" y="1"/>
                    <a:pt x="20" y="22"/>
                    <a:pt x="20" y="59"/>
                  </a:cubicBezTo>
                  <a:cubicBezTo>
                    <a:pt x="0" y="272"/>
                    <a:pt x="58" y="465"/>
                    <a:pt x="213" y="620"/>
                  </a:cubicBezTo>
                  <a:cubicBezTo>
                    <a:pt x="329" y="794"/>
                    <a:pt x="503" y="948"/>
                    <a:pt x="696" y="1026"/>
                  </a:cubicBezTo>
                  <a:cubicBezTo>
                    <a:pt x="862" y="1097"/>
                    <a:pt x="1059" y="1139"/>
                    <a:pt x="1255" y="1139"/>
                  </a:cubicBezTo>
                  <a:cubicBezTo>
                    <a:pt x="1539" y="1139"/>
                    <a:pt x="1819" y="1050"/>
                    <a:pt x="1991" y="832"/>
                  </a:cubicBezTo>
                  <a:cubicBezTo>
                    <a:pt x="2042" y="764"/>
                    <a:pt x="2003" y="652"/>
                    <a:pt x="1927" y="652"/>
                  </a:cubicBezTo>
                  <a:cubicBezTo>
                    <a:pt x="1917" y="652"/>
                    <a:pt x="1906" y="654"/>
                    <a:pt x="1894" y="658"/>
                  </a:cubicBezTo>
                  <a:cubicBezTo>
                    <a:pt x="1720" y="716"/>
                    <a:pt x="1546" y="774"/>
                    <a:pt x="1353" y="813"/>
                  </a:cubicBezTo>
                  <a:cubicBezTo>
                    <a:pt x="1312" y="818"/>
                    <a:pt x="1270" y="820"/>
                    <a:pt x="1227" y="820"/>
                  </a:cubicBezTo>
                  <a:cubicBezTo>
                    <a:pt x="1090" y="820"/>
                    <a:pt x="949" y="795"/>
                    <a:pt x="831" y="736"/>
                  </a:cubicBezTo>
                  <a:cubicBezTo>
                    <a:pt x="677" y="678"/>
                    <a:pt x="542" y="581"/>
                    <a:pt x="426" y="465"/>
                  </a:cubicBezTo>
                  <a:cubicBezTo>
                    <a:pt x="368" y="388"/>
                    <a:pt x="310" y="311"/>
                    <a:pt x="271" y="253"/>
                  </a:cubicBezTo>
                  <a:cubicBezTo>
                    <a:pt x="232" y="175"/>
                    <a:pt x="194" y="98"/>
                    <a:pt x="136" y="21"/>
                  </a:cubicBezTo>
                  <a:cubicBezTo>
                    <a:pt x="122" y="7"/>
                    <a:pt x="103" y="1"/>
                    <a:pt x="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0" name="Google Shape;3148;p78">
              <a:extLst>
                <a:ext uri="{FF2B5EF4-FFF2-40B4-BE49-F238E27FC236}">
                  <a16:creationId xmlns:a16="http://schemas.microsoft.com/office/drawing/2014/main" id="{C2105B88-4859-5E64-5DC2-72CEAC0580A3}"/>
                </a:ext>
              </a:extLst>
            </p:cNvPr>
            <p:cNvSpPr/>
            <p:nvPr/>
          </p:nvSpPr>
          <p:spPr>
            <a:xfrm>
              <a:off x="7116975" y="1757050"/>
              <a:ext cx="45225" cy="24200"/>
            </a:xfrm>
            <a:custGeom>
              <a:avLst/>
              <a:gdLst/>
              <a:ahLst/>
              <a:cxnLst/>
              <a:rect l="l" t="t" r="r" b="b"/>
              <a:pathLst>
                <a:path w="1809" h="968" extrusionOk="0">
                  <a:moveTo>
                    <a:pt x="552" y="0"/>
                  </a:moveTo>
                  <a:cubicBezTo>
                    <a:pt x="392" y="0"/>
                    <a:pt x="236" y="25"/>
                    <a:pt x="97" y="76"/>
                  </a:cubicBezTo>
                  <a:cubicBezTo>
                    <a:pt x="0" y="95"/>
                    <a:pt x="20" y="250"/>
                    <a:pt x="116" y="250"/>
                  </a:cubicBezTo>
                  <a:cubicBezTo>
                    <a:pt x="256" y="250"/>
                    <a:pt x="407" y="225"/>
                    <a:pt x="551" y="225"/>
                  </a:cubicBezTo>
                  <a:cubicBezTo>
                    <a:pt x="587" y="225"/>
                    <a:pt x="623" y="226"/>
                    <a:pt x="658" y="230"/>
                  </a:cubicBezTo>
                  <a:cubicBezTo>
                    <a:pt x="688" y="227"/>
                    <a:pt x="719" y="225"/>
                    <a:pt x="750" y="225"/>
                  </a:cubicBezTo>
                  <a:cubicBezTo>
                    <a:pt x="893" y="225"/>
                    <a:pt x="1036" y="260"/>
                    <a:pt x="1179" y="308"/>
                  </a:cubicBezTo>
                  <a:cubicBezTo>
                    <a:pt x="1450" y="404"/>
                    <a:pt x="1662" y="636"/>
                    <a:pt x="1740" y="945"/>
                  </a:cubicBezTo>
                  <a:cubicBezTo>
                    <a:pt x="1740" y="962"/>
                    <a:pt x="1753" y="968"/>
                    <a:pt x="1768" y="968"/>
                  </a:cubicBezTo>
                  <a:cubicBezTo>
                    <a:pt x="1788" y="968"/>
                    <a:pt x="1809" y="957"/>
                    <a:pt x="1798" y="945"/>
                  </a:cubicBezTo>
                  <a:lnTo>
                    <a:pt x="1798" y="926"/>
                  </a:lnTo>
                  <a:cubicBezTo>
                    <a:pt x="1752" y="321"/>
                    <a:pt x="1127" y="0"/>
                    <a:pt x="5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1" name="Google Shape;3149;p78">
              <a:extLst>
                <a:ext uri="{FF2B5EF4-FFF2-40B4-BE49-F238E27FC236}">
                  <a16:creationId xmlns:a16="http://schemas.microsoft.com/office/drawing/2014/main" id="{9C9EBF31-ABD6-EC74-2BCD-4009707A7922}"/>
                </a:ext>
              </a:extLst>
            </p:cNvPr>
            <p:cNvSpPr/>
            <p:nvPr/>
          </p:nvSpPr>
          <p:spPr>
            <a:xfrm>
              <a:off x="7149825" y="1741050"/>
              <a:ext cx="22975" cy="14550"/>
            </a:xfrm>
            <a:custGeom>
              <a:avLst/>
              <a:gdLst/>
              <a:ahLst/>
              <a:cxnLst/>
              <a:rect l="l" t="t" r="r" b="b"/>
              <a:pathLst>
                <a:path w="919" h="582" extrusionOk="0">
                  <a:moveTo>
                    <a:pt x="155" y="1"/>
                  </a:moveTo>
                  <a:cubicBezTo>
                    <a:pt x="136" y="1"/>
                    <a:pt x="97" y="20"/>
                    <a:pt x="78" y="39"/>
                  </a:cubicBezTo>
                  <a:cubicBezTo>
                    <a:pt x="1" y="78"/>
                    <a:pt x="1" y="155"/>
                    <a:pt x="59" y="213"/>
                  </a:cubicBezTo>
                  <a:cubicBezTo>
                    <a:pt x="59" y="233"/>
                    <a:pt x="78" y="252"/>
                    <a:pt x="97" y="252"/>
                  </a:cubicBezTo>
                  <a:cubicBezTo>
                    <a:pt x="116" y="271"/>
                    <a:pt x="136" y="271"/>
                    <a:pt x="174" y="291"/>
                  </a:cubicBezTo>
                  <a:lnTo>
                    <a:pt x="271" y="310"/>
                  </a:lnTo>
                  <a:lnTo>
                    <a:pt x="368" y="349"/>
                  </a:lnTo>
                  <a:lnTo>
                    <a:pt x="387" y="349"/>
                  </a:lnTo>
                  <a:lnTo>
                    <a:pt x="445" y="368"/>
                  </a:lnTo>
                  <a:cubicBezTo>
                    <a:pt x="503" y="407"/>
                    <a:pt x="561" y="426"/>
                    <a:pt x="619" y="465"/>
                  </a:cubicBezTo>
                  <a:lnTo>
                    <a:pt x="696" y="523"/>
                  </a:lnTo>
                  <a:lnTo>
                    <a:pt x="735" y="542"/>
                  </a:lnTo>
                  <a:cubicBezTo>
                    <a:pt x="754" y="542"/>
                    <a:pt x="754" y="561"/>
                    <a:pt x="774" y="561"/>
                  </a:cubicBezTo>
                  <a:cubicBezTo>
                    <a:pt x="788" y="575"/>
                    <a:pt x="804" y="581"/>
                    <a:pt x="820" y="581"/>
                  </a:cubicBezTo>
                  <a:cubicBezTo>
                    <a:pt x="871" y="581"/>
                    <a:pt x="919" y="523"/>
                    <a:pt x="889" y="465"/>
                  </a:cubicBezTo>
                  <a:lnTo>
                    <a:pt x="889" y="465"/>
                  </a:lnTo>
                  <a:lnTo>
                    <a:pt x="889" y="484"/>
                  </a:lnTo>
                  <a:cubicBezTo>
                    <a:pt x="851" y="407"/>
                    <a:pt x="812" y="349"/>
                    <a:pt x="754" y="291"/>
                  </a:cubicBezTo>
                  <a:cubicBezTo>
                    <a:pt x="696" y="233"/>
                    <a:pt x="638" y="175"/>
                    <a:pt x="580" y="136"/>
                  </a:cubicBezTo>
                  <a:cubicBezTo>
                    <a:pt x="503" y="97"/>
                    <a:pt x="426" y="59"/>
                    <a:pt x="348" y="39"/>
                  </a:cubicBezTo>
                  <a:cubicBezTo>
                    <a:pt x="329" y="20"/>
                    <a:pt x="290" y="20"/>
                    <a:pt x="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3150;p78">
              <a:extLst>
                <a:ext uri="{FF2B5EF4-FFF2-40B4-BE49-F238E27FC236}">
                  <a16:creationId xmlns:a16="http://schemas.microsoft.com/office/drawing/2014/main" id="{49AEC7A9-7FDB-BF2B-798C-628343B5802C}"/>
                </a:ext>
              </a:extLst>
            </p:cNvPr>
            <p:cNvSpPr/>
            <p:nvPr/>
          </p:nvSpPr>
          <p:spPr>
            <a:xfrm>
              <a:off x="7187500" y="1710625"/>
              <a:ext cx="25" cy="500"/>
            </a:xfrm>
            <a:custGeom>
              <a:avLst/>
              <a:gdLst/>
              <a:ahLst/>
              <a:cxnLst/>
              <a:rect l="l" t="t" r="r" b="b"/>
              <a:pathLst>
                <a:path w="1" h="20" extrusionOk="0">
                  <a:moveTo>
                    <a:pt x="1" y="20"/>
                  </a:moveTo>
                  <a:lnTo>
                    <a:pt x="1" y="0"/>
                  </a:lnTo>
                  <a:close/>
                </a:path>
              </a:pathLst>
            </a:custGeom>
            <a:solidFill>
              <a:srgbClr val="9D8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3151;p78">
              <a:extLst>
                <a:ext uri="{FF2B5EF4-FFF2-40B4-BE49-F238E27FC236}">
                  <a16:creationId xmlns:a16="http://schemas.microsoft.com/office/drawing/2014/main" id="{B699E582-043B-7EDD-85BA-0940F93535FB}"/>
                </a:ext>
              </a:extLst>
            </p:cNvPr>
            <p:cNvSpPr/>
            <p:nvPr/>
          </p:nvSpPr>
          <p:spPr>
            <a:xfrm>
              <a:off x="7184050" y="1694800"/>
              <a:ext cx="42025" cy="17575"/>
            </a:xfrm>
            <a:custGeom>
              <a:avLst/>
              <a:gdLst/>
              <a:ahLst/>
              <a:cxnLst/>
              <a:rect l="l" t="t" r="r" b="b"/>
              <a:pathLst>
                <a:path w="1681" h="703" extrusionOk="0">
                  <a:moveTo>
                    <a:pt x="1175" y="1"/>
                  </a:moveTo>
                  <a:cubicBezTo>
                    <a:pt x="1118" y="1"/>
                    <a:pt x="1062" y="11"/>
                    <a:pt x="1008" y="34"/>
                  </a:cubicBezTo>
                  <a:cubicBezTo>
                    <a:pt x="873" y="92"/>
                    <a:pt x="719" y="170"/>
                    <a:pt x="583" y="247"/>
                  </a:cubicBezTo>
                  <a:lnTo>
                    <a:pt x="100" y="498"/>
                  </a:lnTo>
                  <a:cubicBezTo>
                    <a:pt x="0" y="565"/>
                    <a:pt x="58" y="703"/>
                    <a:pt x="163" y="703"/>
                  </a:cubicBezTo>
                  <a:cubicBezTo>
                    <a:pt x="179" y="703"/>
                    <a:pt x="197" y="699"/>
                    <a:pt x="216" y="691"/>
                  </a:cubicBezTo>
                  <a:cubicBezTo>
                    <a:pt x="487" y="556"/>
                    <a:pt x="738" y="401"/>
                    <a:pt x="1008" y="285"/>
                  </a:cubicBezTo>
                  <a:cubicBezTo>
                    <a:pt x="1053" y="252"/>
                    <a:pt x="1111" y="231"/>
                    <a:pt x="1171" y="231"/>
                  </a:cubicBezTo>
                  <a:cubicBezTo>
                    <a:pt x="1214" y="231"/>
                    <a:pt x="1258" y="242"/>
                    <a:pt x="1298" y="266"/>
                  </a:cubicBezTo>
                  <a:cubicBezTo>
                    <a:pt x="1356" y="285"/>
                    <a:pt x="1395" y="324"/>
                    <a:pt x="1434" y="363"/>
                  </a:cubicBezTo>
                  <a:cubicBezTo>
                    <a:pt x="1453" y="401"/>
                    <a:pt x="1511" y="440"/>
                    <a:pt x="1550" y="479"/>
                  </a:cubicBezTo>
                  <a:cubicBezTo>
                    <a:pt x="1562" y="487"/>
                    <a:pt x="1576" y="491"/>
                    <a:pt x="1589" y="491"/>
                  </a:cubicBezTo>
                  <a:cubicBezTo>
                    <a:pt x="1637" y="491"/>
                    <a:pt x="1681" y="442"/>
                    <a:pt x="1665" y="382"/>
                  </a:cubicBezTo>
                  <a:cubicBezTo>
                    <a:pt x="1646" y="324"/>
                    <a:pt x="1627" y="266"/>
                    <a:pt x="1588" y="228"/>
                  </a:cubicBezTo>
                  <a:cubicBezTo>
                    <a:pt x="1530" y="170"/>
                    <a:pt x="1492" y="112"/>
                    <a:pt x="1434" y="73"/>
                  </a:cubicBezTo>
                  <a:cubicBezTo>
                    <a:pt x="1352" y="26"/>
                    <a:pt x="1263" y="1"/>
                    <a:pt x="1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3152;p78">
              <a:extLst>
                <a:ext uri="{FF2B5EF4-FFF2-40B4-BE49-F238E27FC236}">
                  <a16:creationId xmlns:a16="http://schemas.microsoft.com/office/drawing/2014/main" id="{1D9F9021-8928-EF8F-560F-E8ECA0F9264F}"/>
                </a:ext>
              </a:extLst>
            </p:cNvPr>
            <p:cNvSpPr/>
            <p:nvPr/>
          </p:nvSpPr>
          <p:spPr>
            <a:xfrm>
              <a:off x="7237425" y="1807925"/>
              <a:ext cx="16300" cy="25550"/>
            </a:xfrm>
            <a:custGeom>
              <a:avLst/>
              <a:gdLst/>
              <a:ahLst/>
              <a:cxnLst/>
              <a:rect l="l" t="t" r="r" b="b"/>
              <a:pathLst>
                <a:path w="652" h="1022" extrusionOk="0">
                  <a:moveTo>
                    <a:pt x="174" y="1"/>
                  </a:moveTo>
                  <a:cubicBezTo>
                    <a:pt x="86" y="1"/>
                    <a:pt x="0" y="115"/>
                    <a:pt x="91" y="205"/>
                  </a:cubicBezTo>
                  <a:lnTo>
                    <a:pt x="110" y="205"/>
                  </a:lnTo>
                  <a:cubicBezTo>
                    <a:pt x="149" y="263"/>
                    <a:pt x="188" y="302"/>
                    <a:pt x="226" y="379"/>
                  </a:cubicBezTo>
                  <a:cubicBezTo>
                    <a:pt x="245" y="398"/>
                    <a:pt x="265" y="437"/>
                    <a:pt x="284" y="476"/>
                  </a:cubicBezTo>
                  <a:lnTo>
                    <a:pt x="303" y="514"/>
                  </a:lnTo>
                  <a:cubicBezTo>
                    <a:pt x="303" y="534"/>
                    <a:pt x="303" y="534"/>
                    <a:pt x="303" y="553"/>
                  </a:cubicBezTo>
                  <a:cubicBezTo>
                    <a:pt x="323" y="611"/>
                    <a:pt x="361" y="688"/>
                    <a:pt x="361" y="765"/>
                  </a:cubicBezTo>
                  <a:cubicBezTo>
                    <a:pt x="381" y="843"/>
                    <a:pt x="400" y="901"/>
                    <a:pt x="439" y="978"/>
                  </a:cubicBezTo>
                  <a:cubicBezTo>
                    <a:pt x="458" y="1007"/>
                    <a:pt x="487" y="1022"/>
                    <a:pt x="516" y="1022"/>
                  </a:cubicBezTo>
                  <a:cubicBezTo>
                    <a:pt x="545" y="1022"/>
                    <a:pt x="574" y="1007"/>
                    <a:pt x="593" y="978"/>
                  </a:cubicBezTo>
                  <a:cubicBezTo>
                    <a:pt x="632" y="901"/>
                    <a:pt x="651" y="804"/>
                    <a:pt x="632" y="727"/>
                  </a:cubicBezTo>
                  <a:cubicBezTo>
                    <a:pt x="632" y="630"/>
                    <a:pt x="593" y="534"/>
                    <a:pt x="555" y="437"/>
                  </a:cubicBezTo>
                  <a:cubicBezTo>
                    <a:pt x="497" y="282"/>
                    <a:pt x="381" y="147"/>
                    <a:pt x="245" y="31"/>
                  </a:cubicBezTo>
                  <a:cubicBezTo>
                    <a:pt x="224" y="10"/>
                    <a:pt x="199"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3153;p78">
              <a:extLst>
                <a:ext uri="{FF2B5EF4-FFF2-40B4-BE49-F238E27FC236}">
                  <a16:creationId xmlns:a16="http://schemas.microsoft.com/office/drawing/2014/main" id="{22F6D52B-1EE5-B98E-E5AE-23610DAB0BD8}"/>
                </a:ext>
              </a:extLst>
            </p:cNvPr>
            <p:cNvSpPr/>
            <p:nvPr/>
          </p:nvSpPr>
          <p:spPr>
            <a:xfrm>
              <a:off x="7237750" y="1835375"/>
              <a:ext cx="10650" cy="12000"/>
            </a:xfrm>
            <a:custGeom>
              <a:avLst/>
              <a:gdLst/>
              <a:ahLst/>
              <a:cxnLst/>
              <a:rect l="l" t="t" r="r" b="b"/>
              <a:pathLst>
                <a:path w="426" h="480" extrusionOk="0">
                  <a:moveTo>
                    <a:pt x="167" y="1"/>
                  </a:moveTo>
                  <a:cubicBezTo>
                    <a:pt x="155" y="1"/>
                    <a:pt x="146" y="6"/>
                    <a:pt x="136" y="15"/>
                  </a:cubicBezTo>
                  <a:cubicBezTo>
                    <a:pt x="117" y="15"/>
                    <a:pt x="97" y="15"/>
                    <a:pt x="78" y="35"/>
                  </a:cubicBezTo>
                  <a:lnTo>
                    <a:pt x="39" y="54"/>
                  </a:lnTo>
                  <a:cubicBezTo>
                    <a:pt x="20" y="73"/>
                    <a:pt x="1" y="93"/>
                    <a:pt x="1" y="131"/>
                  </a:cubicBezTo>
                  <a:lnTo>
                    <a:pt x="1" y="170"/>
                  </a:lnTo>
                  <a:cubicBezTo>
                    <a:pt x="1" y="209"/>
                    <a:pt x="1" y="228"/>
                    <a:pt x="20" y="247"/>
                  </a:cubicBezTo>
                  <a:lnTo>
                    <a:pt x="78" y="344"/>
                  </a:lnTo>
                  <a:cubicBezTo>
                    <a:pt x="97" y="363"/>
                    <a:pt x="117" y="382"/>
                    <a:pt x="136" y="402"/>
                  </a:cubicBezTo>
                  <a:lnTo>
                    <a:pt x="155" y="421"/>
                  </a:lnTo>
                  <a:cubicBezTo>
                    <a:pt x="175" y="440"/>
                    <a:pt x="194" y="460"/>
                    <a:pt x="232" y="479"/>
                  </a:cubicBezTo>
                  <a:lnTo>
                    <a:pt x="310" y="479"/>
                  </a:lnTo>
                  <a:cubicBezTo>
                    <a:pt x="329" y="479"/>
                    <a:pt x="348" y="460"/>
                    <a:pt x="368" y="440"/>
                  </a:cubicBezTo>
                  <a:cubicBezTo>
                    <a:pt x="387" y="440"/>
                    <a:pt x="406" y="421"/>
                    <a:pt x="406" y="402"/>
                  </a:cubicBezTo>
                  <a:cubicBezTo>
                    <a:pt x="426" y="382"/>
                    <a:pt x="426" y="344"/>
                    <a:pt x="426" y="325"/>
                  </a:cubicBezTo>
                  <a:cubicBezTo>
                    <a:pt x="426" y="286"/>
                    <a:pt x="406" y="247"/>
                    <a:pt x="387" y="209"/>
                  </a:cubicBezTo>
                  <a:cubicBezTo>
                    <a:pt x="387" y="189"/>
                    <a:pt x="368" y="170"/>
                    <a:pt x="368" y="170"/>
                  </a:cubicBezTo>
                  <a:lnTo>
                    <a:pt x="310" y="93"/>
                  </a:lnTo>
                  <a:cubicBezTo>
                    <a:pt x="290" y="73"/>
                    <a:pt x="271" y="54"/>
                    <a:pt x="252" y="35"/>
                  </a:cubicBezTo>
                  <a:cubicBezTo>
                    <a:pt x="252" y="15"/>
                    <a:pt x="232" y="15"/>
                    <a:pt x="213" y="15"/>
                  </a:cubicBezTo>
                  <a:cubicBezTo>
                    <a:pt x="194" y="6"/>
                    <a:pt x="179" y="1"/>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3154;p78">
              <a:extLst>
                <a:ext uri="{FF2B5EF4-FFF2-40B4-BE49-F238E27FC236}">
                  <a16:creationId xmlns:a16="http://schemas.microsoft.com/office/drawing/2014/main" id="{1A20B36D-1E80-9A0D-735E-644D250E8B49}"/>
                </a:ext>
              </a:extLst>
            </p:cNvPr>
            <p:cNvSpPr/>
            <p:nvPr/>
          </p:nvSpPr>
          <p:spPr>
            <a:xfrm>
              <a:off x="6697450" y="1864900"/>
              <a:ext cx="35000" cy="27525"/>
            </a:xfrm>
            <a:custGeom>
              <a:avLst/>
              <a:gdLst/>
              <a:ahLst/>
              <a:cxnLst/>
              <a:rect l="l" t="t" r="r" b="b"/>
              <a:pathLst>
                <a:path w="1400" h="1101" extrusionOk="0">
                  <a:moveTo>
                    <a:pt x="1204" y="0"/>
                  </a:moveTo>
                  <a:cubicBezTo>
                    <a:pt x="1173" y="0"/>
                    <a:pt x="1141" y="5"/>
                    <a:pt x="1109" y="13"/>
                  </a:cubicBezTo>
                  <a:cubicBezTo>
                    <a:pt x="1032" y="13"/>
                    <a:pt x="955" y="32"/>
                    <a:pt x="897" y="52"/>
                  </a:cubicBezTo>
                  <a:cubicBezTo>
                    <a:pt x="742" y="110"/>
                    <a:pt x="626" y="168"/>
                    <a:pt x="510" y="264"/>
                  </a:cubicBezTo>
                  <a:cubicBezTo>
                    <a:pt x="259" y="419"/>
                    <a:pt x="85" y="670"/>
                    <a:pt x="27" y="960"/>
                  </a:cubicBezTo>
                  <a:cubicBezTo>
                    <a:pt x="1" y="1039"/>
                    <a:pt x="74" y="1100"/>
                    <a:pt x="141" y="1100"/>
                  </a:cubicBezTo>
                  <a:cubicBezTo>
                    <a:pt x="172" y="1100"/>
                    <a:pt x="202" y="1087"/>
                    <a:pt x="220" y="1057"/>
                  </a:cubicBezTo>
                  <a:cubicBezTo>
                    <a:pt x="317" y="825"/>
                    <a:pt x="472" y="651"/>
                    <a:pt x="665" y="496"/>
                  </a:cubicBezTo>
                  <a:cubicBezTo>
                    <a:pt x="762" y="438"/>
                    <a:pt x="858" y="380"/>
                    <a:pt x="974" y="342"/>
                  </a:cubicBezTo>
                  <a:lnTo>
                    <a:pt x="1148" y="284"/>
                  </a:lnTo>
                  <a:cubicBezTo>
                    <a:pt x="1225" y="264"/>
                    <a:pt x="1283" y="226"/>
                    <a:pt x="1341" y="187"/>
                  </a:cubicBezTo>
                  <a:cubicBezTo>
                    <a:pt x="1399" y="148"/>
                    <a:pt x="1380" y="71"/>
                    <a:pt x="1322" y="32"/>
                  </a:cubicBezTo>
                  <a:cubicBezTo>
                    <a:pt x="1288" y="10"/>
                    <a:pt x="1247" y="0"/>
                    <a:pt x="1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7" name="Google Shape;3155;p78">
              <a:extLst>
                <a:ext uri="{FF2B5EF4-FFF2-40B4-BE49-F238E27FC236}">
                  <a16:creationId xmlns:a16="http://schemas.microsoft.com/office/drawing/2014/main" id="{70C71546-9ED5-B99A-FB82-E6391F6FAA6F}"/>
                </a:ext>
              </a:extLst>
            </p:cNvPr>
            <p:cNvSpPr/>
            <p:nvPr/>
          </p:nvSpPr>
          <p:spPr>
            <a:xfrm>
              <a:off x="6719050" y="1886825"/>
              <a:ext cx="27400" cy="11875"/>
            </a:xfrm>
            <a:custGeom>
              <a:avLst/>
              <a:gdLst/>
              <a:ahLst/>
              <a:cxnLst/>
              <a:rect l="l" t="t" r="r" b="b"/>
              <a:pathLst>
                <a:path w="1096" h="475" extrusionOk="0">
                  <a:moveTo>
                    <a:pt x="456" y="1"/>
                  </a:moveTo>
                  <a:cubicBezTo>
                    <a:pt x="329" y="1"/>
                    <a:pt x="206" y="38"/>
                    <a:pt x="110" y="102"/>
                  </a:cubicBezTo>
                  <a:cubicBezTo>
                    <a:pt x="1" y="157"/>
                    <a:pt x="63" y="297"/>
                    <a:pt x="168" y="297"/>
                  </a:cubicBezTo>
                  <a:cubicBezTo>
                    <a:pt x="174" y="297"/>
                    <a:pt x="181" y="297"/>
                    <a:pt x="187" y="296"/>
                  </a:cubicBezTo>
                  <a:lnTo>
                    <a:pt x="207" y="334"/>
                  </a:lnTo>
                  <a:lnTo>
                    <a:pt x="284" y="315"/>
                  </a:lnTo>
                  <a:lnTo>
                    <a:pt x="497" y="315"/>
                  </a:lnTo>
                  <a:lnTo>
                    <a:pt x="593" y="334"/>
                  </a:lnTo>
                  <a:lnTo>
                    <a:pt x="651" y="334"/>
                  </a:lnTo>
                  <a:cubicBezTo>
                    <a:pt x="709" y="373"/>
                    <a:pt x="748" y="392"/>
                    <a:pt x="806" y="431"/>
                  </a:cubicBezTo>
                  <a:cubicBezTo>
                    <a:pt x="806" y="431"/>
                    <a:pt x="823" y="439"/>
                    <a:pt x="829" y="439"/>
                  </a:cubicBezTo>
                  <a:cubicBezTo>
                    <a:pt x="832" y="439"/>
                    <a:pt x="832" y="437"/>
                    <a:pt x="825" y="431"/>
                  </a:cubicBezTo>
                  <a:lnTo>
                    <a:pt x="825" y="431"/>
                  </a:lnTo>
                  <a:cubicBezTo>
                    <a:pt x="844" y="450"/>
                    <a:pt x="883" y="470"/>
                    <a:pt x="922" y="470"/>
                  </a:cubicBezTo>
                  <a:cubicBezTo>
                    <a:pt x="932" y="473"/>
                    <a:pt x="942" y="474"/>
                    <a:pt x="951" y="474"/>
                  </a:cubicBezTo>
                  <a:cubicBezTo>
                    <a:pt x="998" y="474"/>
                    <a:pt x="1041" y="437"/>
                    <a:pt x="1057" y="373"/>
                  </a:cubicBezTo>
                  <a:cubicBezTo>
                    <a:pt x="1096" y="276"/>
                    <a:pt x="999" y="199"/>
                    <a:pt x="922" y="141"/>
                  </a:cubicBezTo>
                  <a:cubicBezTo>
                    <a:pt x="806" y="64"/>
                    <a:pt x="671" y="25"/>
                    <a:pt x="535" y="6"/>
                  </a:cubicBezTo>
                  <a:cubicBezTo>
                    <a:pt x="509" y="2"/>
                    <a:pt x="482"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8" name="Google Shape;3156;p78">
              <a:extLst>
                <a:ext uri="{FF2B5EF4-FFF2-40B4-BE49-F238E27FC236}">
                  <a16:creationId xmlns:a16="http://schemas.microsoft.com/office/drawing/2014/main" id="{83A760AF-428D-84C6-6BDE-DA19698E2A28}"/>
                </a:ext>
              </a:extLst>
            </p:cNvPr>
            <p:cNvSpPr/>
            <p:nvPr/>
          </p:nvSpPr>
          <p:spPr>
            <a:xfrm>
              <a:off x="6786050" y="1847950"/>
              <a:ext cx="37700" cy="33125"/>
            </a:xfrm>
            <a:custGeom>
              <a:avLst/>
              <a:gdLst/>
              <a:ahLst/>
              <a:cxnLst/>
              <a:rect l="l" t="t" r="r" b="b"/>
              <a:pathLst>
                <a:path w="1508" h="1325" extrusionOk="0">
                  <a:moveTo>
                    <a:pt x="293" y="0"/>
                  </a:moveTo>
                  <a:cubicBezTo>
                    <a:pt x="234" y="0"/>
                    <a:pt x="175" y="5"/>
                    <a:pt x="116" y="15"/>
                  </a:cubicBezTo>
                  <a:cubicBezTo>
                    <a:pt x="39" y="34"/>
                    <a:pt x="0" y="111"/>
                    <a:pt x="20" y="189"/>
                  </a:cubicBezTo>
                  <a:cubicBezTo>
                    <a:pt x="35" y="236"/>
                    <a:pt x="91" y="271"/>
                    <a:pt x="142" y="271"/>
                  </a:cubicBezTo>
                  <a:cubicBezTo>
                    <a:pt x="153" y="271"/>
                    <a:pt x="164" y="269"/>
                    <a:pt x="174" y="266"/>
                  </a:cubicBezTo>
                  <a:cubicBezTo>
                    <a:pt x="209" y="261"/>
                    <a:pt x="243" y="259"/>
                    <a:pt x="277" y="259"/>
                  </a:cubicBezTo>
                  <a:cubicBezTo>
                    <a:pt x="508" y="259"/>
                    <a:pt x="718" y="371"/>
                    <a:pt x="870" y="556"/>
                  </a:cubicBezTo>
                  <a:cubicBezTo>
                    <a:pt x="966" y="652"/>
                    <a:pt x="1044" y="788"/>
                    <a:pt x="1102" y="904"/>
                  </a:cubicBezTo>
                  <a:cubicBezTo>
                    <a:pt x="1140" y="981"/>
                    <a:pt x="1179" y="1039"/>
                    <a:pt x="1218" y="1116"/>
                  </a:cubicBezTo>
                  <a:cubicBezTo>
                    <a:pt x="1256" y="1174"/>
                    <a:pt x="1295" y="1252"/>
                    <a:pt x="1353" y="1310"/>
                  </a:cubicBezTo>
                  <a:cubicBezTo>
                    <a:pt x="1369" y="1320"/>
                    <a:pt x="1387" y="1325"/>
                    <a:pt x="1405" y="1325"/>
                  </a:cubicBezTo>
                  <a:cubicBezTo>
                    <a:pt x="1456" y="1325"/>
                    <a:pt x="1508" y="1289"/>
                    <a:pt x="1508" y="1232"/>
                  </a:cubicBezTo>
                  <a:cubicBezTo>
                    <a:pt x="1508" y="1155"/>
                    <a:pt x="1488" y="1078"/>
                    <a:pt x="1450" y="1000"/>
                  </a:cubicBezTo>
                  <a:cubicBezTo>
                    <a:pt x="1430" y="904"/>
                    <a:pt x="1392" y="826"/>
                    <a:pt x="1353" y="749"/>
                  </a:cubicBezTo>
                  <a:cubicBezTo>
                    <a:pt x="1256" y="595"/>
                    <a:pt x="1160" y="459"/>
                    <a:pt x="1044" y="324"/>
                  </a:cubicBezTo>
                  <a:cubicBezTo>
                    <a:pt x="851" y="115"/>
                    <a:pt x="579"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9" name="Google Shape;3157;p78">
              <a:extLst>
                <a:ext uri="{FF2B5EF4-FFF2-40B4-BE49-F238E27FC236}">
                  <a16:creationId xmlns:a16="http://schemas.microsoft.com/office/drawing/2014/main" id="{F7E98CB0-9BD9-C272-2F9C-D1A4E0736E8B}"/>
                </a:ext>
              </a:extLst>
            </p:cNvPr>
            <p:cNvSpPr/>
            <p:nvPr/>
          </p:nvSpPr>
          <p:spPr>
            <a:xfrm>
              <a:off x="6827100" y="1853650"/>
              <a:ext cx="18875" cy="22225"/>
            </a:xfrm>
            <a:custGeom>
              <a:avLst/>
              <a:gdLst/>
              <a:ahLst/>
              <a:cxnLst/>
              <a:rect l="l" t="t" r="r" b="b"/>
              <a:pathLst>
                <a:path w="755" h="889" extrusionOk="0">
                  <a:moveTo>
                    <a:pt x="152" y="1"/>
                  </a:moveTo>
                  <a:cubicBezTo>
                    <a:pt x="52" y="1"/>
                    <a:pt x="0" y="147"/>
                    <a:pt x="97" y="212"/>
                  </a:cubicBezTo>
                  <a:lnTo>
                    <a:pt x="136" y="251"/>
                  </a:lnTo>
                  <a:cubicBezTo>
                    <a:pt x="155" y="270"/>
                    <a:pt x="194" y="289"/>
                    <a:pt x="213" y="309"/>
                  </a:cubicBezTo>
                  <a:cubicBezTo>
                    <a:pt x="213" y="309"/>
                    <a:pt x="231" y="317"/>
                    <a:pt x="236" y="317"/>
                  </a:cubicBezTo>
                  <a:cubicBezTo>
                    <a:pt x="239" y="317"/>
                    <a:pt x="239" y="315"/>
                    <a:pt x="233" y="309"/>
                  </a:cubicBezTo>
                  <a:lnTo>
                    <a:pt x="233" y="309"/>
                  </a:lnTo>
                  <a:lnTo>
                    <a:pt x="252" y="328"/>
                  </a:lnTo>
                  <a:lnTo>
                    <a:pt x="291" y="347"/>
                  </a:lnTo>
                  <a:cubicBezTo>
                    <a:pt x="310" y="386"/>
                    <a:pt x="349" y="405"/>
                    <a:pt x="368" y="424"/>
                  </a:cubicBezTo>
                  <a:lnTo>
                    <a:pt x="407" y="482"/>
                  </a:lnTo>
                  <a:lnTo>
                    <a:pt x="426" y="502"/>
                  </a:lnTo>
                  <a:cubicBezTo>
                    <a:pt x="465" y="560"/>
                    <a:pt x="503" y="618"/>
                    <a:pt x="523" y="676"/>
                  </a:cubicBezTo>
                  <a:cubicBezTo>
                    <a:pt x="523" y="695"/>
                    <a:pt x="542" y="714"/>
                    <a:pt x="542" y="714"/>
                  </a:cubicBezTo>
                  <a:cubicBezTo>
                    <a:pt x="542" y="734"/>
                    <a:pt x="542" y="734"/>
                    <a:pt x="542" y="753"/>
                  </a:cubicBezTo>
                  <a:cubicBezTo>
                    <a:pt x="561" y="772"/>
                    <a:pt x="581" y="792"/>
                    <a:pt x="600" y="830"/>
                  </a:cubicBezTo>
                  <a:cubicBezTo>
                    <a:pt x="600" y="830"/>
                    <a:pt x="600" y="830"/>
                    <a:pt x="600" y="850"/>
                  </a:cubicBezTo>
                  <a:cubicBezTo>
                    <a:pt x="619" y="869"/>
                    <a:pt x="658" y="888"/>
                    <a:pt x="677" y="888"/>
                  </a:cubicBezTo>
                  <a:cubicBezTo>
                    <a:pt x="716" y="888"/>
                    <a:pt x="735" y="869"/>
                    <a:pt x="754" y="830"/>
                  </a:cubicBezTo>
                  <a:cubicBezTo>
                    <a:pt x="754" y="811"/>
                    <a:pt x="754" y="811"/>
                    <a:pt x="754" y="792"/>
                  </a:cubicBezTo>
                  <a:lnTo>
                    <a:pt x="754" y="772"/>
                  </a:lnTo>
                  <a:cubicBezTo>
                    <a:pt x="754" y="753"/>
                    <a:pt x="754" y="714"/>
                    <a:pt x="754" y="695"/>
                  </a:cubicBezTo>
                  <a:cubicBezTo>
                    <a:pt x="735" y="637"/>
                    <a:pt x="716" y="598"/>
                    <a:pt x="697" y="560"/>
                  </a:cubicBezTo>
                  <a:cubicBezTo>
                    <a:pt x="677" y="482"/>
                    <a:pt x="639" y="424"/>
                    <a:pt x="581" y="347"/>
                  </a:cubicBezTo>
                  <a:cubicBezTo>
                    <a:pt x="484" y="212"/>
                    <a:pt x="368" y="96"/>
                    <a:pt x="213" y="19"/>
                  </a:cubicBezTo>
                  <a:cubicBezTo>
                    <a:pt x="192" y="6"/>
                    <a:pt x="171" y="1"/>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0" name="Google Shape;3158;p78">
              <a:extLst>
                <a:ext uri="{FF2B5EF4-FFF2-40B4-BE49-F238E27FC236}">
                  <a16:creationId xmlns:a16="http://schemas.microsoft.com/office/drawing/2014/main" id="{4E53BCD9-2F54-94CE-3945-1BFE62A7935F}"/>
                </a:ext>
              </a:extLst>
            </p:cNvPr>
            <p:cNvSpPr/>
            <p:nvPr/>
          </p:nvSpPr>
          <p:spPr>
            <a:xfrm>
              <a:off x="6716975" y="1995950"/>
              <a:ext cx="30925" cy="56300"/>
            </a:xfrm>
            <a:custGeom>
              <a:avLst/>
              <a:gdLst/>
              <a:ahLst/>
              <a:cxnLst/>
              <a:rect l="l" t="t" r="r" b="b"/>
              <a:pathLst>
                <a:path w="1237" h="2252" extrusionOk="0">
                  <a:moveTo>
                    <a:pt x="904" y="0"/>
                  </a:moveTo>
                  <a:cubicBezTo>
                    <a:pt x="846" y="0"/>
                    <a:pt x="792" y="39"/>
                    <a:pt x="792" y="105"/>
                  </a:cubicBezTo>
                  <a:cubicBezTo>
                    <a:pt x="792" y="221"/>
                    <a:pt x="811" y="317"/>
                    <a:pt x="850" y="414"/>
                  </a:cubicBezTo>
                  <a:cubicBezTo>
                    <a:pt x="869" y="510"/>
                    <a:pt x="889" y="626"/>
                    <a:pt x="889" y="723"/>
                  </a:cubicBezTo>
                  <a:cubicBezTo>
                    <a:pt x="908" y="936"/>
                    <a:pt x="889" y="1148"/>
                    <a:pt x="831" y="1341"/>
                  </a:cubicBezTo>
                  <a:cubicBezTo>
                    <a:pt x="696" y="1670"/>
                    <a:pt x="425" y="1940"/>
                    <a:pt x="96" y="2076"/>
                  </a:cubicBezTo>
                  <a:cubicBezTo>
                    <a:pt x="5" y="2094"/>
                    <a:pt x="0" y="2251"/>
                    <a:pt x="99" y="2251"/>
                  </a:cubicBezTo>
                  <a:cubicBezTo>
                    <a:pt x="104" y="2251"/>
                    <a:pt x="110" y="2251"/>
                    <a:pt x="116" y="2250"/>
                  </a:cubicBezTo>
                  <a:lnTo>
                    <a:pt x="135" y="2250"/>
                  </a:lnTo>
                  <a:cubicBezTo>
                    <a:pt x="560" y="2192"/>
                    <a:pt x="927" y="1902"/>
                    <a:pt x="1101" y="1496"/>
                  </a:cubicBezTo>
                  <a:cubicBezTo>
                    <a:pt x="1198" y="1264"/>
                    <a:pt x="1237" y="1013"/>
                    <a:pt x="1217" y="762"/>
                  </a:cubicBezTo>
                  <a:cubicBezTo>
                    <a:pt x="1217" y="626"/>
                    <a:pt x="1179" y="491"/>
                    <a:pt x="1140" y="375"/>
                  </a:cubicBezTo>
                  <a:cubicBezTo>
                    <a:pt x="1121" y="240"/>
                    <a:pt x="1063" y="124"/>
                    <a:pt x="985" y="27"/>
                  </a:cubicBezTo>
                  <a:cubicBezTo>
                    <a:pt x="961" y="9"/>
                    <a:pt x="932"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1" name="Google Shape;3159;p78">
              <a:extLst>
                <a:ext uri="{FF2B5EF4-FFF2-40B4-BE49-F238E27FC236}">
                  <a16:creationId xmlns:a16="http://schemas.microsoft.com/office/drawing/2014/main" id="{BE527B5B-1862-E3DC-86ED-0161628F6076}"/>
                </a:ext>
              </a:extLst>
            </p:cNvPr>
            <p:cNvSpPr/>
            <p:nvPr/>
          </p:nvSpPr>
          <p:spPr>
            <a:xfrm>
              <a:off x="6836775" y="2014975"/>
              <a:ext cx="47375" cy="68850"/>
            </a:xfrm>
            <a:custGeom>
              <a:avLst/>
              <a:gdLst/>
              <a:ahLst/>
              <a:cxnLst/>
              <a:rect l="l" t="t" r="r" b="b"/>
              <a:pathLst>
                <a:path w="1895" h="2754" extrusionOk="0">
                  <a:moveTo>
                    <a:pt x="136" y="1"/>
                  </a:moveTo>
                  <a:cubicBezTo>
                    <a:pt x="39" y="1"/>
                    <a:pt x="0" y="136"/>
                    <a:pt x="78" y="175"/>
                  </a:cubicBezTo>
                  <a:cubicBezTo>
                    <a:pt x="174" y="233"/>
                    <a:pt x="290" y="271"/>
                    <a:pt x="387" y="329"/>
                  </a:cubicBezTo>
                  <a:cubicBezTo>
                    <a:pt x="483" y="407"/>
                    <a:pt x="561" y="464"/>
                    <a:pt x="657" y="542"/>
                  </a:cubicBezTo>
                  <a:cubicBezTo>
                    <a:pt x="851" y="716"/>
                    <a:pt x="1005" y="928"/>
                    <a:pt x="1102" y="1141"/>
                  </a:cubicBezTo>
                  <a:cubicBezTo>
                    <a:pt x="1237" y="1392"/>
                    <a:pt x="1334" y="1643"/>
                    <a:pt x="1392" y="1894"/>
                  </a:cubicBezTo>
                  <a:cubicBezTo>
                    <a:pt x="1488" y="2146"/>
                    <a:pt x="1430" y="2436"/>
                    <a:pt x="1237" y="2648"/>
                  </a:cubicBezTo>
                  <a:cubicBezTo>
                    <a:pt x="1188" y="2681"/>
                    <a:pt x="1235" y="2754"/>
                    <a:pt x="1297" y="2754"/>
                  </a:cubicBezTo>
                  <a:cubicBezTo>
                    <a:pt x="1309" y="2754"/>
                    <a:pt x="1321" y="2751"/>
                    <a:pt x="1334" y="2745"/>
                  </a:cubicBezTo>
                  <a:cubicBezTo>
                    <a:pt x="1894" y="2378"/>
                    <a:pt x="1604" y="1585"/>
                    <a:pt x="1392" y="1102"/>
                  </a:cubicBezTo>
                  <a:cubicBezTo>
                    <a:pt x="1256" y="832"/>
                    <a:pt x="1082" y="580"/>
                    <a:pt x="870" y="387"/>
                  </a:cubicBezTo>
                  <a:cubicBezTo>
                    <a:pt x="677" y="175"/>
                    <a:pt x="406" y="39"/>
                    <a:pt x="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2" name="Google Shape;3160;p78">
              <a:extLst>
                <a:ext uri="{FF2B5EF4-FFF2-40B4-BE49-F238E27FC236}">
                  <a16:creationId xmlns:a16="http://schemas.microsoft.com/office/drawing/2014/main" id="{DFAFDAEA-4CB8-6A02-7A4C-8948823DF2CB}"/>
                </a:ext>
              </a:extLst>
            </p:cNvPr>
            <p:cNvSpPr/>
            <p:nvPr/>
          </p:nvSpPr>
          <p:spPr>
            <a:xfrm>
              <a:off x="6895700" y="1985500"/>
              <a:ext cx="45800" cy="29800"/>
            </a:xfrm>
            <a:custGeom>
              <a:avLst/>
              <a:gdLst/>
              <a:ahLst/>
              <a:cxnLst/>
              <a:rect l="l" t="t" r="r" b="b"/>
              <a:pathLst>
                <a:path w="1832" h="1192" extrusionOk="0">
                  <a:moveTo>
                    <a:pt x="156" y="1"/>
                  </a:moveTo>
                  <a:cubicBezTo>
                    <a:pt x="1" y="20"/>
                    <a:pt x="1" y="233"/>
                    <a:pt x="156" y="252"/>
                  </a:cubicBezTo>
                  <a:cubicBezTo>
                    <a:pt x="445" y="271"/>
                    <a:pt x="735" y="387"/>
                    <a:pt x="986" y="542"/>
                  </a:cubicBezTo>
                  <a:cubicBezTo>
                    <a:pt x="1122" y="619"/>
                    <a:pt x="1218" y="716"/>
                    <a:pt x="1334" y="813"/>
                  </a:cubicBezTo>
                  <a:cubicBezTo>
                    <a:pt x="1392" y="871"/>
                    <a:pt x="1431" y="928"/>
                    <a:pt x="1489" y="986"/>
                  </a:cubicBezTo>
                  <a:cubicBezTo>
                    <a:pt x="1547" y="1044"/>
                    <a:pt x="1586" y="1122"/>
                    <a:pt x="1643" y="1160"/>
                  </a:cubicBezTo>
                  <a:cubicBezTo>
                    <a:pt x="1666" y="1182"/>
                    <a:pt x="1691" y="1192"/>
                    <a:pt x="1715" y="1192"/>
                  </a:cubicBezTo>
                  <a:cubicBezTo>
                    <a:pt x="1776" y="1192"/>
                    <a:pt x="1831" y="1133"/>
                    <a:pt x="1817" y="1064"/>
                  </a:cubicBezTo>
                  <a:cubicBezTo>
                    <a:pt x="1759" y="890"/>
                    <a:pt x="1663" y="735"/>
                    <a:pt x="1547" y="619"/>
                  </a:cubicBezTo>
                  <a:cubicBezTo>
                    <a:pt x="1431" y="484"/>
                    <a:pt x="1296" y="368"/>
                    <a:pt x="1141" y="271"/>
                  </a:cubicBezTo>
                  <a:cubicBezTo>
                    <a:pt x="851" y="98"/>
                    <a:pt x="503" y="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3" name="Google Shape;3161;p78">
              <a:extLst>
                <a:ext uri="{FF2B5EF4-FFF2-40B4-BE49-F238E27FC236}">
                  <a16:creationId xmlns:a16="http://schemas.microsoft.com/office/drawing/2014/main" id="{320C73D2-ACBE-C2F0-6388-4AFA2992646A}"/>
                </a:ext>
              </a:extLst>
            </p:cNvPr>
            <p:cNvSpPr/>
            <p:nvPr/>
          </p:nvSpPr>
          <p:spPr>
            <a:xfrm>
              <a:off x="6926150" y="1981000"/>
              <a:ext cx="25500" cy="13125"/>
            </a:xfrm>
            <a:custGeom>
              <a:avLst/>
              <a:gdLst/>
              <a:ahLst/>
              <a:cxnLst/>
              <a:rect l="l" t="t" r="r" b="b"/>
              <a:pathLst>
                <a:path w="1020" h="525" extrusionOk="0">
                  <a:moveTo>
                    <a:pt x="301" y="1"/>
                  </a:moveTo>
                  <a:cubicBezTo>
                    <a:pt x="225" y="1"/>
                    <a:pt x="150" y="10"/>
                    <a:pt x="78" y="26"/>
                  </a:cubicBezTo>
                  <a:cubicBezTo>
                    <a:pt x="0" y="65"/>
                    <a:pt x="39" y="200"/>
                    <a:pt x="136" y="200"/>
                  </a:cubicBezTo>
                  <a:cubicBezTo>
                    <a:pt x="184" y="187"/>
                    <a:pt x="231" y="180"/>
                    <a:pt x="279" y="180"/>
                  </a:cubicBezTo>
                  <a:cubicBezTo>
                    <a:pt x="367" y="180"/>
                    <a:pt x="454" y="201"/>
                    <a:pt x="541" y="239"/>
                  </a:cubicBezTo>
                  <a:cubicBezTo>
                    <a:pt x="677" y="316"/>
                    <a:pt x="793" y="393"/>
                    <a:pt x="909" y="509"/>
                  </a:cubicBezTo>
                  <a:cubicBezTo>
                    <a:pt x="919" y="520"/>
                    <a:pt x="933" y="525"/>
                    <a:pt x="947" y="525"/>
                  </a:cubicBezTo>
                  <a:cubicBezTo>
                    <a:pt x="983" y="525"/>
                    <a:pt x="1019" y="493"/>
                    <a:pt x="1005" y="451"/>
                  </a:cubicBezTo>
                  <a:cubicBezTo>
                    <a:pt x="947" y="258"/>
                    <a:pt x="812" y="123"/>
                    <a:pt x="619" y="65"/>
                  </a:cubicBezTo>
                  <a:cubicBezTo>
                    <a:pt x="517" y="20"/>
                    <a:pt x="408" y="1"/>
                    <a:pt x="3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4" name="Google Shape;3162;p78">
              <a:extLst>
                <a:ext uri="{FF2B5EF4-FFF2-40B4-BE49-F238E27FC236}">
                  <a16:creationId xmlns:a16="http://schemas.microsoft.com/office/drawing/2014/main" id="{89F1171D-E52B-FC6B-EBB2-1B6EF7DD8202}"/>
                </a:ext>
              </a:extLst>
            </p:cNvPr>
            <p:cNvSpPr/>
            <p:nvPr/>
          </p:nvSpPr>
          <p:spPr>
            <a:xfrm>
              <a:off x="6917625" y="1918950"/>
              <a:ext cx="55150" cy="21075"/>
            </a:xfrm>
            <a:custGeom>
              <a:avLst/>
              <a:gdLst/>
              <a:ahLst/>
              <a:cxnLst/>
              <a:rect l="l" t="t" r="r" b="b"/>
              <a:pathLst>
                <a:path w="2206" h="843" extrusionOk="0">
                  <a:moveTo>
                    <a:pt x="689" y="0"/>
                  </a:moveTo>
                  <a:cubicBezTo>
                    <a:pt x="471" y="0"/>
                    <a:pt x="255" y="49"/>
                    <a:pt x="51" y="151"/>
                  </a:cubicBezTo>
                  <a:cubicBezTo>
                    <a:pt x="1" y="185"/>
                    <a:pt x="24" y="293"/>
                    <a:pt x="83" y="293"/>
                  </a:cubicBezTo>
                  <a:cubicBezTo>
                    <a:pt x="91" y="293"/>
                    <a:pt x="100" y="291"/>
                    <a:pt x="109" y="286"/>
                  </a:cubicBezTo>
                  <a:cubicBezTo>
                    <a:pt x="255" y="235"/>
                    <a:pt x="408" y="210"/>
                    <a:pt x="560" y="210"/>
                  </a:cubicBezTo>
                  <a:cubicBezTo>
                    <a:pt x="752" y="210"/>
                    <a:pt x="942" y="249"/>
                    <a:pt x="1114" y="325"/>
                  </a:cubicBezTo>
                  <a:cubicBezTo>
                    <a:pt x="1288" y="383"/>
                    <a:pt x="1443" y="479"/>
                    <a:pt x="1578" y="576"/>
                  </a:cubicBezTo>
                  <a:cubicBezTo>
                    <a:pt x="1733" y="672"/>
                    <a:pt x="1868" y="750"/>
                    <a:pt x="2042" y="827"/>
                  </a:cubicBezTo>
                  <a:cubicBezTo>
                    <a:pt x="2060" y="838"/>
                    <a:pt x="2077" y="843"/>
                    <a:pt x="2093" y="843"/>
                  </a:cubicBezTo>
                  <a:cubicBezTo>
                    <a:pt x="2163" y="843"/>
                    <a:pt x="2205" y="751"/>
                    <a:pt x="2158" y="672"/>
                  </a:cubicBezTo>
                  <a:cubicBezTo>
                    <a:pt x="2003" y="537"/>
                    <a:pt x="1849" y="421"/>
                    <a:pt x="1675" y="325"/>
                  </a:cubicBezTo>
                  <a:cubicBezTo>
                    <a:pt x="1520" y="228"/>
                    <a:pt x="1327" y="151"/>
                    <a:pt x="1153" y="73"/>
                  </a:cubicBezTo>
                  <a:cubicBezTo>
                    <a:pt x="1000" y="25"/>
                    <a:pt x="844"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5" name="Google Shape;3163;p78">
              <a:extLst>
                <a:ext uri="{FF2B5EF4-FFF2-40B4-BE49-F238E27FC236}">
                  <a16:creationId xmlns:a16="http://schemas.microsoft.com/office/drawing/2014/main" id="{BDA8FD83-C3F2-16EF-B0CD-EE233F065592}"/>
                </a:ext>
              </a:extLst>
            </p:cNvPr>
            <p:cNvSpPr/>
            <p:nvPr/>
          </p:nvSpPr>
          <p:spPr>
            <a:xfrm>
              <a:off x="7039175" y="2041925"/>
              <a:ext cx="38200" cy="19325"/>
            </a:xfrm>
            <a:custGeom>
              <a:avLst/>
              <a:gdLst/>
              <a:ahLst/>
              <a:cxnLst/>
              <a:rect l="l" t="t" r="r" b="b"/>
              <a:pathLst>
                <a:path w="1528" h="773" extrusionOk="0">
                  <a:moveTo>
                    <a:pt x="1045" y="0"/>
                  </a:moveTo>
                  <a:cubicBezTo>
                    <a:pt x="972" y="0"/>
                    <a:pt x="900" y="15"/>
                    <a:pt x="832" y="44"/>
                  </a:cubicBezTo>
                  <a:cubicBezTo>
                    <a:pt x="523" y="121"/>
                    <a:pt x="233" y="333"/>
                    <a:pt x="59" y="604"/>
                  </a:cubicBezTo>
                  <a:cubicBezTo>
                    <a:pt x="1" y="677"/>
                    <a:pt x="86" y="772"/>
                    <a:pt x="165" y="772"/>
                  </a:cubicBezTo>
                  <a:cubicBezTo>
                    <a:pt x="190" y="772"/>
                    <a:pt x="214" y="763"/>
                    <a:pt x="233" y="739"/>
                  </a:cubicBezTo>
                  <a:lnTo>
                    <a:pt x="233" y="759"/>
                  </a:lnTo>
                  <a:cubicBezTo>
                    <a:pt x="388" y="546"/>
                    <a:pt x="600" y="372"/>
                    <a:pt x="871" y="295"/>
                  </a:cubicBezTo>
                  <a:cubicBezTo>
                    <a:pt x="916" y="272"/>
                    <a:pt x="975" y="263"/>
                    <a:pt x="1035" y="263"/>
                  </a:cubicBezTo>
                  <a:cubicBezTo>
                    <a:pt x="1077" y="263"/>
                    <a:pt x="1121" y="267"/>
                    <a:pt x="1161" y="275"/>
                  </a:cubicBezTo>
                  <a:cubicBezTo>
                    <a:pt x="1199" y="275"/>
                    <a:pt x="1238" y="295"/>
                    <a:pt x="1296" y="314"/>
                  </a:cubicBezTo>
                  <a:cubicBezTo>
                    <a:pt x="1335" y="333"/>
                    <a:pt x="1354" y="372"/>
                    <a:pt x="1412" y="411"/>
                  </a:cubicBezTo>
                  <a:cubicBezTo>
                    <a:pt x="1419" y="414"/>
                    <a:pt x="1427" y="416"/>
                    <a:pt x="1435" y="416"/>
                  </a:cubicBezTo>
                  <a:cubicBezTo>
                    <a:pt x="1476" y="416"/>
                    <a:pt x="1528" y="381"/>
                    <a:pt x="1528" y="333"/>
                  </a:cubicBezTo>
                  <a:cubicBezTo>
                    <a:pt x="1528" y="179"/>
                    <a:pt x="1373" y="63"/>
                    <a:pt x="1257" y="44"/>
                  </a:cubicBezTo>
                  <a:cubicBezTo>
                    <a:pt x="1190" y="15"/>
                    <a:pt x="1117" y="0"/>
                    <a:pt x="10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6" name="Google Shape;3164;p78">
              <a:extLst>
                <a:ext uri="{FF2B5EF4-FFF2-40B4-BE49-F238E27FC236}">
                  <a16:creationId xmlns:a16="http://schemas.microsoft.com/office/drawing/2014/main" id="{D9377F35-2968-EE91-9CD6-0EA2E7495851}"/>
                </a:ext>
              </a:extLst>
            </p:cNvPr>
            <p:cNvSpPr/>
            <p:nvPr/>
          </p:nvSpPr>
          <p:spPr>
            <a:xfrm>
              <a:off x="7067400" y="2058950"/>
              <a:ext cx="20125" cy="9250"/>
            </a:xfrm>
            <a:custGeom>
              <a:avLst/>
              <a:gdLst/>
              <a:ahLst/>
              <a:cxnLst/>
              <a:rect l="l" t="t" r="r" b="b"/>
              <a:pathLst>
                <a:path w="805" h="370" extrusionOk="0">
                  <a:moveTo>
                    <a:pt x="457" y="0"/>
                  </a:moveTo>
                  <a:cubicBezTo>
                    <a:pt x="341" y="0"/>
                    <a:pt x="244" y="39"/>
                    <a:pt x="148" y="97"/>
                  </a:cubicBezTo>
                  <a:cubicBezTo>
                    <a:pt x="1" y="178"/>
                    <a:pt x="88" y="370"/>
                    <a:pt x="212" y="370"/>
                  </a:cubicBezTo>
                  <a:cubicBezTo>
                    <a:pt x="235" y="370"/>
                    <a:pt x="259" y="363"/>
                    <a:pt x="283" y="348"/>
                  </a:cubicBezTo>
                  <a:lnTo>
                    <a:pt x="283" y="329"/>
                  </a:lnTo>
                  <a:cubicBezTo>
                    <a:pt x="298" y="329"/>
                    <a:pt x="313" y="317"/>
                    <a:pt x="338" y="302"/>
                  </a:cubicBezTo>
                  <a:lnTo>
                    <a:pt x="338" y="302"/>
                  </a:lnTo>
                  <a:cubicBezTo>
                    <a:pt x="371" y="290"/>
                    <a:pt x="404" y="287"/>
                    <a:pt x="438" y="271"/>
                  </a:cubicBezTo>
                  <a:lnTo>
                    <a:pt x="476" y="271"/>
                  </a:lnTo>
                  <a:cubicBezTo>
                    <a:pt x="534" y="290"/>
                    <a:pt x="573" y="290"/>
                    <a:pt x="611" y="290"/>
                  </a:cubicBezTo>
                  <a:lnTo>
                    <a:pt x="650" y="290"/>
                  </a:lnTo>
                  <a:cubicBezTo>
                    <a:pt x="660" y="300"/>
                    <a:pt x="674" y="305"/>
                    <a:pt x="689" y="305"/>
                  </a:cubicBezTo>
                  <a:cubicBezTo>
                    <a:pt x="703" y="305"/>
                    <a:pt x="718" y="300"/>
                    <a:pt x="727" y="290"/>
                  </a:cubicBezTo>
                  <a:cubicBezTo>
                    <a:pt x="766" y="290"/>
                    <a:pt x="805" y="232"/>
                    <a:pt x="785" y="174"/>
                  </a:cubicBezTo>
                  <a:cubicBezTo>
                    <a:pt x="785" y="135"/>
                    <a:pt x="766" y="116"/>
                    <a:pt x="727" y="97"/>
                  </a:cubicBezTo>
                  <a:cubicBezTo>
                    <a:pt x="708" y="58"/>
                    <a:pt x="689" y="39"/>
                    <a:pt x="669" y="39"/>
                  </a:cubicBezTo>
                  <a:cubicBezTo>
                    <a:pt x="631" y="20"/>
                    <a:pt x="573" y="0"/>
                    <a:pt x="5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7" name="Google Shape;3165;p78">
              <a:extLst>
                <a:ext uri="{FF2B5EF4-FFF2-40B4-BE49-F238E27FC236}">
                  <a16:creationId xmlns:a16="http://schemas.microsoft.com/office/drawing/2014/main" id="{4685EBC2-F18C-4023-DCD8-D1713EDC646D}"/>
                </a:ext>
              </a:extLst>
            </p:cNvPr>
            <p:cNvSpPr/>
            <p:nvPr/>
          </p:nvSpPr>
          <p:spPr>
            <a:xfrm>
              <a:off x="7108275" y="1996625"/>
              <a:ext cx="48625" cy="27525"/>
            </a:xfrm>
            <a:custGeom>
              <a:avLst/>
              <a:gdLst/>
              <a:ahLst/>
              <a:cxnLst/>
              <a:rect l="l" t="t" r="r" b="b"/>
              <a:pathLst>
                <a:path w="1945" h="1101" extrusionOk="0">
                  <a:moveTo>
                    <a:pt x="155" y="0"/>
                  </a:moveTo>
                  <a:cubicBezTo>
                    <a:pt x="39" y="0"/>
                    <a:pt x="1" y="174"/>
                    <a:pt x="117" y="194"/>
                  </a:cubicBezTo>
                  <a:cubicBezTo>
                    <a:pt x="426" y="252"/>
                    <a:pt x="735" y="368"/>
                    <a:pt x="1006" y="522"/>
                  </a:cubicBezTo>
                  <a:cubicBezTo>
                    <a:pt x="1160" y="599"/>
                    <a:pt x="1276" y="696"/>
                    <a:pt x="1411" y="793"/>
                  </a:cubicBezTo>
                  <a:cubicBezTo>
                    <a:pt x="1527" y="889"/>
                    <a:pt x="1663" y="986"/>
                    <a:pt x="1798" y="1083"/>
                  </a:cubicBezTo>
                  <a:cubicBezTo>
                    <a:pt x="1814" y="1095"/>
                    <a:pt x="1831" y="1100"/>
                    <a:pt x="1846" y="1100"/>
                  </a:cubicBezTo>
                  <a:cubicBezTo>
                    <a:pt x="1903" y="1100"/>
                    <a:pt x="1944" y="1027"/>
                    <a:pt x="1914" y="967"/>
                  </a:cubicBezTo>
                  <a:cubicBezTo>
                    <a:pt x="1836" y="812"/>
                    <a:pt x="1721" y="677"/>
                    <a:pt x="1566" y="580"/>
                  </a:cubicBezTo>
                  <a:cubicBezTo>
                    <a:pt x="1431" y="464"/>
                    <a:pt x="1295" y="368"/>
                    <a:pt x="1141" y="290"/>
                  </a:cubicBezTo>
                  <a:cubicBezTo>
                    <a:pt x="986" y="213"/>
                    <a:pt x="832" y="155"/>
                    <a:pt x="677" y="97"/>
                  </a:cubicBezTo>
                  <a:cubicBezTo>
                    <a:pt x="503" y="58"/>
                    <a:pt x="329" y="2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8" name="Google Shape;3166;p78">
              <a:extLst>
                <a:ext uri="{FF2B5EF4-FFF2-40B4-BE49-F238E27FC236}">
                  <a16:creationId xmlns:a16="http://schemas.microsoft.com/office/drawing/2014/main" id="{DAD74574-87AD-438C-CE4A-EFDAAFC4F21F}"/>
                </a:ext>
              </a:extLst>
            </p:cNvPr>
            <p:cNvSpPr/>
            <p:nvPr/>
          </p:nvSpPr>
          <p:spPr>
            <a:xfrm>
              <a:off x="6959550" y="2194450"/>
              <a:ext cx="36100" cy="25025"/>
            </a:xfrm>
            <a:custGeom>
              <a:avLst/>
              <a:gdLst/>
              <a:ahLst/>
              <a:cxnLst/>
              <a:rect l="l" t="t" r="r" b="b"/>
              <a:pathLst>
                <a:path w="1444" h="1001" extrusionOk="0">
                  <a:moveTo>
                    <a:pt x="1327" y="0"/>
                  </a:moveTo>
                  <a:cubicBezTo>
                    <a:pt x="1315" y="0"/>
                    <a:pt x="1303" y="3"/>
                    <a:pt x="1292" y="10"/>
                  </a:cubicBezTo>
                  <a:cubicBezTo>
                    <a:pt x="1196" y="88"/>
                    <a:pt x="1099" y="184"/>
                    <a:pt x="1022" y="281"/>
                  </a:cubicBezTo>
                  <a:cubicBezTo>
                    <a:pt x="945" y="358"/>
                    <a:pt x="848" y="455"/>
                    <a:pt x="751" y="513"/>
                  </a:cubicBezTo>
                  <a:cubicBezTo>
                    <a:pt x="655" y="590"/>
                    <a:pt x="539" y="648"/>
                    <a:pt x="442" y="706"/>
                  </a:cubicBezTo>
                  <a:cubicBezTo>
                    <a:pt x="384" y="745"/>
                    <a:pt x="326" y="764"/>
                    <a:pt x="268" y="783"/>
                  </a:cubicBezTo>
                  <a:cubicBezTo>
                    <a:pt x="237" y="783"/>
                    <a:pt x="182" y="833"/>
                    <a:pt x="141" y="833"/>
                  </a:cubicBezTo>
                  <a:cubicBezTo>
                    <a:pt x="131" y="833"/>
                    <a:pt x="121" y="830"/>
                    <a:pt x="114" y="822"/>
                  </a:cubicBezTo>
                  <a:cubicBezTo>
                    <a:pt x="108" y="819"/>
                    <a:pt x="102" y="818"/>
                    <a:pt x="96" y="818"/>
                  </a:cubicBezTo>
                  <a:cubicBezTo>
                    <a:pt x="56" y="818"/>
                    <a:pt x="0" y="866"/>
                    <a:pt x="17" y="899"/>
                  </a:cubicBezTo>
                  <a:cubicBezTo>
                    <a:pt x="36" y="977"/>
                    <a:pt x="109" y="1001"/>
                    <a:pt x="189" y="1001"/>
                  </a:cubicBezTo>
                  <a:cubicBezTo>
                    <a:pt x="268" y="1001"/>
                    <a:pt x="355" y="977"/>
                    <a:pt x="404" y="957"/>
                  </a:cubicBezTo>
                  <a:cubicBezTo>
                    <a:pt x="539" y="919"/>
                    <a:pt x="693" y="861"/>
                    <a:pt x="829" y="783"/>
                  </a:cubicBezTo>
                  <a:cubicBezTo>
                    <a:pt x="945" y="706"/>
                    <a:pt x="1080" y="609"/>
                    <a:pt x="1177" y="513"/>
                  </a:cubicBezTo>
                  <a:cubicBezTo>
                    <a:pt x="1292" y="397"/>
                    <a:pt x="1389" y="262"/>
                    <a:pt x="1428" y="126"/>
                  </a:cubicBezTo>
                  <a:cubicBezTo>
                    <a:pt x="1444" y="63"/>
                    <a:pt x="1382"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3167;p78">
              <a:extLst>
                <a:ext uri="{FF2B5EF4-FFF2-40B4-BE49-F238E27FC236}">
                  <a16:creationId xmlns:a16="http://schemas.microsoft.com/office/drawing/2014/main" id="{2BB0A6B2-3485-A563-886B-08488E944856}"/>
                </a:ext>
              </a:extLst>
            </p:cNvPr>
            <p:cNvSpPr/>
            <p:nvPr/>
          </p:nvSpPr>
          <p:spPr>
            <a:xfrm>
              <a:off x="6977500" y="2210650"/>
              <a:ext cx="18250" cy="14575"/>
            </a:xfrm>
            <a:custGeom>
              <a:avLst/>
              <a:gdLst/>
              <a:ahLst/>
              <a:cxnLst/>
              <a:rect l="l" t="t" r="r" b="b"/>
              <a:pathLst>
                <a:path w="730" h="583" extrusionOk="0">
                  <a:moveTo>
                    <a:pt x="632" y="0"/>
                  </a:moveTo>
                  <a:cubicBezTo>
                    <a:pt x="594" y="0"/>
                    <a:pt x="555" y="19"/>
                    <a:pt x="516" y="39"/>
                  </a:cubicBezTo>
                  <a:lnTo>
                    <a:pt x="439" y="97"/>
                  </a:lnTo>
                  <a:lnTo>
                    <a:pt x="304" y="213"/>
                  </a:lnTo>
                  <a:cubicBezTo>
                    <a:pt x="207" y="290"/>
                    <a:pt x="130" y="367"/>
                    <a:pt x="53" y="464"/>
                  </a:cubicBezTo>
                  <a:cubicBezTo>
                    <a:pt x="1" y="516"/>
                    <a:pt x="57" y="583"/>
                    <a:pt x="125" y="583"/>
                  </a:cubicBezTo>
                  <a:cubicBezTo>
                    <a:pt x="133" y="583"/>
                    <a:pt x="141" y="582"/>
                    <a:pt x="149" y="580"/>
                  </a:cubicBezTo>
                  <a:lnTo>
                    <a:pt x="130" y="580"/>
                  </a:lnTo>
                  <a:cubicBezTo>
                    <a:pt x="246" y="522"/>
                    <a:pt x="343" y="464"/>
                    <a:pt x="439" y="406"/>
                  </a:cubicBezTo>
                  <a:lnTo>
                    <a:pt x="574" y="309"/>
                  </a:lnTo>
                  <a:lnTo>
                    <a:pt x="632" y="251"/>
                  </a:lnTo>
                  <a:cubicBezTo>
                    <a:pt x="652" y="251"/>
                    <a:pt x="671" y="232"/>
                    <a:pt x="690" y="213"/>
                  </a:cubicBezTo>
                  <a:cubicBezTo>
                    <a:pt x="710" y="193"/>
                    <a:pt x="710" y="174"/>
                    <a:pt x="710" y="155"/>
                  </a:cubicBezTo>
                  <a:cubicBezTo>
                    <a:pt x="729" y="135"/>
                    <a:pt x="729" y="97"/>
                    <a:pt x="710" y="58"/>
                  </a:cubicBezTo>
                  <a:cubicBezTo>
                    <a:pt x="690" y="19"/>
                    <a:pt x="671"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3168;p78">
              <a:extLst>
                <a:ext uri="{FF2B5EF4-FFF2-40B4-BE49-F238E27FC236}">
                  <a16:creationId xmlns:a16="http://schemas.microsoft.com/office/drawing/2014/main" id="{E2AF8128-2AE5-BA2B-EA22-00A84FB68526}"/>
                </a:ext>
              </a:extLst>
            </p:cNvPr>
            <p:cNvSpPr/>
            <p:nvPr/>
          </p:nvSpPr>
          <p:spPr>
            <a:xfrm>
              <a:off x="6647400" y="2111525"/>
              <a:ext cx="40475" cy="32950"/>
            </a:xfrm>
            <a:custGeom>
              <a:avLst/>
              <a:gdLst/>
              <a:ahLst/>
              <a:cxnLst/>
              <a:rect l="l" t="t" r="r" b="b"/>
              <a:pathLst>
                <a:path w="1619" h="1318" extrusionOk="0">
                  <a:moveTo>
                    <a:pt x="215" y="0"/>
                  </a:moveTo>
                  <a:cubicBezTo>
                    <a:pt x="156" y="0"/>
                    <a:pt x="95" y="31"/>
                    <a:pt x="77" y="100"/>
                  </a:cubicBezTo>
                  <a:lnTo>
                    <a:pt x="97" y="81"/>
                  </a:lnTo>
                  <a:lnTo>
                    <a:pt x="97" y="81"/>
                  </a:lnTo>
                  <a:cubicBezTo>
                    <a:pt x="0" y="467"/>
                    <a:pt x="155" y="873"/>
                    <a:pt x="464" y="1124"/>
                  </a:cubicBezTo>
                  <a:cubicBezTo>
                    <a:pt x="638" y="1240"/>
                    <a:pt x="831" y="1318"/>
                    <a:pt x="1024" y="1318"/>
                  </a:cubicBezTo>
                  <a:lnTo>
                    <a:pt x="1160" y="1318"/>
                  </a:lnTo>
                  <a:cubicBezTo>
                    <a:pt x="1218" y="1298"/>
                    <a:pt x="1276" y="1279"/>
                    <a:pt x="1314" y="1260"/>
                  </a:cubicBezTo>
                  <a:cubicBezTo>
                    <a:pt x="1411" y="1221"/>
                    <a:pt x="1488" y="1182"/>
                    <a:pt x="1565" y="1124"/>
                  </a:cubicBezTo>
                  <a:cubicBezTo>
                    <a:pt x="1618" y="1054"/>
                    <a:pt x="1575" y="967"/>
                    <a:pt x="1493" y="967"/>
                  </a:cubicBezTo>
                  <a:cubicBezTo>
                    <a:pt x="1485" y="967"/>
                    <a:pt x="1477" y="968"/>
                    <a:pt x="1469" y="970"/>
                  </a:cubicBezTo>
                  <a:cubicBezTo>
                    <a:pt x="1411" y="989"/>
                    <a:pt x="1334" y="1008"/>
                    <a:pt x="1256" y="1008"/>
                  </a:cubicBezTo>
                  <a:cubicBezTo>
                    <a:pt x="1218" y="1008"/>
                    <a:pt x="1179" y="989"/>
                    <a:pt x="1140" y="989"/>
                  </a:cubicBezTo>
                  <a:lnTo>
                    <a:pt x="1024" y="989"/>
                  </a:lnTo>
                  <a:cubicBezTo>
                    <a:pt x="889" y="989"/>
                    <a:pt x="754" y="931"/>
                    <a:pt x="638" y="854"/>
                  </a:cubicBezTo>
                  <a:cubicBezTo>
                    <a:pt x="425" y="680"/>
                    <a:pt x="309" y="409"/>
                    <a:pt x="348" y="120"/>
                  </a:cubicBezTo>
                  <a:cubicBezTo>
                    <a:pt x="359" y="45"/>
                    <a:pt x="288"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1" name="Google Shape;3169;p78">
              <a:extLst>
                <a:ext uri="{FF2B5EF4-FFF2-40B4-BE49-F238E27FC236}">
                  <a16:creationId xmlns:a16="http://schemas.microsoft.com/office/drawing/2014/main" id="{7651247A-51AD-45FD-620C-C93A55B3702C}"/>
                </a:ext>
              </a:extLst>
            </p:cNvPr>
            <p:cNvSpPr/>
            <p:nvPr/>
          </p:nvSpPr>
          <p:spPr>
            <a:xfrm>
              <a:off x="6602625" y="1935750"/>
              <a:ext cx="27400" cy="21700"/>
            </a:xfrm>
            <a:custGeom>
              <a:avLst/>
              <a:gdLst/>
              <a:ahLst/>
              <a:cxnLst/>
              <a:rect l="l" t="t" r="r" b="b"/>
              <a:pathLst>
                <a:path w="1096" h="868" extrusionOk="0">
                  <a:moveTo>
                    <a:pt x="999" y="0"/>
                  </a:moveTo>
                  <a:cubicBezTo>
                    <a:pt x="554" y="0"/>
                    <a:pt x="168" y="368"/>
                    <a:pt x="13" y="773"/>
                  </a:cubicBezTo>
                  <a:cubicBezTo>
                    <a:pt x="0" y="825"/>
                    <a:pt x="48" y="868"/>
                    <a:pt x="92" y="868"/>
                  </a:cubicBezTo>
                  <a:cubicBezTo>
                    <a:pt x="114" y="868"/>
                    <a:pt x="136" y="857"/>
                    <a:pt x="149" y="831"/>
                  </a:cubicBezTo>
                  <a:cubicBezTo>
                    <a:pt x="226" y="638"/>
                    <a:pt x="342" y="503"/>
                    <a:pt x="496" y="387"/>
                  </a:cubicBezTo>
                  <a:cubicBezTo>
                    <a:pt x="670" y="271"/>
                    <a:pt x="844" y="194"/>
                    <a:pt x="1018" y="136"/>
                  </a:cubicBezTo>
                  <a:cubicBezTo>
                    <a:pt x="1095" y="116"/>
                    <a:pt x="1076"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2" name="Google Shape;3170;p78">
              <a:extLst>
                <a:ext uri="{FF2B5EF4-FFF2-40B4-BE49-F238E27FC236}">
                  <a16:creationId xmlns:a16="http://schemas.microsoft.com/office/drawing/2014/main" id="{FD4D3A58-F879-5505-33B0-E135659A05F4}"/>
                </a:ext>
              </a:extLst>
            </p:cNvPr>
            <p:cNvSpPr/>
            <p:nvPr/>
          </p:nvSpPr>
          <p:spPr>
            <a:xfrm>
              <a:off x="6618400" y="1953150"/>
              <a:ext cx="22725" cy="20275"/>
            </a:xfrm>
            <a:custGeom>
              <a:avLst/>
              <a:gdLst/>
              <a:ahLst/>
              <a:cxnLst/>
              <a:rect l="l" t="t" r="r" b="b"/>
              <a:pathLst>
                <a:path w="909" h="811" extrusionOk="0">
                  <a:moveTo>
                    <a:pt x="696" y="0"/>
                  </a:moveTo>
                  <a:cubicBezTo>
                    <a:pt x="638" y="0"/>
                    <a:pt x="600" y="0"/>
                    <a:pt x="542" y="19"/>
                  </a:cubicBezTo>
                  <a:cubicBezTo>
                    <a:pt x="445" y="58"/>
                    <a:pt x="349" y="116"/>
                    <a:pt x="271" y="174"/>
                  </a:cubicBezTo>
                  <a:cubicBezTo>
                    <a:pt x="117" y="309"/>
                    <a:pt x="20" y="503"/>
                    <a:pt x="1" y="696"/>
                  </a:cubicBezTo>
                  <a:cubicBezTo>
                    <a:pt x="1" y="771"/>
                    <a:pt x="61" y="811"/>
                    <a:pt x="121" y="811"/>
                  </a:cubicBezTo>
                  <a:cubicBezTo>
                    <a:pt x="168" y="811"/>
                    <a:pt x="215" y="786"/>
                    <a:pt x="233" y="734"/>
                  </a:cubicBezTo>
                  <a:lnTo>
                    <a:pt x="233" y="677"/>
                  </a:lnTo>
                  <a:cubicBezTo>
                    <a:pt x="233" y="638"/>
                    <a:pt x="252" y="599"/>
                    <a:pt x="271" y="561"/>
                  </a:cubicBezTo>
                  <a:lnTo>
                    <a:pt x="271" y="522"/>
                  </a:lnTo>
                  <a:lnTo>
                    <a:pt x="291" y="483"/>
                  </a:lnTo>
                  <a:lnTo>
                    <a:pt x="310" y="445"/>
                  </a:lnTo>
                  <a:cubicBezTo>
                    <a:pt x="329" y="425"/>
                    <a:pt x="368" y="387"/>
                    <a:pt x="387" y="367"/>
                  </a:cubicBezTo>
                  <a:lnTo>
                    <a:pt x="407" y="348"/>
                  </a:lnTo>
                  <a:lnTo>
                    <a:pt x="426" y="348"/>
                  </a:lnTo>
                  <a:cubicBezTo>
                    <a:pt x="464" y="329"/>
                    <a:pt x="503" y="309"/>
                    <a:pt x="522" y="290"/>
                  </a:cubicBezTo>
                  <a:lnTo>
                    <a:pt x="561" y="290"/>
                  </a:lnTo>
                  <a:cubicBezTo>
                    <a:pt x="580" y="271"/>
                    <a:pt x="600" y="271"/>
                    <a:pt x="619" y="271"/>
                  </a:cubicBezTo>
                  <a:lnTo>
                    <a:pt x="716" y="232"/>
                  </a:lnTo>
                  <a:lnTo>
                    <a:pt x="832" y="232"/>
                  </a:lnTo>
                  <a:lnTo>
                    <a:pt x="851" y="213"/>
                  </a:lnTo>
                  <a:cubicBezTo>
                    <a:pt x="909" y="174"/>
                    <a:pt x="909" y="97"/>
                    <a:pt x="870" y="58"/>
                  </a:cubicBezTo>
                  <a:cubicBezTo>
                    <a:pt x="851" y="19"/>
                    <a:pt x="812" y="0"/>
                    <a:pt x="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3" name="Google Shape;3171;p78">
              <a:extLst>
                <a:ext uri="{FF2B5EF4-FFF2-40B4-BE49-F238E27FC236}">
                  <a16:creationId xmlns:a16="http://schemas.microsoft.com/office/drawing/2014/main" id="{93377B36-783B-A6B3-2DB0-42B24089D5FD}"/>
                </a:ext>
              </a:extLst>
            </p:cNvPr>
            <p:cNvSpPr/>
            <p:nvPr/>
          </p:nvSpPr>
          <p:spPr>
            <a:xfrm>
              <a:off x="6996675" y="1823750"/>
              <a:ext cx="17825" cy="32375"/>
            </a:xfrm>
            <a:custGeom>
              <a:avLst/>
              <a:gdLst/>
              <a:ahLst/>
              <a:cxnLst/>
              <a:rect l="l" t="t" r="r" b="b"/>
              <a:pathLst>
                <a:path w="713" h="1295" extrusionOk="0">
                  <a:moveTo>
                    <a:pt x="166" y="1"/>
                  </a:moveTo>
                  <a:cubicBezTo>
                    <a:pt x="140" y="1"/>
                    <a:pt x="114" y="12"/>
                    <a:pt x="97" y="36"/>
                  </a:cubicBezTo>
                  <a:cubicBezTo>
                    <a:pt x="59" y="94"/>
                    <a:pt x="39" y="152"/>
                    <a:pt x="39" y="210"/>
                  </a:cubicBezTo>
                  <a:cubicBezTo>
                    <a:pt x="20" y="268"/>
                    <a:pt x="1" y="326"/>
                    <a:pt x="20" y="384"/>
                  </a:cubicBezTo>
                  <a:cubicBezTo>
                    <a:pt x="20" y="500"/>
                    <a:pt x="39" y="635"/>
                    <a:pt x="78" y="732"/>
                  </a:cubicBezTo>
                  <a:cubicBezTo>
                    <a:pt x="136" y="847"/>
                    <a:pt x="194" y="963"/>
                    <a:pt x="252" y="1060"/>
                  </a:cubicBezTo>
                  <a:cubicBezTo>
                    <a:pt x="329" y="1157"/>
                    <a:pt x="426" y="1253"/>
                    <a:pt x="542" y="1292"/>
                  </a:cubicBezTo>
                  <a:cubicBezTo>
                    <a:pt x="550" y="1294"/>
                    <a:pt x="559" y="1294"/>
                    <a:pt x="567" y="1294"/>
                  </a:cubicBezTo>
                  <a:cubicBezTo>
                    <a:pt x="651" y="1294"/>
                    <a:pt x="712" y="1208"/>
                    <a:pt x="677" y="1137"/>
                  </a:cubicBezTo>
                  <a:lnTo>
                    <a:pt x="658" y="1137"/>
                  </a:lnTo>
                  <a:cubicBezTo>
                    <a:pt x="600" y="1041"/>
                    <a:pt x="542" y="963"/>
                    <a:pt x="484" y="886"/>
                  </a:cubicBezTo>
                  <a:cubicBezTo>
                    <a:pt x="426" y="809"/>
                    <a:pt x="387" y="732"/>
                    <a:pt x="349" y="654"/>
                  </a:cubicBezTo>
                  <a:cubicBezTo>
                    <a:pt x="329" y="596"/>
                    <a:pt x="329" y="558"/>
                    <a:pt x="310" y="500"/>
                  </a:cubicBezTo>
                  <a:cubicBezTo>
                    <a:pt x="310" y="461"/>
                    <a:pt x="291" y="422"/>
                    <a:pt x="291" y="384"/>
                  </a:cubicBezTo>
                  <a:cubicBezTo>
                    <a:pt x="291" y="345"/>
                    <a:pt x="291" y="306"/>
                    <a:pt x="291" y="287"/>
                  </a:cubicBezTo>
                  <a:cubicBezTo>
                    <a:pt x="291" y="268"/>
                    <a:pt x="271" y="248"/>
                    <a:pt x="271" y="229"/>
                  </a:cubicBezTo>
                  <a:cubicBezTo>
                    <a:pt x="271" y="171"/>
                    <a:pt x="252" y="113"/>
                    <a:pt x="252" y="55"/>
                  </a:cubicBezTo>
                  <a:cubicBezTo>
                    <a:pt x="241" y="22"/>
                    <a:pt x="203" y="1"/>
                    <a:pt x="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4" name="Google Shape;3172;p78">
              <a:extLst>
                <a:ext uri="{FF2B5EF4-FFF2-40B4-BE49-F238E27FC236}">
                  <a16:creationId xmlns:a16="http://schemas.microsoft.com/office/drawing/2014/main" id="{E2CFCAE0-3215-3707-D6FC-ED5E7EAC5912}"/>
                </a:ext>
              </a:extLst>
            </p:cNvPr>
            <p:cNvSpPr/>
            <p:nvPr/>
          </p:nvSpPr>
          <p:spPr>
            <a:xfrm>
              <a:off x="7008750" y="1829225"/>
              <a:ext cx="10300" cy="20775"/>
            </a:xfrm>
            <a:custGeom>
              <a:avLst/>
              <a:gdLst/>
              <a:ahLst/>
              <a:cxnLst/>
              <a:rect l="l" t="t" r="r" b="b"/>
              <a:pathLst>
                <a:path w="412" h="831" extrusionOk="0">
                  <a:moveTo>
                    <a:pt x="143" y="1"/>
                  </a:moveTo>
                  <a:cubicBezTo>
                    <a:pt x="121" y="1"/>
                    <a:pt x="98" y="9"/>
                    <a:pt x="78" y="29"/>
                  </a:cubicBezTo>
                  <a:cubicBezTo>
                    <a:pt x="39" y="49"/>
                    <a:pt x="20" y="87"/>
                    <a:pt x="20" y="126"/>
                  </a:cubicBezTo>
                  <a:cubicBezTo>
                    <a:pt x="1" y="165"/>
                    <a:pt x="1" y="203"/>
                    <a:pt x="1" y="242"/>
                  </a:cubicBezTo>
                  <a:cubicBezTo>
                    <a:pt x="1" y="319"/>
                    <a:pt x="20" y="377"/>
                    <a:pt x="39" y="455"/>
                  </a:cubicBezTo>
                  <a:cubicBezTo>
                    <a:pt x="59" y="590"/>
                    <a:pt x="136" y="706"/>
                    <a:pt x="233" y="802"/>
                  </a:cubicBezTo>
                  <a:cubicBezTo>
                    <a:pt x="252" y="822"/>
                    <a:pt x="275" y="831"/>
                    <a:pt x="296" y="831"/>
                  </a:cubicBezTo>
                  <a:cubicBezTo>
                    <a:pt x="358" y="831"/>
                    <a:pt x="411" y="758"/>
                    <a:pt x="368" y="686"/>
                  </a:cubicBezTo>
                  <a:lnTo>
                    <a:pt x="329" y="667"/>
                  </a:lnTo>
                  <a:cubicBezTo>
                    <a:pt x="310" y="628"/>
                    <a:pt x="310" y="609"/>
                    <a:pt x="291" y="590"/>
                  </a:cubicBezTo>
                  <a:lnTo>
                    <a:pt x="291" y="571"/>
                  </a:lnTo>
                  <a:lnTo>
                    <a:pt x="271" y="532"/>
                  </a:lnTo>
                  <a:cubicBezTo>
                    <a:pt x="252" y="474"/>
                    <a:pt x="233" y="416"/>
                    <a:pt x="233" y="358"/>
                  </a:cubicBezTo>
                  <a:lnTo>
                    <a:pt x="233" y="319"/>
                  </a:lnTo>
                  <a:lnTo>
                    <a:pt x="233" y="242"/>
                  </a:lnTo>
                  <a:cubicBezTo>
                    <a:pt x="233" y="203"/>
                    <a:pt x="233" y="184"/>
                    <a:pt x="233" y="165"/>
                  </a:cubicBezTo>
                  <a:cubicBezTo>
                    <a:pt x="233" y="126"/>
                    <a:pt x="233" y="107"/>
                    <a:pt x="233" y="87"/>
                  </a:cubicBezTo>
                  <a:lnTo>
                    <a:pt x="233" y="68"/>
                  </a:lnTo>
                  <a:cubicBezTo>
                    <a:pt x="220" y="30"/>
                    <a:pt x="183" y="1"/>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5" name="Google Shape;3173;p78">
              <a:extLst>
                <a:ext uri="{FF2B5EF4-FFF2-40B4-BE49-F238E27FC236}">
                  <a16:creationId xmlns:a16="http://schemas.microsoft.com/office/drawing/2014/main" id="{623BED65-06A4-D3B2-2D57-7D29F08DA330}"/>
                </a:ext>
              </a:extLst>
            </p:cNvPr>
            <p:cNvSpPr/>
            <p:nvPr/>
          </p:nvSpPr>
          <p:spPr>
            <a:xfrm>
              <a:off x="7059475" y="1794325"/>
              <a:ext cx="19750" cy="28400"/>
            </a:xfrm>
            <a:custGeom>
              <a:avLst/>
              <a:gdLst/>
              <a:ahLst/>
              <a:cxnLst/>
              <a:rect l="l" t="t" r="r" b="b"/>
              <a:pathLst>
                <a:path w="790" h="1136" extrusionOk="0">
                  <a:moveTo>
                    <a:pt x="395" y="699"/>
                  </a:moveTo>
                  <a:lnTo>
                    <a:pt x="395" y="699"/>
                  </a:lnTo>
                  <a:cubicBezTo>
                    <a:pt x="394" y="699"/>
                    <a:pt x="391" y="702"/>
                    <a:pt x="387" y="710"/>
                  </a:cubicBezTo>
                  <a:cubicBezTo>
                    <a:pt x="387" y="719"/>
                    <a:pt x="388" y="722"/>
                    <a:pt x="389" y="722"/>
                  </a:cubicBezTo>
                  <a:cubicBezTo>
                    <a:pt x="393" y="722"/>
                    <a:pt x="398" y="699"/>
                    <a:pt x="395" y="699"/>
                  </a:cubicBezTo>
                  <a:close/>
                  <a:moveTo>
                    <a:pt x="639" y="0"/>
                  </a:moveTo>
                  <a:cubicBezTo>
                    <a:pt x="624" y="0"/>
                    <a:pt x="610" y="5"/>
                    <a:pt x="600" y="15"/>
                  </a:cubicBezTo>
                  <a:cubicBezTo>
                    <a:pt x="561" y="15"/>
                    <a:pt x="542" y="15"/>
                    <a:pt x="503" y="34"/>
                  </a:cubicBezTo>
                  <a:cubicBezTo>
                    <a:pt x="465" y="53"/>
                    <a:pt x="407" y="92"/>
                    <a:pt x="368" y="131"/>
                  </a:cubicBezTo>
                  <a:cubicBezTo>
                    <a:pt x="291" y="208"/>
                    <a:pt x="213" y="285"/>
                    <a:pt x="155" y="382"/>
                  </a:cubicBezTo>
                  <a:cubicBezTo>
                    <a:pt x="59" y="575"/>
                    <a:pt x="1" y="788"/>
                    <a:pt x="20" y="1000"/>
                  </a:cubicBezTo>
                  <a:cubicBezTo>
                    <a:pt x="20" y="1078"/>
                    <a:pt x="78" y="1136"/>
                    <a:pt x="155" y="1136"/>
                  </a:cubicBezTo>
                  <a:cubicBezTo>
                    <a:pt x="233" y="1136"/>
                    <a:pt x="291" y="1078"/>
                    <a:pt x="291" y="1000"/>
                  </a:cubicBezTo>
                  <a:lnTo>
                    <a:pt x="349" y="1000"/>
                  </a:lnTo>
                  <a:lnTo>
                    <a:pt x="349" y="942"/>
                  </a:lnTo>
                  <a:lnTo>
                    <a:pt x="349" y="904"/>
                  </a:lnTo>
                  <a:cubicBezTo>
                    <a:pt x="349" y="865"/>
                    <a:pt x="368" y="826"/>
                    <a:pt x="368" y="768"/>
                  </a:cubicBezTo>
                  <a:cubicBezTo>
                    <a:pt x="387" y="749"/>
                    <a:pt x="387" y="730"/>
                    <a:pt x="387" y="710"/>
                  </a:cubicBezTo>
                  <a:lnTo>
                    <a:pt x="387" y="672"/>
                  </a:lnTo>
                  <a:cubicBezTo>
                    <a:pt x="407" y="633"/>
                    <a:pt x="426" y="594"/>
                    <a:pt x="465" y="556"/>
                  </a:cubicBezTo>
                  <a:lnTo>
                    <a:pt x="542" y="440"/>
                  </a:lnTo>
                  <a:lnTo>
                    <a:pt x="561" y="421"/>
                  </a:lnTo>
                  <a:lnTo>
                    <a:pt x="600" y="363"/>
                  </a:lnTo>
                  <a:cubicBezTo>
                    <a:pt x="600" y="363"/>
                    <a:pt x="619" y="343"/>
                    <a:pt x="619" y="324"/>
                  </a:cubicBezTo>
                  <a:cubicBezTo>
                    <a:pt x="633" y="310"/>
                    <a:pt x="647" y="297"/>
                    <a:pt x="640" y="297"/>
                  </a:cubicBezTo>
                  <a:lnTo>
                    <a:pt x="640" y="297"/>
                  </a:lnTo>
                  <a:cubicBezTo>
                    <a:pt x="637" y="297"/>
                    <a:pt x="631" y="299"/>
                    <a:pt x="619" y="305"/>
                  </a:cubicBezTo>
                  <a:lnTo>
                    <a:pt x="677" y="266"/>
                  </a:lnTo>
                  <a:cubicBezTo>
                    <a:pt x="697" y="227"/>
                    <a:pt x="697" y="227"/>
                    <a:pt x="716" y="208"/>
                  </a:cubicBezTo>
                  <a:cubicBezTo>
                    <a:pt x="735" y="189"/>
                    <a:pt x="755" y="169"/>
                    <a:pt x="755" y="150"/>
                  </a:cubicBezTo>
                  <a:cubicBezTo>
                    <a:pt x="789" y="81"/>
                    <a:pt x="762" y="12"/>
                    <a:pt x="700" y="12"/>
                  </a:cubicBezTo>
                  <a:cubicBezTo>
                    <a:pt x="693" y="12"/>
                    <a:pt x="685" y="13"/>
                    <a:pt x="677" y="15"/>
                  </a:cubicBezTo>
                  <a:cubicBezTo>
                    <a:pt x="668" y="5"/>
                    <a:pt x="653" y="0"/>
                    <a:pt x="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6" name="Google Shape;3174;p78">
              <a:extLst>
                <a:ext uri="{FF2B5EF4-FFF2-40B4-BE49-F238E27FC236}">
                  <a16:creationId xmlns:a16="http://schemas.microsoft.com/office/drawing/2014/main" id="{697FAAD1-52ED-8796-A5BC-FB0F048E2E60}"/>
                </a:ext>
              </a:extLst>
            </p:cNvPr>
            <p:cNvSpPr/>
            <p:nvPr/>
          </p:nvSpPr>
          <p:spPr>
            <a:xfrm>
              <a:off x="7198625" y="1777300"/>
              <a:ext cx="27550" cy="16325"/>
            </a:xfrm>
            <a:custGeom>
              <a:avLst/>
              <a:gdLst/>
              <a:ahLst/>
              <a:cxnLst/>
              <a:rect l="l" t="t" r="r" b="b"/>
              <a:pathLst>
                <a:path w="1102" h="653" extrusionOk="0">
                  <a:moveTo>
                    <a:pt x="116" y="0"/>
                  </a:moveTo>
                  <a:cubicBezTo>
                    <a:pt x="20" y="19"/>
                    <a:pt x="0" y="135"/>
                    <a:pt x="78" y="193"/>
                  </a:cubicBezTo>
                  <a:lnTo>
                    <a:pt x="97" y="251"/>
                  </a:lnTo>
                  <a:lnTo>
                    <a:pt x="116" y="251"/>
                  </a:lnTo>
                  <a:cubicBezTo>
                    <a:pt x="136" y="251"/>
                    <a:pt x="155" y="271"/>
                    <a:pt x="174" y="271"/>
                  </a:cubicBezTo>
                  <a:lnTo>
                    <a:pt x="232" y="290"/>
                  </a:lnTo>
                  <a:cubicBezTo>
                    <a:pt x="271" y="290"/>
                    <a:pt x="309" y="309"/>
                    <a:pt x="348" y="329"/>
                  </a:cubicBezTo>
                  <a:lnTo>
                    <a:pt x="387" y="348"/>
                  </a:lnTo>
                  <a:lnTo>
                    <a:pt x="425" y="348"/>
                  </a:lnTo>
                  <a:lnTo>
                    <a:pt x="522" y="406"/>
                  </a:lnTo>
                  <a:cubicBezTo>
                    <a:pt x="561" y="425"/>
                    <a:pt x="599" y="445"/>
                    <a:pt x="638" y="464"/>
                  </a:cubicBezTo>
                  <a:lnTo>
                    <a:pt x="657" y="483"/>
                  </a:lnTo>
                  <a:lnTo>
                    <a:pt x="696" y="522"/>
                  </a:lnTo>
                  <a:lnTo>
                    <a:pt x="735" y="541"/>
                  </a:lnTo>
                  <a:lnTo>
                    <a:pt x="793" y="580"/>
                  </a:lnTo>
                  <a:cubicBezTo>
                    <a:pt x="812" y="599"/>
                    <a:pt x="831" y="618"/>
                    <a:pt x="851" y="638"/>
                  </a:cubicBezTo>
                  <a:cubicBezTo>
                    <a:pt x="870" y="647"/>
                    <a:pt x="889" y="652"/>
                    <a:pt x="909" y="652"/>
                  </a:cubicBezTo>
                  <a:cubicBezTo>
                    <a:pt x="928" y="652"/>
                    <a:pt x="947" y="647"/>
                    <a:pt x="967" y="638"/>
                  </a:cubicBezTo>
                  <a:cubicBezTo>
                    <a:pt x="1025" y="638"/>
                    <a:pt x="1044" y="599"/>
                    <a:pt x="1063" y="560"/>
                  </a:cubicBezTo>
                  <a:cubicBezTo>
                    <a:pt x="1102" y="445"/>
                    <a:pt x="986" y="329"/>
                    <a:pt x="909" y="271"/>
                  </a:cubicBezTo>
                  <a:cubicBezTo>
                    <a:pt x="831" y="213"/>
                    <a:pt x="754" y="155"/>
                    <a:pt x="657" y="116"/>
                  </a:cubicBezTo>
                  <a:cubicBezTo>
                    <a:pt x="580" y="77"/>
                    <a:pt x="503" y="39"/>
                    <a:pt x="406" y="19"/>
                  </a:cubicBezTo>
                  <a:cubicBezTo>
                    <a:pt x="348" y="0"/>
                    <a:pt x="309"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014CB1C-2F96-B166-C7A2-2E50A5F6BFB2}"/>
              </a:ext>
            </a:extLst>
          </p:cNvPr>
          <p:cNvSpPr txBox="1"/>
          <p:nvPr/>
        </p:nvSpPr>
        <p:spPr>
          <a:xfrm>
            <a:off x="780713" y="1039866"/>
            <a:ext cx="7500926"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Due to lack of knowledge about Crops health , many crops get affected by the diseases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Due to Improper communication Landlord and small Farmer get in a dispute and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Buying Tools at low price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Weather Reports desired undesired</a:t>
            </a:r>
          </a:p>
        </p:txBody>
      </p:sp>
    </p:spTree>
    <p:extLst>
      <p:ext uri="{BB962C8B-B14F-4D97-AF65-F5344CB8AC3E}">
        <p14:creationId xmlns:p14="http://schemas.microsoft.com/office/powerpoint/2010/main" val="236798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60"/>
          <p:cNvSpPr txBox="1">
            <a:spLocks noGrp="1"/>
          </p:cNvSpPr>
          <p:nvPr>
            <p:ph type="title"/>
          </p:nvPr>
        </p:nvSpPr>
        <p:spPr>
          <a:xfrm>
            <a:off x="1581040" y="1669212"/>
            <a:ext cx="5742000" cy="5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FEATURES</a:t>
            </a:r>
            <a:endParaRPr dirty="0"/>
          </a:p>
        </p:txBody>
      </p:sp>
      <p:sp>
        <p:nvSpPr>
          <p:cNvPr id="1163" name="Google Shape;1163;p60"/>
          <p:cNvSpPr/>
          <p:nvPr/>
        </p:nvSpPr>
        <p:spPr>
          <a:xfrm>
            <a:off x="3738546" y="670988"/>
            <a:ext cx="1394841" cy="983711"/>
          </a:xfrm>
          <a:custGeom>
            <a:avLst/>
            <a:gdLst/>
            <a:ahLst/>
            <a:cxnLst/>
            <a:rect l="l" t="t" r="r" b="b"/>
            <a:pathLst>
              <a:path w="21469" h="15141" extrusionOk="0">
                <a:moveTo>
                  <a:pt x="14579" y="1"/>
                </a:moveTo>
                <a:cubicBezTo>
                  <a:pt x="14135" y="1"/>
                  <a:pt x="13692" y="13"/>
                  <a:pt x="13255" y="18"/>
                </a:cubicBezTo>
                <a:lnTo>
                  <a:pt x="12900" y="18"/>
                </a:lnTo>
                <a:cubicBezTo>
                  <a:pt x="12736" y="16"/>
                  <a:pt x="12573" y="15"/>
                  <a:pt x="12409" y="15"/>
                </a:cubicBezTo>
                <a:cubicBezTo>
                  <a:pt x="11285" y="15"/>
                  <a:pt x="10160" y="70"/>
                  <a:pt x="9036" y="168"/>
                </a:cubicBezTo>
                <a:cubicBezTo>
                  <a:pt x="8868" y="186"/>
                  <a:pt x="8681" y="186"/>
                  <a:pt x="8494" y="205"/>
                </a:cubicBezTo>
                <a:cubicBezTo>
                  <a:pt x="7934" y="242"/>
                  <a:pt x="7318" y="298"/>
                  <a:pt x="6833" y="541"/>
                </a:cubicBezTo>
                <a:cubicBezTo>
                  <a:pt x="6310" y="784"/>
                  <a:pt x="5862" y="877"/>
                  <a:pt x="5265" y="1138"/>
                </a:cubicBezTo>
                <a:cubicBezTo>
                  <a:pt x="5227" y="1157"/>
                  <a:pt x="5190" y="1176"/>
                  <a:pt x="5134" y="1194"/>
                </a:cubicBezTo>
                <a:cubicBezTo>
                  <a:pt x="4966" y="1269"/>
                  <a:pt x="4798" y="1362"/>
                  <a:pt x="4611" y="1474"/>
                </a:cubicBezTo>
                <a:cubicBezTo>
                  <a:pt x="4555" y="1512"/>
                  <a:pt x="4518" y="1530"/>
                  <a:pt x="4462" y="1568"/>
                </a:cubicBezTo>
                <a:cubicBezTo>
                  <a:pt x="4369" y="1642"/>
                  <a:pt x="4257" y="1698"/>
                  <a:pt x="4163" y="1773"/>
                </a:cubicBezTo>
                <a:cubicBezTo>
                  <a:pt x="3678" y="2128"/>
                  <a:pt x="3099" y="2613"/>
                  <a:pt x="2409" y="3304"/>
                </a:cubicBezTo>
                <a:cubicBezTo>
                  <a:pt x="2017" y="3696"/>
                  <a:pt x="1681" y="4107"/>
                  <a:pt x="1401" y="4517"/>
                </a:cubicBezTo>
                <a:cubicBezTo>
                  <a:pt x="1027" y="5077"/>
                  <a:pt x="747" y="5675"/>
                  <a:pt x="542" y="6253"/>
                </a:cubicBezTo>
                <a:cubicBezTo>
                  <a:pt x="523" y="6328"/>
                  <a:pt x="486" y="6421"/>
                  <a:pt x="467" y="6496"/>
                </a:cubicBezTo>
                <a:cubicBezTo>
                  <a:pt x="0" y="8064"/>
                  <a:pt x="131" y="9539"/>
                  <a:pt x="467" y="10528"/>
                </a:cubicBezTo>
                <a:cubicBezTo>
                  <a:pt x="1008" y="12190"/>
                  <a:pt x="1289" y="14131"/>
                  <a:pt x="8793" y="14971"/>
                </a:cubicBezTo>
                <a:cubicBezTo>
                  <a:pt x="8980" y="14990"/>
                  <a:pt x="9166" y="15009"/>
                  <a:pt x="9353" y="15027"/>
                </a:cubicBezTo>
                <a:cubicBezTo>
                  <a:pt x="9428" y="15027"/>
                  <a:pt x="9521" y="15046"/>
                  <a:pt x="9596" y="15046"/>
                </a:cubicBezTo>
                <a:cubicBezTo>
                  <a:pt x="9670" y="15046"/>
                  <a:pt x="9745" y="15065"/>
                  <a:pt x="9801" y="15065"/>
                </a:cubicBezTo>
                <a:cubicBezTo>
                  <a:pt x="10455" y="15116"/>
                  <a:pt x="11068" y="15141"/>
                  <a:pt x="11642" y="15141"/>
                </a:cubicBezTo>
                <a:cubicBezTo>
                  <a:pt x="16955" y="15141"/>
                  <a:pt x="19010" y="12998"/>
                  <a:pt x="20442" y="9427"/>
                </a:cubicBezTo>
                <a:cubicBezTo>
                  <a:pt x="21469" y="6851"/>
                  <a:pt x="21133" y="3323"/>
                  <a:pt x="19079" y="1344"/>
                </a:cubicBezTo>
                <a:cubicBezTo>
                  <a:pt x="18687" y="970"/>
                  <a:pt x="18239" y="672"/>
                  <a:pt x="17716" y="466"/>
                </a:cubicBezTo>
                <a:cubicBezTo>
                  <a:pt x="16726" y="70"/>
                  <a:pt x="15652" y="1"/>
                  <a:pt x="14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64" name="Google Shape;1164;p60"/>
          <p:cNvSpPr txBox="1"/>
          <p:nvPr/>
        </p:nvSpPr>
        <p:spPr>
          <a:xfrm>
            <a:off x="4119750" y="684403"/>
            <a:ext cx="904500" cy="89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600" dirty="0">
                <a:solidFill>
                  <a:schemeClr val="dk1"/>
                </a:solidFill>
                <a:latin typeface="Patrick Hand"/>
                <a:ea typeface="Patrick Hand"/>
                <a:cs typeface="Patrick Hand"/>
                <a:sym typeface="Patrick Hand"/>
              </a:rPr>
              <a:t>2</a:t>
            </a:r>
            <a:endParaRPr sz="8600" dirty="0">
              <a:solidFill>
                <a:schemeClr val="dk1"/>
              </a:solidFill>
              <a:latin typeface="Patrick Hand"/>
              <a:ea typeface="Patrick Hand"/>
              <a:cs typeface="Patrick Hand"/>
              <a:sym typeface="Patrick Hand"/>
            </a:endParaRPr>
          </a:p>
        </p:txBody>
      </p:sp>
      <p:grpSp>
        <p:nvGrpSpPr>
          <p:cNvPr id="1249" name="Google Shape;1249;p60"/>
          <p:cNvGrpSpPr/>
          <p:nvPr/>
        </p:nvGrpSpPr>
        <p:grpSpPr>
          <a:xfrm flipH="1">
            <a:off x="5269445" y="4527846"/>
            <a:ext cx="514458" cy="510132"/>
            <a:chOff x="3867875" y="2965450"/>
            <a:chExt cx="309225" cy="306625"/>
          </a:xfrm>
        </p:grpSpPr>
        <p:sp>
          <p:nvSpPr>
            <p:cNvPr id="1250" name="Google Shape;1250;p60"/>
            <p:cNvSpPr/>
            <p:nvPr/>
          </p:nvSpPr>
          <p:spPr>
            <a:xfrm>
              <a:off x="4020650" y="2965450"/>
              <a:ext cx="52900" cy="73450"/>
            </a:xfrm>
            <a:custGeom>
              <a:avLst/>
              <a:gdLst/>
              <a:ahLst/>
              <a:cxnLst/>
              <a:rect l="l" t="t" r="r" b="b"/>
              <a:pathLst>
                <a:path w="2116" h="2938" extrusionOk="0">
                  <a:moveTo>
                    <a:pt x="118" y="0"/>
                  </a:moveTo>
                  <a:cubicBezTo>
                    <a:pt x="0" y="1293"/>
                    <a:pt x="764" y="2497"/>
                    <a:pt x="1968" y="2938"/>
                  </a:cubicBezTo>
                  <a:lnTo>
                    <a:pt x="2115" y="2615"/>
                  </a:lnTo>
                  <a:cubicBezTo>
                    <a:pt x="1910" y="1469"/>
                    <a:pt x="1175" y="470"/>
                    <a:pt x="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a:off x="4063250" y="2969925"/>
              <a:ext cx="99175" cy="67525"/>
            </a:xfrm>
            <a:custGeom>
              <a:avLst/>
              <a:gdLst/>
              <a:ahLst/>
              <a:cxnLst/>
              <a:rect l="l" t="t" r="r" b="b"/>
              <a:pathLst>
                <a:path w="3967" h="2701" extrusionOk="0">
                  <a:moveTo>
                    <a:pt x="2430" y="0"/>
                  </a:moveTo>
                  <a:cubicBezTo>
                    <a:pt x="2044" y="0"/>
                    <a:pt x="1654" y="97"/>
                    <a:pt x="1322" y="291"/>
                  </a:cubicBezTo>
                  <a:cubicBezTo>
                    <a:pt x="615" y="763"/>
                    <a:pt x="141" y="1538"/>
                    <a:pt x="88" y="2388"/>
                  </a:cubicBezTo>
                  <a:lnTo>
                    <a:pt x="88" y="2388"/>
                  </a:lnTo>
                  <a:cubicBezTo>
                    <a:pt x="58" y="2367"/>
                    <a:pt x="28" y="2344"/>
                    <a:pt x="0" y="2318"/>
                  </a:cubicBezTo>
                  <a:lnTo>
                    <a:pt x="0" y="2318"/>
                  </a:lnTo>
                  <a:lnTo>
                    <a:pt x="88" y="2700"/>
                  </a:lnTo>
                  <a:cubicBezTo>
                    <a:pt x="82" y="2595"/>
                    <a:pt x="82" y="2491"/>
                    <a:pt x="88" y="2388"/>
                  </a:cubicBezTo>
                  <a:lnTo>
                    <a:pt x="88" y="2388"/>
                  </a:lnTo>
                  <a:cubicBezTo>
                    <a:pt x="244" y="2495"/>
                    <a:pt x="430" y="2547"/>
                    <a:pt x="618" y="2547"/>
                  </a:cubicBezTo>
                  <a:cubicBezTo>
                    <a:pt x="778" y="2547"/>
                    <a:pt x="940" y="2509"/>
                    <a:pt x="1087" y="2436"/>
                  </a:cubicBezTo>
                  <a:cubicBezTo>
                    <a:pt x="1410" y="2230"/>
                    <a:pt x="1733" y="1966"/>
                    <a:pt x="1998" y="1701"/>
                  </a:cubicBezTo>
                  <a:cubicBezTo>
                    <a:pt x="2556" y="1202"/>
                    <a:pt x="3232" y="849"/>
                    <a:pt x="3966" y="702"/>
                  </a:cubicBezTo>
                  <a:cubicBezTo>
                    <a:pt x="3625" y="236"/>
                    <a:pt x="3033" y="0"/>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a:off x="3975100" y="3021625"/>
              <a:ext cx="202000" cy="182875"/>
            </a:xfrm>
            <a:custGeom>
              <a:avLst/>
              <a:gdLst/>
              <a:ahLst/>
              <a:cxnLst/>
              <a:rect l="l" t="t" r="r" b="b"/>
              <a:pathLst>
                <a:path w="8080" h="7315" extrusionOk="0">
                  <a:moveTo>
                    <a:pt x="4080" y="1"/>
                  </a:moveTo>
                  <a:cubicBezTo>
                    <a:pt x="3965" y="1"/>
                    <a:pt x="3849" y="6"/>
                    <a:pt x="3732" y="15"/>
                  </a:cubicBezTo>
                  <a:cubicBezTo>
                    <a:pt x="1587" y="192"/>
                    <a:pt x="1" y="1984"/>
                    <a:pt x="177" y="3981"/>
                  </a:cubicBezTo>
                  <a:cubicBezTo>
                    <a:pt x="344" y="5872"/>
                    <a:pt x="2037" y="7315"/>
                    <a:pt x="4035" y="7315"/>
                  </a:cubicBezTo>
                  <a:cubicBezTo>
                    <a:pt x="4149" y="7315"/>
                    <a:pt x="4263" y="7310"/>
                    <a:pt x="4378" y="7301"/>
                  </a:cubicBezTo>
                  <a:cubicBezTo>
                    <a:pt x="6493" y="7125"/>
                    <a:pt x="8080" y="5333"/>
                    <a:pt x="7903" y="3335"/>
                  </a:cubicBezTo>
                  <a:cubicBezTo>
                    <a:pt x="7737" y="1418"/>
                    <a:pt x="6073" y="1"/>
                    <a:pt x="4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0"/>
            <p:cNvSpPr/>
            <p:nvPr/>
          </p:nvSpPr>
          <p:spPr>
            <a:xfrm>
              <a:off x="3962625" y="3024200"/>
              <a:ext cx="35275" cy="80075"/>
            </a:xfrm>
            <a:custGeom>
              <a:avLst/>
              <a:gdLst/>
              <a:ahLst/>
              <a:cxnLst/>
              <a:rect l="l" t="t" r="r" b="b"/>
              <a:pathLst>
                <a:path w="1411" h="3203" extrusionOk="0">
                  <a:moveTo>
                    <a:pt x="1117" y="0"/>
                  </a:moveTo>
                  <a:lnTo>
                    <a:pt x="1117" y="0"/>
                  </a:lnTo>
                  <a:cubicBezTo>
                    <a:pt x="382" y="764"/>
                    <a:pt x="0" y="1792"/>
                    <a:pt x="59" y="2879"/>
                  </a:cubicBezTo>
                  <a:lnTo>
                    <a:pt x="206" y="3203"/>
                  </a:lnTo>
                  <a:cubicBezTo>
                    <a:pt x="1029" y="2586"/>
                    <a:pt x="1410" y="1205"/>
                    <a:pt x="11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0"/>
            <p:cNvSpPr/>
            <p:nvPr/>
          </p:nvSpPr>
          <p:spPr>
            <a:xfrm>
              <a:off x="3924425" y="3042575"/>
              <a:ext cx="53025" cy="82275"/>
            </a:xfrm>
            <a:custGeom>
              <a:avLst/>
              <a:gdLst/>
              <a:ahLst/>
              <a:cxnLst/>
              <a:rect l="l" t="t" r="r" b="b"/>
              <a:pathLst>
                <a:path w="2121" h="3291" extrusionOk="0">
                  <a:moveTo>
                    <a:pt x="691" y="0"/>
                  </a:moveTo>
                  <a:cubicBezTo>
                    <a:pt x="454" y="0"/>
                    <a:pt x="214" y="66"/>
                    <a:pt x="1" y="205"/>
                  </a:cubicBezTo>
                  <a:cubicBezTo>
                    <a:pt x="383" y="646"/>
                    <a:pt x="647" y="1175"/>
                    <a:pt x="706" y="1762"/>
                  </a:cubicBezTo>
                  <a:cubicBezTo>
                    <a:pt x="735" y="2086"/>
                    <a:pt x="794" y="2409"/>
                    <a:pt x="882" y="2703"/>
                  </a:cubicBezTo>
                  <a:cubicBezTo>
                    <a:pt x="969" y="2940"/>
                    <a:pt x="1182" y="3083"/>
                    <a:pt x="1406" y="3083"/>
                  </a:cubicBezTo>
                  <a:cubicBezTo>
                    <a:pt x="1445" y="3083"/>
                    <a:pt x="1484" y="3079"/>
                    <a:pt x="1523" y="3070"/>
                  </a:cubicBezTo>
                  <a:lnTo>
                    <a:pt x="1523" y="3070"/>
                  </a:lnTo>
                  <a:cubicBezTo>
                    <a:pt x="1950" y="2347"/>
                    <a:pt x="2120" y="1491"/>
                    <a:pt x="1881" y="852"/>
                  </a:cubicBezTo>
                  <a:cubicBezTo>
                    <a:pt x="1700" y="309"/>
                    <a:pt x="1203" y="0"/>
                    <a:pt x="691" y="0"/>
                  </a:cubicBezTo>
                  <a:close/>
                  <a:moveTo>
                    <a:pt x="1646" y="3026"/>
                  </a:moveTo>
                  <a:lnTo>
                    <a:pt x="1646" y="3026"/>
                  </a:lnTo>
                  <a:cubicBezTo>
                    <a:pt x="1606" y="3046"/>
                    <a:pt x="1564" y="3060"/>
                    <a:pt x="1523" y="3070"/>
                  </a:cubicBezTo>
                  <a:lnTo>
                    <a:pt x="1523" y="3070"/>
                  </a:lnTo>
                  <a:cubicBezTo>
                    <a:pt x="1478" y="3145"/>
                    <a:pt x="1431" y="3218"/>
                    <a:pt x="1381" y="3290"/>
                  </a:cubicBezTo>
                  <a:lnTo>
                    <a:pt x="1646" y="30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3867875" y="3083950"/>
              <a:ext cx="208600" cy="188125"/>
            </a:xfrm>
            <a:custGeom>
              <a:avLst/>
              <a:gdLst/>
              <a:ahLst/>
              <a:cxnLst/>
              <a:rect l="l" t="t" r="r" b="b"/>
              <a:pathLst>
                <a:path w="8344" h="7525" extrusionOk="0">
                  <a:moveTo>
                    <a:pt x="4247" y="1"/>
                  </a:moveTo>
                  <a:cubicBezTo>
                    <a:pt x="4115" y="1"/>
                    <a:pt x="3983" y="7"/>
                    <a:pt x="3849" y="19"/>
                  </a:cubicBezTo>
                  <a:cubicBezTo>
                    <a:pt x="1646" y="196"/>
                    <a:pt x="1" y="2046"/>
                    <a:pt x="177" y="4103"/>
                  </a:cubicBezTo>
                  <a:cubicBezTo>
                    <a:pt x="372" y="6077"/>
                    <a:pt x="2092" y="7525"/>
                    <a:pt x="4144" y="7525"/>
                  </a:cubicBezTo>
                  <a:cubicBezTo>
                    <a:pt x="4260" y="7525"/>
                    <a:pt x="4377" y="7520"/>
                    <a:pt x="4495" y="7511"/>
                  </a:cubicBezTo>
                  <a:cubicBezTo>
                    <a:pt x="6699" y="7334"/>
                    <a:pt x="8344" y="5484"/>
                    <a:pt x="8168" y="3398"/>
                  </a:cubicBezTo>
                  <a:cubicBezTo>
                    <a:pt x="8030" y="1466"/>
                    <a:pt x="6284" y="1"/>
                    <a:pt x="4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3964100" y="3097600"/>
              <a:ext cx="93300" cy="131450"/>
            </a:xfrm>
            <a:custGeom>
              <a:avLst/>
              <a:gdLst/>
              <a:ahLst/>
              <a:cxnLst/>
              <a:rect l="l" t="t" r="r" b="b"/>
              <a:pathLst>
                <a:path w="3732" h="5258" extrusionOk="0">
                  <a:moveTo>
                    <a:pt x="238" y="1"/>
                  </a:moveTo>
                  <a:cubicBezTo>
                    <a:pt x="0" y="1"/>
                    <a:pt x="9" y="384"/>
                    <a:pt x="264" y="384"/>
                  </a:cubicBezTo>
                  <a:lnTo>
                    <a:pt x="235" y="384"/>
                  </a:lnTo>
                  <a:cubicBezTo>
                    <a:pt x="1263" y="472"/>
                    <a:pt x="2203" y="1030"/>
                    <a:pt x="2762" y="1912"/>
                  </a:cubicBezTo>
                  <a:cubicBezTo>
                    <a:pt x="3290" y="2852"/>
                    <a:pt x="3261" y="4056"/>
                    <a:pt x="2644" y="4967"/>
                  </a:cubicBezTo>
                  <a:cubicBezTo>
                    <a:pt x="2540" y="5112"/>
                    <a:pt x="2686" y="5258"/>
                    <a:pt x="2843" y="5258"/>
                  </a:cubicBezTo>
                  <a:cubicBezTo>
                    <a:pt x="2908" y="5258"/>
                    <a:pt x="2974" y="5233"/>
                    <a:pt x="3026" y="5173"/>
                  </a:cubicBezTo>
                  <a:cubicBezTo>
                    <a:pt x="3702" y="4115"/>
                    <a:pt x="3731" y="2793"/>
                    <a:pt x="3114" y="1706"/>
                  </a:cubicBezTo>
                  <a:cubicBezTo>
                    <a:pt x="2497" y="707"/>
                    <a:pt x="1440" y="61"/>
                    <a:pt x="264" y="2"/>
                  </a:cubicBezTo>
                  <a:cubicBezTo>
                    <a:pt x="255" y="1"/>
                    <a:pt x="247"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4108225" y="3090200"/>
              <a:ext cx="57850" cy="95700"/>
            </a:xfrm>
            <a:custGeom>
              <a:avLst/>
              <a:gdLst/>
              <a:ahLst/>
              <a:cxnLst/>
              <a:rect l="l" t="t" r="r" b="b"/>
              <a:pathLst>
                <a:path w="2314" h="3828" extrusionOk="0">
                  <a:moveTo>
                    <a:pt x="1693" y="0"/>
                  </a:moveTo>
                  <a:cubicBezTo>
                    <a:pt x="1564" y="0"/>
                    <a:pt x="1439" y="99"/>
                    <a:pt x="1491" y="239"/>
                  </a:cubicBezTo>
                  <a:cubicBezTo>
                    <a:pt x="1873" y="1473"/>
                    <a:pt x="1315" y="2795"/>
                    <a:pt x="199" y="3442"/>
                  </a:cubicBezTo>
                  <a:cubicBezTo>
                    <a:pt x="1" y="3541"/>
                    <a:pt x="116" y="3827"/>
                    <a:pt x="297" y="3827"/>
                  </a:cubicBezTo>
                  <a:cubicBezTo>
                    <a:pt x="331" y="3827"/>
                    <a:pt x="367" y="3817"/>
                    <a:pt x="404" y="3794"/>
                  </a:cubicBezTo>
                  <a:lnTo>
                    <a:pt x="434" y="3794"/>
                  </a:lnTo>
                  <a:cubicBezTo>
                    <a:pt x="1697" y="3060"/>
                    <a:pt x="2314" y="1532"/>
                    <a:pt x="1903" y="151"/>
                  </a:cubicBezTo>
                  <a:cubicBezTo>
                    <a:pt x="1867" y="45"/>
                    <a:pt x="1779" y="0"/>
                    <a:pt x="1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0"/>
            <p:cNvSpPr/>
            <p:nvPr/>
          </p:nvSpPr>
          <p:spPr>
            <a:xfrm>
              <a:off x="4092525" y="3034900"/>
              <a:ext cx="45475" cy="33050"/>
            </a:xfrm>
            <a:custGeom>
              <a:avLst/>
              <a:gdLst/>
              <a:ahLst/>
              <a:cxnLst/>
              <a:rect l="l" t="t" r="r" b="b"/>
              <a:pathLst>
                <a:path w="1819" h="1322" extrusionOk="0">
                  <a:moveTo>
                    <a:pt x="1267" y="1071"/>
                  </a:moveTo>
                  <a:cubicBezTo>
                    <a:pt x="1267" y="1080"/>
                    <a:pt x="1274" y="1090"/>
                    <a:pt x="1280" y="1097"/>
                  </a:cubicBezTo>
                  <a:lnTo>
                    <a:pt x="1280" y="1097"/>
                  </a:lnTo>
                  <a:lnTo>
                    <a:pt x="1267" y="1071"/>
                  </a:lnTo>
                  <a:close/>
                  <a:moveTo>
                    <a:pt x="285" y="1"/>
                  </a:moveTo>
                  <a:cubicBezTo>
                    <a:pt x="73" y="1"/>
                    <a:pt x="0" y="342"/>
                    <a:pt x="239" y="395"/>
                  </a:cubicBezTo>
                  <a:cubicBezTo>
                    <a:pt x="298" y="424"/>
                    <a:pt x="386" y="454"/>
                    <a:pt x="445" y="483"/>
                  </a:cubicBezTo>
                  <a:lnTo>
                    <a:pt x="474" y="483"/>
                  </a:lnTo>
                  <a:lnTo>
                    <a:pt x="562" y="512"/>
                  </a:lnTo>
                  <a:cubicBezTo>
                    <a:pt x="680" y="571"/>
                    <a:pt x="797" y="630"/>
                    <a:pt x="885" y="718"/>
                  </a:cubicBezTo>
                  <a:lnTo>
                    <a:pt x="944" y="747"/>
                  </a:lnTo>
                  <a:lnTo>
                    <a:pt x="1003" y="806"/>
                  </a:lnTo>
                  <a:lnTo>
                    <a:pt x="1150" y="924"/>
                  </a:lnTo>
                  <a:cubicBezTo>
                    <a:pt x="1179" y="982"/>
                    <a:pt x="1238" y="1041"/>
                    <a:pt x="1267" y="1071"/>
                  </a:cubicBezTo>
                  <a:lnTo>
                    <a:pt x="1267" y="1071"/>
                  </a:lnTo>
                  <a:lnTo>
                    <a:pt x="1267" y="1071"/>
                  </a:lnTo>
                  <a:cubicBezTo>
                    <a:pt x="1267" y="1071"/>
                    <a:pt x="1267" y="1071"/>
                    <a:pt x="1267" y="1071"/>
                  </a:cubicBezTo>
                  <a:lnTo>
                    <a:pt x="1267" y="1071"/>
                  </a:lnTo>
                  <a:cubicBezTo>
                    <a:pt x="1292" y="1095"/>
                    <a:pt x="1296" y="1105"/>
                    <a:pt x="1292" y="1105"/>
                  </a:cubicBezTo>
                  <a:cubicBezTo>
                    <a:pt x="1290" y="1105"/>
                    <a:pt x="1285" y="1102"/>
                    <a:pt x="1280" y="1097"/>
                  </a:cubicBezTo>
                  <a:lnTo>
                    <a:pt x="1280" y="1097"/>
                  </a:lnTo>
                  <a:lnTo>
                    <a:pt x="1297" y="1129"/>
                  </a:lnTo>
                  <a:cubicBezTo>
                    <a:pt x="1326" y="1159"/>
                    <a:pt x="1356" y="1188"/>
                    <a:pt x="1356" y="1218"/>
                  </a:cubicBezTo>
                  <a:cubicBezTo>
                    <a:pt x="1401" y="1291"/>
                    <a:pt x="1467" y="1321"/>
                    <a:pt x="1533" y="1321"/>
                  </a:cubicBezTo>
                  <a:cubicBezTo>
                    <a:pt x="1677" y="1321"/>
                    <a:pt x="1818" y="1174"/>
                    <a:pt x="1737" y="1012"/>
                  </a:cubicBezTo>
                  <a:lnTo>
                    <a:pt x="1737" y="1012"/>
                  </a:lnTo>
                  <a:lnTo>
                    <a:pt x="1767" y="1041"/>
                  </a:lnTo>
                  <a:cubicBezTo>
                    <a:pt x="1414" y="542"/>
                    <a:pt x="915" y="160"/>
                    <a:pt x="357" y="13"/>
                  </a:cubicBezTo>
                  <a:cubicBezTo>
                    <a:pt x="331" y="5"/>
                    <a:pt x="307"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223;p78">
            <a:extLst>
              <a:ext uri="{FF2B5EF4-FFF2-40B4-BE49-F238E27FC236}">
                <a16:creationId xmlns:a16="http://schemas.microsoft.com/office/drawing/2014/main" id="{7E69A1A4-4154-3570-F1A0-4B8A599EAF32}"/>
              </a:ext>
            </a:extLst>
          </p:cNvPr>
          <p:cNvGrpSpPr/>
          <p:nvPr/>
        </p:nvGrpSpPr>
        <p:grpSpPr>
          <a:xfrm>
            <a:off x="2176061" y="3326925"/>
            <a:ext cx="1655955" cy="1689733"/>
            <a:chOff x="3518275" y="2730925"/>
            <a:chExt cx="1463375" cy="1493225"/>
          </a:xfrm>
        </p:grpSpPr>
        <p:sp>
          <p:nvSpPr>
            <p:cNvPr id="3" name="Google Shape;3224;p78">
              <a:extLst>
                <a:ext uri="{FF2B5EF4-FFF2-40B4-BE49-F238E27FC236}">
                  <a16:creationId xmlns:a16="http://schemas.microsoft.com/office/drawing/2014/main" id="{2ED70B99-7ECB-22DF-82C9-D996D6A76071}"/>
                </a:ext>
              </a:extLst>
            </p:cNvPr>
            <p:cNvSpPr/>
            <p:nvPr/>
          </p:nvSpPr>
          <p:spPr>
            <a:xfrm>
              <a:off x="3518275" y="3924575"/>
              <a:ext cx="118275" cy="64075"/>
            </a:xfrm>
            <a:custGeom>
              <a:avLst/>
              <a:gdLst/>
              <a:ahLst/>
              <a:cxnLst/>
              <a:rect l="l" t="t" r="r" b="b"/>
              <a:pathLst>
                <a:path w="4731" h="2563" extrusionOk="0">
                  <a:moveTo>
                    <a:pt x="2880" y="243"/>
                  </a:moveTo>
                  <a:cubicBezTo>
                    <a:pt x="3040" y="243"/>
                    <a:pt x="3202" y="344"/>
                    <a:pt x="3247" y="528"/>
                  </a:cubicBezTo>
                  <a:cubicBezTo>
                    <a:pt x="3286" y="798"/>
                    <a:pt x="3247" y="1088"/>
                    <a:pt x="3093" y="1320"/>
                  </a:cubicBezTo>
                  <a:cubicBezTo>
                    <a:pt x="3007" y="1492"/>
                    <a:pt x="2892" y="1642"/>
                    <a:pt x="2756" y="1769"/>
                  </a:cubicBezTo>
                  <a:lnTo>
                    <a:pt x="2756" y="1769"/>
                  </a:lnTo>
                  <a:cubicBezTo>
                    <a:pt x="2677" y="1653"/>
                    <a:pt x="2614" y="1527"/>
                    <a:pt x="2571" y="1397"/>
                  </a:cubicBezTo>
                  <a:cubicBezTo>
                    <a:pt x="2436" y="1088"/>
                    <a:pt x="2320" y="663"/>
                    <a:pt x="2590" y="393"/>
                  </a:cubicBezTo>
                  <a:cubicBezTo>
                    <a:pt x="2661" y="290"/>
                    <a:pt x="2770" y="243"/>
                    <a:pt x="2880" y="243"/>
                  </a:cubicBezTo>
                  <a:close/>
                  <a:moveTo>
                    <a:pt x="2876" y="0"/>
                  </a:moveTo>
                  <a:cubicBezTo>
                    <a:pt x="2787" y="0"/>
                    <a:pt x="2696" y="21"/>
                    <a:pt x="2610" y="64"/>
                  </a:cubicBezTo>
                  <a:cubicBezTo>
                    <a:pt x="1901" y="418"/>
                    <a:pt x="2180" y="1362"/>
                    <a:pt x="2570" y="1917"/>
                  </a:cubicBezTo>
                  <a:lnTo>
                    <a:pt x="2570" y="1917"/>
                  </a:lnTo>
                  <a:cubicBezTo>
                    <a:pt x="2307" y="2099"/>
                    <a:pt x="1991" y="2207"/>
                    <a:pt x="1663" y="2228"/>
                  </a:cubicBezTo>
                  <a:cubicBezTo>
                    <a:pt x="1649" y="2229"/>
                    <a:pt x="1636" y="2229"/>
                    <a:pt x="1622" y="2229"/>
                  </a:cubicBezTo>
                  <a:cubicBezTo>
                    <a:pt x="963" y="2229"/>
                    <a:pt x="404" y="1771"/>
                    <a:pt x="252" y="1127"/>
                  </a:cubicBezTo>
                  <a:cubicBezTo>
                    <a:pt x="245" y="1068"/>
                    <a:pt x="206" y="1043"/>
                    <a:pt x="162" y="1043"/>
                  </a:cubicBezTo>
                  <a:cubicBezTo>
                    <a:pt x="90" y="1043"/>
                    <a:pt x="1" y="1109"/>
                    <a:pt x="1" y="1204"/>
                  </a:cubicBezTo>
                  <a:cubicBezTo>
                    <a:pt x="136" y="1919"/>
                    <a:pt x="851" y="2441"/>
                    <a:pt x="1566" y="2460"/>
                  </a:cubicBezTo>
                  <a:cubicBezTo>
                    <a:pt x="1582" y="2461"/>
                    <a:pt x="1598" y="2461"/>
                    <a:pt x="1614" y="2461"/>
                  </a:cubicBezTo>
                  <a:cubicBezTo>
                    <a:pt x="2016" y="2461"/>
                    <a:pt x="2399" y="2329"/>
                    <a:pt x="2717" y="2102"/>
                  </a:cubicBezTo>
                  <a:lnTo>
                    <a:pt x="2717" y="2102"/>
                  </a:lnTo>
                  <a:cubicBezTo>
                    <a:pt x="2726" y="2112"/>
                    <a:pt x="2736" y="2122"/>
                    <a:pt x="2745" y="2132"/>
                  </a:cubicBezTo>
                  <a:cubicBezTo>
                    <a:pt x="2988" y="2410"/>
                    <a:pt x="3325" y="2563"/>
                    <a:pt x="3686" y="2563"/>
                  </a:cubicBezTo>
                  <a:cubicBezTo>
                    <a:pt x="3726" y="2563"/>
                    <a:pt x="3767" y="2561"/>
                    <a:pt x="3808" y="2557"/>
                  </a:cubicBezTo>
                  <a:cubicBezTo>
                    <a:pt x="4175" y="2538"/>
                    <a:pt x="4523" y="2325"/>
                    <a:pt x="4677" y="1996"/>
                  </a:cubicBezTo>
                  <a:cubicBezTo>
                    <a:pt x="4730" y="1904"/>
                    <a:pt x="4647" y="1820"/>
                    <a:pt x="4571" y="1820"/>
                  </a:cubicBezTo>
                  <a:cubicBezTo>
                    <a:pt x="4536" y="1820"/>
                    <a:pt x="4503" y="1838"/>
                    <a:pt x="4484" y="1881"/>
                  </a:cubicBezTo>
                  <a:cubicBezTo>
                    <a:pt x="4348" y="2188"/>
                    <a:pt x="4044" y="2327"/>
                    <a:pt x="3730" y="2327"/>
                  </a:cubicBezTo>
                  <a:cubicBezTo>
                    <a:pt x="3511" y="2327"/>
                    <a:pt x="3287" y="2259"/>
                    <a:pt x="3112" y="2132"/>
                  </a:cubicBezTo>
                  <a:cubicBezTo>
                    <a:pt x="3037" y="2080"/>
                    <a:pt x="2967" y="2019"/>
                    <a:pt x="2903" y="1951"/>
                  </a:cubicBezTo>
                  <a:lnTo>
                    <a:pt x="2903" y="1951"/>
                  </a:lnTo>
                  <a:cubicBezTo>
                    <a:pt x="3083" y="1785"/>
                    <a:pt x="3234" y="1585"/>
                    <a:pt x="3344" y="1359"/>
                  </a:cubicBezTo>
                  <a:cubicBezTo>
                    <a:pt x="3499" y="1050"/>
                    <a:pt x="3537" y="682"/>
                    <a:pt x="3421" y="373"/>
                  </a:cubicBezTo>
                  <a:cubicBezTo>
                    <a:pt x="3324" y="137"/>
                    <a:pt x="3106" y="0"/>
                    <a:pt x="28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25;p78">
              <a:extLst>
                <a:ext uri="{FF2B5EF4-FFF2-40B4-BE49-F238E27FC236}">
                  <a16:creationId xmlns:a16="http://schemas.microsoft.com/office/drawing/2014/main" id="{D2D2A0D4-3D24-037A-C8E6-6E7C638C7C4B}"/>
                </a:ext>
              </a:extLst>
            </p:cNvPr>
            <p:cNvSpPr/>
            <p:nvPr/>
          </p:nvSpPr>
          <p:spPr>
            <a:xfrm>
              <a:off x="3721675" y="4002500"/>
              <a:ext cx="135300" cy="200200"/>
            </a:xfrm>
            <a:custGeom>
              <a:avLst/>
              <a:gdLst/>
              <a:ahLst/>
              <a:cxnLst/>
              <a:rect l="l" t="t" r="r" b="b"/>
              <a:pathLst>
                <a:path w="5412" h="8008" extrusionOk="0">
                  <a:moveTo>
                    <a:pt x="2513" y="0"/>
                  </a:moveTo>
                  <a:lnTo>
                    <a:pt x="1" y="1372"/>
                  </a:lnTo>
                  <a:lnTo>
                    <a:pt x="445" y="2532"/>
                  </a:lnTo>
                  <a:cubicBezTo>
                    <a:pt x="2049" y="3653"/>
                    <a:pt x="3054" y="5450"/>
                    <a:pt x="3208" y="7402"/>
                  </a:cubicBezTo>
                  <a:cubicBezTo>
                    <a:pt x="3208" y="7537"/>
                    <a:pt x="3228" y="7672"/>
                    <a:pt x="3305" y="7807"/>
                  </a:cubicBezTo>
                  <a:cubicBezTo>
                    <a:pt x="3423" y="7939"/>
                    <a:pt x="3587" y="8008"/>
                    <a:pt x="3752" y="8008"/>
                  </a:cubicBezTo>
                  <a:cubicBezTo>
                    <a:pt x="3830" y="8008"/>
                    <a:pt x="3907" y="7993"/>
                    <a:pt x="3981" y="7962"/>
                  </a:cubicBezTo>
                  <a:cubicBezTo>
                    <a:pt x="4522" y="7769"/>
                    <a:pt x="4851" y="7247"/>
                    <a:pt x="4793" y="6687"/>
                  </a:cubicBezTo>
                  <a:lnTo>
                    <a:pt x="5411" y="3788"/>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26;p78">
              <a:extLst>
                <a:ext uri="{FF2B5EF4-FFF2-40B4-BE49-F238E27FC236}">
                  <a16:creationId xmlns:a16="http://schemas.microsoft.com/office/drawing/2014/main" id="{EE718405-F0A2-4B1B-6FA4-D3F639FBF5E8}"/>
                </a:ext>
              </a:extLst>
            </p:cNvPr>
            <p:cNvSpPr/>
            <p:nvPr/>
          </p:nvSpPr>
          <p:spPr>
            <a:xfrm>
              <a:off x="3800425" y="4176125"/>
              <a:ext cx="39150" cy="26325"/>
            </a:xfrm>
            <a:custGeom>
              <a:avLst/>
              <a:gdLst/>
              <a:ahLst/>
              <a:cxnLst/>
              <a:rect l="l" t="t" r="r" b="b"/>
              <a:pathLst>
                <a:path w="1566" h="1053" extrusionOk="0">
                  <a:moveTo>
                    <a:pt x="354" y="1"/>
                  </a:moveTo>
                  <a:cubicBezTo>
                    <a:pt x="238" y="1"/>
                    <a:pt x="121" y="5"/>
                    <a:pt x="0" y="12"/>
                  </a:cubicBezTo>
                  <a:cubicBezTo>
                    <a:pt x="39" y="167"/>
                    <a:pt x="58" y="302"/>
                    <a:pt x="58" y="437"/>
                  </a:cubicBezTo>
                  <a:cubicBezTo>
                    <a:pt x="58" y="592"/>
                    <a:pt x="78" y="727"/>
                    <a:pt x="155" y="843"/>
                  </a:cubicBezTo>
                  <a:cubicBezTo>
                    <a:pt x="273" y="974"/>
                    <a:pt x="436" y="1052"/>
                    <a:pt x="601" y="1052"/>
                  </a:cubicBezTo>
                  <a:cubicBezTo>
                    <a:pt x="679" y="1052"/>
                    <a:pt x="757" y="1035"/>
                    <a:pt x="831" y="998"/>
                  </a:cubicBezTo>
                  <a:cubicBezTo>
                    <a:pt x="1160" y="882"/>
                    <a:pt x="1430" y="630"/>
                    <a:pt x="1566" y="302"/>
                  </a:cubicBezTo>
                  <a:lnTo>
                    <a:pt x="1508" y="263"/>
                  </a:lnTo>
                  <a:cubicBezTo>
                    <a:pt x="1353" y="128"/>
                    <a:pt x="1141" y="51"/>
                    <a:pt x="947" y="51"/>
                  </a:cubicBezTo>
                  <a:cubicBezTo>
                    <a:pt x="751" y="14"/>
                    <a:pt x="555" y="1"/>
                    <a:pt x="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27;p78">
              <a:extLst>
                <a:ext uri="{FF2B5EF4-FFF2-40B4-BE49-F238E27FC236}">
                  <a16:creationId xmlns:a16="http://schemas.microsoft.com/office/drawing/2014/main" id="{393D051D-D609-D9B4-16F5-2F67B092FCE3}"/>
                </a:ext>
              </a:extLst>
            </p:cNvPr>
            <p:cNvSpPr/>
            <p:nvPr/>
          </p:nvSpPr>
          <p:spPr>
            <a:xfrm>
              <a:off x="4172900" y="3588700"/>
              <a:ext cx="111150" cy="69850"/>
            </a:xfrm>
            <a:custGeom>
              <a:avLst/>
              <a:gdLst/>
              <a:ahLst/>
              <a:cxnLst/>
              <a:rect l="l" t="t" r="r" b="b"/>
              <a:pathLst>
                <a:path w="4446" h="2794" extrusionOk="0">
                  <a:moveTo>
                    <a:pt x="3790" y="0"/>
                  </a:moveTo>
                  <a:cubicBezTo>
                    <a:pt x="3680" y="0"/>
                    <a:pt x="3570" y="15"/>
                    <a:pt x="3460" y="49"/>
                  </a:cubicBezTo>
                  <a:cubicBezTo>
                    <a:pt x="2551" y="223"/>
                    <a:pt x="909" y="416"/>
                    <a:pt x="1" y="590"/>
                  </a:cubicBezTo>
                  <a:lnTo>
                    <a:pt x="78" y="2793"/>
                  </a:lnTo>
                  <a:lnTo>
                    <a:pt x="4252" y="1615"/>
                  </a:lnTo>
                  <a:cubicBezTo>
                    <a:pt x="4426" y="1421"/>
                    <a:pt x="4445" y="185"/>
                    <a:pt x="4213" y="69"/>
                  </a:cubicBezTo>
                  <a:cubicBezTo>
                    <a:pt x="4072" y="25"/>
                    <a:pt x="3931" y="0"/>
                    <a:pt x="37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28;p78">
              <a:extLst>
                <a:ext uri="{FF2B5EF4-FFF2-40B4-BE49-F238E27FC236}">
                  <a16:creationId xmlns:a16="http://schemas.microsoft.com/office/drawing/2014/main" id="{2962EF3C-D035-601F-8703-2C8FD8CC652F}"/>
                </a:ext>
              </a:extLst>
            </p:cNvPr>
            <p:cNvSpPr/>
            <p:nvPr/>
          </p:nvSpPr>
          <p:spPr>
            <a:xfrm>
              <a:off x="4251175" y="3588700"/>
              <a:ext cx="32375" cy="36025"/>
            </a:xfrm>
            <a:custGeom>
              <a:avLst/>
              <a:gdLst/>
              <a:ahLst/>
              <a:cxnLst/>
              <a:rect l="l" t="t" r="r" b="b"/>
              <a:pathLst>
                <a:path w="1295" h="1441" extrusionOk="0">
                  <a:moveTo>
                    <a:pt x="659" y="0"/>
                  </a:moveTo>
                  <a:cubicBezTo>
                    <a:pt x="549" y="0"/>
                    <a:pt x="439" y="15"/>
                    <a:pt x="329" y="49"/>
                  </a:cubicBezTo>
                  <a:cubicBezTo>
                    <a:pt x="232" y="69"/>
                    <a:pt x="116" y="88"/>
                    <a:pt x="0" y="107"/>
                  </a:cubicBezTo>
                  <a:lnTo>
                    <a:pt x="0" y="204"/>
                  </a:lnTo>
                  <a:cubicBezTo>
                    <a:pt x="0" y="648"/>
                    <a:pt x="116" y="1073"/>
                    <a:pt x="348" y="1441"/>
                  </a:cubicBezTo>
                  <a:lnTo>
                    <a:pt x="1237" y="1228"/>
                  </a:lnTo>
                  <a:cubicBezTo>
                    <a:pt x="1295" y="784"/>
                    <a:pt x="1256" y="146"/>
                    <a:pt x="1082" y="69"/>
                  </a:cubicBezTo>
                  <a:cubicBezTo>
                    <a:pt x="941" y="25"/>
                    <a:pt x="800" y="0"/>
                    <a:pt x="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29;p78">
              <a:extLst>
                <a:ext uri="{FF2B5EF4-FFF2-40B4-BE49-F238E27FC236}">
                  <a16:creationId xmlns:a16="http://schemas.microsoft.com/office/drawing/2014/main" id="{57ADE499-A446-5D74-600F-97EBF2C8CBEA}"/>
                </a:ext>
              </a:extLst>
            </p:cNvPr>
            <p:cNvSpPr/>
            <p:nvPr/>
          </p:nvSpPr>
          <p:spPr>
            <a:xfrm>
              <a:off x="4063225" y="3610325"/>
              <a:ext cx="238200" cy="130575"/>
            </a:xfrm>
            <a:custGeom>
              <a:avLst/>
              <a:gdLst/>
              <a:ahLst/>
              <a:cxnLst/>
              <a:rect l="l" t="t" r="r" b="b"/>
              <a:pathLst>
                <a:path w="9528" h="5223" extrusionOk="0">
                  <a:moveTo>
                    <a:pt x="8665" y="0"/>
                  </a:moveTo>
                  <a:cubicBezTo>
                    <a:pt x="8618" y="0"/>
                    <a:pt x="8571" y="5"/>
                    <a:pt x="8523" y="15"/>
                  </a:cubicBezTo>
                  <a:cubicBezTo>
                    <a:pt x="6571" y="421"/>
                    <a:pt x="4619" y="711"/>
                    <a:pt x="2629" y="981"/>
                  </a:cubicBezTo>
                  <a:lnTo>
                    <a:pt x="1" y="4653"/>
                  </a:lnTo>
                  <a:cubicBezTo>
                    <a:pt x="668" y="5051"/>
                    <a:pt x="1435" y="5222"/>
                    <a:pt x="2210" y="5222"/>
                  </a:cubicBezTo>
                  <a:cubicBezTo>
                    <a:pt x="2715" y="5222"/>
                    <a:pt x="3224" y="5150"/>
                    <a:pt x="3711" y="5020"/>
                  </a:cubicBezTo>
                  <a:cubicBezTo>
                    <a:pt x="5354" y="4595"/>
                    <a:pt x="6784" y="3571"/>
                    <a:pt x="8194" y="2701"/>
                  </a:cubicBezTo>
                  <a:cubicBezTo>
                    <a:pt x="8639" y="2431"/>
                    <a:pt x="9025" y="2122"/>
                    <a:pt x="9393" y="1774"/>
                  </a:cubicBezTo>
                  <a:cubicBezTo>
                    <a:pt x="9431" y="1716"/>
                    <a:pt x="9470" y="1638"/>
                    <a:pt x="9509" y="1580"/>
                  </a:cubicBezTo>
                  <a:cubicBezTo>
                    <a:pt x="9528" y="1484"/>
                    <a:pt x="9528" y="1387"/>
                    <a:pt x="9509" y="1291"/>
                  </a:cubicBezTo>
                  <a:cubicBezTo>
                    <a:pt x="9451" y="1039"/>
                    <a:pt x="9393" y="788"/>
                    <a:pt x="9354" y="537"/>
                  </a:cubicBezTo>
                  <a:cubicBezTo>
                    <a:pt x="9270" y="217"/>
                    <a:pt x="8981" y="0"/>
                    <a:pt x="8665"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30;p78">
              <a:extLst>
                <a:ext uri="{FF2B5EF4-FFF2-40B4-BE49-F238E27FC236}">
                  <a16:creationId xmlns:a16="http://schemas.microsoft.com/office/drawing/2014/main" id="{FBC86689-0ECD-6EAE-AD24-39A4B8183FE9}"/>
                </a:ext>
              </a:extLst>
            </p:cNvPr>
            <p:cNvSpPr/>
            <p:nvPr/>
          </p:nvSpPr>
          <p:spPr>
            <a:xfrm>
              <a:off x="4269525" y="3610325"/>
              <a:ext cx="31900" cy="54500"/>
            </a:xfrm>
            <a:custGeom>
              <a:avLst/>
              <a:gdLst/>
              <a:ahLst/>
              <a:cxnLst/>
              <a:rect l="l" t="t" r="r" b="b"/>
              <a:pathLst>
                <a:path w="1276" h="2180" extrusionOk="0">
                  <a:moveTo>
                    <a:pt x="413" y="0"/>
                  </a:moveTo>
                  <a:cubicBezTo>
                    <a:pt x="366" y="0"/>
                    <a:pt x="319" y="5"/>
                    <a:pt x="271" y="15"/>
                  </a:cubicBezTo>
                  <a:lnTo>
                    <a:pt x="39" y="73"/>
                  </a:lnTo>
                  <a:cubicBezTo>
                    <a:pt x="0" y="324"/>
                    <a:pt x="20" y="595"/>
                    <a:pt x="78" y="846"/>
                  </a:cubicBezTo>
                  <a:cubicBezTo>
                    <a:pt x="174" y="1329"/>
                    <a:pt x="387" y="1793"/>
                    <a:pt x="696" y="2180"/>
                  </a:cubicBezTo>
                  <a:cubicBezTo>
                    <a:pt x="851" y="2044"/>
                    <a:pt x="1005" y="1909"/>
                    <a:pt x="1160" y="1774"/>
                  </a:cubicBezTo>
                  <a:cubicBezTo>
                    <a:pt x="1199" y="1716"/>
                    <a:pt x="1237" y="1638"/>
                    <a:pt x="1257" y="1580"/>
                  </a:cubicBezTo>
                  <a:cubicBezTo>
                    <a:pt x="1276" y="1484"/>
                    <a:pt x="1276" y="1387"/>
                    <a:pt x="1257" y="1291"/>
                  </a:cubicBezTo>
                  <a:cubicBezTo>
                    <a:pt x="1199" y="1039"/>
                    <a:pt x="1141" y="788"/>
                    <a:pt x="1102" y="537"/>
                  </a:cubicBezTo>
                  <a:cubicBezTo>
                    <a:pt x="1018" y="217"/>
                    <a:pt x="729" y="0"/>
                    <a:pt x="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31;p78">
              <a:extLst>
                <a:ext uri="{FF2B5EF4-FFF2-40B4-BE49-F238E27FC236}">
                  <a16:creationId xmlns:a16="http://schemas.microsoft.com/office/drawing/2014/main" id="{63975899-BA23-0068-116F-336BBF94EEFE}"/>
                </a:ext>
              </a:extLst>
            </p:cNvPr>
            <p:cNvSpPr/>
            <p:nvPr/>
          </p:nvSpPr>
          <p:spPr>
            <a:xfrm>
              <a:off x="3712975" y="3860450"/>
              <a:ext cx="221300" cy="346175"/>
            </a:xfrm>
            <a:custGeom>
              <a:avLst/>
              <a:gdLst/>
              <a:ahLst/>
              <a:cxnLst/>
              <a:rect l="l" t="t" r="r" b="b"/>
              <a:pathLst>
                <a:path w="8852" h="13847" extrusionOk="0">
                  <a:moveTo>
                    <a:pt x="6049" y="1"/>
                  </a:moveTo>
                  <a:lnTo>
                    <a:pt x="1" y="3286"/>
                  </a:lnTo>
                  <a:cubicBezTo>
                    <a:pt x="20" y="5064"/>
                    <a:pt x="1179" y="6591"/>
                    <a:pt x="2358" y="7905"/>
                  </a:cubicBezTo>
                  <a:cubicBezTo>
                    <a:pt x="3537" y="9219"/>
                    <a:pt x="4812" y="10591"/>
                    <a:pt x="5160" y="12330"/>
                  </a:cubicBezTo>
                  <a:cubicBezTo>
                    <a:pt x="5199" y="12678"/>
                    <a:pt x="5296" y="13045"/>
                    <a:pt x="5450" y="13373"/>
                  </a:cubicBezTo>
                  <a:cubicBezTo>
                    <a:pt x="5595" y="13630"/>
                    <a:pt x="5872" y="13847"/>
                    <a:pt x="6172" y="13847"/>
                  </a:cubicBezTo>
                  <a:cubicBezTo>
                    <a:pt x="6234" y="13847"/>
                    <a:pt x="6296" y="13838"/>
                    <a:pt x="6358" y="13818"/>
                  </a:cubicBezTo>
                  <a:cubicBezTo>
                    <a:pt x="6706" y="13683"/>
                    <a:pt x="6822" y="13257"/>
                    <a:pt x="6919" y="12910"/>
                  </a:cubicBezTo>
                  <a:cubicBezTo>
                    <a:pt x="7344" y="11016"/>
                    <a:pt x="7788" y="9122"/>
                    <a:pt x="8214" y="7209"/>
                  </a:cubicBezTo>
                  <a:cubicBezTo>
                    <a:pt x="8542" y="5837"/>
                    <a:pt x="8851" y="4426"/>
                    <a:pt x="8619" y="3035"/>
                  </a:cubicBezTo>
                  <a:cubicBezTo>
                    <a:pt x="8368" y="1644"/>
                    <a:pt x="7421" y="291"/>
                    <a:pt x="6049"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2;p78">
              <a:extLst>
                <a:ext uri="{FF2B5EF4-FFF2-40B4-BE49-F238E27FC236}">
                  <a16:creationId xmlns:a16="http://schemas.microsoft.com/office/drawing/2014/main" id="{3869ECF3-0014-72CD-D405-3A71932CE8AF}"/>
                </a:ext>
              </a:extLst>
            </p:cNvPr>
            <p:cNvSpPr/>
            <p:nvPr/>
          </p:nvSpPr>
          <p:spPr>
            <a:xfrm>
              <a:off x="3845350" y="4183000"/>
              <a:ext cx="39650" cy="23625"/>
            </a:xfrm>
            <a:custGeom>
              <a:avLst/>
              <a:gdLst/>
              <a:ahLst/>
              <a:cxnLst/>
              <a:rect l="l" t="t" r="r" b="b"/>
              <a:pathLst>
                <a:path w="1586" h="945" extrusionOk="0">
                  <a:moveTo>
                    <a:pt x="723" y="0"/>
                  </a:moveTo>
                  <a:cubicBezTo>
                    <a:pt x="483" y="0"/>
                    <a:pt x="247" y="22"/>
                    <a:pt x="1" y="66"/>
                  </a:cubicBezTo>
                  <a:cubicBezTo>
                    <a:pt x="39" y="201"/>
                    <a:pt x="97" y="336"/>
                    <a:pt x="155" y="471"/>
                  </a:cubicBezTo>
                  <a:cubicBezTo>
                    <a:pt x="300" y="728"/>
                    <a:pt x="590" y="945"/>
                    <a:pt x="884" y="945"/>
                  </a:cubicBezTo>
                  <a:cubicBezTo>
                    <a:pt x="944" y="945"/>
                    <a:pt x="1004" y="936"/>
                    <a:pt x="1063" y="916"/>
                  </a:cubicBezTo>
                  <a:cubicBezTo>
                    <a:pt x="1373" y="800"/>
                    <a:pt x="1508" y="452"/>
                    <a:pt x="1585" y="124"/>
                  </a:cubicBezTo>
                  <a:cubicBezTo>
                    <a:pt x="1566" y="124"/>
                    <a:pt x="1547" y="104"/>
                    <a:pt x="1527" y="104"/>
                  </a:cubicBezTo>
                  <a:cubicBezTo>
                    <a:pt x="1353" y="27"/>
                    <a:pt x="1160" y="8"/>
                    <a:pt x="967" y="8"/>
                  </a:cubicBezTo>
                  <a:cubicBezTo>
                    <a:pt x="885" y="3"/>
                    <a:pt x="804" y="0"/>
                    <a:pt x="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33;p78">
              <a:extLst>
                <a:ext uri="{FF2B5EF4-FFF2-40B4-BE49-F238E27FC236}">
                  <a16:creationId xmlns:a16="http://schemas.microsoft.com/office/drawing/2014/main" id="{E2744514-8FB4-486D-3B92-F7BAEC9DE88D}"/>
                </a:ext>
              </a:extLst>
            </p:cNvPr>
            <p:cNvSpPr/>
            <p:nvPr/>
          </p:nvSpPr>
          <p:spPr>
            <a:xfrm>
              <a:off x="3613450" y="3380250"/>
              <a:ext cx="586525" cy="687400"/>
            </a:xfrm>
            <a:custGeom>
              <a:avLst/>
              <a:gdLst/>
              <a:ahLst/>
              <a:cxnLst/>
              <a:rect l="l" t="t" r="r" b="b"/>
              <a:pathLst>
                <a:path w="23461" h="27496" extrusionOk="0">
                  <a:moveTo>
                    <a:pt x="15886" y="0"/>
                  </a:moveTo>
                  <a:lnTo>
                    <a:pt x="14301" y="4001"/>
                  </a:lnTo>
                  <a:cubicBezTo>
                    <a:pt x="13953" y="5005"/>
                    <a:pt x="13489" y="5972"/>
                    <a:pt x="12948" y="6880"/>
                  </a:cubicBezTo>
                  <a:cubicBezTo>
                    <a:pt x="12195" y="7962"/>
                    <a:pt x="11306" y="8909"/>
                    <a:pt x="10262" y="9721"/>
                  </a:cubicBezTo>
                  <a:cubicBezTo>
                    <a:pt x="8349" y="11286"/>
                    <a:pt x="6223" y="12619"/>
                    <a:pt x="4368" y="14262"/>
                  </a:cubicBezTo>
                  <a:cubicBezTo>
                    <a:pt x="2532" y="15904"/>
                    <a:pt x="928" y="17991"/>
                    <a:pt x="465" y="20426"/>
                  </a:cubicBezTo>
                  <a:cubicBezTo>
                    <a:pt x="1" y="22881"/>
                    <a:pt x="948" y="25683"/>
                    <a:pt x="3112" y="26861"/>
                  </a:cubicBezTo>
                  <a:cubicBezTo>
                    <a:pt x="3945" y="27313"/>
                    <a:pt x="4855" y="27495"/>
                    <a:pt x="5788" y="27495"/>
                  </a:cubicBezTo>
                  <a:cubicBezTo>
                    <a:pt x="7128" y="27495"/>
                    <a:pt x="8514" y="27120"/>
                    <a:pt x="9779" y="26630"/>
                  </a:cubicBezTo>
                  <a:cubicBezTo>
                    <a:pt x="13393" y="25199"/>
                    <a:pt x="16601" y="22958"/>
                    <a:pt x="19151" y="20040"/>
                  </a:cubicBezTo>
                  <a:cubicBezTo>
                    <a:pt x="20079" y="19035"/>
                    <a:pt x="20833" y="17895"/>
                    <a:pt x="21393" y="16658"/>
                  </a:cubicBezTo>
                  <a:cubicBezTo>
                    <a:pt x="21876" y="15421"/>
                    <a:pt x="22205" y="14146"/>
                    <a:pt x="22340" y="12832"/>
                  </a:cubicBezTo>
                  <a:cubicBezTo>
                    <a:pt x="22707" y="10339"/>
                    <a:pt x="23461" y="7402"/>
                    <a:pt x="21857" y="4155"/>
                  </a:cubicBezTo>
                  <a:lnTo>
                    <a:pt x="15886"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4;p78">
              <a:extLst>
                <a:ext uri="{FF2B5EF4-FFF2-40B4-BE49-F238E27FC236}">
                  <a16:creationId xmlns:a16="http://schemas.microsoft.com/office/drawing/2014/main" id="{6E41D01F-FB59-3A29-24B8-BBDDA7145C9F}"/>
                </a:ext>
              </a:extLst>
            </p:cNvPr>
            <p:cNvSpPr/>
            <p:nvPr/>
          </p:nvSpPr>
          <p:spPr>
            <a:xfrm>
              <a:off x="3869025" y="3334875"/>
              <a:ext cx="107275" cy="103850"/>
            </a:xfrm>
            <a:custGeom>
              <a:avLst/>
              <a:gdLst/>
              <a:ahLst/>
              <a:cxnLst/>
              <a:rect l="l" t="t" r="r" b="b"/>
              <a:pathLst>
                <a:path w="4291" h="4154" extrusionOk="0">
                  <a:moveTo>
                    <a:pt x="3765" y="1"/>
                  </a:moveTo>
                  <a:cubicBezTo>
                    <a:pt x="3159" y="1"/>
                    <a:pt x="2529" y="336"/>
                    <a:pt x="1991" y="695"/>
                  </a:cubicBezTo>
                  <a:cubicBezTo>
                    <a:pt x="1315" y="1120"/>
                    <a:pt x="658" y="1603"/>
                    <a:pt x="0" y="2086"/>
                  </a:cubicBezTo>
                  <a:cubicBezTo>
                    <a:pt x="600" y="2453"/>
                    <a:pt x="2165" y="3729"/>
                    <a:pt x="2706" y="4154"/>
                  </a:cubicBezTo>
                  <a:lnTo>
                    <a:pt x="4291" y="96"/>
                  </a:lnTo>
                  <a:cubicBezTo>
                    <a:pt x="4119" y="30"/>
                    <a:pt x="3943" y="1"/>
                    <a:pt x="3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35;p78">
              <a:extLst>
                <a:ext uri="{FF2B5EF4-FFF2-40B4-BE49-F238E27FC236}">
                  <a16:creationId xmlns:a16="http://schemas.microsoft.com/office/drawing/2014/main" id="{238BED24-657A-63B3-C754-01E4B806822E}"/>
                </a:ext>
              </a:extLst>
            </p:cNvPr>
            <p:cNvSpPr/>
            <p:nvPr/>
          </p:nvSpPr>
          <p:spPr>
            <a:xfrm>
              <a:off x="3927000" y="3253600"/>
              <a:ext cx="283125" cy="295275"/>
            </a:xfrm>
            <a:custGeom>
              <a:avLst/>
              <a:gdLst/>
              <a:ahLst/>
              <a:cxnLst/>
              <a:rect l="l" t="t" r="r" b="b"/>
              <a:pathLst>
                <a:path w="11325" h="11811" extrusionOk="0">
                  <a:moveTo>
                    <a:pt x="8902" y="0"/>
                  </a:moveTo>
                  <a:cubicBezTo>
                    <a:pt x="8821" y="0"/>
                    <a:pt x="8745" y="9"/>
                    <a:pt x="8677" y="23"/>
                  </a:cubicBezTo>
                  <a:cubicBezTo>
                    <a:pt x="8387" y="100"/>
                    <a:pt x="8233" y="371"/>
                    <a:pt x="8001" y="564"/>
                  </a:cubicBezTo>
                  <a:cubicBezTo>
                    <a:pt x="7460" y="970"/>
                    <a:pt x="6764" y="1047"/>
                    <a:pt x="6107" y="1144"/>
                  </a:cubicBezTo>
                  <a:cubicBezTo>
                    <a:pt x="5025" y="1279"/>
                    <a:pt x="3962" y="1607"/>
                    <a:pt x="3015" y="2148"/>
                  </a:cubicBezTo>
                  <a:cubicBezTo>
                    <a:pt x="1469" y="3134"/>
                    <a:pt x="426" y="4757"/>
                    <a:pt x="213" y="6574"/>
                  </a:cubicBezTo>
                  <a:cubicBezTo>
                    <a:pt x="0" y="8390"/>
                    <a:pt x="445" y="10226"/>
                    <a:pt x="1430" y="11753"/>
                  </a:cubicBezTo>
                  <a:lnTo>
                    <a:pt x="7150" y="11811"/>
                  </a:lnTo>
                  <a:cubicBezTo>
                    <a:pt x="9083" y="11154"/>
                    <a:pt x="10455" y="9299"/>
                    <a:pt x="10880" y="7308"/>
                  </a:cubicBezTo>
                  <a:cubicBezTo>
                    <a:pt x="11325" y="5318"/>
                    <a:pt x="10725" y="3289"/>
                    <a:pt x="10242" y="1318"/>
                  </a:cubicBezTo>
                  <a:cubicBezTo>
                    <a:pt x="9995" y="280"/>
                    <a:pt x="9369" y="0"/>
                    <a:pt x="890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36;p78">
              <a:extLst>
                <a:ext uri="{FF2B5EF4-FFF2-40B4-BE49-F238E27FC236}">
                  <a16:creationId xmlns:a16="http://schemas.microsoft.com/office/drawing/2014/main" id="{F7946B29-127A-8B16-FF53-11C0D662FC09}"/>
                </a:ext>
              </a:extLst>
            </p:cNvPr>
            <p:cNvSpPr/>
            <p:nvPr/>
          </p:nvSpPr>
          <p:spPr>
            <a:xfrm>
              <a:off x="3870950" y="3388700"/>
              <a:ext cx="129500" cy="111525"/>
            </a:xfrm>
            <a:custGeom>
              <a:avLst/>
              <a:gdLst/>
              <a:ahLst/>
              <a:cxnLst/>
              <a:rect l="l" t="t" r="r" b="b"/>
              <a:pathLst>
                <a:path w="5180" h="4461" extrusionOk="0">
                  <a:moveTo>
                    <a:pt x="3933" y="0"/>
                  </a:moveTo>
                  <a:cubicBezTo>
                    <a:pt x="3635" y="0"/>
                    <a:pt x="3330" y="65"/>
                    <a:pt x="3054" y="184"/>
                  </a:cubicBezTo>
                  <a:cubicBezTo>
                    <a:pt x="2339" y="493"/>
                    <a:pt x="1817" y="1092"/>
                    <a:pt x="1373" y="1730"/>
                  </a:cubicBezTo>
                  <a:cubicBezTo>
                    <a:pt x="928" y="2368"/>
                    <a:pt x="542" y="3044"/>
                    <a:pt x="1" y="3585"/>
                  </a:cubicBezTo>
                  <a:cubicBezTo>
                    <a:pt x="621" y="4159"/>
                    <a:pt x="1418" y="4461"/>
                    <a:pt x="2223" y="4461"/>
                  </a:cubicBezTo>
                  <a:cubicBezTo>
                    <a:pt x="2772" y="4461"/>
                    <a:pt x="3325" y="4320"/>
                    <a:pt x="3827" y="4030"/>
                  </a:cubicBezTo>
                  <a:lnTo>
                    <a:pt x="5180" y="532"/>
                  </a:lnTo>
                  <a:cubicBezTo>
                    <a:pt x="4871" y="164"/>
                    <a:pt x="4409" y="0"/>
                    <a:pt x="39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37;p78">
              <a:extLst>
                <a:ext uri="{FF2B5EF4-FFF2-40B4-BE49-F238E27FC236}">
                  <a16:creationId xmlns:a16="http://schemas.microsoft.com/office/drawing/2014/main" id="{C9809BA3-A470-B4A4-00C3-2FBE30E607C0}"/>
                </a:ext>
              </a:extLst>
            </p:cNvPr>
            <p:cNvSpPr/>
            <p:nvPr/>
          </p:nvSpPr>
          <p:spPr>
            <a:xfrm>
              <a:off x="4129900" y="3253525"/>
              <a:ext cx="49800" cy="27550"/>
            </a:xfrm>
            <a:custGeom>
              <a:avLst/>
              <a:gdLst/>
              <a:ahLst/>
              <a:cxnLst/>
              <a:rect l="l" t="t" r="r" b="b"/>
              <a:pathLst>
                <a:path w="1992" h="1102" extrusionOk="0">
                  <a:moveTo>
                    <a:pt x="785" y="0"/>
                  </a:moveTo>
                  <a:cubicBezTo>
                    <a:pt x="705" y="0"/>
                    <a:pt x="629" y="10"/>
                    <a:pt x="561" y="26"/>
                  </a:cubicBezTo>
                  <a:cubicBezTo>
                    <a:pt x="329" y="84"/>
                    <a:pt x="175" y="296"/>
                    <a:pt x="1" y="470"/>
                  </a:cubicBezTo>
                  <a:cubicBezTo>
                    <a:pt x="313" y="873"/>
                    <a:pt x="791" y="1102"/>
                    <a:pt x="1283" y="1102"/>
                  </a:cubicBezTo>
                  <a:cubicBezTo>
                    <a:pt x="1522" y="1102"/>
                    <a:pt x="1764" y="1048"/>
                    <a:pt x="1991" y="934"/>
                  </a:cubicBezTo>
                  <a:cubicBezTo>
                    <a:pt x="1702" y="226"/>
                    <a:pt x="1184" y="0"/>
                    <a:pt x="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38;p78">
              <a:extLst>
                <a:ext uri="{FF2B5EF4-FFF2-40B4-BE49-F238E27FC236}">
                  <a16:creationId xmlns:a16="http://schemas.microsoft.com/office/drawing/2014/main" id="{9A5D70D3-EC9F-D57E-5D1F-6F940984C72E}"/>
                </a:ext>
              </a:extLst>
            </p:cNvPr>
            <p:cNvSpPr/>
            <p:nvPr/>
          </p:nvSpPr>
          <p:spPr>
            <a:xfrm>
              <a:off x="4034250" y="3306625"/>
              <a:ext cx="24450" cy="48875"/>
            </a:xfrm>
            <a:custGeom>
              <a:avLst/>
              <a:gdLst/>
              <a:ahLst/>
              <a:cxnLst/>
              <a:rect l="l" t="t" r="r" b="b"/>
              <a:pathLst>
                <a:path w="978" h="1955" extrusionOk="0">
                  <a:moveTo>
                    <a:pt x="805" y="1"/>
                  </a:moveTo>
                  <a:cubicBezTo>
                    <a:pt x="775" y="1"/>
                    <a:pt x="744" y="14"/>
                    <a:pt x="715" y="47"/>
                  </a:cubicBezTo>
                  <a:cubicBezTo>
                    <a:pt x="232" y="511"/>
                    <a:pt x="0" y="1206"/>
                    <a:pt x="136" y="1863"/>
                  </a:cubicBezTo>
                  <a:cubicBezTo>
                    <a:pt x="152" y="1927"/>
                    <a:pt x="203" y="1954"/>
                    <a:pt x="256" y="1954"/>
                  </a:cubicBezTo>
                  <a:cubicBezTo>
                    <a:pt x="331" y="1954"/>
                    <a:pt x="410" y="1897"/>
                    <a:pt x="387" y="1805"/>
                  </a:cubicBezTo>
                  <a:cubicBezTo>
                    <a:pt x="271" y="1226"/>
                    <a:pt x="464" y="627"/>
                    <a:pt x="889" y="221"/>
                  </a:cubicBezTo>
                  <a:cubicBezTo>
                    <a:pt x="977" y="133"/>
                    <a:pt x="899" y="1"/>
                    <a:pt x="805" y="1"/>
                  </a:cubicBezTo>
                  <a:close/>
                </a:path>
              </a:pathLst>
            </a:custGeom>
            <a:solidFill>
              <a:srgbClr val="EB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39;p78">
              <a:extLst>
                <a:ext uri="{FF2B5EF4-FFF2-40B4-BE49-F238E27FC236}">
                  <a16:creationId xmlns:a16="http://schemas.microsoft.com/office/drawing/2014/main" id="{700C7C06-A412-B632-9899-990F0A3D0144}"/>
                </a:ext>
              </a:extLst>
            </p:cNvPr>
            <p:cNvSpPr/>
            <p:nvPr/>
          </p:nvSpPr>
          <p:spPr>
            <a:xfrm>
              <a:off x="4063725" y="3326000"/>
              <a:ext cx="35275" cy="20025"/>
            </a:xfrm>
            <a:custGeom>
              <a:avLst/>
              <a:gdLst/>
              <a:ahLst/>
              <a:cxnLst/>
              <a:rect l="l" t="t" r="r" b="b"/>
              <a:pathLst>
                <a:path w="1411" h="801" extrusionOk="0">
                  <a:moveTo>
                    <a:pt x="636" y="0"/>
                  </a:moveTo>
                  <a:cubicBezTo>
                    <a:pt x="303" y="0"/>
                    <a:pt x="37" y="144"/>
                    <a:pt x="20" y="335"/>
                  </a:cubicBezTo>
                  <a:cubicBezTo>
                    <a:pt x="0" y="547"/>
                    <a:pt x="290" y="760"/>
                    <a:pt x="657" y="798"/>
                  </a:cubicBezTo>
                  <a:cubicBezTo>
                    <a:pt x="682" y="800"/>
                    <a:pt x="706" y="800"/>
                    <a:pt x="730" y="800"/>
                  </a:cubicBezTo>
                  <a:cubicBezTo>
                    <a:pt x="1084" y="800"/>
                    <a:pt x="1373" y="669"/>
                    <a:pt x="1392" y="470"/>
                  </a:cubicBezTo>
                  <a:cubicBezTo>
                    <a:pt x="1411" y="257"/>
                    <a:pt x="1121" y="45"/>
                    <a:pt x="754" y="6"/>
                  </a:cubicBezTo>
                  <a:cubicBezTo>
                    <a:pt x="714" y="2"/>
                    <a:pt x="674" y="0"/>
                    <a:pt x="6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40;p78">
              <a:extLst>
                <a:ext uri="{FF2B5EF4-FFF2-40B4-BE49-F238E27FC236}">
                  <a16:creationId xmlns:a16="http://schemas.microsoft.com/office/drawing/2014/main" id="{432E4357-3421-BC47-73F5-8037D71F8F37}"/>
                </a:ext>
              </a:extLst>
            </p:cNvPr>
            <p:cNvSpPr/>
            <p:nvPr/>
          </p:nvSpPr>
          <p:spPr>
            <a:xfrm>
              <a:off x="4048750" y="3381775"/>
              <a:ext cx="81175" cy="72350"/>
            </a:xfrm>
            <a:custGeom>
              <a:avLst/>
              <a:gdLst/>
              <a:ahLst/>
              <a:cxnLst/>
              <a:rect l="l" t="t" r="r" b="b"/>
              <a:pathLst>
                <a:path w="3247" h="2894" extrusionOk="0">
                  <a:moveTo>
                    <a:pt x="1598" y="0"/>
                  </a:moveTo>
                  <a:cubicBezTo>
                    <a:pt x="1446" y="0"/>
                    <a:pt x="1292" y="24"/>
                    <a:pt x="1140" y="75"/>
                  </a:cubicBezTo>
                  <a:cubicBezTo>
                    <a:pt x="387" y="345"/>
                    <a:pt x="0" y="1157"/>
                    <a:pt x="251" y="1911"/>
                  </a:cubicBezTo>
                  <a:cubicBezTo>
                    <a:pt x="452" y="2513"/>
                    <a:pt x="1023" y="2893"/>
                    <a:pt x="1630" y="2893"/>
                  </a:cubicBezTo>
                  <a:cubicBezTo>
                    <a:pt x="1782" y="2893"/>
                    <a:pt x="1936" y="2869"/>
                    <a:pt x="2087" y="2819"/>
                  </a:cubicBezTo>
                  <a:cubicBezTo>
                    <a:pt x="2841" y="2548"/>
                    <a:pt x="3247" y="1737"/>
                    <a:pt x="2976" y="983"/>
                  </a:cubicBezTo>
                  <a:cubicBezTo>
                    <a:pt x="2775" y="381"/>
                    <a:pt x="2204" y="0"/>
                    <a:pt x="1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41;p78">
              <a:extLst>
                <a:ext uri="{FF2B5EF4-FFF2-40B4-BE49-F238E27FC236}">
                  <a16:creationId xmlns:a16="http://schemas.microsoft.com/office/drawing/2014/main" id="{9637067F-E63B-2AE0-BA90-35905D5B608B}"/>
                </a:ext>
              </a:extLst>
            </p:cNvPr>
            <p:cNvSpPr/>
            <p:nvPr/>
          </p:nvSpPr>
          <p:spPr>
            <a:xfrm>
              <a:off x="4032325" y="3702475"/>
              <a:ext cx="134325" cy="52700"/>
            </a:xfrm>
            <a:custGeom>
              <a:avLst/>
              <a:gdLst/>
              <a:ahLst/>
              <a:cxnLst/>
              <a:rect l="l" t="t" r="r" b="b"/>
              <a:pathLst>
                <a:path w="5373" h="2108" extrusionOk="0">
                  <a:moveTo>
                    <a:pt x="0" y="1"/>
                  </a:moveTo>
                  <a:lnTo>
                    <a:pt x="0" y="1"/>
                  </a:lnTo>
                  <a:cubicBezTo>
                    <a:pt x="1623" y="1199"/>
                    <a:pt x="3169" y="1933"/>
                    <a:pt x="5160" y="2107"/>
                  </a:cubicBezTo>
                  <a:lnTo>
                    <a:pt x="5372" y="1218"/>
                  </a:lnTo>
                  <a:lnTo>
                    <a:pt x="5372" y="1218"/>
                  </a:lnTo>
                  <a:cubicBezTo>
                    <a:pt x="5145" y="1235"/>
                    <a:pt x="4917" y="1243"/>
                    <a:pt x="4691" y="1243"/>
                  </a:cubicBezTo>
                  <a:cubicBezTo>
                    <a:pt x="3050" y="1243"/>
                    <a:pt x="1443" y="816"/>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42;p78">
              <a:extLst>
                <a:ext uri="{FF2B5EF4-FFF2-40B4-BE49-F238E27FC236}">
                  <a16:creationId xmlns:a16="http://schemas.microsoft.com/office/drawing/2014/main" id="{F61C2F56-1AF7-46D3-7DAB-F629511D01AF}"/>
                </a:ext>
              </a:extLst>
            </p:cNvPr>
            <p:cNvSpPr/>
            <p:nvPr/>
          </p:nvSpPr>
          <p:spPr>
            <a:xfrm>
              <a:off x="3915400" y="3902975"/>
              <a:ext cx="26125" cy="111150"/>
            </a:xfrm>
            <a:custGeom>
              <a:avLst/>
              <a:gdLst/>
              <a:ahLst/>
              <a:cxnLst/>
              <a:rect l="l" t="t" r="r" b="b"/>
              <a:pathLst>
                <a:path w="1045" h="4446" extrusionOk="0">
                  <a:moveTo>
                    <a:pt x="1" y="0"/>
                  </a:moveTo>
                  <a:lnTo>
                    <a:pt x="1" y="0"/>
                  </a:lnTo>
                  <a:cubicBezTo>
                    <a:pt x="291" y="1450"/>
                    <a:pt x="426" y="2957"/>
                    <a:pt x="387" y="4445"/>
                  </a:cubicBezTo>
                  <a:lnTo>
                    <a:pt x="1044" y="4059"/>
                  </a:lnTo>
                  <a:cubicBezTo>
                    <a:pt x="870" y="2667"/>
                    <a:pt x="503" y="129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43;p78">
              <a:extLst>
                <a:ext uri="{FF2B5EF4-FFF2-40B4-BE49-F238E27FC236}">
                  <a16:creationId xmlns:a16="http://schemas.microsoft.com/office/drawing/2014/main" id="{EC8B4CA3-4323-F5AC-7722-C62245980A4D}"/>
                </a:ext>
              </a:extLst>
            </p:cNvPr>
            <p:cNvSpPr/>
            <p:nvPr/>
          </p:nvSpPr>
          <p:spPr>
            <a:xfrm>
              <a:off x="3712500" y="3998150"/>
              <a:ext cx="65725" cy="84075"/>
            </a:xfrm>
            <a:custGeom>
              <a:avLst/>
              <a:gdLst/>
              <a:ahLst/>
              <a:cxnLst/>
              <a:rect l="l" t="t" r="r" b="b"/>
              <a:pathLst>
                <a:path w="2629" h="3363" extrusionOk="0">
                  <a:moveTo>
                    <a:pt x="0" y="0"/>
                  </a:moveTo>
                  <a:cubicBezTo>
                    <a:pt x="696" y="1199"/>
                    <a:pt x="1488" y="2319"/>
                    <a:pt x="2377" y="3363"/>
                  </a:cubicBezTo>
                  <a:lnTo>
                    <a:pt x="2629" y="2744"/>
                  </a:lnTo>
                  <a:cubicBezTo>
                    <a:pt x="1701" y="1875"/>
                    <a:pt x="831" y="96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44;p78">
              <a:extLst>
                <a:ext uri="{FF2B5EF4-FFF2-40B4-BE49-F238E27FC236}">
                  <a16:creationId xmlns:a16="http://schemas.microsoft.com/office/drawing/2014/main" id="{77F8280A-CBF4-29CE-27A8-3C952384C65D}"/>
                </a:ext>
              </a:extLst>
            </p:cNvPr>
            <p:cNvSpPr/>
            <p:nvPr/>
          </p:nvSpPr>
          <p:spPr>
            <a:xfrm>
              <a:off x="4108650" y="3502950"/>
              <a:ext cx="60400" cy="27275"/>
            </a:xfrm>
            <a:custGeom>
              <a:avLst/>
              <a:gdLst/>
              <a:ahLst/>
              <a:cxnLst/>
              <a:rect l="l" t="t" r="r" b="b"/>
              <a:pathLst>
                <a:path w="2416" h="1091" extrusionOk="0">
                  <a:moveTo>
                    <a:pt x="2377" y="1"/>
                  </a:moveTo>
                  <a:cubicBezTo>
                    <a:pt x="2068" y="407"/>
                    <a:pt x="1585" y="600"/>
                    <a:pt x="1121" y="774"/>
                  </a:cubicBezTo>
                  <a:cubicBezTo>
                    <a:pt x="773" y="948"/>
                    <a:pt x="387" y="1025"/>
                    <a:pt x="0" y="1025"/>
                  </a:cubicBezTo>
                  <a:cubicBezTo>
                    <a:pt x="214" y="1069"/>
                    <a:pt x="430" y="1091"/>
                    <a:pt x="643" y="1091"/>
                  </a:cubicBezTo>
                  <a:cubicBezTo>
                    <a:pt x="1278" y="1091"/>
                    <a:pt x="1895" y="899"/>
                    <a:pt x="2416" y="523"/>
                  </a:cubicBezTo>
                  <a:lnTo>
                    <a:pt x="2377" y="1"/>
                  </a:lnTo>
                  <a:close/>
                </a:path>
              </a:pathLst>
            </a:custGeom>
            <a:solidFill>
              <a:srgbClr val="EB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45;p78">
              <a:extLst>
                <a:ext uri="{FF2B5EF4-FFF2-40B4-BE49-F238E27FC236}">
                  <a16:creationId xmlns:a16="http://schemas.microsoft.com/office/drawing/2014/main" id="{7FE579F7-6092-86EE-4D9E-AA5DE5FEC8E7}"/>
                </a:ext>
              </a:extLst>
            </p:cNvPr>
            <p:cNvSpPr/>
            <p:nvPr/>
          </p:nvSpPr>
          <p:spPr>
            <a:xfrm>
              <a:off x="4171450" y="3646775"/>
              <a:ext cx="662375" cy="519200"/>
            </a:xfrm>
            <a:custGeom>
              <a:avLst/>
              <a:gdLst/>
              <a:ahLst/>
              <a:cxnLst/>
              <a:rect l="l" t="t" r="r" b="b"/>
              <a:pathLst>
                <a:path w="26495" h="20768" extrusionOk="0">
                  <a:moveTo>
                    <a:pt x="22257" y="0"/>
                  </a:moveTo>
                  <a:cubicBezTo>
                    <a:pt x="21649" y="0"/>
                    <a:pt x="21030" y="81"/>
                    <a:pt x="20446" y="219"/>
                  </a:cubicBezTo>
                  <a:cubicBezTo>
                    <a:pt x="17219" y="973"/>
                    <a:pt x="14378" y="3021"/>
                    <a:pt x="11769" y="5166"/>
                  </a:cubicBezTo>
                  <a:cubicBezTo>
                    <a:pt x="7904" y="8374"/>
                    <a:pt x="4329" y="11910"/>
                    <a:pt x="1102" y="15737"/>
                  </a:cubicBezTo>
                  <a:cubicBezTo>
                    <a:pt x="716" y="16200"/>
                    <a:pt x="406" y="16722"/>
                    <a:pt x="213" y="17321"/>
                  </a:cubicBezTo>
                  <a:cubicBezTo>
                    <a:pt x="1" y="17940"/>
                    <a:pt x="271" y="19080"/>
                    <a:pt x="774" y="19544"/>
                  </a:cubicBezTo>
                  <a:cubicBezTo>
                    <a:pt x="1737" y="20436"/>
                    <a:pt x="3063" y="20768"/>
                    <a:pt x="5619" y="20768"/>
                  </a:cubicBezTo>
                  <a:cubicBezTo>
                    <a:pt x="5831" y="20768"/>
                    <a:pt x="6051" y="20765"/>
                    <a:pt x="6281" y="20761"/>
                  </a:cubicBezTo>
                  <a:cubicBezTo>
                    <a:pt x="9064" y="20703"/>
                    <a:pt x="14687" y="19891"/>
                    <a:pt x="17451" y="19544"/>
                  </a:cubicBezTo>
                  <a:cubicBezTo>
                    <a:pt x="19074" y="19370"/>
                    <a:pt x="20678" y="19080"/>
                    <a:pt x="22243" y="18655"/>
                  </a:cubicBezTo>
                  <a:cubicBezTo>
                    <a:pt x="22411" y="18620"/>
                    <a:pt x="22635" y="18618"/>
                    <a:pt x="22868" y="18618"/>
                  </a:cubicBezTo>
                  <a:cubicBezTo>
                    <a:pt x="22894" y="18618"/>
                    <a:pt x="22920" y="18618"/>
                    <a:pt x="22947" y="18618"/>
                  </a:cubicBezTo>
                  <a:cubicBezTo>
                    <a:pt x="23469" y="18618"/>
                    <a:pt x="24014" y="18610"/>
                    <a:pt x="24079" y="18249"/>
                  </a:cubicBezTo>
                  <a:cubicBezTo>
                    <a:pt x="24137" y="17901"/>
                    <a:pt x="23866" y="14906"/>
                    <a:pt x="23460" y="14828"/>
                  </a:cubicBezTo>
                  <a:cubicBezTo>
                    <a:pt x="23074" y="14751"/>
                    <a:pt x="22301" y="14770"/>
                    <a:pt x="21702" y="14712"/>
                  </a:cubicBezTo>
                  <a:cubicBezTo>
                    <a:pt x="21010" y="14661"/>
                    <a:pt x="20337" y="14640"/>
                    <a:pt x="19677" y="14640"/>
                  </a:cubicBezTo>
                  <a:cubicBezTo>
                    <a:pt x="18121" y="14640"/>
                    <a:pt x="16636" y="14757"/>
                    <a:pt x="15145" y="14864"/>
                  </a:cubicBezTo>
                  <a:lnTo>
                    <a:pt x="15145" y="14864"/>
                  </a:lnTo>
                  <a:cubicBezTo>
                    <a:pt x="16417" y="14184"/>
                    <a:pt x="17663" y="13457"/>
                    <a:pt x="18881" y="12683"/>
                  </a:cubicBezTo>
                  <a:cubicBezTo>
                    <a:pt x="21586" y="10983"/>
                    <a:pt x="24272" y="8915"/>
                    <a:pt x="25586" y="6036"/>
                  </a:cubicBezTo>
                  <a:cubicBezTo>
                    <a:pt x="26262" y="4528"/>
                    <a:pt x="26494" y="2693"/>
                    <a:pt x="25605" y="1417"/>
                  </a:cubicBezTo>
                  <a:cubicBezTo>
                    <a:pt x="24887" y="393"/>
                    <a:pt x="23601" y="0"/>
                    <a:pt x="22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46;p78">
              <a:extLst>
                <a:ext uri="{FF2B5EF4-FFF2-40B4-BE49-F238E27FC236}">
                  <a16:creationId xmlns:a16="http://schemas.microsoft.com/office/drawing/2014/main" id="{DC3563B1-C2B2-89C1-4800-2563D05A89AE}"/>
                </a:ext>
              </a:extLst>
            </p:cNvPr>
            <p:cNvSpPr/>
            <p:nvPr/>
          </p:nvSpPr>
          <p:spPr>
            <a:xfrm>
              <a:off x="4681625" y="3988125"/>
              <a:ext cx="230450" cy="191100"/>
            </a:xfrm>
            <a:custGeom>
              <a:avLst/>
              <a:gdLst/>
              <a:ahLst/>
              <a:cxnLst/>
              <a:rect l="l" t="t" r="r" b="b"/>
              <a:pathLst>
                <a:path w="9218" h="7644" extrusionOk="0">
                  <a:moveTo>
                    <a:pt x="7736" y="1"/>
                  </a:moveTo>
                  <a:cubicBezTo>
                    <a:pt x="7669" y="1"/>
                    <a:pt x="7602" y="6"/>
                    <a:pt x="7537" y="15"/>
                  </a:cubicBezTo>
                  <a:lnTo>
                    <a:pt x="657" y="556"/>
                  </a:lnTo>
                  <a:cubicBezTo>
                    <a:pt x="425" y="556"/>
                    <a:pt x="193" y="614"/>
                    <a:pt x="0" y="730"/>
                  </a:cubicBezTo>
                  <a:lnTo>
                    <a:pt x="116" y="1097"/>
                  </a:lnTo>
                  <a:cubicBezTo>
                    <a:pt x="483" y="2257"/>
                    <a:pt x="677" y="3474"/>
                    <a:pt x="715" y="4691"/>
                  </a:cubicBezTo>
                  <a:lnTo>
                    <a:pt x="5778" y="3455"/>
                  </a:lnTo>
                  <a:cubicBezTo>
                    <a:pt x="5894" y="3880"/>
                    <a:pt x="6029" y="4305"/>
                    <a:pt x="6126" y="4711"/>
                  </a:cubicBezTo>
                  <a:cubicBezTo>
                    <a:pt x="5585" y="4749"/>
                    <a:pt x="5063" y="4943"/>
                    <a:pt x="4619" y="5232"/>
                  </a:cubicBezTo>
                  <a:cubicBezTo>
                    <a:pt x="4174" y="5542"/>
                    <a:pt x="3904" y="6160"/>
                    <a:pt x="4136" y="6643"/>
                  </a:cubicBezTo>
                  <a:cubicBezTo>
                    <a:pt x="4329" y="7030"/>
                    <a:pt x="4735" y="7223"/>
                    <a:pt x="5121" y="7358"/>
                  </a:cubicBezTo>
                  <a:cubicBezTo>
                    <a:pt x="5731" y="7545"/>
                    <a:pt x="6357" y="7643"/>
                    <a:pt x="6983" y="7643"/>
                  </a:cubicBezTo>
                  <a:cubicBezTo>
                    <a:pt x="7330" y="7643"/>
                    <a:pt x="7676" y="7613"/>
                    <a:pt x="8020" y="7551"/>
                  </a:cubicBezTo>
                  <a:cubicBezTo>
                    <a:pt x="8310" y="7513"/>
                    <a:pt x="8580" y="7397"/>
                    <a:pt x="8812" y="7223"/>
                  </a:cubicBezTo>
                  <a:cubicBezTo>
                    <a:pt x="9218" y="6875"/>
                    <a:pt x="9218" y="6257"/>
                    <a:pt x="9179" y="5716"/>
                  </a:cubicBezTo>
                  <a:cubicBezTo>
                    <a:pt x="9083" y="4170"/>
                    <a:pt x="8928" y="2604"/>
                    <a:pt x="8735" y="1058"/>
                  </a:cubicBezTo>
                  <a:cubicBezTo>
                    <a:pt x="8696" y="711"/>
                    <a:pt x="8638" y="324"/>
                    <a:pt x="8348" y="150"/>
                  </a:cubicBezTo>
                  <a:cubicBezTo>
                    <a:pt x="8158" y="48"/>
                    <a:pt x="7946" y="1"/>
                    <a:pt x="7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47;p78">
              <a:extLst>
                <a:ext uri="{FF2B5EF4-FFF2-40B4-BE49-F238E27FC236}">
                  <a16:creationId xmlns:a16="http://schemas.microsoft.com/office/drawing/2014/main" id="{0FD845A9-225E-C016-B75E-4FC33780BAFE}"/>
                </a:ext>
              </a:extLst>
            </p:cNvPr>
            <p:cNvSpPr/>
            <p:nvPr/>
          </p:nvSpPr>
          <p:spPr>
            <a:xfrm>
              <a:off x="4264200" y="3672425"/>
              <a:ext cx="634850" cy="530025"/>
            </a:xfrm>
            <a:custGeom>
              <a:avLst/>
              <a:gdLst/>
              <a:ahLst/>
              <a:cxnLst/>
              <a:rect l="l" t="t" r="r" b="b"/>
              <a:pathLst>
                <a:path w="25394" h="21201" extrusionOk="0">
                  <a:moveTo>
                    <a:pt x="21428" y="1"/>
                  </a:moveTo>
                  <a:cubicBezTo>
                    <a:pt x="20680" y="1"/>
                    <a:pt x="19906" y="134"/>
                    <a:pt x="19190" y="353"/>
                  </a:cubicBezTo>
                  <a:cubicBezTo>
                    <a:pt x="16021" y="1299"/>
                    <a:pt x="13315" y="3464"/>
                    <a:pt x="10861" y="5705"/>
                  </a:cubicBezTo>
                  <a:cubicBezTo>
                    <a:pt x="7248" y="9029"/>
                    <a:pt x="3924" y="12662"/>
                    <a:pt x="948" y="16585"/>
                  </a:cubicBezTo>
                  <a:cubicBezTo>
                    <a:pt x="581" y="17049"/>
                    <a:pt x="329" y="17590"/>
                    <a:pt x="175" y="18170"/>
                  </a:cubicBezTo>
                  <a:cubicBezTo>
                    <a:pt x="1" y="18788"/>
                    <a:pt x="349" y="19870"/>
                    <a:pt x="870" y="20276"/>
                  </a:cubicBezTo>
                  <a:cubicBezTo>
                    <a:pt x="1700" y="20934"/>
                    <a:pt x="2730" y="21200"/>
                    <a:pt x="4416" y="21200"/>
                  </a:cubicBezTo>
                  <a:cubicBezTo>
                    <a:pt x="5008" y="21200"/>
                    <a:pt x="5682" y="21167"/>
                    <a:pt x="6455" y="21107"/>
                  </a:cubicBezTo>
                  <a:cubicBezTo>
                    <a:pt x="9238" y="20856"/>
                    <a:pt x="14784" y="19716"/>
                    <a:pt x="17528" y="19194"/>
                  </a:cubicBezTo>
                  <a:cubicBezTo>
                    <a:pt x="20021" y="18730"/>
                    <a:pt x="21393" y="18498"/>
                    <a:pt x="23267" y="17938"/>
                  </a:cubicBezTo>
                  <a:cubicBezTo>
                    <a:pt x="23809" y="17783"/>
                    <a:pt x="24292" y="17822"/>
                    <a:pt x="24350" y="17281"/>
                  </a:cubicBezTo>
                  <a:cubicBezTo>
                    <a:pt x="24388" y="16933"/>
                    <a:pt x="24466" y="15464"/>
                    <a:pt x="24060" y="15406"/>
                  </a:cubicBezTo>
                  <a:cubicBezTo>
                    <a:pt x="23924" y="15393"/>
                    <a:pt x="23751" y="15389"/>
                    <a:pt x="23557" y="15389"/>
                  </a:cubicBezTo>
                  <a:cubicBezTo>
                    <a:pt x="23169" y="15389"/>
                    <a:pt x="22701" y="15406"/>
                    <a:pt x="22301" y="15406"/>
                  </a:cubicBezTo>
                  <a:lnTo>
                    <a:pt x="11057" y="15324"/>
                  </a:lnTo>
                  <a:lnTo>
                    <a:pt x="11057" y="15324"/>
                  </a:lnTo>
                  <a:cubicBezTo>
                    <a:pt x="13630" y="14305"/>
                    <a:pt x="16143" y="13169"/>
                    <a:pt x="18417" y="11561"/>
                  </a:cubicBezTo>
                  <a:cubicBezTo>
                    <a:pt x="21006" y="9744"/>
                    <a:pt x="23596" y="8488"/>
                    <a:pt x="24697" y="5609"/>
                  </a:cubicBezTo>
                  <a:cubicBezTo>
                    <a:pt x="25277" y="4121"/>
                    <a:pt x="25393" y="2324"/>
                    <a:pt x="24408" y="1164"/>
                  </a:cubicBezTo>
                  <a:cubicBezTo>
                    <a:pt x="23700" y="327"/>
                    <a:pt x="22597" y="1"/>
                    <a:pt x="21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48;p78">
              <a:extLst>
                <a:ext uri="{FF2B5EF4-FFF2-40B4-BE49-F238E27FC236}">
                  <a16:creationId xmlns:a16="http://schemas.microsoft.com/office/drawing/2014/main" id="{CDEEB4D3-211F-3F64-4387-2DD850727CCA}"/>
                </a:ext>
              </a:extLst>
            </p:cNvPr>
            <p:cNvSpPr/>
            <p:nvPr/>
          </p:nvSpPr>
          <p:spPr>
            <a:xfrm>
              <a:off x="4751175" y="4033050"/>
              <a:ext cx="230475" cy="191100"/>
            </a:xfrm>
            <a:custGeom>
              <a:avLst/>
              <a:gdLst/>
              <a:ahLst/>
              <a:cxnLst/>
              <a:rect l="l" t="t" r="r" b="b"/>
              <a:pathLst>
                <a:path w="9219" h="7644" extrusionOk="0">
                  <a:moveTo>
                    <a:pt x="7748" y="1"/>
                  </a:moveTo>
                  <a:cubicBezTo>
                    <a:pt x="7678" y="1"/>
                    <a:pt x="7608" y="6"/>
                    <a:pt x="7537" y="15"/>
                  </a:cubicBezTo>
                  <a:lnTo>
                    <a:pt x="677" y="556"/>
                  </a:lnTo>
                  <a:cubicBezTo>
                    <a:pt x="445" y="556"/>
                    <a:pt x="213" y="614"/>
                    <a:pt x="1" y="730"/>
                  </a:cubicBezTo>
                  <a:lnTo>
                    <a:pt x="136" y="1117"/>
                  </a:lnTo>
                  <a:cubicBezTo>
                    <a:pt x="503" y="2276"/>
                    <a:pt x="697" y="3474"/>
                    <a:pt x="716" y="4692"/>
                  </a:cubicBezTo>
                  <a:lnTo>
                    <a:pt x="5779" y="3455"/>
                  </a:lnTo>
                  <a:cubicBezTo>
                    <a:pt x="5914" y="3880"/>
                    <a:pt x="6030" y="4305"/>
                    <a:pt x="6146" y="4711"/>
                  </a:cubicBezTo>
                  <a:cubicBezTo>
                    <a:pt x="5605" y="4808"/>
                    <a:pt x="5045" y="4904"/>
                    <a:pt x="4619" y="5233"/>
                  </a:cubicBezTo>
                  <a:cubicBezTo>
                    <a:pt x="4175" y="5542"/>
                    <a:pt x="3904" y="6160"/>
                    <a:pt x="4136" y="6643"/>
                  </a:cubicBezTo>
                  <a:cubicBezTo>
                    <a:pt x="4330" y="7030"/>
                    <a:pt x="4735" y="7223"/>
                    <a:pt x="5141" y="7358"/>
                  </a:cubicBezTo>
                  <a:cubicBezTo>
                    <a:pt x="5739" y="7545"/>
                    <a:pt x="6360" y="7644"/>
                    <a:pt x="6990" y="7644"/>
                  </a:cubicBezTo>
                  <a:cubicBezTo>
                    <a:pt x="7338" y="7644"/>
                    <a:pt x="7689" y="7613"/>
                    <a:pt x="8040" y="7552"/>
                  </a:cubicBezTo>
                  <a:cubicBezTo>
                    <a:pt x="8310" y="7513"/>
                    <a:pt x="8600" y="7416"/>
                    <a:pt x="8832" y="7223"/>
                  </a:cubicBezTo>
                  <a:cubicBezTo>
                    <a:pt x="9219" y="6875"/>
                    <a:pt x="9219" y="6257"/>
                    <a:pt x="9180" y="5735"/>
                  </a:cubicBezTo>
                  <a:cubicBezTo>
                    <a:pt x="9083" y="4170"/>
                    <a:pt x="8929" y="2605"/>
                    <a:pt x="8755" y="1059"/>
                  </a:cubicBezTo>
                  <a:cubicBezTo>
                    <a:pt x="8697" y="711"/>
                    <a:pt x="8639" y="324"/>
                    <a:pt x="8349" y="150"/>
                  </a:cubicBezTo>
                  <a:cubicBezTo>
                    <a:pt x="8173" y="48"/>
                    <a:pt x="7965" y="1"/>
                    <a:pt x="7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49;p78">
              <a:extLst>
                <a:ext uri="{FF2B5EF4-FFF2-40B4-BE49-F238E27FC236}">
                  <a16:creationId xmlns:a16="http://schemas.microsoft.com/office/drawing/2014/main" id="{1D5D7014-E346-BC97-FD63-8CA8838D3571}"/>
                </a:ext>
              </a:extLst>
            </p:cNvPr>
            <p:cNvSpPr/>
            <p:nvPr/>
          </p:nvSpPr>
          <p:spPr>
            <a:xfrm>
              <a:off x="4269525" y="4088500"/>
              <a:ext cx="101475" cy="114025"/>
            </a:xfrm>
            <a:custGeom>
              <a:avLst/>
              <a:gdLst/>
              <a:ahLst/>
              <a:cxnLst/>
              <a:rect l="l" t="t" r="r" b="b"/>
              <a:pathLst>
                <a:path w="4059" h="4561" extrusionOk="0">
                  <a:moveTo>
                    <a:pt x="696" y="0"/>
                  </a:moveTo>
                  <a:cubicBezTo>
                    <a:pt x="445" y="348"/>
                    <a:pt x="232" y="734"/>
                    <a:pt x="78" y="1140"/>
                  </a:cubicBezTo>
                  <a:lnTo>
                    <a:pt x="0" y="2512"/>
                  </a:lnTo>
                  <a:cubicBezTo>
                    <a:pt x="116" y="2937"/>
                    <a:pt x="329" y="3343"/>
                    <a:pt x="657" y="3633"/>
                  </a:cubicBezTo>
                  <a:cubicBezTo>
                    <a:pt x="1469" y="4271"/>
                    <a:pt x="2474" y="4541"/>
                    <a:pt x="4059" y="4561"/>
                  </a:cubicBezTo>
                  <a:cubicBezTo>
                    <a:pt x="4059" y="4309"/>
                    <a:pt x="4039" y="4058"/>
                    <a:pt x="3981" y="3826"/>
                  </a:cubicBezTo>
                  <a:cubicBezTo>
                    <a:pt x="3769" y="2783"/>
                    <a:pt x="3498" y="1701"/>
                    <a:pt x="2744" y="966"/>
                  </a:cubicBezTo>
                  <a:cubicBezTo>
                    <a:pt x="2203" y="445"/>
                    <a:pt x="1450" y="174"/>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50;p78">
              <a:extLst>
                <a:ext uri="{FF2B5EF4-FFF2-40B4-BE49-F238E27FC236}">
                  <a16:creationId xmlns:a16="http://schemas.microsoft.com/office/drawing/2014/main" id="{FE9F509E-2DB4-A177-71E2-310170813227}"/>
                </a:ext>
              </a:extLst>
            </p:cNvPr>
            <p:cNvSpPr/>
            <p:nvPr/>
          </p:nvSpPr>
          <p:spPr>
            <a:xfrm>
              <a:off x="4147775" y="2968150"/>
              <a:ext cx="486525" cy="336750"/>
            </a:xfrm>
            <a:custGeom>
              <a:avLst/>
              <a:gdLst/>
              <a:ahLst/>
              <a:cxnLst/>
              <a:rect l="l" t="t" r="r" b="b"/>
              <a:pathLst>
                <a:path w="19461" h="13470" extrusionOk="0">
                  <a:moveTo>
                    <a:pt x="310" y="1"/>
                  </a:moveTo>
                  <a:lnTo>
                    <a:pt x="1" y="2088"/>
                  </a:lnTo>
                  <a:cubicBezTo>
                    <a:pt x="5315" y="7402"/>
                    <a:pt x="9856" y="10359"/>
                    <a:pt x="16716" y="13470"/>
                  </a:cubicBezTo>
                  <a:lnTo>
                    <a:pt x="19460" y="7170"/>
                  </a:lnTo>
                  <a:cubicBezTo>
                    <a:pt x="11692" y="6764"/>
                    <a:pt x="6455" y="4755"/>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51;p78">
              <a:extLst>
                <a:ext uri="{FF2B5EF4-FFF2-40B4-BE49-F238E27FC236}">
                  <a16:creationId xmlns:a16="http://schemas.microsoft.com/office/drawing/2014/main" id="{50AA5E77-D4C8-D758-083B-01088BB46E27}"/>
                </a:ext>
              </a:extLst>
            </p:cNvPr>
            <p:cNvSpPr/>
            <p:nvPr/>
          </p:nvSpPr>
          <p:spPr>
            <a:xfrm>
              <a:off x="4493675" y="3122450"/>
              <a:ext cx="430000" cy="542850"/>
            </a:xfrm>
            <a:custGeom>
              <a:avLst/>
              <a:gdLst/>
              <a:ahLst/>
              <a:cxnLst/>
              <a:rect l="l" t="t" r="r" b="b"/>
              <a:pathLst>
                <a:path w="17200" h="21714" extrusionOk="0">
                  <a:moveTo>
                    <a:pt x="6173" y="1"/>
                  </a:moveTo>
                  <a:cubicBezTo>
                    <a:pt x="5635" y="1"/>
                    <a:pt x="5151" y="14"/>
                    <a:pt x="4465" y="51"/>
                  </a:cubicBezTo>
                  <a:cubicBezTo>
                    <a:pt x="4098" y="71"/>
                    <a:pt x="4639" y="71"/>
                    <a:pt x="4291" y="148"/>
                  </a:cubicBezTo>
                  <a:cubicBezTo>
                    <a:pt x="2861" y="418"/>
                    <a:pt x="1972" y="2679"/>
                    <a:pt x="1856" y="3104"/>
                  </a:cubicBezTo>
                  <a:cubicBezTo>
                    <a:pt x="1" y="10003"/>
                    <a:pt x="2648" y="13482"/>
                    <a:pt x="4040" y="19492"/>
                  </a:cubicBezTo>
                  <a:lnTo>
                    <a:pt x="15383" y="21714"/>
                  </a:lnTo>
                  <a:cubicBezTo>
                    <a:pt x="12929" y="14873"/>
                    <a:pt x="17200" y="5423"/>
                    <a:pt x="13547" y="2467"/>
                  </a:cubicBezTo>
                  <a:cubicBezTo>
                    <a:pt x="12079" y="1288"/>
                    <a:pt x="10958" y="612"/>
                    <a:pt x="9798" y="341"/>
                  </a:cubicBezTo>
                  <a:cubicBezTo>
                    <a:pt x="8929" y="167"/>
                    <a:pt x="8079" y="51"/>
                    <a:pt x="7209" y="13"/>
                  </a:cubicBezTo>
                  <a:cubicBezTo>
                    <a:pt x="6813" y="5"/>
                    <a:pt x="6484" y="1"/>
                    <a:pt x="6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52;p78">
              <a:extLst>
                <a:ext uri="{FF2B5EF4-FFF2-40B4-BE49-F238E27FC236}">
                  <a16:creationId xmlns:a16="http://schemas.microsoft.com/office/drawing/2014/main" id="{47E91C98-6E72-A10C-838A-C4254642572D}"/>
                </a:ext>
              </a:extLst>
            </p:cNvPr>
            <p:cNvSpPr/>
            <p:nvPr/>
          </p:nvSpPr>
          <p:spPr>
            <a:xfrm>
              <a:off x="4533850" y="3289500"/>
              <a:ext cx="373400" cy="570975"/>
            </a:xfrm>
            <a:custGeom>
              <a:avLst/>
              <a:gdLst/>
              <a:ahLst/>
              <a:cxnLst/>
              <a:rect l="l" t="t" r="r" b="b"/>
              <a:pathLst>
                <a:path w="14936" h="22839" extrusionOk="0">
                  <a:moveTo>
                    <a:pt x="1145" y="0"/>
                  </a:moveTo>
                  <a:cubicBezTo>
                    <a:pt x="503" y="0"/>
                    <a:pt x="1" y="314"/>
                    <a:pt x="17" y="655"/>
                  </a:cubicBezTo>
                  <a:cubicBezTo>
                    <a:pt x="462" y="8365"/>
                    <a:pt x="1447" y="16752"/>
                    <a:pt x="1447" y="16752"/>
                  </a:cubicBezTo>
                  <a:lnTo>
                    <a:pt x="4655" y="18530"/>
                  </a:lnTo>
                  <a:lnTo>
                    <a:pt x="12791" y="22839"/>
                  </a:lnTo>
                  <a:cubicBezTo>
                    <a:pt x="14936" y="20114"/>
                    <a:pt x="14568" y="18877"/>
                    <a:pt x="14201" y="16249"/>
                  </a:cubicBezTo>
                  <a:cubicBezTo>
                    <a:pt x="13950" y="14665"/>
                    <a:pt x="12887" y="12442"/>
                    <a:pt x="11921" y="11128"/>
                  </a:cubicBezTo>
                  <a:cubicBezTo>
                    <a:pt x="10955" y="9834"/>
                    <a:pt x="9448" y="8887"/>
                    <a:pt x="7824" y="8887"/>
                  </a:cubicBezTo>
                  <a:cubicBezTo>
                    <a:pt x="7578" y="8887"/>
                    <a:pt x="7361" y="8911"/>
                    <a:pt x="7171" y="8911"/>
                  </a:cubicBezTo>
                  <a:cubicBezTo>
                    <a:pt x="6853" y="8911"/>
                    <a:pt x="6607" y="8843"/>
                    <a:pt x="6414" y="8481"/>
                  </a:cubicBezTo>
                  <a:cubicBezTo>
                    <a:pt x="6317" y="8152"/>
                    <a:pt x="6259" y="7824"/>
                    <a:pt x="6278" y="7476"/>
                  </a:cubicBezTo>
                  <a:cubicBezTo>
                    <a:pt x="6298" y="4809"/>
                    <a:pt x="6974" y="2200"/>
                    <a:pt x="6085" y="790"/>
                  </a:cubicBezTo>
                  <a:cubicBezTo>
                    <a:pt x="5919" y="540"/>
                    <a:pt x="5624" y="391"/>
                    <a:pt x="5323" y="391"/>
                  </a:cubicBezTo>
                  <a:cubicBezTo>
                    <a:pt x="5275" y="391"/>
                    <a:pt x="5225" y="395"/>
                    <a:pt x="5177" y="403"/>
                  </a:cubicBezTo>
                  <a:cubicBezTo>
                    <a:pt x="5075" y="419"/>
                    <a:pt x="4945" y="426"/>
                    <a:pt x="4794" y="426"/>
                  </a:cubicBezTo>
                  <a:cubicBezTo>
                    <a:pt x="4000" y="426"/>
                    <a:pt x="2612" y="231"/>
                    <a:pt x="1525" y="36"/>
                  </a:cubicBezTo>
                  <a:cubicBezTo>
                    <a:pt x="1395" y="11"/>
                    <a:pt x="1267" y="0"/>
                    <a:pt x="1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253;p78">
              <a:extLst>
                <a:ext uri="{FF2B5EF4-FFF2-40B4-BE49-F238E27FC236}">
                  <a16:creationId xmlns:a16="http://schemas.microsoft.com/office/drawing/2014/main" id="{539A766D-5862-AFA5-8B73-82AF38D32CBC}"/>
                </a:ext>
              </a:extLst>
            </p:cNvPr>
            <p:cNvSpPr/>
            <p:nvPr/>
          </p:nvSpPr>
          <p:spPr>
            <a:xfrm>
              <a:off x="4650225" y="3122875"/>
              <a:ext cx="88900" cy="217300"/>
            </a:xfrm>
            <a:custGeom>
              <a:avLst/>
              <a:gdLst/>
              <a:ahLst/>
              <a:cxnLst/>
              <a:rect l="l" t="t" r="r" b="b"/>
              <a:pathLst>
                <a:path w="3556" h="8692" extrusionOk="0">
                  <a:moveTo>
                    <a:pt x="2338" y="0"/>
                  </a:moveTo>
                  <a:cubicBezTo>
                    <a:pt x="2285" y="0"/>
                    <a:pt x="2232" y="5"/>
                    <a:pt x="2184" y="15"/>
                  </a:cubicBezTo>
                  <a:cubicBezTo>
                    <a:pt x="2087" y="73"/>
                    <a:pt x="2010" y="169"/>
                    <a:pt x="1971" y="266"/>
                  </a:cubicBezTo>
                  <a:cubicBezTo>
                    <a:pt x="696" y="2701"/>
                    <a:pt x="348" y="5039"/>
                    <a:pt x="0" y="8131"/>
                  </a:cubicBezTo>
                  <a:lnTo>
                    <a:pt x="1836" y="8692"/>
                  </a:lnTo>
                  <a:cubicBezTo>
                    <a:pt x="2087" y="5658"/>
                    <a:pt x="2203" y="3029"/>
                    <a:pt x="3517" y="324"/>
                  </a:cubicBezTo>
                  <a:cubicBezTo>
                    <a:pt x="3556" y="227"/>
                    <a:pt x="3420" y="227"/>
                    <a:pt x="3305" y="208"/>
                  </a:cubicBezTo>
                  <a:cubicBezTo>
                    <a:pt x="2995" y="131"/>
                    <a:pt x="2899" y="131"/>
                    <a:pt x="2493" y="15"/>
                  </a:cubicBezTo>
                  <a:cubicBezTo>
                    <a:pt x="2445" y="5"/>
                    <a:pt x="2391" y="0"/>
                    <a:pt x="2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254;p78">
              <a:extLst>
                <a:ext uri="{FF2B5EF4-FFF2-40B4-BE49-F238E27FC236}">
                  <a16:creationId xmlns:a16="http://schemas.microsoft.com/office/drawing/2014/main" id="{9DA2AD99-6A34-C58C-2F77-3A7D3834BFCA}"/>
                </a:ext>
              </a:extLst>
            </p:cNvPr>
            <p:cNvSpPr/>
            <p:nvPr/>
          </p:nvSpPr>
          <p:spPr>
            <a:xfrm>
              <a:off x="4530875" y="3122750"/>
              <a:ext cx="82175" cy="214050"/>
            </a:xfrm>
            <a:custGeom>
              <a:avLst/>
              <a:gdLst/>
              <a:ahLst/>
              <a:cxnLst/>
              <a:rect l="l" t="t" r="r" b="b"/>
              <a:pathLst>
                <a:path w="3287" h="8562" extrusionOk="0">
                  <a:moveTo>
                    <a:pt x="3286" y="1"/>
                  </a:moveTo>
                  <a:cubicBezTo>
                    <a:pt x="3054" y="1"/>
                    <a:pt x="2822" y="39"/>
                    <a:pt x="2590" y="97"/>
                  </a:cubicBezTo>
                  <a:cubicBezTo>
                    <a:pt x="2243" y="155"/>
                    <a:pt x="1953" y="387"/>
                    <a:pt x="1837" y="716"/>
                  </a:cubicBezTo>
                  <a:cubicBezTo>
                    <a:pt x="948" y="3247"/>
                    <a:pt x="1" y="5895"/>
                    <a:pt x="1" y="8561"/>
                  </a:cubicBezTo>
                  <a:lnTo>
                    <a:pt x="1991" y="7382"/>
                  </a:lnTo>
                  <a:cubicBezTo>
                    <a:pt x="1508" y="4986"/>
                    <a:pt x="2629" y="2358"/>
                    <a:pt x="3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255;p78">
              <a:extLst>
                <a:ext uri="{FF2B5EF4-FFF2-40B4-BE49-F238E27FC236}">
                  <a16:creationId xmlns:a16="http://schemas.microsoft.com/office/drawing/2014/main" id="{A3DE8652-5AF7-09FC-9325-0E652B8CF9A6}"/>
                </a:ext>
              </a:extLst>
            </p:cNvPr>
            <p:cNvSpPr/>
            <p:nvPr/>
          </p:nvSpPr>
          <p:spPr>
            <a:xfrm>
              <a:off x="4659875" y="3299575"/>
              <a:ext cx="27075" cy="23175"/>
            </a:xfrm>
            <a:custGeom>
              <a:avLst/>
              <a:gdLst/>
              <a:ahLst/>
              <a:cxnLst/>
              <a:rect l="l" t="t" r="r" b="b"/>
              <a:pathLst>
                <a:path w="1083" h="927" extrusionOk="0">
                  <a:moveTo>
                    <a:pt x="619" y="0"/>
                  </a:moveTo>
                  <a:cubicBezTo>
                    <a:pt x="213" y="0"/>
                    <a:pt x="1" y="503"/>
                    <a:pt x="290" y="793"/>
                  </a:cubicBezTo>
                  <a:cubicBezTo>
                    <a:pt x="383" y="885"/>
                    <a:pt x="498" y="927"/>
                    <a:pt x="611" y="927"/>
                  </a:cubicBezTo>
                  <a:cubicBezTo>
                    <a:pt x="850" y="927"/>
                    <a:pt x="1083" y="740"/>
                    <a:pt x="1083" y="464"/>
                  </a:cubicBezTo>
                  <a:cubicBezTo>
                    <a:pt x="1083" y="213"/>
                    <a:pt x="870"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256;p78">
              <a:extLst>
                <a:ext uri="{FF2B5EF4-FFF2-40B4-BE49-F238E27FC236}">
                  <a16:creationId xmlns:a16="http://schemas.microsoft.com/office/drawing/2014/main" id="{9B5476CA-CA69-26CF-54E7-B079834438D6}"/>
                </a:ext>
              </a:extLst>
            </p:cNvPr>
            <p:cNvSpPr/>
            <p:nvPr/>
          </p:nvSpPr>
          <p:spPr>
            <a:xfrm>
              <a:off x="4541525" y="3279275"/>
              <a:ext cx="24650" cy="21075"/>
            </a:xfrm>
            <a:custGeom>
              <a:avLst/>
              <a:gdLst/>
              <a:ahLst/>
              <a:cxnLst/>
              <a:rect l="l" t="t" r="r" b="b"/>
              <a:pathLst>
                <a:path w="986" h="843" extrusionOk="0">
                  <a:moveTo>
                    <a:pt x="560" y="1"/>
                  </a:moveTo>
                  <a:cubicBezTo>
                    <a:pt x="174" y="1"/>
                    <a:pt x="0" y="464"/>
                    <a:pt x="251" y="716"/>
                  </a:cubicBezTo>
                  <a:cubicBezTo>
                    <a:pt x="339" y="803"/>
                    <a:pt x="447" y="842"/>
                    <a:pt x="553" y="842"/>
                  </a:cubicBezTo>
                  <a:cubicBezTo>
                    <a:pt x="774" y="842"/>
                    <a:pt x="986" y="674"/>
                    <a:pt x="986" y="426"/>
                  </a:cubicBezTo>
                  <a:cubicBezTo>
                    <a:pt x="986" y="194"/>
                    <a:pt x="79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257;p78">
              <a:extLst>
                <a:ext uri="{FF2B5EF4-FFF2-40B4-BE49-F238E27FC236}">
                  <a16:creationId xmlns:a16="http://schemas.microsoft.com/office/drawing/2014/main" id="{80715664-D323-9CD7-F167-3FBF2566E9A9}"/>
                </a:ext>
              </a:extLst>
            </p:cNvPr>
            <p:cNvSpPr/>
            <p:nvPr/>
          </p:nvSpPr>
          <p:spPr>
            <a:xfrm>
              <a:off x="4565675" y="3345475"/>
              <a:ext cx="86975" cy="102075"/>
            </a:xfrm>
            <a:custGeom>
              <a:avLst/>
              <a:gdLst/>
              <a:ahLst/>
              <a:cxnLst/>
              <a:rect l="l" t="t" r="r" b="b"/>
              <a:pathLst>
                <a:path w="3479" h="4083" extrusionOk="0">
                  <a:moveTo>
                    <a:pt x="0" y="0"/>
                  </a:moveTo>
                  <a:lnTo>
                    <a:pt x="20" y="3208"/>
                  </a:lnTo>
                  <a:cubicBezTo>
                    <a:pt x="20" y="3401"/>
                    <a:pt x="155" y="3575"/>
                    <a:pt x="348" y="3614"/>
                  </a:cubicBezTo>
                  <a:lnTo>
                    <a:pt x="2996" y="4078"/>
                  </a:lnTo>
                  <a:cubicBezTo>
                    <a:pt x="3017" y="4081"/>
                    <a:pt x="3039" y="4082"/>
                    <a:pt x="3060" y="4082"/>
                  </a:cubicBezTo>
                  <a:cubicBezTo>
                    <a:pt x="3285" y="4082"/>
                    <a:pt x="3479" y="3900"/>
                    <a:pt x="3479" y="3652"/>
                  </a:cubicBezTo>
                  <a:lnTo>
                    <a:pt x="3382" y="52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258;p78">
              <a:extLst>
                <a:ext uri="{FF2B5EF4-FFF2-40B4-BE49-F238E27FC236}">
                  <a16:creationId xmlns:a16="http://schemas.microsoft.com/office/drawing/2014/main" id="{30BB0676-EADA-919C-8B4C-D3E5FE9121DA}"/>
                </a:ext>
              </a:extLst>
            </p:cNvPr>
            <p:cNvSpPr/>
            <p:nvPr/>
          </p:nvSpPr>
          <p:spPr>
            <a:xfrm>
              <a:off x="4512375" y="3772525"/>
              <a:ext cx="150425" cy="127825"/>
            </a:xfrm>
            <a:custGeom>
              <a:avLst/>
              <a:gdLst/>
              <a:ahLst/>
              <a:cxnLst/>
              <a:rect l="l" t="t" r="r" b="b"/>
              <a:pathLst>
                <a:path w="6017" h="5113" extrusionOk="0">
                  <a:moveTo>
                    <a:pt x="4529" y="1"/>
                  </a:moveTo>
                  <a:cubicBezTo>
                    <a:pt x="4181" y="329"/>
                    <a:pt x="3736" y="561"/>
                    <a:pt x="3272" y="677"/>
                  </a:cubicBezTo>
                  <a:cubicBezTo>
                    <a:pt x="3118" y="716"/>
                    <a:pt x="2963" y="774"/>
                    <a:pt x="2809" y="832"/>
                  </a:cubicBezTo>
                  <a:lnTo>
                    <a:pt x="2751" y="851"/>
                  </a:lnTo>
                  <a:cubicBezTo>
                    <a:pt x="2132" y="1064"/>
                    <a:pt x="1514" y="1354"/>
                    <a:pt x="934" y="1585"/>
                  </a:cubicBezTo>
                  <a:cubicBezTo>
                    <a:pt x="683" y="1682"/>
                    <a:pt x="451" y="1856"/>
                    <a:pt x="296" y="2088"/>
                  </a:cubicBezTo>
                  <a:cubicBezTo>
                    <a:pt x="205" y="2225"/>
                    <a:pt x="444" y="2267"/>
                    <a:pt x="715" y="2267"/>
                  </a:cubicBezTo>
                  <a:cubicBezTo>
                    <a:pt x="902" y="2267"/>
                    <a:pt x="1105" y="2247"/>
                    <a:pt x="1224" y="2223"/>
                  </a:cubicBezTo>
                  <a:lnTo>
                    <a:pt x="1514" y="2165"/>
                  </a:lnTo>
                  <a:lnTo>
                    <a:pt x="1224" y="2494"/>
                  </a:lnTo>
                  <a:cubicBezTo>
                    <a:pt x="683" y="3112"/>
                    <a:pt x="142" y="3885"/>
                    <a:pt x="26" y="4272"/>
                  </a:cubicBezTo>
                  <a:cubicBezTo>
                    <a:pt x="0" y="4375"/>
                    <a:pt x="60" y="4426"/>
                    <a:pt x="143" y="4426"/>
                  </a:cubicBezTo>
                  <a:cubicBezTo>
                    <a:pt x="185" y="4426"/>
                    <a:pt x="232" y="4413"/>
                    <a:pt x="277" y="4388"/>
                  </a:cubicBezTo>
                  <a:lnTo>
                    <a:pt x="1881" y="2900"/>
                  </a:lnTo>
                  <a:cubicBezTo>
                    <a:pt x="1887" y="2894"/>
                    <a:pt x="1894" y="2892"/>
                    <a:pt x="1902" y="2892"/>
                  </a:cubicBezTo>
                  <a:cubicBezTo>
                    <a:pt x="1920" y="2892"/>
                    <a:pt x="1939" y="2905"/>
                    <a:pt x="1939" y="2919"/>
                  </a:cubicBezTo>
                  <a:lnTo>
                    <a:pt x="1011" y="4252"/>
                  </a:lnTo>
                  <a:cubicBezTo>
                    <a:pt x="896" y="4407"/>
                    <a:pt x="799" y="4600"/>
                    <a:pt x="741" y="4793"/>
                  </a:cubicBezTo>
                  <a:cubicBezTo>
                    <a:pt x="741" y="4845"/>
                    <a:pt x="803" y="4912"/>
                    <a:pt x="871" y="4912"/>
                  </a:cubicBezTo>
                  <a:cubicBezTo>
                    <a:pt x="879" y="4912"/>
                    <a:pt x="887" y="4911"/>
                    <a:pt x="896" y="4909"/>
                  </a:cubicBezTo>
                  <a:cubicBezTo>
                    <a:pt x="1069" y="4851"/>
                    <a:pt x="1224" y="4735"/>
                    <a:pt x="1340" y="4600"/>
                  </a:cubicBezTo>
                  <a:cubicBezTo>
                    <a:pt x="2080" y="3860"/>
                    <a:pt x="2597" y="3343"/>
                    <a:pt x="2670" y="3343"/>
                  </a:cubicBezTo>
                  <a:cubicBezTo>
                    <a:pt x="2671" y="3343"/>
                    <a:pt x="2672" y="3344"/>
                    <a:pt x="2673" y="3344"/>
                  </a:cubicBezTo>
                  <a:cubicBezTo>
                    <a:pt x="2712" y="3363"/>
                    <a:pt x="2132" y="4136"/>
                    <a:pt x="1765" y="4619"/>
                  </a:cubicBezTo>
                  <a:cubicBezTo>
                    <a:pt x="1669" y="4716"/>
                    <a:pt x="1630" y="4851"/>
                    <a:pt x="1630" y="4987"/>
                  </a:cubicBezTo>
                  <a:cubicBezTo>
                    <a:pt x="1655" y="5062"/>
                    <a:pt x="1721" y="5113"/>
                    <a:pt x="1790" y="5113"/>
                  </a:cubicBezTo>
                  <a:cubicBezTo>
                    <a:pt x="1828" y="5113"/>
                    <a:pt x="1866" y="5098"/>
                    <a:pt x="1900" y="5064"/>
                  </a:cubicBezTo>
                  <a:cubicBezTo>
                    <a:pt x="2441" y="4716"/>
                    <a:pt x="2905" y="4272"/>
                    <a:pt x="3272" y="3750"/>
                  </a:cubicBezTo>
                  <a:cubicBezTo>
                    <a:pt x="3278" y="3744"/>
                    <a:pt x="3285" y="3742"/>
                    <a:pt x="3292" y="3742"/>
                  </a:cubicBezTo>
                  <a:cubicBezTo>
                    <a:pt x="3309" y="3742"/>
                    <a:pt x="3325" y="3755"/>
                    <a:pt x="3311" y="3769"/>
                  </a:cubicBezTo>
                  <a:cubicBezTo>
                    <a:pt x="3311" y="3788"/>
                    <a:pt x="2441" y="4871"/>
                    <a:pt x="2693" y="4987"/>
                  </a:cubicBezTo>
                  <a:cubicBezTo>
                    <a:pt x="2725" y="5002"/>
                    <a:pt x="2757" y="5009"/>
                    <a:pt x="2791" y="5009"/>
                  </a:cubicBezTo>
                  <a:cubicBezTo>
                    <a:pt x="2960" y="5009"/>
                    <a:pt x="3140" y="4829"/>
                    <a:pt x="3253" y="4716"/>
                  </a:cubicBezTo>
                  <a:cubicBezTo>
                    <a:pt x="4045" y="3924"/>
                    <a:pt x="5012" y="2687"/>
                    <a:pt x="5398" y="1701"/>
                  </a:cubicBezTo>
                  <a:cubicBezTo>
                    <a:pt x="5514" y="1334"/>
                    <a:pt x="5727" y="1025"/>
                    <a:pt x="6016" y="774"/>
                  </a:cubicBezTo>
                  <a:lnTo>
                    <a:pt x="4529" y="1"/>
                  </a:lnTo>
                  <a:close/>
                </a:path>
              </a:pathLst>
            </a:custGeom>
            <a:solidFill>
              <a:srgbClr val="F7B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259;p78">
              <a:extLst>
                <a:ext uri="{FF2B5EF4-FFF2-40B4-BE49-F238E27FC236}">
                  <a16:creationId xmlns:a16="http://schemas.microsoft.com/office/drawing/2014/main" id="{B4D4EB25-6574-D351-ACB5-87EF54A8D3DD}"/>
                </a:ext>
              </a:extLst>
            </p:cNvPr>
            <p:cNvSpPr/>
            <p:nvPr/>
          </p:nvSpPr>
          <p:spPr>
            <a:xfrm>
              <a:off x="4609625" y="3148850"/>
              <a:ext cx="267200" cy="662850"/>
            </a:xfrm>
            <a:custGeom>
              <a:avLst/>
              <a:gdLst/>
              <a:ahLst/>
              <a:cxnLst/>
              <a:rect l="l" t="t" r="r" b="b"/>
              <a:pathLst>
                <a:path w="10688" h="26514" extrusionOk="0">
                  <a:moveTo>
                    <a:pt x="7441" y="0"/>
                  </a:moveTo>
                  <a:cubicBezTo>
                    <a:pt x="6610" y="0"/>
                    <a:pt x="5895" y="734"/>
                    <a:pt x="5586" y="1546"/>
                  </a:cubicBezTo>
                  <a:cubicBezTo>
                    <a:pt x="5257" y="2377"/>
                    <a:pt x="5257" y="3285"/>
                    <a:pt x="5218" y="4193"/>
                  </a:cubicBezTo>
                  <a:cubicBezTo>
                    <a:pt x="4967" y="12174"/>
                    <a:pt x="3730" y="18107"/>
                    <a:pt x="1" y="25045"/>
                  </a:cubicBezTo>
                  <a:lnTo>
                    <a:pt x="1895" y="26513"/>
                  </a:lnTo>
                  <a:cubicBezTo>
                    <a:pt x="5933" y="21238"/>
                    <a:pt x="8697" y="15131"/>
                    <a:pt x="9972" y="8619"/>
                  </a:cubicBezTo>
                  <a:cubicBezTo>
                    <a:pt x="10475" y="6126"/>
                    <a:pt x="10687" y="3305"/>
                    <a:pt x="9296" y="1218"/>
                  </a:cubicBezTo>
                  <a:cubicBezTo>
                    <a:pt x="8851" y="560"/>
                    <a:pt x="8194" y="0"/>
                    <a:pt x="7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260;p78">
              <a:extLst>
                <a:ext uri="{FF2B5EF4-FFF2-40B4-BE49-F238E27FC236}">
                  <a16:creationId xmlns:a16="http://schemas.microsoft.com/office/drawing/2014/main" id="{8525CE72-DEB7-8D76-4B5F-9B5AC4B34984}"/>
                </a:ext>
              </a:extLst>
            </p:cNvPr>
            <p:cNvSpPr/>
            <p:nvPr/>
          </p:nvSpPr>
          <p:spPr>
            <a:xfrm>
              <a:off x="4498525" y="2774250"/>
              <a:ext cx="366700" cy="231200"/>
            </a:xfrm>
            <a:custGeom>
              <a:avLst/>
              <a:gdLst/>
              <a:ahLst/>
              <a:cxnLst/>
              <a:rect l="l" t="t" r="r" b="b"/>
              <a:pathLst>
                <a:path w="14668" h="9248" extrusionOk="0">
                  <a:moveTo>
                    <a:pt x="672" y="1"/>
                  </a:moveTo>
                  <a:cubicBezTo>
                    <a:pt x="508" y="1"/>
                    <a:pt x="398" y="41"/>
                    <a:pt x="348" y="124"/>
                  </a:cubicBezTo>
                  <a:cubicBezTo>
                    <a:pt x="0" y="703"/>
                    <a:pt x="2764" y="3177"/>
                    <a:pt x="6513" y="5650"/>
                  </a:cubicBezTo>
                  <a:cubicBezTo>
                    <a:pt x="9758" y="7764"/>
                    <a:pt x="12961" y="9248"/>
                    <a:pt x="14009" y="9248"/>
                  </a:cubicBezTo>
                  <a:cubicBezTo>
                    <a:pt x="14178" y="9248"/>
                    <a:pt x="14291" y="9209"/>
                    <a:pt x="14339" y="9129"/>
                  </a:cubicBezTo>
                  <a:cubicBezTo>
                    <a:pt x="14667" y="8549"/>
                    <a:pt x="11518" y="5998"/>
                    <a:pt x="7769" y="3544"/>
                  </a:cubicBezTo>
                  <a:cubicBezTo>
                    <a:pt x="4540" y="1425"/>
                    <a:pt x="1652" y="1"/>
                    <a:pt x="6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261;p78">
              <a:extLst>
                <a:ext uri="{FF2B5EF4-FFF2-40B4-BE49-F238E27FC236}">
                  <a16:creationId xmlns:a16="http://schemas.microsoft.com/office/drawing/2014/main" id="{B332F3D8-5C9B-D6A6-3446-60B24C811F8D}"/>
                </a:ext>
              </a:extLst>
            </p:cNvPr>
            <p:cNvSpPr/>
            <p:nvPr/>
          </p:nvSpPr>
          <p:spPr>
            <a:xfrm>
              <a:off x="4491750" y="2807150"/>
              <a:ext cx="305350" cy="251850"/>
            </a:xfrm>
            <a:custGeom>
              <a:avLst/>
              <a:gdLst/>
              <a:ahLst/>
              <a:cxnLst/>
              <a:rect l="l" t="t" r="r" b="b"/>
              <a:pathLst>
                <a:path w="12214" h="10074" extrusionOk="0">
                  <a:moveTo>
                    <a:pt x="5535" y="0"/>
                  </a:moveTo>
                  <a:cubicBezTo>
                    <a:pt x="4073" y="0"/>
                    <a:pt x="2622" y="424"/>
                    <a:pt x="1172" y="424"/>
                  </a:cubicBezTo>
                  <a:cubicBezTo>
                    <a:pt x="782" y="424"/>
                    <a:pt x="391" y="393"/>
                    <a:pt x="1" y="315"/>
                  </a:cubicBezTo>
                  <a:lnTo>
                    <a:pt x="1" y="315"/>
                  </a:lnTo>
                  <a:cubicBezTo>
                    <a:pt x="20" y="1610"/>
                    <a:pt x="696" y="2808"/>
                    <a:pt x="1798" y="3503"/>
                  </a:cubicBezTo>
                  <a:lnTo>
                    <a:pt x="8040" y="10074"/>
                  </a:lnTo>
                  <a:cubicBezTo>
                    <a:pt x="11402" y="9726"/>
                    <a:pt x="12214" y="7059"/>
                    <a:pt x="12078" y="5378"/>
                  </a:cubicBezTo>
                  <a:cubicBezTo>
                    <a:pt x="11962" y="3677"/>
                    <a:pt x="10900" y="2170"/>
                    <a:pt x="9528" y="1242"/>
                  </a:cubicBezTo>
                  <a:cubicBezTo>
                    <a:pt x="8445" y="489"/>
                    <a:pt x="7151" y="44"/>
                    <a:pt x="5817" y="6"/>
                  </a:cubicBezTo>
                  <a:cubicBezTo>
                    <a:pt x="5723" y="2"/>
                    <a:pt x="5629" y="0"/>
                    <a:pt x="5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262;p78">
              <a:extLst>
                <a:ext uri="{FF2B5EF4-FFF2-40B4-BE49-F238E27FC236}">
                  <a16:creationId xmlns:a16="http://schemas.microsoft.com/office/drawing/2014/main" id="{C51921E3-C1D1-A138-A8F5-F77DE9188B86}"/>
                </a:ext>
              </a:extLst>
            </p:cNvPr>
            <p:cNvSpPr/>
            <p:nvPr/>
          </p:nvSpPr>
          <p:spPr>
            <a:xfrm>
              <a:off x="4601525" y="3008925"/>
              <a:ext cx="106200" cy="159800"/>
            </a:xfrm>
            <a:custGeom>
              <a:avLst/>
              <a:gdLst/>
              <a:ahLst/>
              <a:cxnLst/>
              <a:rect l="l" t="t" r="r" b="b"/>
              <a:pathLst>
                <a:path w="4248" h="6392" extrusionOk="0">
                  <a:moveTo>
                    <a:pt x="3270" y="1"/>
                  </a:moveTo>
                  <a:cubicBezTo>
                    <a:pt x="2849" y="1"/>
                    <a:pt x="2480" y="277"/>
                    <a:pt x="2064" y="399"/>
                  </a:cubicBezTo>
                  <a:cubicBezTo>
                    <a:pt x="1523" y="573"/>
                    <a:pt x="924" y="495"/>
                    <a:pt x="383" y="650"/>
                  </a:cubicBezTo>
                  <a:cubicBezTo>
                    <a:pt x="305" y="669"/>
                    <a:pt x="248" y="708"/>
                    <a:pt x="209" y="785"/>
                  </a:cubicBezTo>
                  <a:cubicBezTo>
                    <a:pt x="209" y="824"/>
                    <a:pt x="190" y="882"/>
                    <a:pt x="209" y="921"/>
                  </a:cubicBezTo>
                  <a:cubicBezTo>
                    <a:pt x="248" y="1829"/>
                    <a:pt x="74" y="4244"/>
                    <a:pt x="35" y="5365"/>
                  </a:cubicBezTo>
                  <a:cubicBezTo>
                    <a:pt x="0" y="5917"/>
                    <a:pt x="919" y="6392"/>
                    <a:pt x="2010" y="6392"/>
                  </a:cubicBezTo>
                  <a:cubicBezTo>
                    <a:pt x="2142" y="6392"/>
                    <a:pt x="2276" y="6385"/>
                    <a:pt x="2412" y="6370"/>
                  </a:cubicBezTo>
                  <a:cubicBezTo>
                    <a:pt x="3919" y="6177"/>
                    <a:pt x="4248" y="5153"/>
                    <a:pt x="4190" y="4708"/>
                  </a:cubicBezTo>
                  <a:cubicBezTo>
                    <a:pt x="4054" y="3587"/>
                    <a:pt x="3842" y="1945"/>
                    <a:pt x="3745" y="1191"/>
                  </a:cubicBezTo>
                  <a:cubicBezTo>
                    <a:pt x="3707" y="882"/>
                    <a:pt x="3668" y="573"/>
                    <a:pt x="3629" y="264"/>
                  </a:cubicBezTo>
                  <a:cubicBezTo>
                    <a:pt x="3610" y="206"/>
                    <a:pt x="3591" y="128"/>
                    <a:pt x="3552" y="70"/>
                  </a:cubicBezTo>
                  <a:cubicBezTo>
                    <a:pt x="3513" y="32"/>
                    <a:pt x="3455" y="12"/>
                    <a:pt x="3417" y="12"/>
                  </a:cubicBezTo>
                  <a:cubicBezTo>
                    <a:pt x="3367" y="4"/>
                    <a:pt x="3318" y="1"/>
                    <a:pt x="3270"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263;p78">
              <a:extLst>
                <a:ext uri="{FF2B5EF4-FFF2-40B4-BE49-F238E27FC236}">
                  <a16:creationId xmlns:a16="http://schemas.microsoft.com/office/drawing/2014/main" id="{98E11585-129D-5771-9CB6-041E8F7FAE72}"/>
                </a:ext>
              </a:extLst>
            </p:cNvPr>
            <p:cNvSpPr/>
            <p:nvPr/>
          </p:nvSpPr>
          <p:spPr>
            <a:xfrm>
              <a:off x="4606250" y="3008925"/>
              <a:ext cx="90850" cy="72300"/>
            </a:xfrm>
            <a:custGeom>
              <a:avLst/>
              <a:gdLst/>
              <a:ahLst/>
              <a:cxnLst/>
              <a:rect l="l" t="t" r="r" b="b"/>
              <a:pathLst>
                <a:path w="3634" h="2892" extrusionOk="0">
                  <a:moveTo>
                    <a:pt x="3080" y="1"/>
                  </a:moveTo>
                  <a:cubicBezTo>
                    <a:pt x="2657" y="1"/>
                    <a:pt x="2274" y="277"/>
                    <a:pt x="1875" y="399"/>
                  </a:cubicBezTo>
                  <a:cubicBezTo>
                    <a:pt x="1334" y="573"/>
                    <a:pt x="735" y="495"/>
                    <a:pt x="194" y="650"/>
                  </a:cubicBezTo>
                  <a:cubicBezTo>
                    <a:pt x="116" y="669"/>
                    <a:pt x="59" y="708"/>
                    <a:pt x="20" y="785"/>
                  </a:cubicBezTo>
                  <a:cubicBezTo>
                    <a:pt x="20" y="824"/>
                    <a:pt x="1" y="882"/>
                    <a:pt x="20" y="921"/>
                  </a:cubicBezTo>
                  <a:cubicBezTo>
                    <a:pt x="39" y="1423"/>
                    <a:pt x="59" y="1925"/>
                    <a:pt x="97" y="2428"/>
                  </a:cubicBezTo>
                  <a:cubicBezTo>
                    <a:pt x="580" y="2737"/>
                    <a:pt x="1160" y="2892"/>
                    <a:pt x="1740" y="2892"/>
                  </a:cubicBezTo>
                  <a:cubicBezTo>
                    <a:pt x="2551" y="2853"/>
                    <a:pt x="3266" y="2370"/>
                    <a:pt x="3634" y="1636"/>
                  </a:cubicBezTo>
                  <a:lnTo>
                    <a:pt x="3576" y="1191"/>
                  </a:lnTo>
                  <a:cubicBezTo>
                    <a:pt x="3537" y="882"/>
                    <a:pt x="3479" y="573"/>
                    <a:pt x="3440" y="264"/>
                  </a:cubicBezTo>
                  <a:cubicBezTo>
                    <a:pt x="3421" y="206"/>
                    <a:pt x="3402" y="128"/>
                    <a:pt x="3363" y="70"/>
                  </a:cubicBezTo>
                  <a:cubicBezTo>
                    <a:pt x="3324" y="32"/>
                    <a:pt x="3266" y="12"/>
                    <a:pt x="3228" y="12"/>
                  </a:cubicBezTo>
                  <a:cubicBezTo>
                    <a:pt x="3178" y="4"/>
                    <a:pt x="3129" y="1"/>
                    <a:pt x="30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264;p78">
              <a:extLst>
                <a:ext uri="{FF2B5EF4-FFF2-40B4-BE49-F238E27FC236}">
                  <a16:creationId xmlns:a16="http://schemas.microsoft.com/office/drawing/2014/main" id="{54E7DC90-E1B9-7059-3594-74CD4539F19E}"/>
                </a:ext>
              </a:extLst>
            </p:cNvPr>
            <p:cNvSpPr/>
            <p:nvPr/>
          </p:nvSpPr>
          <p:spPr>
            <a:xfrm>
              <a:off x="4532825" y="2839650"/>
              <a:ext cx="213075" cy="222925"/>
            </a:xfrm>
            <a:custGeom>
              <a:avLst/>
              <a:gdLst/>
              <a:ahLst/>
              <a:cxnLst/>
              <a:rect l="l" t="t" r="r" b="b"/>
              <a:pathLst>
                <a:path w="8523" h="8917" extrusionOk="0">
                  <a:moveTo>
                    <a:pt x="3672" y="0"/>
                  </a:moveTo>
                  <a:cubicBezTo>
                    <a:pt x="2686" y="0"/>
                    <a:pt x="1739" y="426"/>
                    <a:pt x="1102" y="1179"/>
                  </a:cubicBezTo>
                  <a:cubicBezTo>
                    <a:pt x="561" y="1856"/>
                    <a:pt x="348" y="2687"/>
                    <a:pt x="232" y="3479"/>
                  </a:cubicBezTo>
                  <a:cubicBezTo>
                    <a:pt x="39" y="4658"/>
                    <a:pt x="0" y="5875"/>
                    <a:pt x="136" y="7054"/>
                  </a:cubicBezTo>
                  <a:cubicBezTo>
                    <a:pt x="213" y="7750"/>
                    <a:pt x="483" y="8580"/>
                    <a:pt x="1353" y="8812"/>
                  </a:cubicBezTo>
                  <a:cubicBezTo>
                    <a:pt x="1642" y="8878"/>
                    <a:pt x="1940" y="8917"/>
                    <a:pt x="2234" y="8917"/>
                  </a:cubicBezTo>
                  <a:cubicBezTo>
                    <a:pt x="2373" y="8917"/>
                    <a:pt x="2511" y="8908"/>
                    <a:pt x="2648" y="8890"/>
                  </a:cubicBezTo>
                  <a:cubicBezTo>
                    <a:pt x="4657" y="8619"/>
                    <a:pt x="6551" y="8600"/>
                    <a:pt x="7653" y="6320"/>
                  </a:cubicBezTo>
                  <a:lnTo>
                    <a:pt x="7769" y="6030"/>
                  </a:lnTo>
                  <a:cubicBezTo>
                    <a:pt x="8522" y="4696"/>
                    <a:pt x="8116" y="2996"/>
                    <a:pt x="6996" y="1682"/>
                  </a:cubicBezTo>
                  <a:cubicBezTo>
                    <a:pt x="6242" y="793"/>
                    <a:pt x="5005" y="0"/>
                    <a:pt x="367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265;p78">
              <a:extLst>
                <a:ext uri="{FF2B5EF4-FFF2-40B4-BE49-F238E27FC236}">
                  <a16:creationId xmlns:a16="http://schemas.microsoft.com/office/drawing/2014/main" id="{8F1F549E-BC91-B91F-B866-D696FA849924}"/>
                </a:ext>
              </a:extLst>
            </p:cNvPr>
            <p:cNvSpPr/>
            <p:nvPr/>
          </p:nvSpPr>
          <p:spPr>
            <a:xfrm>
              <a:off x="4511550" y="2925650"/>
              <a:ext cx="27100" cy="59950"/>
            </a:xfrm>
            <a:custGeom>
              <a:avLst/>
              <a:gdLst/>
              <a:ahLst/>
              <a:cxnLst/>
              <a:rect l="l" t="t" r="r" b="b"/>
              <a:pathLst>
                <a:path w="1084" h="2398" extrusionOk="0">
                  <a:moveTo>
                    <a:pt x="1083" y="0"/>
                  </a:moveTo>
                  <a:lnTo>
                    <a:pt x="1083" y="0"/>
                  </a:lnTo>
                  <a:cubicBezTo>
                    <a:pt x="1044" y="367"/>
                    <a:pt x="948" y="715"/>
                    <a:pt x="813" y="1044"/>
                  </a:cubicBezTo>
                  <a:cubicBezTo>
                    <a:pt x="716" y="1256"/>
                    <a:pt x="561" y="1450"/>
                    <a:pt x="329" y="1565"/>
                  </a:cubicBezTo>
                  <a:cubicBezTo>
                    <a:pt x="98" y="1643"/>
                    <a:pt x="1" y="1952"/>
                    <a:pt x="156" y="2145"/>
                  </a:cubicBezTo>
                  <a:cubicBezTo>
                    <a:pt x="252" y="2261"/>
                    <a:pt x="368" y="2338"/>
                    <a:pt x="503" y="2358"/>
                  </a:cubicBezTo>
                  <a:cubicBezTo>
                    <a:pt x="572" y="2385"/>
                    <a:pt x="643" y="2398"/>
                    <a:pt x="713" y="2398"/>
                  </a:cubicBezTo>
                  <a:cubicBezTo>
                    <a:pt x="840" y="2398"/>
                    <a:pt x="964" y="2355"/>
                    <a:pt x="1064" y="2280"/>
                  </a:cubicBezTo>
                  <a:lnTo>
                    <a:pt x="1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266;p78">
              <a:extLst>
                <a:ext uri="{FF2B5EF4-FFF2-40B4-BE49-F238E27FC236}">
                  <a16:creationId xmlns:a16="http://schemas.microsoft.com/office/drawing/2014/main" id="{F80D176C-3ED6-76D2-D767-4E98F4AD7001}"/>
                </a:ext>
              </a:extLst>
            </p:cNvPr>
            <p:cNvSpPr/>
            <p:nvPr/>
          </p:nvSpPr>
          <p:spPr>
            <a:xfrm>
              <a:off x="4594175" y="2826525"/>
              <a:ext cx="184100" cy="132950"/>
            </a:xfrm>
            <a:custGeom>
              <a:avLst/>
              <a:gdLst/>
              <a:ahLst/>
              <a:cxnLst/>
              <a:rect l="l" t="t" r="r" b="b"/>
              <a:pathLst>
                <a:path w="7364" h="5318" extrusionOk="0">
                  <a:moveTo>
                    <a:pt x="1109" y="0"/>
                  </a:moveTo>
                  <a:cubicBezTo>
                    <a:pt x="777" y="0"/>
                    <a:pt x="469" y="60"/>
                    <a:pt x="290" y="216"/>
                  </a:cubicBezTo>
                  <a:cubicBezTo>
                    <a:pt x="0" y="506"/>
                    <a:pt x="136" y="931"/>
                    <a:pt x="387" y="1279"/>
                  </a:cubicBezTo>
                  <a:cubicBezTo>
                    <a:pt x="812" y="1897"/>
                    <a:pt x="1508" y="2419"/>
                    <a:pt x="2223" y="2902"/>
                  </a:cubicBezTo>
                  <a:cubicBezTo>
                    <a:pt x="3769" y="4004"/>
                    <a:pt x="5508" y="4815"/>
                    <a:pt x="7363" y="5318"/>
                  </a:cubicBezTo>
                  <a:lnTo>
                    <a:pt x="7054" y="4197"/>
                  </a:lnTo>
                  <a:cubicBezTo>
                    <a:pt x="7073" y="3617"/>
                    <a:pt x="6648" y="3057"/>
                    <a:pt x="6223" y="2555"/>
                  </a:cubicBezTo>
                  <a:cubicBezTo>
                    <a:pt x="5798" y="2013"/>
                    <a:pt x="5315" y="1550"/>
                    <a:pt x="4774" y="1144"/>
                  </a:cubicBezTo>
                  <a:cubicBezTo>
                    <a:pt x="4213" y="815"/>
                    <a:pt x="3614" y="545"/>
                    <a:pt x="2996" y="371"/>
                  </a:cubicBezTo>
                  <a:cubicBezTo>
                    <a:pt x="2609" y="255"/>
                    <a:pt x="2223" y="158"/>
                    <a:pt x="1836" y="81"/>
                  </a:cubicBezTo>
                  <a:cubicBezTo>
                    <a:pt x="1608" y="32"/>
                    <a:pt x="1352" y="0"/>
                    <a:pt x="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267;p78">
              <a:extLst>
                <a:ext uri="{FF2B5EF4-FFF2-40B4-BE49-F238E27FC236}">
                  <a16:creationId xmlns:a16="http://schemas.microsoft.com/office/drawing/2014/main" id="{9ABA9C28-47AD-E352-AD15-42D84472E01D}"/>
                </a:ext>
              </a:extLst>
            </p:cNvPr>
            <p:cNvSpPr/>
            <p:nvPr/>
          </p:nvSpPr>
          <p:spPr>
            <a:xfrm>
              <a:off x="4552625" y="2891800"/>
              <a:ext cx="47850" cy="10200"/>
            </a:xfrm>
            <a:custGeom>
              <a:avLst/>
              <a:gdLst/>
              <a:ahLst/>
              <a:cxnLst/>
              <a:rect l="l" t="t" r="r" b="b"/>
              <a:pathLst>
                <a:path w="1914" h="408" extrusionOk="0">
                  <a:moveTo>
                    <a:pt x="791" y="1"/>
                  </a:moveTo>
                  <a:cubicBezTo>
                    <a:pt x="648" y="1"/>
                    <a:pt x="507" y="14"/>
                    <a:pt x="368" y="40"/>
                  </a:cubicBezTo>
                  <a:cubicBezTo>
                    <a:pt x="252" y="79"/>
                    <a:pt x="136" y="117"/>
                    <a:pt x="39" y="195"/>
                  </a:cubicBezTo>
                  <a:cubicBezTo>
                    <a:pt x="20" y="195"/>
                    <a:pt x="20" y="214"/>
                    <a:pt x="1" y="233"/>
                  </a:cubicBezTo>
                  <a:cubicBezTo>
                    <a:pt x="1" y="291"/>
                    <a:pt x="78" y="330"/>
                    <a:pt x="155" y="330"/>
                  </a:cubicBezTo>
                  <a:cubicBezTo>
                    <a:pt x="232" y="330"/>
                    <a:pt x="290" y="311"/>
                    <a:pt x="368" y="291"/>
                  </a:cubicBezTo>
                  <a:cubicBezTo>
                    <a:pt x="538" y="256"/>
                    <a:pt x="708" y="239"/>
                    <a:pt x="877" y="239"/>
                  </a:cubicBezTo>
                  <a:cubicBezTo>
                    <a:pt x="1169" y="239"/>
                    <a:pt x="1458" y="290"/>
                    <a:pt x="1740" y="388"/>
                  </a:cubicBezTo>
                  <a:cubicBezTo>
                    <a:pt x="1778" y="407"/>
                    <a:pt x="1817" y="407"/>
                    <a:pt x="1856" y="407"/>
                  </a:cubicBezTo>
                  <a:cubicBezTo>
                    <a:pt x="1894" y="407"/>
                    <a:pt x="1914" y="388"/>
                    <a:pt x="1894" y="369"/>
                  </a:cubicBezTo>
                  <a:lnTo>
                    <a:pt x="1914" y="369"/>
                  </a:lnTo>
                  <a:cubicBezTo>
                    <a:pt x="1836" y="272"/>
                    <a:pt x="1720" y="195"/>
                    <a:pt x="1604" y="137"/>
                  </a:cubicBezTo>
                  <a:cubicBezTo>
                    <a:pt x="1338" y="48"/>
                    <a:pt x="1063" y="1"/>
                    <a:pt x="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268;p78">
              <a:extLst>
                <a:ext uri="{FF2B5EF4-FFF2-40B4-BE49-F238E27FC236}">
                  <a16:creationId xmlns:a16="http://schemas.microsoft.com/office/drawing/2014/main" id="{48999488-20C3-F4D9-25D7-3F3B7F1BAFE0}"/>
                </a:ext>
              </a:extLst>
            </p:cNvPr>
            <p:cNvSpPr/>
            <p:nvPr/>
          </p:nvSpPr>
          <p:spPr>
            <a:xfrm>
              <a:off x="4593700" y="2954950"/>
              <a:ext cx="61850" cy="49700"/>
            </a:xfrm>
            <a:custGeom>
              <a:avLst/>
              <a:gdLst/>
              <a:ahLst/>
              <a:cxnLst/>
              <a:rect l="l" t="t" r="r" b="b"/>
              <a:pathLst>
                <a:path w="2474" h="1988" extrusionOk="0">
                  <a:moveTo>
                    <a:pt x="1236" y="1"/>
                  </a:moveTo>
                  <a:cubicBezTo>
                    <a:pt x="639" y="1"/>
                    <a:pt x="149" y="354"/>
                    <a:pt x="77" y="857"/>
                  </a:cubicBezTo>
                  <a:cubicBezTo>
                    <a:pt x="0" y="1398"/>
                    <a:pt x="464" y="1901"/>
                    <a:pt x="1102" y="1978"/>
                  </a:cubicBezTo>
                  <a:cubicBezTo>
                    <a:pt x="1158" y="1985"/>
                    <a:pt x="1214" y="1988"/>
                    <a:pt x="1269" y="1988"/>
                  </a:cubicBezTo>
                  <a:cubicBezTo>
                    <a:pt x="1854" y="1988"/>
                    <a:pt x="2345" y="1622"/>
                    <a:pt x="2416" y="1128"/>
                  </a:cubicBezTo>
                  <a:cubicBezTo>
                    <a:pt x="2474" y="587"/>
                    <a:pt x="2010" y="84"/>
                    <a:pt x="1372" y="7"/>
                  </a:cubicBezTo>
                  <a:cubicBezTo>
                    <a:pt x="1326" y="3"/>
                    <a:pt x="1281" y="1"/>
                    <a:pt x="1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269;p78">
              <a:extLst>
                <a:ext uri="{FF2B5EF4-FFF2-40B4-BE49-F238E27FC236}">
                  <a16:creationId xmlns:a16="http://schemas.microsoft.com/office/drawing/2014/main" id="{4A05ED7A-9438-F2AF-78B0-588FCDB1F611}"/>
                </a:ext>
              </a:extLst>
            </p:cNvPr>
            <p:cNvSpPr/>
            <p:nvPr/>
          </p:nvSpPr>
          <p:spPr>
            <a:xfrm>
              <a:off x="4562775" y="2917800"/>
              <a:ext cx="18375" cy="26250"/>
            </a:xfrm>
            <a:custGeom>
              <a:avLst/>
              <a:gdLst/>
              <a:ahLst/>
              <a:cxnLst/>
              <a:rect l="l" t="t" r="r" b="b"/>
              <a:pathLst>
                <a:path w="735" h="1050" extrusionOk="0">
                  <a:moveTo>
                    <a:pt x="352" y="1"/>
                  </a:moveTo>
                  <a:cubicBezTo>
                    <a:pt x="338" y="1"/>
                    <a:pt x="324" y="2"/>
                    <a:pt x="310" y="5"/>
                  </a:cubicBezTo>
                  <a:cubicBezTo>
                    <a:pt x="136" y="24"/>
                    <a:pt x="0" y="276"/>
                    <a:pt x="39" y="565"/>
                  </a:cubicBezTo>
                  <a:cubicBezTo>
                    <a:pt x="58" y="843"/>
                    <a:pt x="218" y="1050"/>
                    <a:pt x="401" y="1050"/>
                  </a:cubicBezTo>
                  <a:cubicBezTo>
                    <a:pt x="409" y="1050"/>
                    <a:pt x="417" y="1049"/>
                    <a:pt x="425" y="1049"/>
                  </a:cubicBezTo>
                  <a:cubicBezTo>
                    <a:pt x="599" y="1029"/>
                    <a:pt x="735" y="778"/>
                    <a:pt x="696" y="488"/>
                  </a:cubicBezTo>
                  <a:cubicBezTo>
                    <a:pt x="678" y="220"/>
                    <a:pt x="528" y="1"/>
                    <a:pt x="3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270;p78">
              <a:extLst>
                <a:ext uri="{FF2B5EF4-FFF2-40B4-BE49-F238E27FC236}">
                  <a16:creationId xmlns:a16="http://schemas.microsoft.com/office/drawing/2014/main" id="{BB8B25B0-69DA-F1E4-49D9-90187C46228A}"/>
                </a:ext>
              </a:extLst>
            </p:cNvPr>
            <p:cNvSpPr/>
            <p:nvPr/>
          </p:nvSpPr>
          <p:spPr>
            <a:xfrm>
              <a:off x="4509150" y="2763050"/>
              <a:ext cx="359950" cy="237025"/>
            </a:xfrm>
            <a:custGeom>
              <a:avLst/>
              <a:gdLst/>
              <a:ahLst/>
              <a:cxnLst/>
              <a:rect l="l" t="t" r="r" b="b"/>
              <a:pathLst>
                <a:path w="14398" h="9481" extrusionOk="0">
                  <a:moveTo>
                    <a:pt x="1227" y="1"/>
                  </a:moveTo>
                  <a:cubicBezTo>
                    <a:pt x="617" y="1"/>
                    <a:pt x="187" y="159"/>
                    <a:pt x="0" y="494"/>
                  </a:cubicBezTo>
                  <a:cubicBezTo>
                    <a:pt x="0" y="494"/>
                    <a:pt x="4406" y="2176"/>
                    <a:pt x="7807" y="4475"/>
                  </a:cubicBezTo>
                  <a:cubicBezTo>
                    <a:pt x="9972" y="5963"/>
                    <a:pt x="12020" y="7644"/>
                    <a:pt x="13914" y="9480"/>
                  </a:cubicBezTo>
                  <a:cubicBezTo>
                    <a:pt x="14397" y="8804"/>
                    <a:pt x="12078" y="5151"/>
                    <a:pt x="8213" y="2736"/>
                  </a:cubicBezTo>
                  <a:cubicBezTo>
                    <a:pt x="5433" y="1007"/>
                    <a:pt x="2762" y="1"/>
                    <a:pt x="1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271;p78">
              <a:extLst>
                <a:ext uri="{FF2B5EF4-FFF2-40B4-BE49-F238E27FC236}">
                  <a16:creationId xmlns:a16="http://schemas.microsoft.com/office/drawing/2014/main" id="{03F91AD1-E203-9ADB-4169-9F483ADB07A3}"/>
                </a:ext>
              </a:extLst>
            </p:cNvPr>
            <p:cNvSpPr/>
            <p:nvPr/>
          </p:nvSpPr>
          <p:spPr>
            <a:xfrm>
              <a:off x="4599975" y="2730925"/>
              <a:ext cx="202925" cy="177350"/>
            </a:xfrm>
            <a:custGeom>
              <a:avLst/>
              <a:gdLst/>
              <a:ahLst/>
              <a:cxnLst/>
              <a:rect l="l" t="t" r="r" b="b"/>
              <a:pathLst>
                <a:path w="8117" h="7094" extrusionOk="0">
                  <a:moveTo>
                    <a:pt x="3306" y="0"/>
                  </a:moveTo>
                  <a:cubicBezTo>
                    <a:pt x="3048" y="0"/>
                    <a:pt x="2791" y="183"/>
                    <a:pt x="2551" y="349"/>
                  </a:cubicBezTo>
                  <a:lnTo>
                    <a:pt x="0" y="2301"/>
                  </a:lnTo>
                  <a:lnTo>
                    <a:pt x="7711" y="7094"/>
                  </a:lnTo>
                  <a:lnTo>
                    <a:pt x="8097" y="3596"/>
                  </a:lnTo>
                  <a:cubicBezTo>
                    <a:pt x="8117" y="3422"/>
                    <a:pt x="8117" y="3229"/>
                    <a:pt x="8078" y="3055"/>
                  </a:cubicBezTo>
                  <a:cubicBezTo>
                    <a:pt x="7962" y="2842"/>
                    <a:pt x="7807" y="2668"/>
                    <a:pt x="7595" y="2572"/>
                  </a:cubicBezTo>
                  <a:lnTo>
                    <a:pt x="3788" y="195"/>
                  </a:lnTo>
                  <a:cubicBezTo>
                    <a:pt x="3672" y="98"/>
                    <a:pt x="3498" y="21"/>
                    <a:pt x="3343" y="1"/>
                  </a:cubicBezTo>
                  <a:cubicBezTo>
                    <a:pt x="3331" y="1"/>
                    <a:pt x="3318" y="0"/>
                    <a:pt x="3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272;p78">
              <a:extLst>
                <a:ext uri="{FF2B5EF4-FFF2-40B4-BE49-F238E27FC236}">
                  <a16:creationId xmlns:a16="http://schemas.microsoft.com/office/drawing/2014/main" id="{D9CDF641-015E-1980-90A4-188BEE84924D}"/>
                </a:ext>
              </a:extLst>
            </p:cNvPr>
            <p:cNvSpPr/>
            <p:nvPr/>
          </p:nvSpPr>
          <p:spPr>
            <a:xfrm>
              <a:off x="4620250" y="2760425"/>
              <a:ext cx="178300" cy="116450"/>
            </a:xfrm>
            <a:custGeom>
              <a:avLst/>
              <a:gdLst/>
              <a:ahLst/>
              <a:cxnLst/>
              <a:rect l="l" t="t" r="r" b="b"/>
              <a:pathLst>
                <a:path w="7132" h="4658" extrusionOk="0">
                  <a:moveTo>
                    <a:pt x="658" y="0"/>
                  </a:moveTo>
                  <a:lnTo>
                    <a:pt x="1" y="483"/>
                  </a:lnTo>
                  <a:cubicBezTo>
                    <a:pt x="1296" y="966"/>
                    <a:pt x="2532" y="1585"/>
                    <a:pt x="3692" y="2300"/>
                  </a:cubicBezTo>
                  <a:cubicBezTo>
                    <a:pt x="4832" y="3054"/>
                    <a:pt x="5895" y="3942"/>
                    <a:pt x="7035" y="4657"/>
                  </a:cubicBezTo>
                  <a:cubicBezTo>
                    <a:pt x="7074" y="4406"/>
                    <a:pt x="7093" y="4155"/>
                    <a:pt x="7132" y="3884"/>
                  </a:cubicBezTo>
                  <a:cubicBezTo>
                    <a:pt x="6049" y="3189"/>
                    <a:pt x="5045" y="2358"/>
                    <a:pt x="3962" y="1662"/>
                  </a:cubicBezTo>
                  <a:cubicBezTo>
                    <a:pt x="2919" y="1005"/>
                    <a:pt x="1798" y="445"/>
                    <a:pt x="6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273;p78">
              <a:extLst>
                <a:ext uri="{FF2B5EF4-FFF2-40B4-BE49-F238E27FC236}">
                  <a16:creationId xmlns:a16="http://schemas.microsoft.com/office/drawing/2014/main" id="{CC14C9F3-AA48-7234-2B9C-E29203641EB6}"/>
                </a:ext>
              </a:extLst>
            </p:cNvPr>
            <p:cNvSpPr/>
            <p:nvPr/>
          </p:nvSpPr>
          <p:spPr>
            <a:xfrm>
              <a:off x="4571025" y="3106125"/>
              <a:ext cx="173425" cy="83700"/>
            </a:xfrm>
            <a:custGeom>
              <a:avLst/>
              <a:gdLst/>
              <a:ahLst/>
              <a:cxnLst/>
              <a:rect l="l" t="t" r="r" b="b"/>
              <a:pathLst>
                <a:path w="6937" h="3348" extrusionOk="0">
                  <a:moveTo>
                    <a:pt x="1822" y="1317"/>
                  </a:moveTo>
                  <a:lnTo>
                    <a:pt x="1822" y="1317"/>
                  </a:lnTo>
                  <a:cubicBezTo>
                    <a:pt x="1832" y="1330"/>
                    <a:pt x="1835" y="1336"/>
                    <a:pt x="1835" y="1336"/>
                  </a:cubicBezTo>
                  <a:cubicBezTo>
                    <a:pt x="1835" y="1336"/>
                    <a:pt x="1829" y="1328"/>
                    <a:pt x="1822" y="1317"/>
                  </a:cubicBezTo>
                  <a:close/>
                  <a:moveTo>
                    <a:pt x="5734" y="1"/>
                  </a:moveTo>
                  <a:cubicBezTo>
                    <a:pt x="5458" y="1"/>
                    <a:pt x="5180" y="138"/>
                    <a:pt x="5004" y="472"/>
                  </a:cubicBezTo>
                  <a:cubicBezTo>
                    <a:pt x="4946" y="588"/>
                    <a:pt x="4888" y="685"/>
                    <a:pt x="4830" y="782"/>
                  </a:cubicBezTo>
                  <a:cubicBezTo>
                    <a:pt x="4830" y="782"/>
                    <a:pt x="4830" y="782"/>
                    <a:pt x="4830" y="782"/>
                  </a:cubicBezTo>
                  <a:lnTo>
                    <a:pt x="4830" y="782"/>
                  </a:lnTo>
                  <a:cubicBezTo>
                    <a:pt x="4814" y="814"/>
                    <a:pt x="4804" y="826"/>
                    <a:pt x="4802" y="826"/>
                  </a:cubicBezTo>
                  <a:cubicBezTo>
                    <a:pt x="4798" y="826"/>
                    <a:pt x="4808" y="804"/>
                    <a:pt x="4830" y="782"/>
                  </a:cubicBezTo>
                  <a:lnTo>
                    <a:pt x="4830" y="782"/>
                  </a:lnTo>
                  <a:cubicBezTo>
                    <a:pt x="4791" y="820"/>
                    <a:pt x="4753" y="859"/>
                    <a:pt x="4714" y="897"/>
                  </a:cubicBezTo>
                  <a:cubicBezTo>
                    <a:pt x="4637" y="994"/>
                    <a:pt x="4559" y="1052"/>
                    <a:pt x="4482" y="1149"/>
                  </a:cubicBezTo>
                  <a:cubicBezTo>
                    <a:pt x="4474" y="1156"/>
                    <a:pt x="4470" y="1161"/>
                    <a:pt x="4467" y="1164"/>
                  </a:cubicBezTo>
                  <a:lnTo>
                    <a:pt x="4467" y="1164"/>
                  </a:lnTo>
                  <a:cubicBezTo>
                    <a:pt x="4466" y="1166"/>
                    <a:pt x="4464" y="1167"/>
                    <a:pt x="4463" y="1168"/>
                  </a:cubicBezTo>
                  <a:lnTo>
                    <a:pt x="4347" y="1226"/>
                  </a:lnTo>
                  <a:cubicBezTo>
                    <a:pt x="4250" y="1303"/>
                    <a:pt x="4154" y="1361"/>
                    <a:pt x="4057" y="1400"/>
                  </a:cubicBezTo>
                  <a:cubicBezTo>
                    <a:pt x="4046" y="1400"/>
                    <a:pt x="3987" y="1430"/>
                    <a:pt x="3954" y="1450"/>
                  </a:cubicBezTo>
                  <a:lnTo>
                    <a:pt x="3954" y="1450"/>
                  </a:lnTo>
                  <a:cubicBezTo>
                    <a:pt x="3922" y="1462"/>
                    <a:pt x="3883" y="1477"/>
                    <a:pt x="3883" y="1477"/>
                  </a:cubicBezTo>
                  <a:cubicBezTo>
                    <a:pt x="3670" y="1554"/>
                    <a:pt x="3458" y="1612"/>
                    <a:pt x="3226" y="1651"/>
                  </a:cubicBezTo>
                  <a:lnTo>
                    <a:pt x="2588" y="1651"/>
                  </a:lnTo>
                  <a:cubicBezTo>
                    <a:pt x="2552" y="1648"/>
                    <a:pt x="2528" y="1647"/>
                    <a:pt x="2513" y="1646"/>
                  </a:cubicBezTo>
                  <a:lnTo>
                    <a:pt x="2513" y="1646"/>
                  </a:lnTo>
                  <a:cubicBezTo>
                    <a:pt x="2385" y="1609"/>
                    <a:pt x="2273" y="1572"/>
                    <a:pt x="2144" y="1535"/>
                  </a:cubicBezTo>
                  <a:cubicBezTo>
                    <a:pt x="2133" y="1534"/>
                    <a:pt x="2125" y="1533"/>
                    <a:pt x="2119" y="1533"/>
                  </a:cubicBezTo>
                  <a:cubicBezTo>
                    <a:pt x="2117" y="1533"/>
                    <a:pt x="2115" y="1533"/>
                    <a:pt x="2114" y="1533"/>
                  </a:cubicBezTo>
                  <a:lnTo>
                    <a:pt x="2114" y="1533"/>
                  </a:lnTo>
                  <a:cubicBezTo>
                    <a:pt x="2106" y="1528"/>
                    <a:pt x="2097" y="1522"/>
                    <a:pt x="2086" y="1516"/>
                  </a:cubicBezTo>
                  <a:lnTo>
                    <a:pt x="1951" y="1439"/>
                  </a:lnTo>
                  <a:cubicBezTo>
                    <a:pt x="1930" y="1425"/>
                    <a:pt x="1915" y="1415"/>
                    <a:pt x="1904" y="1409"/>
                  </a:cubicBezTo>
                  <a:lnTo>
                    <a:pt x="1904" y="1409"/>
                  </a:lnTo>
                  <a:cubicBezTo>
                    <a:pt x="1860" y="1350"/>
                    <a:pt x="1839" y="1328"/>
                    <a:pt x="1812" y="1300"/>
                  </a:cubicBezTo>
                  <a:lnTo>
                    <a:pt x="1812" y="1300"/>
                  </a:lnTo>
                  <a:cubicBezTo>
                    <a:pt x="1806" y="1289"/>
                    <a:pt x="1800" y="1277"/>
                    <a:pt x="1796" y="1265"/>
                  </a:cubicBezTo>
                  <a:cubicBezTo>
                    <a:pt x="1784" y="1215"/>
                    <a:pt x="1763" y="1150"/>
                    <a:pt x="1761" y="1150"/>
                  </a:cubicBezTo>
                  <a:lnTo>
                    <a:pt x="1761" y="1150"/>
                  </a:lnTo>
                  <a:cubicBezTo>
                    <a:pt x="1759" y="1150"/>
                    <a:pt x="1763" y="1170"/>
                    <a:pt x="1777" y="1226"/>
                  </a:cubicBezTo>
                  <a:cubicBezTo>
                    <a:pt x="1757" y="1187"/>
                    <a:pt x="1757" y="1149"/>
                    <a:pt x="1738" y="1091"/>
                  </a:cubicBezTo>
                  <a:cubicBezTo>
                    <a:pt x="1738" y="1079"/>
                    <a:pt x="1738" y="1067"/>
                    <a:pt x="1738" y="1052"/>
                  </a:cubicBezTo>
                  <a:cubicBezTo>
                    <a:pt x="1709" y="511"/>
                    <a:pt x="1294" y="240"/>
                    <a:pt x="878" y="240"/>
                  </a:cubicBezTo>
                  <a:cubicBezTo>
                    <a:pt x="463" y="240"/>
                    <a:pt x="47" y="511"/>
                    <a:pt x="18" y="1052"/>
                  </a:cubicBezTo>
                  <a:lnTo>
                    <a:pt x="18" y="1013"/>
                  </a:lnTo>
                  <a:lnTo>
                    <a:pt x="18" y="1013"/>
                  </a:lnTo>
                  <a:cubicBezTo>
                    <a:pt x="0" y="2585"/>
                    <a:pt x="1550" y="3348"/>
                    <a:pt x="2929" y="3348"/>
                  </a:cubicBezTo>
                  <a:cubicBezTo>
                    <a:pt x="3043" y="3348"/>
                    <a:pt x="3155" y="3343"/>
                    <a:pt x="3265" y="3332"/>
                  </a:cubicBezTo>
                  <a:cubicBezTo>
                    <a:pt x="4579" y="3216"/>
                    <a:pt x="5873" y="2559"/>
                    <a:pt x="6473" y="1342"/>
                  </a:cubicBezTo>
                  <a:cubicBezTo>
                    <a:pt x="6936" y="653"/>
                    <a:pt x="6337" y="1"/>
                    <a:pt x="5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274;p78">
              <a:extLst>
                <a:ext uri="{FF2B5EF4-FFF2-40B4-BE49-F238E27FC236}">
                  <a16:creationId xmlns:a16="http://schemas.microsoft.com/office/drawing/2014/main" id="{1F03E068-6464-7D6A-99BE-CE9D9E2CA228}"/>
                </a:ext>
              </a:extLst>
            </p:cNvPr>
            <p:cNvSpPr/>
            <p:nvPr/>
          </p:nvSpPr>
          <p:spPr>
            <a:xfrm>
              <a:off x="4087400" y="2780775"/>
              <a:ext cx="94225" cy="283550"/>
            </a:xfrm>
            <a:custGeom>
              <a:avLst/>
              <a:gdLst/>
              <a:ahLst/>
              <a:cxnLst/>
              <a:rect l="l" t="t" r="r" b="b"/>
              <a:pathLst>
                <a:path w="3769" h="11342" extrusionOk="0">
                  <a:moveTo>
                    <a:pt x="1545" y="1"/>
                  </a:moveTo>
                  <a:cubicBezTo>
                    <a:pt x="1493" y="1"/>
                    <a:pt x="1441" y="12"/>
                    <a:pt x="1391" y="37"/>
                  </a:cubicBezTo>
                  <a:cubicBezTo>
                    <a:pt x="1237" y="133"/>
                    <a:pt x="1140" y="288"/>
                    <a:pt x="1102" y="442"/>
                  </a:cubicBezTo>
                  <a:cubicBezTo>
                    <a:pt x="232" y="2723"/>
                    <a:pt x="0" y="5196"/>
                    <a:pt x="425" y="7592"/>
                  </a:cubicBezTo>
                  <a:cubicBezTo>
                    <a:pt x="676" y="9022"/>
                    <a:pt x="1237" y="10472"/>
                    <a:pt x="2396" y="11341"/>
                  </a:cubicBezTo>
                  <a:lnTo>
                    <a:pt x="3672" y="10259"/>
                  </a:lnTo>
                  <a:cubicBezTo>
                    <a:pt x="3768" y="7940"/>
                    <a:pt x="3575" y="5621"/>
                    <a:pt x="3131" y="3341"/>
                  </a:cubicBezTo>
                  <a:cubicBezTo>
                    <a:pt x="2957" y="2336"/>
                    <a:pt x="2706" y="1312"/>
                    <a:pt x="2164" y="442"/>
                  </a:cubicBezTo>
                  <a:cubicBezTo>
                    <a:pt x="2022" y="221"/>
                    <a:pt x="1777" y="1"/>
                    <a:pt x="1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275;p78">
              <a:extLst>
                <a:ext uri="{FF2B5EF4-FFF2-40B4-BE49-F238E27FC236}">
                  <a16:creationId xmlns:a16="http://schemas.microsoft.com/office/drawing/2014/main" id="{B41BA882-99EE-8007-DCE2-198F96873850}"/>
                </a:ext>
              </a:extLst>
            </p:cNvPr>
            <p:cNvSpPr/>
            <p:nvPr/>
          </p:nvSpPr>
          <p:spPr>
            <a:xfrm>
              <a:off x="4145850" y="2830475"/>
              <a:ext cx="50275" cy="238200"/>
            </a:xfrm>
            <a:custGeom>
              <a:avLst/>
              <a:gdLst/>
              <a:ahLst/>
              <a:cxnLst/>
              <a:rect l="l" t="t" r="r" b="b"/>
              <a:pathLst>
                <a:path w="2011" h="9528" extrusionOk="0">
                  <a:moveTo>
                    <a:pt x="2010" y="0"/>
                  </a:moveTo>
                  <a:lnTo>
                    <a:pt x="2010" y="0"/>
                  </a:lnTo>
                  <a:cubicBezTo>
                    <a:pt x="1508" y="1334"/>
                    <a:pt x="1025" y="2667"/>
                    <a:pt x="522" y="4000"/>
                  </a:cubicBezTo>
                  <a:cubicBezTo>
                    <a:pt x="310" y="4522"/>
                    <a:pt x="155" y="5063"/>
                    <a:pt x="58" y="5624"/>
                  </a:cubicBezTo>
                  <a:cubicBezTo>
                    <a:pt x="20" y="5972"/>
                    <a:pt x="20" y="6339"/>
                    <a:pt x="39" y="6706"/>
                  </a:cubicBezTo>
                  <a:cubicBezTo>
                    <a:pt x="78" y="7556"/>
                    <a:pt x="0" y="8619"/>
                    <a:pt x="155" y="9450"/>
                  </a:cubicBezTo>
                  <a:lnTo>
                    <a:pt x="580" y="9527"/>
                  </a:lnTo>
                  <a:cubicBezTo>
                    <a:pt x="947" y="9353"/>
                    <a:pt x="1314" y="9218"/>
                    <a:pt x="1488" y="8522"/>
                  </a:cubicBezTo>
                  <a:cubicBezTo>
                    <a:pt x="1778" y="7363"/>
                    <a:pt x="1913" y="3073"/>
                    <a:pt x="1952" y="1875"/>
                  </a:cubicBezTo>
                  <a:cubicBezTo>
                    <a:pt x="1971" y="1256"/>
                    <a:pt x="1991" y="619"/>
                    <a:pt x="2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276;p78">
              <a:extLst>
                <a:ext uri="{FF2B5EF4-FFF2-40B4-BE49-F238E27FC236}">
                  <a16:creationId xmlns:a16="http://schemas.microsoft.com/office/drawing/2014/main" id="{C2A8D1C7-480C-34F6-B6D9-F0A5CC4CBEA4}"/>
                </a:ext>
              </a:extLst>
            </p:cNvPr>
            <p:cNvSpPr/>
            <p:nvPr/>
          </p:nvSpPr>
          <p:spPr>
            <a:xfrm>
              <a:off x="4073375" y="2883600"/>
              <a:ext cx="92775" cy="187725"/>
            </a:xfrm>
            <a:custGeom>
              <a:avLst/>
              <a:gdLst/>
              <a:ahLst/>
              <a:cxnLst/>
              <a:rect l="l" t="t" r="r" b="b"/>
              <a:pathLst>
                <a:path w="3711" h="7509" extrusionOk="0">
                  <a:moveTo>
                    <a:pt x="97" y="1"/>
                  </a:moveTo>
                  <a:cubicBezTo>
                    <a:pt x="1" y="1044"/>
                    <a:pt x="1" y="2107"/>
                    <a:pt x="97" y="3151"/>
                  </a:cubicBezTo>
                  <a:cubicBezTo>
                    <a:pt x="213" y="4214"/>
                    <a:pt x="426" y="5277"/>
                    <a:pt x="909" y="6127"/>
                  </a:cubicBezTo>
                  <a:cubicBezTo>
                    <a:pt x="1281" y="6766"/>
                    <a:pt x="2076" y="7509"/>
                    <a:pt x="2934" y="7509"/>
                  </a:cubicBezTo>
                  <a:cubicBezTo>
                    <a:pt x="3190" y="7509"/>
                    <a:pt x="3453" y="7442"/>
                    <a:pt x="3711" y="7286"/>
                  </a:cubicBezTo>
                  <a:lnTo>
                    <a:pt x="3035" y="6533"/>
                  </a:lnTo>
                  <a:cubicBezTo>
                    <a:pt x="2068" y="5489"/>
                    <a:pt x="986" y="2378"/>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277;p78">
              <a:extLst>
                <a:ext uri="{FF2B5EF4-FFF2-40B4-BE49-F238E27FC236}">
                  <a16:creationId xmlns:a16="http://schemas.microsoft.com/office/drawing/2014/main" id="{0A0C5867-DFA7-0803-DEB8-9DC80A672749}"/>
                </a:ext>
              </a:extLst>
            </p:cNvPr>
            <p:cNvSpPr/>
            <p:nvPr/>
          </p:nvSpPr>
          <p:spPr>
            <a:xfrm>
              <a:off x="4098975" y="2941575"/>
              <a:ext cx="69125" cy="129850"/>
            </a:xfrm>
            <a:custGeom>
              <a:avLst/>
              <a:gdLst/>
              <a:ahLst/>
              <a:cxnLst/>
              <a:rect l="l" t="t" r="r" b="b"/>
              <a:pathLst>
                <a:path w="2765" h="5194" extrusionOk="0">
                  <a:moveTo>
                    <a:pt x="291" y="1"/>
                  </a:moveTo>
                  <a:cubicBezTo>
                    <a:pt x="484" y="387"/>
                    <a:pt x="387" y="851"/>
                    <a:pt x="291" y="1276"/>
                  </a:cubicBezTo>
                  <a:cubicBezTo>
                    <a:pt x="98" y="1933"/>
                    <a:pt x="1" y="2629"/>
                    <a:pt x="20" y="3305"/>
                  </a:cubicBezTo>
                  <a:cubicBezTo>
                    <a:pt x="78" y="4001"/>
                    <a:pt x="407" y="4697"/>
                    <a:pt x="1006" y="5025"/>
                  </a:cubicBezTo>
                  <a:lnTo>
                    <a:pt x="1373" y="5141"/>
                  </a:lnTo>
                  <a:cubicBezTo>
                    <a:pt x="1520" y="5177"/>
                    <a:pt x="1669" y="5194"/>
                    <a:pt x="1817" y="5194"/>
                  </a:cubicBezTo>
                  <a:cubicBezTo>
                    <a:pt x="2153" y="5194"/>
                    <a:pt x="2482" y="5103"/>
                    <a:pt x="2764" y="4929"/>
                  </a:cubicBezTo>
                  <a:cubicBezTo>
                    <a:pt x="2764" y="4503"/>
                    <a:pt x="2397" y="4310"/>
                    <a:pt x="2146" y="3962"/>
                  </a:cubicBezTo>
                  <a:cubicBezTo>
                    <a:pt x="1875" y="3615"/>
                    <a:pt x="1586" y="3305"/>
                    <a:pt x="1354" y="2958"/>
                  </a:cubicBezTo>
                  <a:cubicBezTo>
                    <a:pt x="1122" y="2610"/>
                    <a:pt x="967" y="2223"/>
                    <a:pt x="890" y="1837"/>
                  </a:cubicBezTo>
                  <a:cubicBezTo>
                    <a:pt x="755" y="1199"/>
                    <a:pt x="774" y="426"/>
                    <a:pt x="2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3101;p78">
            <a:extLst>
              <a:ext uri="{FF2B5EF4-FFF2-40B4-BE49-F238E27FC236}">
                <a16:creationId xmlns:a16="http://schemas.microsoft.com/office/drawing/2014/main" id="{09DD4E45-186D-0A47-5E2D-1CA36EB9D49C}"/>
              </a:ext>
            </a:extLst>
          </p:cNvPr>
          <p:cNvGrpSpPr/>
          <p:nvPr/>
        </p:nvGrpSpPr>
        <p:grpSpPr>
          <a:xfrm>
            <a:off x="5997364" y="4238796"/>
            <a:ext cx="1299171" cy="777862"/>
            <a:chOff x="4959400" y="1578900"/>
            <a:chExt cx="1573525" cy="1209100"/>
          </a:xfrm>
        </p:grpSpPr>
        <p:sp>
          <p:nvSpPr>
            <p:cNvPr id="1275" name="Google Shape;3102;p78">
              <a:extLst>
                <a:ext uri="{FF2B5EF4-FFF2-40B4-BE49-F238E27FC236}">
                  <a16:creationId xmlns:a16="http://schemas.microsoft.com/office/drawing/2014/main" id="{320C687B-7548-A37D-DFAE-5EC66594065A}"/>
                </a:ext>
              </a:extLst>
            </p:cNvPr>
            <p:cNvSpPr/>
            <p:nvPr/>
          </p:nvSpPr>
          <p:spPr>
            <a:xfrm>
              <a:off x="6030450" y="2278750"/>
              <a:ext cx="149325" cy="509250"/>
            </a:xfrm>
            <a:custGeom>
              <a:avLst/>
              <a:gdLst/>
              <a:ahLst/>
              <a:cxnLst/>
              <a:rect l="l" t="t" r="r" b="b"/>
              <a:pathLst>
                <a:path w="5973" h="20370" extrusionOk="0">
                  <a:moveTo>
                    <a:pt x="5566" y="1"/>
                  </a:moveTo>
                  <a:lnTo>
                    <a:pt x="20" y="2880"/>
                  </a:lnTo>
                  <a:cubicBezTo>
                    <a:pt x="1" y="8620"/>
                    <a:pt x="1547" y="14204"/>
                    <a:pt x="3073" y="19731"/>
                  </a:cubicBezTo>
                  <a:cubicBezTo>
                    <a:pt x="3093" y="19866"/>
                    <a:pt x="3170" y="20021"/>
                    <a:pt x="3267" y="20137"/>
                  </a:cubicBezTo>
                  <a:cubicBezTo>
                    <a:pt x="3402" y="20253"/>
                    <a:pt x="3576" y="20311"/>
                    <a:pt x="3750" y="20311"/>
                  </a:cubicBezTo>
                  <a:cubicBezTo>
                    <a:pt x="4038" y="20350"/>
                    <a:pt x="4326" y="20370"/>
                    <a:pt x="4615" y="20370"/>
                  </a:cubicBezTo>
                  <a:cubicBezTo>
                    <a:pt x="5041" y="20370"/>
                    <a:pt x="5468" y="20326"/>
                    <a:pt x="5895" y="20233"/>
                  </a:cubicBezTo>
                  <a:cubicBezTo>
                    <a:pt x="5566" y="19480"/>
                    <a:pt x="4600" y="19171"/>
                    <a:pt x="4252" y="18436"/>
                  </a:cubicBezTo>
                  <a:cubicBezTo>
                    <a:pt x="3866" y="17605"/>
                    <a:pt x="4426" y="16639"/>
                    <a:pt x="4929" y="15885"/>
                  </a:cubicBezTo>
                  <a:cubicBezTo>
                    <a:pt x="5450" y="15113"/>
                    <a:pt x="5972" y="14127"/>
                    <a:pt x="5489" y="13335"/>
                  </a:cubicBezTo>
                  <a:cubicBezTo>
                    <a:pt x="5161" y="12736"/>
                    <a:pt x="4368" y="12504"/>
                    <a:pt x="4040" y="11885"/>
                  </a:cubicBezTo>
                  <a:cubicBezTo>
                    <a:pt x="3750" y="11344"/>
                    <a:pt x="3904" y="10668"/>
                    <a:pt x="4059" y="10069"/>
                  </a:cubicBezTo>
                  <a:cubicBezTo>
                    <a:pt x="4909" y="6784"/>
                    <a:pt x="5412" y="3402"/>
                    <a:pt x="5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103;p78">
              <a:extLst>
                <a:ext uri="{FF2B5EF4-FFF2-40B4-BE49-F238E27FC236}">
                  <a16:creationId xmlns:a16="http://schemas.microsoft.com/office/drawing/2014/main" id="{1E7029B0-B8DB-176F-B49D-F9DC93A03C75}"/>
                </a:ext>
              </a:extLst>
            </p:cNvPr>
            <p:cNvSpPr/>
            <p:nvPr/>
          </p:nvSpPr>
          <p:spPr>
            <a:xfrm>
              <a:off x="5171000" y="2318850"/>
              <a:ext cx="215500" cy="435325"/>
            </a:xfrm>
            <a:custGeom>
              <a:avLst/>
              <a:gdLst/>
              <a:ahLst/>
              <a:cxnLst/>
              <a:rect l="l" t="t" r="r" b="b"/>
              <a:pathLst>
                <a:path w="8620" h="17413" extrusionOk="0">
                  <a:moveTo>
                    <a:pt x="1779" y="1"/>
                  </a:moveTo>
                  <a:lnTo>
                    <a:pt x="1" y="16253"/>
                  </a:lnTo>
                  <a:lnTo>
                    <a:pt x="3247" y="16426"/>
                  </a:lnTo>
                  <a:cubicBezTo>
                    <a:pt x="3846" y="16871"/>
                    <a:pt x="4600" y="17084"/>
                    <a:pt x="5334" y="17277"/>
                  </a:cubicBezTo>
                  <a:cubicBezTo>
                    <a:pt x="5563" y="17366"/>
                    <a:pt x="5816" y="17413"/>
                    <a:pt x="6067" y="17413"/>
                  </a:cubicBezTo>
                  <a:cubicBezTo>
                    <a:pt x="6199" y="17413"/>
                    <a:pt x="6329" y="17400"/>
                    <a:pt x="6455" y="17373"/>
                  </a:cubicBezTo>
                  <a:cubicBezTo>
                    <a:pt x="6842" y="17257"/>
                    <a:pt x="7131" y="16832"/>
                    <a:pt x="6977" y="16484"/>
                  </a:cubicBezTo>
                  <a:cubicBezTo>
                    <a:pt x="6856" y="16195"/>
                    <a:pt x="6591" y="16133"/>
                    <a:pt x="6276" y="16133"/>
                  </a:cubicBezTo>
                  <a:cubicBezTo>
                    <a:pt x="6041" y="16133"/>
                    <a:pt x="5778" y="16167"/>
                    <a:pt x="5526" y="16167"/>
                  </a:cubicBezTo>
                  <a:cubicBezTo>
                    <a:pt x="5303" y="16167"/>
                    <a:pt x="5089" y="16140"/>
                    <a:pt x="4909" y="16040"/>
                  </a:cubicBezTo>
                  <a:cubicBezTo>
                    <a:pt x="4484" y="15789"/>
                    <a:pt x="4407" y="15228"/>
                    <a:pt x="4407" y="14745"/>
                  </a:cubicBezTo>
                  <a:cubicBezTo>
                    <a:pt x="4407" y="11402"/>
                    <a:pt x="5798" y="8214"/>
                    <a:pt x="7170" y="5160"/>
                  </a:cubicBezTo>
                  <a:lnTo>
                    <a:pt x="8619" y="1895"/>
                  </a:lnTo>
                  <a:lnTo>
                    <a:pt x="17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3104;p78">
              <a:extLst>
                <a:ext uri="{FF2B5EF4-FFF2-40B4-BE49-F238E27FC236}">
                  <a16:creationId xmlns:a16="http://schemas.microsoft.com/office/drawing/2014/main" id="{A0730B99-6A3C-E608-83C6-35ACA369169C}"/>
                </a:ext>
              </a:extLst>
            </p:cNvPr>
            <p:cNvSpPr/>
            <p:nvPr/>
          </p:nvSpPr>
          <p:spPr>
            <a:xfrm>
              <a:off x="5259900" y="2224950"/>
              <a:ext cx="343025" cy="320700"/>
            </a:xfrm>
            <a:custGeom>
              <a:avLst/>
              <a:gdLst/>
              <a:ahLst/>
              <a:cxnLst/>
              <a:rect l="l" t="t" r="r" b="b"/>
              <a:pathLst>
                <a:path w="13721" h="12828" extrusionOk="0">
                  <a:moveTo>
                    <a:pt x="2588" y="1"/>
                  </a:moveTo>
                  <a:cubicBezTo>
                    <a:pt x="2544" y="1"/>
                    <a:pt x="2500" y="3"/>
                    <a:pt x="2455" y="8"/>
                  </a:cubicBezTo>
                  <a:cubicBezTo>
                    <a:pt x="1662" y="104"/>
                    <a:pt x="1179" y="935"/>
                    <a:pt x="831" y="1650"/>
                  </a:cubicBezTo>
                  <a:cubicBezTo>
                    <a:pt x="561" y="2230"/>
                    <a:pt x="271" y="2810"/>
                    <a:pt x="0" y="3409"/>
                  </a:cubicBezTo>
                  <a:lnTo>
                    <a:pt x="406" y="5206"/>
                  </a:lnTo>
                  <a:cubicBezTo>
                    <a:pt x="406" y="6250"/>
                    <a:pt x="812" y="7254"/>
                    <a:pt x="1237" y="8221"/>
                  </a:cubicBezTo>
                  <a:cubicBezTo>
                    <a:pt x="1372" y="8530"/>
                    <a:pt x="1508" y="8820"/>
                    <a:pt x="1662" y="9110"/>
                  </a:cubicBezTo>
                  <a:lnTo>
                    <a:pt x="1624" y="9168"/>
                  </a:lnTo>
                  <a:cubicBezTo>
                    <a:pt x="1566" y="9303"/>
                    <a:pt x="1488" y="9419"/>
                    <a:pt x="1430" y="9535"/>
                  </a:cubicBezTo>
                  <a:cubicBezTo>
                    <a:pt x="1295" y="9786"/>
                    <a:pt x="1160" y="10037"/>
                    <a:pt x="1005" y="10288"/>
                  </a:cubicBezTo>
                  <a:cubicBezTo>
                    <a:pt x="882" y="10645"/>
                    <a:pt x="1167" y="10933"/>
                    <a:pt x="1467" y="10933"/>
                  </a:cubicBezTo>
                  <a:cubicBezTo>
                    <a:pt x="1590" y="10933"/>
                    <a:pt x="1716" y="10884"/>
                    <a:pt x="1817" y="10772"/>
                  </a:cubicBezTo>
                  <a:cubicBezTo>
                    <a:pt x="1952" y="10520"/>
                    <a:pt x="2068" y="10269"/>
                    <a:pt x="2184" y="9999"/>
                  </a:cubicBezTo>
                  <a:cubicBezTo>
                    <a:pt x="2455" y="10385"/>
                    <a:pt x="2783" y="10714"/>
                    <a:pt x="3150" y="10965"/>
                  </a:cubicBezTo>
                  <a:cubicBezTo>
                    <a:pt x="3208" y="11003"/>
                    <a:pt x="3266" y="11023"/>
                    <a:pt x="3305" y="11061"/>
                  </a:cubicBezTo>
                  <a:cubicBezTo>
                    <a:pt x="3266" y="11177"/>
                    <a:pt x="3228" y="11274"/>
                    <a:pt x="3208" y="11390"/>
                  </a:cubicBezTo>
                  <a:cubicBezTo>
                    <a:pt x="3170" y="11544"/>
                    <a:pt x="3150" y="11680"/>
                    <a:pt x="3112" y="11834"/>
                  </a:cubicBezTo>
                  <a:cubicBezTo>
                    <a:pt x="3034" y="12047"/>
                    <a:pt x="3015" y="12259"/>
                    <a:pt x="3054" y="12472"/>
                  </a:cubicBezTo>
                  <a:cubicBezTo>
                    <a:pt x="3112" y="12665"/>
                    <a:pt x="3266" y="12801"/>
                    <a:pt x="3460" y="12820"/>
                  </a:cubicBezTo>
                  <a:cubicBezTo>
                    <a:pt x="3480" y="12825"/>
                    <a:pt x="3501" y="12827"/>
                    <a:pt x="3522" y="12827"/>
                  </a:cubicBezTo>
                  <a:cubicBezTo>
                    <a:pt x="3578" y="12827"/>
                    <a:pt x="3635" y="12810"/>
                    <a:pt x="3691" y="12781"/>
                  </a:cubicBezTo>
                  <a:cubicBezTo>
                    <a:pt x="3788" y="12743"/>
                    <a:pt x="3865" y="12685"/>
                    <a:pt x="3923" y="12588"/>
                  </a:cubicBezTo>
                  <a:cubicBezTo>
                    <a:pt x="4001" y="12433"/>
                    <a:pt x="4039" y="12259"/>
                    <a:pt x="4039" y="12086"/>
                  </a:cubicBezTo>
                  <a:lnTo>
                    <a:pt x="4078" y="11776"/>
                  </a:lnTo>
                  <a:cubicBezTo>
                    <a:pt x="4097" y="11660"/>
                    <a:pt x="4117" y="11544"/>
                    <a:pt x="4136" y="11409"/>
                  </a:cubicBezTo>
                  <a:cubicBezTo>
                    <a:pt x="4561" y="11525"/>
                    <a:pt x="5025" y="11583"/>
                    <a:pt x="5489" y="11583"/>
                  </a:cubicBezTo>
                  <a:cubicBezTo>
                    <a:pt x="5489" y="11622"/>
                    <a:pt x="5489" y="11680"/>
                    <a:pt x="5469" y="11718"/>
                  </a:cubicBezTo>
                  <a:cubicBezTo>
                    <a:pt x="5469" y="11834"/>
                    <a:pt x="5469" y="11970"/>
                    <a:pt x="5450" y="12086"/>
                  </a:cubicBezTo>
                  <a:lnTo>
                    <a:pt x="5450" y="12259"/>
                  </a:lnTo>
                  <a:cubicBezTo>
                    <a:pt x="5450" y="12317"/>
                    <a:pt x="5450" y="12395"/>
                    <a:pt x="5469" y="12453"/>
                  </a:cubicBezTo>
                  <a:cubicBezTo>
                    <a:pt x="5508" y="12588"/>
                    <a:pt x="5605" y="12704"/>
                    <a:pt x="5720" y="12762"/>
                  </a:cubicBezTo>
                  <a:cubicBezTo>
                    <a:pt x="5793" y="12805"/>
                    <a:pt x="5865" y="12827"/>
                    <a:pt x="5946" y="12827"/>
                  </a:cubicBezTo>
                  <a:cubicBezTo>
                    <a:pt x="5973" y="12827"/>
                    <a:pt x="6001" y="12825"/>
                    <a:pt x="6030" y="12820"/>
                  </a:cubicBezTo>
                  <a:cubicBezTo>
                    <a:pt x="6126" y="12820"/>
                    <a:pt x="6223" y="12762"/>
                    <a:pt x="6300" y="12685"/>
                  </a:cubicBezTo>
                  <a:cubicBezTo>
                    <a:pt x="6435" y="12569"/>
                    <a:pt x="6493" y="12395"/>
                    <a:pt x="6455" y="12221"/>
                  </a:cubicBezTo>
                  <a:lnTo>
                    <a:pt x="6435" y="12028"/>
                  </a:lnTo>
                  <a:cubicBezTo>
                    <a:pt x="6416" y="11873"/>
                    <a:pt x="6397" y="11718"/>
                    <a:pt x="6378" y="11564"/>
                  </a:cubicBezTo>
                  <a:lnTo>
                    <a:pt x="6378" y="11525"/>
                  </a:lnTo>
                  <a:cubicBezTo>
                    <a:pt x="6919" y="11467"/>
                    <a:pt x="7479" y="11351"/>
                    <a:pt x="8001" y="11197"/>
                  </a:cubicBezTo>
                  <a:lnTo>
                    <a:pt x="8059" y="11583"/>
                  </a:lnTo>
                  <a:cubicBezTo>
                    <a:pt x="8078" y="11757"/>
                    <a:pt x="8097" y="11912"/>
                    <a:pt x="8136" y="12086"/>
                  </a:cubicBezTo>
                  <a:cubicBezTo>
                    <a:pt x="8175" y="12202"/>
                    <a:pt x="8252" y="12298"/>
                    <a:pt x="8368" y="12375"/>
                  </a:cubicBezTo>
                  <a:cubicBezTo>
                    <a:pt x="8443" y="12413"/>
                    <a:pt x="8526" y="12434"/>
                    <a:pt x="8606" y="12434"/>
                  </a:cubicBezTo>
                  <a:cubicBezTo>
                    <a:pt x="8651" y="12434"/>
                    <a:pt x="8694" y="12428"/>
                    <a:pt x="8735" y="12414"/>
                  </a:cubicBezTo>
                  <a:cubicBezTo>
                    <a:pt x="9006" y="12337"/>
                    <a:pt x="9160" y="12086"/>
                    <a:pt x="9083" y="11815"/>
                  </a:cubicBezTo>
                  <a:cubicBezTo>
                    <a:pt x="9044" y="11718"/>
                    <a:pt x="9006" y="11602"/>
                    <a:pt x="8948" y="11506"/>
                  </a:cubicBezTo>
                  <a:cubicBezTo>
                    <a:pt x="8928" y="11429"/>
                    <a:pt x="8890" y="11351"/>
                    <a:pt x="8851" y="11274"/>
                  </a:cubicBezTo>
                  <a:cubicBezTo>
                    <a:pt x="8812" y="11158"/>
                    <a:pt x="8754" y="11042"/>
                    <a:pt x="8696" y="10945"/>
                  </a:cubicBezTo>
                  <a:cubicBezTo>
                    <a:pt x="9064" y="10791"/>
                    <a:pt x="9411" y="10636"/>
                    <a:pt x="9759" y="10462"/>
                  </a:cubicBezTo>
                  <a:cubicBezTo>
                    <a:pt x="9779" y="10540"/>
                    <a:pt x="9798" y="10598"/>
                    <a:pt x="9817" y="10675"/>
                  </a:cubicBezTo>
                  <a:cubicBezTo>
                    <a:pt x="9837" y="10752"/>
                    <a:pt x="9856" y="10829"/>
                    <a:pt x="9895" y="10887"/>
                  </a:cubicBezTo>
                  <a:lnTo>
                    <a:pt x="9933" y="11003"/>
                  </a:lnTo>
                  <a:cubicBezTo>
                    <a:pt x="9953" y="11081"/>
                    <a:pt x="9991" y="11139"/>
                    <a:pt x="10030" y="11197"/>
                  </a:cubicBezTo>
                  <a:cubicBezTo>
                    <a:pt x="10107" y="11274"/>
                    <a:pt x="10204" y="11351"/>
                    <a:pt x="10300" y="11371"/>
                  </a:cubicBezTo>
                  <a:cubicBezTo>
                    <a:pt x="10348" y="11384"/>
                    <a:pt x="10396" y="11391"/>
                    <a:pt x="10443" y="11391"/>
                  </a:cubicBezTo>
                  <a:cubicBezTo>
                    <a:pt x="10529" y="11391"/>
                    <a:pt x="10612" y="11369"/>
                    <a:pt x="10687" y="11332"/>
                  </a:cubicBezTo>
                  <a:cubicBezTo>
                    <a:pt x="10783" y="11255"/>
                    <a:pt x="10861" y="11158"/>
                    <a:pt x="10899" y="11042"/>
                  </a:cubicBezTo>
                  <a:cubicBezTo>
                    <a:pt x="10996" y="10791"/>
                    <a:pt x="10803" y="10520"/>
                    <a:pt x="10668" y="10308"/>
                  </a:cubicBezTo>
                  <a:lnTo>
                    <a:pt x="10552" y="10114"/>
                  </a:lnTo>
                  <a:lnTo>
                    <a:pt x="10494" y="10018"/>
                  </a:lnTo>
                  <a:cubicBezTo>
                    <a:pt x="11885" y="9090"/>
                    <a:pt x="13006" y="7796"/>
                    <a:pt x="13721" y="6288"/>
                  </a:cubicBezTo>
                  <a:cubicBezTo>
                    <a:pt x="10223" y="5264"/>
                    <a:pt x="7015" y="3448"/>
                    <a:pt x="4329" y="974"/>
                  </a:cubicBezTo>
                  <a:cubicBezTo>
                    <a:pt x="3822" y="521"/>
                    <a:pt x="3247" y="1"/>
                    <a:pt x="2588"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105;p78">
              <a:extLst>
                <a:ext uri="{FF2B5EF4-FFF2-40B4-BE49-F238E27FC236}">
                  <a16:creationId xmlns:a16="http://schemas.microsoft.com/office/drawing/2014/main" id="{FD0F93B9-B31D-D8B1-0759-A7F58F8743AE}"/>
                </a:ext>
              </a:extLst>
            </p:cNvPr>
            <p:cNvSpPr/>
            <p:nvPr/>
          </p:nvSpPr>
          <p:spPr>
            <a:xfrm>
              <a:off x="5906300" y="1718825"/>
              <a:ext cx="387975" cy="636875"/>
            </a:xfrm>
            <a:custGeom>
              <a:avLst/>
              <a:gdLst/>
              <a:ahLst/>
              <a:cxnLst/>
              <a:rect l="l" t="t" r="r" b="b"/>
              <a:pathLst>
                <a:path w="15519" h="25475" extrusionOk="0">
                  <a:moveTo>
                    <a:pt x="10397" y="1"/>
                  </a:moveTo>
                  <a:cubicBezTo>
                    <a:pt x="10146" y="20"/>
                    <a:pt x="9914" y="59"/>
                    <a:pt x="9663" y="117"/>
                  </a:cubicBezTo>
                  <a:lnTo>
                    <a:pt x="9218" y="194"/>
                  </a:lnTo>
                  <a:cubicBezTo>
                    <a:pt x="9025" y="213"/>
                    <a:pt x="8832" y="252"/>
                    <a:pt x="8639" y="310"/>
                  </a:cubicBezTo>
                  <a:cubicBezTo>
                    <a:pt x="7286" y="561"/>
                    <a:pt x="5952" y="928"/>
                    <a:pt x="4638" y="1373"/>
                  </a:cubicBezTo>
                  <a:lnTo>
                    <a:pt x="4291" y="1489"/>
                  </a:lnTo>
                  <a:cubicBezTo>
                    <a:pt x="3846" y="1643"/>
                    <a:pt x="3421" y="1817"/>
                    <a:pt x="3015" y="2030"/>
                  </a:cubicBezTo>
                  <a:cubicBezTo>
                    <a:pt x="2513" y="2262"/>
                    <a:pt x="2049" y="2590"/>
                    <a:pt x="1682" y="2996"/>
                  </a:cubicBezTo>
                  <a:cubicBezTo>
                    <a:pt x="1121" y="3653"/>
                    <a:pt x="754" y="4465"/>
                    <a:pt x="619" y="5334"/>
                  </a:cubicBezTo>
                  <a:cubicBezTo>
                    <a:pt x="522" y="5779"/>
                    <a:pt x="464" y="6243"/>
                    <a:pt x="426" y="6706"/>
                  </a:cubicBezTo>
                  <a:cubicBezTo>
                    <a:pt x="136" y="9257"/>
                    <a:pt x="1" y="11827"/>
                    <a:pt x="20" y="14417"/>
                  </a:cubicBezTo>
                  <a:cubicBezTo>
                    <a:pt x="20" y="14745"/>
                    <a:pt x="20" y="15093"/>
                    <a:pt x="20" y="15441"/>
                  </a:cubicBezTo>
                  <a:cubicBezTo>
                    <a:pt x="58" y="16523"/>
                    <a:pt x="97" y="17605"/>
                    <a:pt x="174" y="18707"/>
                  </a:cubicBezTo>
                  <a:cubicBezTo>
                    <a:pt x="329" y="20794"/>
                    <a:pt x="696" y="23093"/>
                    <a:pt x="2281" y="24466"/>
                  </a:cubicBezTo>
                  <a:cubicBezTo>
                    <a:pt x="2822" y="24929"/>
                    <a:pt x="3479" y="25239"/>
                    <a:pt x="4155" y="25374"/>
                  </a:cubicBezTo>
                  <a:cubicBezTo>
                    <a:pt x="4213" y="25393"/>
                    <a:pt x="4271" y="25412"/>
                    <a:pt x="4329" y="25412"/>
                  </a:cubicBezTo>
                  <a:cubicBezTo>
                    <a:pt x="4542" y="25451"/>
                    <a:pt x="4774" y="25470"/>
                    <a:pt x="4986" y="25470"/>
                  </a:cubicBezTo>
                  <a:cubicBezTo>
                    <a:pt x="5058" y="25473"/>
                    <a:pt x="5130" y="25474"/>
                    <a:pt x="5202" y="25474"/>
                  </a:cubicBezTo>
                  <a:cubicBezTo>
                    <a:pt x="6749" y="25474"/>
                    <a:pt x="8246" y="24880"/>
                    <a:pt x="9373" y="23828"/>
                  </a:cubicBezTo>
                  <a:cubicBezTo>
                    <a:pt x="9798" y="23422"/>
                    <a:pt x="10184" y="22978"/>
                    <a:pt x="10513" y="22475"/>
                  </a:cubicBezTo>
                  <a:cubicBezTo>
                    <a:pt x="11595" y="20833"/>
                    <a:pt x="12117" y="18803"/>
                    <a:pt x="12329" y="16813"/>
                  </a:cubicBezTo>
                  <a:cubicBezTo>
                    <a:pt x="12349" y="16137"/>
                    <a:pt x="12484" y="15499"/>
                    <a:pt x="12677" y="14881"/>
                  </a:cubicBezTo>
                  <a:cubicBezTo>
                    <a:pt x="12851" y="14494"/>
                    <a:pt x="13044" y="14127"/>
                    <a:pt x="13276" y="13779"/>
                  </a:cubicBezTo>
                  <a:lnTo>
                    <a:pt x="14803" y="11422"/>
                  </a:lnTo>
                  <a:lnTo>
                    <a:pt x="14861" y="11325"/>
                  </a:lnTo>
                  <a:cubicBezTo>
                    <a:pt x="15074" y="10977"/>
                    <a:pt x="15305" y="10629"/>
                    <a:pt x="15518" y="10301"/>
                  </a:cubicBezTo>
                  <a:lnTo>
                    <a:pt x="15054" y="9354"/>
                  </a:lnTo>
                  <a:lnTo>
                    <a:pt x="10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106;p78">
              <a:extLst>
                <a:ext uri="{FF2B5EF4-FFF2-40B4-BE49-F238E27FC236}">
                  <a16:creationId xmlns:a16="http://schemas.microsoft.com/office/drawing/2014/main" id="{662C061F-6ED1-CC92-CBAE-79C8543DB2E7}"/>
                </a:ext>
              </a:extLst>
            </p:cNvPr>
            <p:cNvSpPr/>
            <p:nvPr/>
          </p:nvSpPr>
          <p:spPr>
            <a:xfrm>
              <a:off x="5107225" y="1709350"/>
              <a:ext cx="909725" cy="695075"/>
            </a:xfrm>
            <a:custGeom>
              <a:avLst/>
              <a:gdLst/>
              <a:ahLst/>
              <a:cxnLst/>
              <a:rect l="l" t="t" r="r" b="b"/>
              <a:pathLst>
                <a:path w="36389" h="27803" extrusionOk="0">
                  <a:moveTo>
                    <a:pt x="9485" y="1"/>
                  </a:moveTo>
                  <a:cubicBezTo>
                    <a:pt x="7054" y="1"/>
                    <a:pt x="4542" y="757"/>
                    <a:pt x="2938" y="2506"/>
                  </a:cubicBezTo>
                  <a:cubicBezTo>
                    <a:pt x="2784" y="2679"/>
                    <a:pt x="2648" y="2853"/>
                    <a:pt x="2513" y="3047"/>
                  </a:cubicBezTo>
                  <a:cubicBezTo>
                    <a:pt x="1392" y="4573"/>
                    <a:pt x="1064" y="6506"/>
                    <a:pt x="851" y="8380"/>
                  </a:cubicBezTo>
                  <a:cubicBezTo>
                    <a:pt x="832" y="8515"/>
                    <a:pt x="813" y="8651"/>
                    <a:pt x="813" y="8805"/>
                  </a:cubicBezTo>
                  <a:cubicBezTo>
                    <a:pt x="542" y="11298"/>
                    <a:pt x="349" y="13810"/>
                    <a:pt x="233" y="16322"/>
                  </a:cubicBezTo>
                  <a:cubicBezTo>
                    <a:pt x="214" y="16864"/>
                    <a:pt x="194" y="17424"/>
                    <a:pt x="175" y="17965"/>
                  </a:cubicBezTo>
                  <a:cubicBezTo>
                    <a:pt x="156" y="18641"/>
                    <a:pt x="136" y="19298"/>
                    <a:pt x="136" y="19975"/>
                  </a:cubicBezTo>
                  <a:lnTo>
                    <a:pt x="136" y="20980"/>
                  </a:lnTo>
                  <a:lnTo>
                    <a:pt x="136" y="22680"/>
                  </a:lnTo>
                  <a:cubicBezTo>
                    <a:pt x="1" y="23376"/>
                    <a:pt x="465" y="24072"/>
                    <a:pt x="1160" y="24207"/>
                  </a:cubicBezTo>
                  <a:cubicBezTo>
                    <a:pt x="2185" y="24613"/>
                    <a:pt x="3189" y="25038"/>
                    <a:pt x="4233" y="25424"/>
                  </a:cubicBezTo>
                  <a:cubicBezTo>
                    <a:pt x="5103" y="25753"/>
                    <a:pt x="5972" y="26081"/>
                    <a:pt x="6861" y="26371"/>
                  </a:cubicBezTo>
                  <a:cubicBezTo>
                    <a:pt x="7190" y="26468"/>
                    <a:pt x="7518" y="26584"/>
                    <a:pt x="7847" y="26680"/>
                  </a:cubicBezTo>
                  <a:cubicBezTo>
                    <a:pt x="8774" y="26951"/>
                    <a:pt x="9721" y="27202"/>
                    <a:pt x="10687" y="27395"/>
                  </a:cubicBezTo>
                  <a:cubicBezTo>
                    <a:pt x="12046" y="27667"/>
                    <a:pt x="13439" y="27803"/>
                    <a:pt x="14818" y="27803"/>
                  </a:cubicBezTo>
                  <a:cubicBezTo>
                    <a:pt x="14910" y="27803"/>
                    <a:pt x="15002" y="27802"/>
                    <a:pt x="15093" y="27801"/>
                  </a:cubicBezTo>
                  <a:cubicBezTo>
                    <a:pt x="16736" y="27782"/>
                    <a:pt x="18707" y="27666"/>
                    <a:pt x="20775" y="27492"/>
                  </a:cubicBezTo>
                  <a:cubicBezTo>
                    <a:pt x="24156" y="27221"/>
                    <a:pt x="27809" y="26796"/>
                    <a:pt x="30727" y="26448"/>
                  </a:cubicBezTo>
                  <a:cubicBezTo>
                    <a:pt x="33374" y="26120"/>
                    <a:pt x="35423" y="25830"/>
                    <a:pt x="36138" y="25733"/>
                  </a:cubicBezTo>
                  <a:lnTo>
                    <a:pt x="36312" y="25714"/>
                  </a:lnTo>
                  <a:lnTo>
                    <a:pt x="36389" y="25714"/>
                  </a:lnTo>
                  <a:lnTo>
                    <a:pt x="36389" y="5153"/>
                  </a:lnTo>
                  <a:lnTo>
                    <a:pt x="36389" y="2138"/>
                  </a:lnTo>
                  <a:cubicBezTo>
                    <a:pt x="35925" y="2235"/>
                    <a:pt x="35442" y="2312"/>
                    <a:pt x="34959" y="2390"/>
                  </a:cubicBezTo>
                  <a:cubicBezTo>
                    <a:pt x="32721" y="2747"/>
                    <a:pt x="30464" y="2926"/>
                    <a:pt x="28211" y="2926"/>
                  </a:cubicBezTo>
                  <a:cubicBezTo>
                    <a:pt x="24859" y="2926"/>
                    <a:pt x="21513" y="2530"/>
                    <a:pt x="18243" y="1733"/>
                  </a:cubicBezTo>
                  <a:lnTo>
                    <a:pt x="18031" y="1675"/>
                  </a:lnTo>
                  <a:cubicBezTo>
                    <a:pt x="15557" y="1076"/>
                    <a:pt x="13122" y="264"/>
                    <a:pt x="10591" y="51"/>
                  </a:cubicBezTo>
                  <a:cubicBezTo>
                    <a:pt x="10397" y="32"/>
                    <a:pt x="10204" y="13"/>
                    <a:pt x="10011" y="13"/>
                  </a:cubicBezTo>
                  <a:cubicBezTo>
                    <a:pt x="9836" y="5"/>
                    <a:pt x="9661" y="1"/>
                    <a:pt x="9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107;p78">
              <a:extLst>
                <a:ext uri="{FF2B5EF4-FFF2-40B4-BE49-F238E27FC236}">
                  <a16:creationId xmlns:a16="http://schemas.microsoft.com/office/drawing/2014/main" id="{FE5BFAAA-29C3-CE0D-A63F-D6DF62C97BCD}"/>
                </a:ext>
              </a:extLst>
            </p:cNvPr>
            <p:cNvSpPr/>
            <p:nvPr/>
          </p:nvSpPr>
          <p:spPr>
            <a:xfrm>
              <a:off x="5853650" y="2057500"/>
              <a:ext cx="181175" cy="730000"/>
            </a:xfrm>
            <a:custGeom>
              <a:avLst/>
              <a:gdLst/>
              <a:ahLst/>
              <a:cxnLst/>
              <a:rect l="l" t="t" r="r" b="b"/>
              <a:pathLst>
                <a:path w="7247" h="29200" extrusionOk="0">
                  <a:moveTo>
                    <a:pt x="1256" y="0"/>
                  </a:moveTo>
                  <a:lnTo>
                    <a:pt x="1256" y="0"/>
                  </a:lnTo>
                  <a:cubicBezTo>
                    <a:pt x="0" y="9836"/>
                    <a:pt x="1005" y="19827"/>
                    <a:pt x="4213" y="29199"/>
                  </a:cubicBezTo>
                  <a:lnTo>
                    <a:pt x="6918" y="28542"/>
                  </a:lnTo>
                  <a:cubicBezTo>
                    <a:pt x="5894" y="27673"/>
                    <a:pt x="4773" y="26571"/>
                    <a:pt x="4986" y="25238"/>
                  </a:cubicBezTo>
                  <a:cubicBezTo>
                    <a:pt x="5237" y="23692"/>
                    <a:pt x="7247" y="22397"/>
                    <a:pt x="6532" y="21006"/>
                  </a:cubicBezTo>
                  <a:cubicBezTo>
                    <a:pt x="6377" y="20735"/>
                    <a:pt x="6145" y="20523"/>
                    <a:pt x="5991" y="20252"/>
                  </a:cubicBezTo>
                  <a:cubicBezTo>
                    <a:pt x="5720" y="19769"/>
                    <a:pt x="5759" y="19170"/>
                    <a:pt x="5817" y="18610"/>
                  </a:cubicBezTo>
                  <a:lnTo>
                    <a:pt x="7015" y="5662"/>
                  </a:lnTo>
                  <a:lnTo>
                    <a:pt x="12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108;p78">
              <a:extLst>
                <a:ext uri="{FF2B5EF4-FFF2-40B4-BE49-F238E27FC236}">
                  <a16:creationId xmlns:a16="http://schemas.microsoft.com/office/drawing/2014/main" id="{31CE68D4-A5D9-8754-DE2B-7B256E522CD9}"/>
                </a:ext>
              </a:extLst>
            </p:cNvPr>
            <p:cNvSpPr/>
            <p:nvPr/>
          </p:nvSpPr>
          <p:spPr>
            <a:xfrm>
              <a:off x="5423675" y="1867200"/>
              <a:ext cx="412600" cy="412750"/>
            </a:xfrm>
            <a:custGeom>
              <a:avLst/>
              <a:gdLst/>
              <a:ahLst/>
              <a:cxnLst/>
              <a:rect l="l" t="t" r="r" b="b"/>
              <a:pathLst>
                <a:path w="16504" h="16510" extrusionOk="0">
                  <a:moveTo>
                    <a:pt x="8538" y="1"/>
                  </a:moveTo>
                  <a:cubicBezTo>
                    <a:pt x="8288" y="1"/>
                    <a:pt x="8038" y="25"/>
                    <a:pt x="7788" y="76"/>
                  </a:cubicBezTo>
                  <a:cubicBezTo>
                    <a:pt x="7054" y="230"/>
                    <a:pt x="6377" y="617"/>
                    <a:pt x="5701" y="926"/>
                  </a:cubicBezTo>
                  <a:cubicBezTo>
                    <a:pt x="4561" y="1448"/>
                    <a:pt x="3324" y="1796"/>
                    <a:pt x="2300" y="2530"/>
                  </a:cubicBezTo>
                  <a:cubicBezTo>
                    <a:pt x="1276" y="3245"/>
                    <a:pt x="464" y="4462"/>
                    <a:pt x="696" y="5699"/>
                  </a:cubicBezTo>
                  <a:cubicBezTo>
                    <a:pt x="928" y="6917"/>
                    <a:pt x="2087" y="7728"/>
                    <a:pt x="3208" y="8289"/>
                  </a:cubicBezTo>
                  <a:cubicBezTo>
                    <a:pt x="3402" y="8347"/>
                    <a:pt x="3575" y="8482"/>
                    <a:pt x="3711" y="8656"/>
                  </a:cubicBezTo>
                  <a:cubicBezTo>
                    <a:pt x="3827" y="8946"/>
                    <a:pt x="3788" y="9274"/>
                    <a:pt x="3595" y="9525"/>
                  </a:cubicBezTo>
                  <a:cubicBezTo>
                    <a:pt x="2783" y="10743"/>
                    <a:pt x="831" y="10975"/>
                    <a:pt x="368" y="12347"/>
                  </a:cubicBezTo>
                  <a:cubicBezTo>
                    <a:pt x="0" y="13448"/>
                    <a:pt x="889" y="14588"/>
                    <a:pt x="1856" y="15207"/>
                  </a:cubicBezTo>
                  <a:cubicBezTo>
                    <a:pt x="2766" y="15790"/>
                    <a:pt x="8192" y="16510"/>
                    <a:pt x="10786" y="16510"/>
                  </a:cubicBezTo>
                  <a:cubicBezTo>
                    <a:pt x="10945" y="16510"/>
                    <a:pt x="11092" y="16507"/>
                    <a:pt x="11228" y="16501"/>
                  </a:cubicBezTo>
                  <a:cubicBezTo>
                    <a:pt x="11808" y="16501"/>
                    <a:pt x="12407" y="16405"/>
                    <a:pt x="12948" y="16212"/>
                  </a:cubicBezTo>
                  <a:cubicBezTo>
                    <a:pt x="14262" y="15651"/>
                    <a:pt x="14822" y="13854"/>
                    <a:pt x="14069" y="12637"/>
                  </a:cubicBezTo>
                  <a:cubicBezTo>
                    <a:pt x="13547" y="11825"/>
                    <a:pt x="12503" y="11149"/>
                    <a:pt x="12677" y="10182"/>
                  </a:cubicBezTo>
                  <a:cubicBezTo>
                    <a:pt x="12967" y="8675"/>
                    <a:pt x="15788" y="9062"/>
                    <a:pt x="16214" y="7593"/>
                  </a:cubicBezTo>
                  <a:cubicBezTo>
                    <a:pt x="16503" y="6607"/>
                    <a:pt x="15421" y="5776"/>
                    <a:pt x="14494" y="5332"/>
                  </a:cubicBezTo>
                  <a:cubicBezTo>
                    <a:pt x="13566" y="4868"/>
                    <a:pt x="12465" y="4095"/>
                    <a:pt x="12697" y="3090"/>
                  </a:cubicBezTo>
                  <a:cubicBezTo>
                    <a:pt x="12755" y="2820"/>
                    <a:pt x="12909" y="2569"/>
                    <a:pt x="12909" y="2298"/>
                  </a:cubicBezTo>
                  <a:cubicBezTo>
                    <a:pt x="12890" y="1854"/>
                    <a:pt x="12503" y="1544"/>
                    <a:pt x="12136" y="1312"/>
                  </a:cubicBezTo>
                  <a:cubicBezTo>
                    <a:pt x="11056" y="603"/>
                    <a:pt x="9800" y="1"/>
                    <a:pt x="8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109;p78">
              <a:extLst>
                <a:ext uri="{FF2B5EF4-FFF2-40B4-BE49-F238E27FC236}">
                  <a16:creationId xmlns:a16="http://schemas.microsoft.com/office/drawing/2014/main" id="{86981A2D-370D-B17B-617E-40C0DEBCFBEB}"/>
                </a:ext>
              </a:extLst>
            </p:cNvPr>
            <p:cNvSpPr/>
            <p:nvPr/>
          </p:nvSpPr>
          <p:spPr>
            <a:xfrm>
              <a:off x="5832375" y="1695650"/>
              <a:ext cx="370575" cy="570575"/>
            </a:xfrm>
            <a:custGeom>
              <a:avLst/>
              <a:gdLst/>
              <a:ahLst/>
              <a:cxnLst/>
              <a:rect l="l" t="t" r="r" b="b"/>
              <a:pathLst>
                <a:path w="14823" h="22823" extrusionOk="0">
                  <a:moveTo>
                    <a:pt x="11769" y="0"/>
                  </a:moveTo>
                  <a:cubicBezTo>
                    <a:pt x="11711" y="213"/>
                    <a:pt x="11673" y="425"/>
                    <a:pt x="11654" y="638"/>
                  </a:cubicBezTo>
                  <a:cubicBezTo>
                    <a:pt x="11615" y="831"/>
                    <a:pt x="11596" y="1024"/>
                    <a:pt x="11596" y="1218"/>
                  </a:cubicBezTo>
                  <a:cubicBezTo>
                    <a:pt x="10243" y="1488"/>
                    <a:pt x="8909" y="1836"/>
                    <a:pt x="7595" y="2300"/>
                  </a:cubicBezTo>
                  <a:cubicBezTo>
                    <a:pt x="7248" y="3227"/>
                    <a:pt x="7557" y="4638"/>
                    <a:pt x="7383" y="5701"/>
                  </a:cubicBezTo>
                  <a:cubicBezTo>
                    <a:pt x="7306" y="6261"/>
                    <a:pt x="7093" y="6706"/>
                    <a:pt x="6591" y="6976"/>
                  </a:cubicBezTo>
                  <a:cubicBezTo>
                    <a:pt x="6375" y="7090"/>
                    <a:pt x="6156" y="7138"/>
                    <a:pt x="5934" y="7138"/>
                  </a:cubicBezTo>
                  <a:cubicBezTo>
                    <a:pt x="5177" y="7138"/>
                    <a:pt x="4382" y="6590"/>
                    <a:pt x="3576" y="6261"/>
                  </a:cubicBezTo>
                  <a:cubicBezTo>
                    <a:pt x="3383" y="6165"/>
                    <a:pt x="3189" y="6107"/>
                    <a:pt x="2977" y="6068"/>
                  </a:cubicBezTo>
                  <a:cubicBezTo>
                    <a:pt x="2818" y="6035"/>
                    <a:pt x="2659" y="6018"/>
                    <a:pt x="2501" y="6018"/>
                  </a:cubicBezTo>
                  <a:cubicBezTo>
                    <a:pt x="1662" y="6018"/>
                    <a:pt x="871" y="6479"/>
                    <a:pt x="465" y="7228"/>
                  </a:cubicBezTo>
                  <a:cubicBezTo>
                    <a:pt x="1" y="8136"/>
                    <a:pt x="233" y="9237"/>
                    <a:pt x="1025" y="9894"/>
                  </a:cubicBezTo>
                  <a:cubicBezTo>
                    <a:pt x="1547" y="10281"/>
                    <a:pt x="2320" y="10513"/>
                    <a:pt x="2474" y="11131"/>
                  </a:cubicBezTo>
                  <a:cubicBezTo>
                    <a:pt x="2571" y="11537"/>
                    <a:pt x="2358" y="11943"/>
                    <a:pt x="2243" y="12349"/>
                  </a:cubicBezTo>
                  <a:cubicBezTo>
                    <a:pt x="2030" y="13122"/>
                    <a:pt x="2049" y="13952"/>
                    <a:pt x="2339" y="14725"/>
                  </a:cubicBezTo>
                  <a:cubicBezTo>
                    <a:pt x="2513" y="15286"/>
                    <a:pt x="2745" y="15827"/>
                    <a:pt x="2977" y="16368"/>
                  </a:cubicBezTo>
                  <a:cubicBezTo>
                    <a:pt x="3305" y="17064"/>
                    <a:pt x="3576" y="17798"/>
                    <a:pt x="3750" y="18552"/>
                  </a:cubicBezTo>
                  <a:cubicBezTo>
                    <a:pt x="3904" y="19479"/>
                    <a:pt x="3827" y="20465"/>
                    <a:pt x="4233" y="21334"/>
                  </a:cubicBezTo>
                  <a:cubicBezTo>
                    <a:pt x="4688" y="22245"/>
                    <a:pt x="5635" y="22822"/>
                    <a:pt x="6642" y="22822"/>
                  </a:cubicBezTo>
                  <a:cubicBezTo>
                    <a:pt x="6747" y="22822"/>
                    <a:pt x="6852" y="22816"/>
                    <a:pt x="6958" y="22803"/>
                  </a:cubicBezTo>
                  <a:cubicBezTo>
                    <a:pt x="7112" y="22784"/>
                    <a:pt x="7267" y="22745"/>
                    <a:pt x="7402" y="22706"/>
                  </a:cubicBezTo>
                  <a:cubicBezTo>
                    <a:pt x="7479" y="22687"/>
                    <a:pt x="7557" y="22648"/>
                    <a:pt x="7653" y="22610"/>
                  </a:cubicBezTo>
                  <a:cubicBezTo>
                    <a:pt x="8446" y="22243"/>
                    <a:pt x="9025" y="21528"/>
                    <a:pt x="9199" y="20658"/>
                  </a:cubicBezTo>
                  <a:cubicBezTo>
                    <a:pt x="9296" y="20040"/>
                    <a:pt x="9180" y="19402"/>
                    <a:pt x="9238" y="18784"/>
                  </a:cubicBezTo>
                  <a:cubicBezTo>
                    <a:pt x="9277" y="18146"/>
                    <a:pt x="9547" y="17489"/>
                    <a:pt x="10127" y="17238"/>
                  </a:cubicBezTo>
                  <a:cubicBezTo>
                    <a:pt x="10302" y="17166"/>
                    <a:pt x="10488" y="17145"/>
                    <a:pt x="10680" y="17145"/>
                  </a:cubicBezTo>
                  <a:cubicBezTo>
                    <a:pt x="10972" y="17145"/>
                    <a:pt x="11276" y="17195"/>
                    <a:pt x="11572" y="17195"/>
                  </a:cubicBezTo>
                  <a:cubicBezTo>
                    <a:pt x="11766" y="17195"/>
                    <a:pt x="11956" y="17174"/>
                    <a:pt x="12137" y="17102"/>
                  </a:cubicBezTo>
                  <a:cubicBezTo>
                    <a:pt x="13199" y="16677"/>
                    <a:pt x="12968" y="14996"/>
                    <a:pt x="13818" y="14204"/>
                  </a:cubicBezTo>
                  <a:cubicBezTo>
                    <a:pt x="14050" y="13972"/>
                    <a:pt x="14359" y="13837"/>
                    <a:pt x="14533" y="13566"/>
                  </a:cubicBezTo>
                  <a:cubicBezTo>
                    <a:pt x="14823" y="13083"/>
                    <a:pt x="14552" y="12484"/>
                    <a:pt x="14301" y="11943"/>
                  </a:cubicBezTo>
                  <a:lnTo>
                    <a:pt x="14262" y="11885"/>
                  </a:lnTo>
                  <a:cubicBezTo>
                    <a:pt x="14127" y="11595"/>
                    <a:pt x="14011" y="11305"/>
                    <a:pt x="13914" y="11015"/>
                  </a:cubicBezTo>
                  <a:cubicBezTo>
                    <a:pt x="13257" y="9063"/>
                    <a:pt x="13335" y="6918"/>
                    <a:pt x="13257" y="4793"/>
                  </a:cubicBezTo>
                  <a:cubicBezTo>
                    <a:pt x="13238" y="4213"/>
                    <a:pt x="13219" y="3633"/>
                    <a:pt x="13141" y="3054"/>
                  </a:cubicBezTo>
                  <a:cubicBezTo>
                    <a:pt x="13103" y="2686"/>
                    <a:pt x="13045" y="2319"/>
                    <a:pt x="12968" y="1952"/>
                  </a:cubicBezTo>
                  <a:cubicBezTo>
                    <a:pt x="12890" y="1624"/>
                    <a:pt x="12774" y="1314"/>
                    <a:pt x="12620" y="1024"/>
                  </a:cubicBezTo>
                  <a:cubicBezTo>
                    <a:pt x="12426" y="619"/>
                    <a:pt x="12137" y="271"/>
                    <a:pt x="117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110;p78">
              <a:extLst>
                <a:ext uri="{FF2B5EF4-FFF2-40B4-BE49-F238E27FC236}">
                  <a16:creationId xmlns:a16="http://schemas.microsoft.com/office/drawing/2014/main" id="{A8E5E1DB-7164-5F48-4982-F8F032ACD2D1}"/>
                </a:ext>
              </a:extLst>
            </p:cNvPr>
            <p:cNvSpPr/>
            <p:nvPr/>
          </p:nvSpPr>
          <p:spPr>
            <a:xfrm>
              <a:off x="5113525" y="1710625"/>
              <a:ext cx="444475" cy="473700"/>
            </a:xfrm>
            <a:custGeom>
              <a:avLst/>
              <a:gdLst/>
              <a:ahLst/>
              <a:cxnLst/>
              <a:rect l="l" t="t" r="r" b="b"/>
              <a:pathLst>
                <a:path w="17779" h="18948" extrusionOk="0">
                  <a:moveTo>
                    <a:pt x="10358" y="0"/>
                  </a:moveTo>
                  <a:lnTo>
                    <a:pt x="6938" y="2029"/>
                  </a:lnTo>
                  <a:cubicBezTo>
                    <a:pt x="6551" y="2261"/>
                    <a:pt x="6145" y="2512"/>
                    <a:pt x="5971" y="2938"/>
                  </a:cubicBezTo>
                  <a:cubicBezTo>
                    <a:pt x="5875" y="3170"/>
                    <a:pt x="5875" y="3459"/>
                    <a:pt x="5797" y="3691"/>
                  </a:cubicBezTo>
                  <a:cubicBezTo>
                    <a:pt x="5643" y="4252"/>
                    <a:pt x="5179" y="4619"/>
                    <a:pt x="4754" y="4967"/>
                  </a:cubicBezTo>
                  <a:lnTo>
                    <a:pt x="619" y="8329"/>
                  </a:lnTo>
                  <a:cubicBezTo>
                    <a:pt x="599" y="8484"/>
                    <a:pt x="580" y="8619"/>
                    <a:pt x="561" y="8754"/>
                  </a:cubicBezTo>
                  <a:cubicBezTo>
                    <a:pt x="309" y="11247"/>
                    <a:pt x="116" y="13759"/>
                    <a:pt x="0" y="16271"/>
                  </a:cubicBezTo>
                  <a:cubicBezTo>
                    <a:pt x="213" y="16484"/>
                    <a:pt x="464" y="16639"/>
                    <a:pt x="734" y="16755"/>
                  </a:cubicBezTo>
                  <a:cubicBezTo>
                    <a:pt x="1488" y="17083"/>
                    <a:pt x="2396" y="16986"/>
                    <a:pt x="3189" y="17238"/>
                  </a:cubicBezTo>
                  <a:cubicBezTo>
                    <a:pt x="4442" y="17662"/>
                    <a:pt x="5432" y="18947"/>
                    <a:pt x="6712" y="18947"/>
                  </a:cubicBezTo>
                  <a:cubicBezTo>
                    <a:pt x="6773" y="18947"/>
                    <a:pt x="6836" y="18944"/>
                    <a:pt x="6899" y="18938"/>
                  </a:cubicBezTo>
                  <a:cubicBezTo>
                    <a:pt x="7923" y="18784"/>
                    <a:pt x="8619" y="17798"/>
                    <a:pt x="8445" y="16774"/>
                  </a:cubicBezTo>
                  <a:cubicBezTo>
                    <a:pt x="8232" y="15827"/>
                    <a:pt x="7324" y="15247"/>
                    <a:pt x="6551" y="14648"/>
                  </a:cubicBezTo>
                  <a:cubicBezTo>
                    <a:pt x="5797" y="14049"/>
                    <a:pt x="5063" y="13122"/>
                    <a:pt x="5392" y="12213"/>
                  </a:cubicBezTo>
                  <a:cubicBezTo>
                    <a:pt x="5855" y="10861"/>
                    <a:pt x="7962" y="11073"/>
                    <a:pt x="8947" y="10049"/>
                  </a:cubicBezTo>
                  <a:cubicBezTo>
                    <a:pt x="9624" y="9334"/>
                    <a:pt x="9624" y="8252"/>
                    <a:pt x="10049" y="7363"/>
                  </a:cubicBezTo>
                  <a:cubicBezTo>
                    <a:pt x="10822" y="5682"/>
                    <a:pt x="12928" y="5141"/>
                    <a:pt x="14687" y="4522"/>
                  </a:cubicBezTo>
                  <a:cubicBezTo>
                    <a:pt x="16097" y="4039"/>
                    <a:pt x="17682" y="3034"/>
                    <a:pt x="17779" y="1643"/>
                  </a:cubicBezTo>
                  <a:cubicBezTo>
                    <a:pt x="15324" y="1025"/>
                    <a:pt x="12870" y="213"/>
                    <a:pt x="10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111;p78">
              <a:extLst>
                <a:ext uri="{FF2B5EF4-FFF2-40B4-BE49-F238E27FC236}">
                  <a16:creationId xmlns:a16="http://schemas.microsoft.com/office/drawing/2014/main" id="{A44E5EC4-2B75-3FC2-CAB8-4C1D4E7FCA87}"/>
                </a:ext>
              </a:extLst>
            </p:cNvPr>
            <p:cNvSpPr/>
            <p:nvPr/>
          </p:nvSpPr>
          <p:spPr>
            <a:xfrm>
              <a:off x="5074875" y="2157975"/>
              <a:ext cx="211625" cy="610675"/>
            </a:xfrm>
            <a:custGeom>
              <a:avLst/>
              <a:gdLst/>
              <a:ahLst/>
              <a:cxnLst/>
              <a:rect l="l" t="t" r="r" b="b"/>
              <a:pathLst>
                <a:path w="8465" h="24427" extrusionOk="0">
                  <a:moveTo>
                    <a:pt x="1430" y="1"/>
                  </a:moveTo>
                  <a:cubicBezTo>
                    <a:pt x="1450" y="3151"/>
                    <a:pt x="1469" y="6358"/>
                    <a:pt x="657" y="9412"/>
                  </a:cubicBezTo>
                  <a:cubicBezTo>
                    <a:pt x="387" y="10475"/>
                    <a:pt x="0" y="11537"/>
                    <a:pt x="116" y="12620"/>
                  </a:cubicBezTo>
                  <a:cubicBezTo>
                    <a:pt x="213" y="13393"/>
                    <a:pt x="541" y="14108"/>
                    <a:pt x="850" y="14842"/>
                  </a:cubicBezTo>
                  <a:cubicBezTo>
                    <a:pt x="1913" y="17412"/>
                    <a:pt x="2551" y="20137"/>
                    <a:pt x="2744" y="22919"/>
                  </a:cubicBezTo>
                  <a:cubicBezTo>
                    <a:pt x="2783" y="23306"/>
                    <a:pt x="2822" y="23770"/>
                    <a:pt x="3150" y="24002"/>
                  </a:cubicBezTo>
                  <a:cubicBezTo>
                    <a:pt x="3343" y="24118"/>
                    <a:pt x="3556" y="24176"/>
                    <a:pt x="3768" y="24176"/>
                  </a:cubicBezTo>
                  <a:lnTo>
                    <a:pt x="5527" y="24388"/>
                  </a:lnTo>
                  <a:cubicBezTo>
                    <a:pt x="5685" y="24409"/>
                    <a:pt x="5854" y="24427"/>
                    <a:pt x="6019" y="24427"/>
                  </a:cubicBezTo>
                  <a:cubicBezTo>
                    <a:pt x="6316" y="24427"/>
                    <a:pt x="6603" y="24368"/>
                    <a:pt x="6802" y="24156"/>
                  </a:cubicBezTo>
                  <a:cubicBezTo>
                    <a:pt x="7228" y="23750"/>
                    <a:pt x="7015" y="22977"/>
                    <a:pt x="6532" y="22649"/>
                  </a:cubicBezTo>
                  <a:cubicBezTo>
                    <a:pt x="6049" y="22301"/>
                    <a:pt x="5411" y="22282"/>
                    <a:pt x="4831" y="22262"/>
                  </a:cubicBezTo>
                  <a:cubicBezTo>
                    <a:pt x="4812" y="20774"/>
                    <a:pt x="5469" y="19383"/>
                    <a:pt x="6029" y="18011"/>
                  </a:cubicBezTo>
                  <a:cubicBezTo>
                    <a:pt x="7749" y="13721"/>
                    <a:pt x="8464" y="9122"/>
                    <a:pt x="8155" y="4523"/>
                  </a:cubicBezTo>
                  <a:lnTo>
                    <a:pt x="14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3112;p78">
              <a:extLst>
                <a:ext uri="{FF2B5EF4-FFF2-40B4-BE49-F238E27FC236}">
                  <a16:creationId xmlns:a16="http://schemas.microsoft.com/office/drawing/2014/main" id="{15C384E6-1F9D-6B17-E563-CD35D6727DE9}"/>
                </a:ext>
              </a:extLst>
            </p:cNvPr>
            <p:cNvSpPr/>
            <p:nvPr/>
          </p:nvSpPr>
          <p:spPr>
            <a:xfrm>
              <a:off x="5186950" y="1778750"/>
              <a:ext cx="1000" cy="975"/>
            </a:xfrm>
            <a:custGeom>
              <a:avLst/>
              <a:gdLst/>
              <a:ahLst/>
              <a:cxnLst/>
              <a:rect l="l" t="t" r="r" b="b"/>
              <a:pathLst>
                <a:path w="40" h="39" extrusionOk="0">
                  <a:moveTo>
                    <a:pt x="20" y="0"/>
                  </a:moveTo>
                  <a:cubicBezTo>
                    <a:pt x="0" y="0"/>
                    <a:pt x="0" y="39"/>
                    <a:pt x="20" y="39"/>
                  </a:cubicBezTo>
                  <a:cubicBezTo>
                    <a:pt x="39" y="39"/>
                    <a:pt x="39" y="0"/>
                    <a:pt x="20" y="0"/>
                  </a:cubicBezTo>
                  <a:close/>
                </a:path>
              </a:pathLst>
            </a:custGeom>
            <a:solidFill>
              <a:srgbClr val="0B0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113;p78">
              <a:extLst>
                <a:ext uri="{FF2B5EF4-FFF2-40B4-BE49-F238E27FC236}">
                  <a16:creationId xmlns:a16="http://schemas.microsoft.com/office/drawing/2014/main" id="{E006228B-1A31-D344-66FC-DE960B1F6AA1}"/>
                </a:ext>
              </a:extLst>
            </p:cNvPr>
            <p:cNvSpPr/>
            <p:nvPr/>
          </p:nvSpPr>
          <p:spPr>
            <a:xfrm>
              <a:off x="4995650" y="1729450"/>
              <a:ext cx="199075" cy="659250"/>
            </a:xfrm>
            <a:custGeom>
              <a:avLst/>
              <a:gdLst/>
              <a:ahLst/>
              <a:cxnLst/>
              <a:rect l="l" t="t" r="r" b="b"/>
              <a:pathLst>
                <a:path w="7963" h="26370" extrusionOk="0">
                  <a:moveTo>
                    <a:pt x="4318" y="0"/>
                  </a:moveTo>
                  <a:cubicBezTo>
                    <a:pt x="3894" y="0"/>
                    <a:pt x="3463" y="98"/>
                    <a:pt x="3034" y="329"/>
                  </a:cubicBezTo>
                  <a:cubicBezTo>
                    <a:pt x="2222" y="774"/>
                    <a:pt x="1932" y="1624"/>
                    <a:pt x="1759" y="2474"/>
                  </a:cubicBezTo>
                  <a:cubicBezTo>
                    <a:pt x="1507" y="3537"/>
                    <a:pt x="1314" y="4600"/>
                    <a:pt x="1121" y="5682"/>
                  </a:cubicBezTo>
                  <a:cubicBezTo>
                    <a:pt x="406" y="9953"/>
                    <a:pt x="155" y="14282"/>
                    <a:pt x="58" y="18610"/>
                  </a:cubicBezTo>
                  <a:cubicBezTo>
                    <a:pt x="0" y="21084"/>
                    <a:pt x="19" y="23538"/>
                    <a:pt x="19" y="25992"/>
                  </a:cubicBezTo>
                  <a:cubicBezTo>
                    <a:pt x="39" y="26244"/>
                    <a:pt x="237" y="26369"/>
                    <a:pt x="435" y="26369"/>
                  </a:cubicBezTo>
                  <a:cubicBezTo>
                    <a:pt x="633" y="26369"/>
                    <a:pt x="831" y="26244"/>
                    <a:pt x="850" y="25992"/>
                  </a:cubicBezTo>
                  <a:cubicBezTo>
                    <a:pt x="831" y="21896"/>
                    <a:pt x="831" y="17799"/>
                    <a:pt x="1044" y="13702"/>
                  </a:cubicBezTo>
                  <a:cubicBezTo>
                    <a:pt x="1140" y="11673"/>
                    <a:pt x="1295" y="9625"/>
                    <a:pt x="1565" y="7615"/>
                  </a:cubicBezTo>
                  <a:cubicBezTo>
                    <a:pt x="1681" y="6610"/>
                    <a:pt x="1836" y="5605"/>
                    <a:pt x="2029" y="4600"/>
                  </a:cubicBezTo>
                  <a:cubicBezTo>
                    <a:pt x="2106" y="4098"/>
                    <a:pt x="2203" y="3595"/>
                    <a:pt x="2319" y="3112"/>
                  </a:cubicBezTo>
                  <a:cubicBezTo>
                    <a:pt x="2377" y="2629"/>
                    <a:pt x="2493" y="2165"/>
                    <a:pt x="2667" y="1721"/>
                  </a:cubicBezTo>
                  <a:cubicBezTo>
                    <a:pt x="2972" y="957"/>
                    <a:pt x="3696" y="640"/>
                    <a:pt x="4457" y="640"/>
                  </a:cubicBezTo>
                  <a:cubicBezTo>
                    <a:pt x="4562" y="640"/>
                    <a:pt x="4668" y="646"/>
                    <a:pt x="4773" y="658"/>
                  </a:cubicBezTo>
                  <a:cubicBezTo>
                    <a:pt x="5817" y="793"/>
                    <a:pt x="6667" y="1489"/>
                    <a:pt x="7479" y="2088"/>
                  </a:cubicBezTo>
                  <a:cubicBezTo>
                    <a:pt x="7519" y="2119"/>
                    <a:pt x="7562" y="2132"/>
                    <a:pt x="7603" y="2132"/>
                  </a:cubicBezTo>
                  <a:cubicBezTo>
                    <a:pt x="7797" y="2132"/>
                    <a:pt x="7963" y="1841"/>
                    <a:pt x="7788" y="1682"/>
                  </a:cubicBezTo>
                  <a:cubicBezTo>
                    <a:pt x="6816" y="885"/>
                    <a:pt x="5594" y="0"/>
                    <a:pt x="4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114;p78">
              <a:extLst>
                <a:ext uri="{FF2B5EF4-FFF2-40B4-BE49-F238E27FC236}">
                  <a16:creationId xmlns:a16="http://schemas.microsoft.com/office/drawing/2014/main" id="{ECF08FFA-E0C1-B8A9-C728-F648CF2ECC4E}"/>
                </a:ext>
              </a:extLst>
            </p:cNvPr>
            <p:cNvSpPr/>
            <p:nvPr/>
          </p:nvSpPr>
          <p:spPr>
            <a:xfrm>
              <a:off x="6025950" y="1986000"/>
              <a:ext cx="483300" cy="29725"/>
            </a:xfrm>
            <a:custGeom>
              <a:avLst/>
              <a:gdLst/>
              <a:ahLst/>
              <a:cxnLst/>
              <a:rect l="l" t="t" r="r" b="b"/>
              <a:pathLst>
                <a:path w="19332" h="1189" extrusionOk="0">
                  <a:moveTo>
                    <a:pt x="123" y="0"/>
                  </a:moveTo>
                  <a:lnTo>
                    <a:pt x="123" y="0"/>
                  </a:lnTo>
                  <a:cubicBezTo>
                    <a:pt x="123" y="0"/>
                    <a:pt x="0" y="1188"/>
                    <a:pt x="3530" y="1188"/>
                  </a:cubicBezTo>
                  <a:cubicBezTo>
                    <a:pt x="4200" y="1188"/>
                    <a:pt x="5001" y="1145"/>
                    <a:pt x="5959" y="1044"/>
                  </a:cubicBezTo>
                  <a:cubicBezTo>
                    <a:pt x="8505" y="765"/>
                    <a:pt x="11302" y="684"/>
                    <a:pt x="13677" y="684"/>
                  </a:cubicBezTo>
                  <a:cubicBezTo>
                    <a:pt x="16891" y="684"/>
                    <a:pt x="19331" y="831"/>
                    <a:pt x="19331" y="831"/>
                  </a:cubicBezTo>
                  <a:cubicBezTo>
                    <a:pt x="19331" y="831"/>
                    <a:pt x="16487" y="101"/>
                    <a:pt x="12029" y="101"/>
                  </a:cubicBezTo>
                  <a:cubicBezTo>
                    <a:pt x="11012" y="101"/>
                    <a:pt x="9912" y="139"/>
                    <a:pt x="8742" y="232"/>
                  </a:cubicBezTo>
                  <a:cubicBezTo>
                    <a:pt x="7122" y="366"/>
                    <a:pt x="5765" y="416"/>
                    <a:pt x="4643" y="416"/>
                  </a:cubicBezTo>
                  <a:cubicBezTo>
                    <a:pt x="1403" y="416"/>
                    <a:pt x="123"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115;p78">
              <a:extLst>
                <a:ext uri="{FF2B5EF4-FFF2-40B4-BE49-F238E27FC236}">
                  <a16:creationId xmlns:a16="http://schemas.microsoft.com/office/drawing/2014/main" id="{FEF254E5-8074-A3BA-68D3-6C88F96FEFBB}"/>
                </a:ext>
              </a:extLst>
            </p:cNvPr>
            <p:cNvSpPr/>
            <p:nvPr/>
          </p:nvSpPr>
          <p:spPr>
            <a:xfrm>
              <a:off x="6099550" y="1963775"/>
              <a:ext cx="345450" cy="96750"/>
            </a:xfrm>
            <a:custGeom>
              <a:avLst/>
              <a:gdLst/>
              <a:ahLst/>
              <a:cxnLst/>
              <a:rect l="l" t="t" r="r" b="b"/>
              <a:pathLst>
                <a:path w="13818" h="3870" extrusionOk="0">
                  <a:moveTo>
                    <a:pt x="13817" y="0"/>
                  </a:moveTo>
                  <a:cubicBezTo>
                    <a:pt x="13816" y="1"/>
                    <a:pt x="0" y="3865"/>
                    <a:pt x="116" y="3865"/>
                  </a:cubicBezTo>
                  <a:cubicBezTo>
                    <a:pt x="187" y="3868"/>
                    <a:pt x="260" y="3870"/>
                    <a:pt x="335" y="3870"/>
                  </a:cubicBezTo>
                  <a:cubicBezTo>
                    <a:pt x="4237" y="3870"/>
                    <a:pt x="13816" y="1"/>
                    <a:pt x="13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116;p78">
              <a:extLst>
                <a:ext uri="{FF2B5EF4-FFF2-40B4-BE49-F238E27FC236}">
                  <a16:creationId xmlns:a16="http://schemas.microsoft.com/office/drawing/2014/main" id="{83AA465A-71E0-B721-E1BD-07736A9D62C1}"/>
                </a:ext>
              </a:extLst>
            </p:cNvPr>
            <p:cNvSpPr/>
            <p:nvPr/>
          </p:nvSpPr>
          <p:spPr>
            <a:xfrm>
              <a:off x="6023225" y="1996075"/>
              <a:ext cx="465725" cy="53725"/>
            </a:xfrm>
            <a:custGeom>
              <a:avLst/>
              <a:gdLst/>
              <a:ahLst/>
              <a:cxnLst/>
              <a:rect l="l" t="t" r="r" b="b"/>
              <a:pathLst>
                <a:path w="18629" h="2149" extrusionOk="0">
                  <a:moveTo>
                    <a:pt x="2720" y="305"/>
                  </a:moveTo>
                  <a:cubicBezTo>
                    <a:pt x="1794" y="395"/>
                    <a:pt x="881" y="536"/>
                    <a:pt x="0" y="737"/>
                  </a:cubicBezTo>
                  <a:cubicBezTo>
                    <a:pt x="0" y="737"/>
                    <a:pt x="1065" y="508"/>
                    <a:pt x="2720" y="305"/>
                  </a:cubicBezTo>
                  <a:close/>
                  <a:moveTo>
                    <a:pt x="7531" y="0"/>
                  </a:moveTo>
                  <a:cubicBezTo>
                    <a:pt x="5714" y="0"/>
                    <a:pt x="4032" y="145"/>
                    <a:pt x="2720" y="305"/>
                  </a:cubicBezTo>
                  <a:lnTo>
                    <a:pt x="2720" y="305"/>
                  </a:lnTo>
                  <a:cubicBezTo>
                    <a:pt x="3652" y="215"/>
                    <a:pt x="4597" y="175"/>
                    <a:pt x="5539" y="175"/>
                  </a:cubicBezTo>
                  <a:cubicBezTo>
                    <a:pt x="12181" y="175"/>
                    <a:pt x="18629" y="2148"/>
                    <a:pt x="18629" y="2148"/>
                  </a:cubicBezTo>
                  <a:cubicBezTo>
                    <a:pt x="18629" y="2148"/>
                    <a:pt x="18262" y="1510"/>
                    <a:pt x="12406" y="409"/>
                  </a:cubicBezTo>
                  <a:cubicBezTo>
                    <a:pt x="10783" y="109"/>
                    <a:pt x="9106" y="0"/>
                    <a:pt x="7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117;p78">
              <a:extLst>
                <a:ext uri="{FF2B5EF4-FFF2-40B4-BE49-F238E27FC236}">
                  <a16:creationId xmlns:a16="http://schemas.microsoft.com/office/drawing/2014/main" id="{6543FE87-8C7B-15DD-59E4-C287B70F28C8}"/>
                </a:ext>
              </a:extLst>
            </p:cNvPr>
            <p:cNvSpPr/>
            <p:nvPr/>
          </p:nvSpPr>
          <p:spPr>
            <a:xfrm>
              <a:off x="6344475" y="1624025"/>
              <a:ext cx="188450" cy="61025"/>
            </a:xfrm>
            <a:custGeom>
              <a:avLst/>
              <a:gdLst/>
              <a:ahLst/>
              <a:cxnLst/>
              <a:rect l="l" t="t" r="r" b="b"/>
              <a:pathLst>
                <a:path w="7538" h="2441" extrusionOk="0">
                  <a:moveTo>
                    <a:pt x="5891" y="0"/>
                  </a:moveTo>
                  <a:cubicBezTo>
                    <a:pt x="5098" y="0"/>
                    <a:pt x="4295" y="159"/>
                    <a:pt x="3537" y="430"/>
                  </a:cubicBezTo>
                  <a:cubicBezTo>
                    <a:pt x="2469" y="819"/>
                    <a:pt x="1483" y="1410"/>
                    <a:pt x="544" y="2057"/>
                  </a:cubicBezTo>
                  <a:lnTo>
                    <a:pt x="544" y="2057"/>
                  </a:lnTo>
                  <a:cubicBezTo>
                    <a:pt x="388" y="2034"/>
                    <a:pt x="233" y="2007"/>
                    <a:pt x="78" y="1976"/>
                  </a:cubicBezTo>
                  <a:lnTo>
                    <a:pt x="1" y="2440"/>
                  </a:lnTo>
                  <a:cubicBezTo>
                    <a:pt x="180" y="2311"/>
                    <a:pt x="361" y="2183"/>
                    <a:pt x="544" y="2057"/>
                  </a:cubicBezTo>
                  <a:lnTo>
                    <a:pt x="544" y="2057"/>
                  </a:lnTo>
                  <a:cubicBezTo>
                    <a:pt x="996" y="2124"/>
                    <a:pt x="1451" y="2157"/>
                    <a:pt x="1904" y="2157"/>
                  </a:cubicBezTo>
                  <a:cubicBezTo>
                    <a:pt x="3919" y="2157"/>
                    <a:pt x="5905" y="1503"/>
                    <a:pt x="7537" y="256"/>
                  </a:cubicBezTo>
                  <a:cubicBezTo>
                    <a:pt x="7008" y="80"/>
                    <a:pt x="6452" y="0"/>
                    <a:pt x="58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118;p78">
              <a:extLst>
                <a:ext uri="{FF2B5EF4-FFF2-40B4-BE49-F238E27FC236}">
                  <a16:creationId xmlns:a16="http://schemas.microsoft.com/office/drawing/2014/main" id="{BDC49838-147E-C6E1-1198-EEB24D4094C5}"/>
                </a:ext>
              </a:extLst>
            </p:cNvPr>
            <p:cNvSpPr/>
            <p:nvPr/>
          </p:nvSpPr>
          <p:spPr>
            <a:xfrm>
              <a:off x="6009675" y="1578900"/>
              <a:ext cx="141575" cy="120625"/>
            </a:xfrm>
            <a:custGeom>
              <a:avLst/>
              <a:gdLst/>
              <a:ahLst/>
              <a:cxnLst/>
              <a:rect l="l" t="t" r="r" b="b"/>
              <a:pathLst>
                <a:path w="5663" h="4825" extrusionOk="0">
                  <a:moveTo>
                    <a:pt x="786" y="1"/>
                  </a:moveTo>
                  <a:cubicBezTo>
                    <a:pt x="524" y="1"/>
                    <a:pt x="261" y="24"/>
                    <a:pt x="1" y="71"/>
                  </a:cubicBezTo>
                  <a:cubicBezTo>
                    <a:pt x="639" y="2003"/>
                    <a:pt x="2088" y="3549"/>
                    <a:pt x="3962" y="4361"/>
                  </a:cubicBezTo>
                  <a:cubicBezTo>
                    <a:pt x="4117" y="4419"/>
                    <a:pt x="4272" y="4477"/>
                    <a:pt x="4407" y="4535"/>
                  </a:cubicBezTo>
                  <a:lnTo>
                    <a:pt x="4677" y="4612"/>
                  </a:lnTo>
                  <a:cubicBezTo>
                    <a:pt x="4987" y="4709"/>
                    <a:pt x="5277" y="4786"/>
                    <a:pt x="5586" y="4825"/>
                  </a:cubicBezTo>
                  <a:lnTo>
                    <a:pt x="5663" y="3685"/>
                  </a:lnTo>
                  <a:cubicBezTo>
                    <a:pt x="5624" y="3511"/>
                    <a:pt x="5547" y="3318"/>
                    <a:pt x="5489" y="3144"/>
                  </a:cubicBezTo>
                  <a:cubicBezTo>
                    <a:pt x="4721" y="1301"/>
                    <a:pt x="2764" y="1"/>
                    <a:pt x="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119;p78">
              <a:extLst>
                <a:ext uri="{FF2B5EF4-FFF2-40B4-BE49-F238E27FC236}">
                  <a16:creationId xmlns:a16="http://schemas.microsoft.com/office/drawing/2014/main" id="{2350F83F-667C-FF39-AD65-80B94C0D08EB}"/>
                </a:ext>
              </a:extLst>
            </p:cNvPr>
            <p:cNvSpPr/>
            <p:nvPr/>
          </p:nvSpPr>
          <p:spPr>
            <a:xfrm>
              <a:off x="6116450" y="1631425"/>
              <a:ext cx="267675" cy="373475"/>
            </a:xfrm>
            <a:custGeom>
              <a:avLst/>
              <a:gdLst/>
              <a:ahLst/>
              <a:cxnLst/>
              <a:rect l="l" t="t" r="r" b="b"/>
              <a:pathLst>
                <a:path w="10707" h="14939" extrusionOk="0">
                  <a:moveTo>
                    <a:pt x="5097" y="1"/>
                  </a:moveTo>
                  <a:cubicBezTo>
                    <a:pt x="4407" y="1"/>
                    <a:pt x="3715" y="71"/>
                    <a:pt x="3035" y="212"/>
                  </a:cubicBezTo>
                  <a:cubicBezTo>
                    <a:pt x="2358" y="328"/>
                    <a:pt x="1740" y="617"/>
                    <a:pt x="1218" y="1062"/>
                  </a:cubicBezTo>
                  <a:lnTo>
                    <a:pt x="1121" y="1159"/>
                  </a:lnTo>
                  <a:cubicBezTo>
                    <a:pt x="774" y="1545"/>
                    <a:pt x="522" y="2028"/>
                    <a:pt x="406" y="2531"/>
                  </a:cubicBezTo>
                  <a:lnTo>
                    <a:pt x="387" y="2608"/>
                  </a:lnTo>
                  <a:cubicBezTo>
                    <a:pt x="348" y="2801"/>
                    <a:pt x="310" y="3014"/>
                    <a:pt x="291" y="3226"/>
                  </a:cubicBezTo>
                  <a:cubicBezTo>
                    <a:pt x="252" y="3420"/>
                    <a:pt x="233" y="3613"/>
                    <a:pt x="233" y="3806"/>
                  </a:cubicBezTo>
                  <a:cubicBezTo>
                    <a:pt x="1" y="6589"/>
                    <a:pt x="310" y="9410"/>
                    <a:pt x="1102" y="12077"/>
                  </a:cubicBezTo>
                  <a:cubicBezTo>
                    <a:pt x="1315" y="12753"/>
                    <a:pt x="1566" y="13468"/>
                    <a:pt x="2068" y="13971"/>
                  </a:cubicBezTo>
                  <a:cubicBezTo>
                    <a:pt x="2204" y="14087"/>
                    <a:pt x="2320" y="14183"/>
                    <a:pt x="2455" y="14280"/>
                  </a:cubicBezTo>
                  <a:cubicBezTo>
                    <a:pt x="2609" y="14376"/>
                    <a:pt x="2764" y="14454"/>
                    <a:pt x="2938" y="14512"/>
                  </a:cubicBezTo>
                  <a:cubicBezTo>
                    <a:pt x="3054" y="14570"/>
                    <a:pt x="3189" y="14628"/>
                    <a:pt x="3324" y="14666"/>
                  </a:cubicBezTo>
                  <a:cubicBezTo>
                    <a:pt x="3440" y="14705"/>
                    <a:pt x="3556" y="14724"/>
                    <a:pt x="3672" y="14763"/>
                  </a:cubicBezTo>
                  <a:cubicBezTo>
                    <a:pt x="3981" y="14821"/>
                    <a:pt x="4291" y="14879"/>
                    <a:pt x="4600" y="14898"/>
                  </a:cubicBezTo>
                  <a:lnTo>
                    <a:pt x="4716" y="14898"/>
                  </a:lnTo>
                  <a:cubicBezTo>
                    <a:pt x="5062" y="14922"/>
                    <a:pt x="5408" y="14939"/>
                    <a:pt x="5755" y="14939"/>
                  </a:cubicBezTo>
                  <a:cubicBezTo>
                    <a:pt x="5969" y="14939"/>
                    <a:pt x="6183" y="14932"/>
                    <a:pt x="6397" y="14918"/>
                  </a:cubicBezTo>
                  <a:cubicBezTo>
                    <a:pt x="6590" y="14918"/>
                    <a:pt x="6803" y="14898"/>
                    <a:pt x="6996" y="14879"/>
                  </a:cubicBezTo>
                  <a:lnTo>
                    <a:pt x="6687" y="14860"/>
                  </a:lnTo>
                  <a:cubicBezTo>
                    <a:pt x="6880" y="14860"/>
                    <a:pt x="7073" y="14840"/>
                    <a:pt x="7247" y="14840"/>
                  </a:cubicBezTo>
                  <a:cubicBezTo>
                    <a:pt x="8271" y="14802"/>
                    <a:pt x="9315" y="14589"/>
                    <a:pt x="9817" y="13758"/>
                  </a:cubicBezTo>
                  <a:cubicBezTo>
                    <a:pt x="9817" y="13739"/>
                    <a:pt x="9837" y="13719"/>
                    <a:pt x="9856" y="13681"/>
                  </a:cubicBezTo>
                  <a:cubicBezTo>
                    <a:pt x="10030" y="13275"/>
                    <a:pt x="10146" y="12831"/>
                    <a:pt x="10165" y="12386"/>
                  </a:cubicBezTo>
                  <a:cubicBezTo>
                    <a:pt x="10436" y="9719"/>
                    <a:pt x="10629" y="7053"/>
                    <a:pt x="10706" y="4386"/>
                  </a:cubicBezTo>
                  <a:cubicBezTo>
                    <a:pt x="10706" y="3980"/>
                    <a:pt x="10706" y="3574"/>
                    <a:pt x="10668" y="3168"/>
                  </a:cubicBezTo>
                  <a:cubicBezTo>
                    <a:pt x="10629" y="2743"/>
                    <a:pt x="10513" y="2318"/>
                    <a:pt x="10281" y="1932"/>
                  </a:cubicBezTo>
                  <a:cubicBezTo>
                    <a:pt x="10281" y="1912"/>
                    <a:pt x="10262" y="1893"/>
                    <a:pt x="10243" y="1874"/>
                  </a:cubicBezTo>
                  <a:cubicBezTo>
                    <a:pt x="10165" y="1758"/>
                    <a:pt x="10088" y="1642"/>
                    <a:pt x="10011" y="1564"/>
                  </a:cubicBezTo>
                  <a:cubicBezTo>
                    <a:pt x="9450" y="946"/>
                    <a:pt x="8619" y="598"/>
                    <a:pt x="7808" y="366"/>
                  </a:cubicBezTo>
                  <a:cubicBezTo>
                    <a:pt x="6926" y="124"/>
                    <a:pt x="6013" y="1"/>
                    <a:pt x="5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120;p78">
              <a:extLst>
                <a:ext uri="{FF2B5EF4-FFF2-40B4-BE49-F238E27FC236}">
                  <a16:creationId xmlns:a16="http://schemas.microsoft.com/office/drawing/2014/main" id="{25C3A5A0-D85C-3AC7-0931-1C3209140C12}"/>
                </a:ext>
              </a:extLst>
            </p:cNvPr>
            <p:cNvSpPr/>
            <p:nvPr/>
          </p:nvSpPr>
          <p:spPr>
            <a:xfrm>
              <a:off x="6116450" y="1711575"/>
              <a:ext cx="100525" cy="276375"/>
            </a:xfrm>
            <a:custGeom>
              <a:avLst/>
              <a:gdLst/>
              <a:ahLst/>
              <a:cxnLst/>
              <a:rect l="l" t="t" r="r" b="b"/>
              <a:pathLst>
                <a:path w="4021" h="11055" extrusionOk="0">
                  <a:moveTo>
                    <a:pt x="291" y="1"/>
                  </a:moveTo>
                  <a:cubicBezTo>
                    <a:pt x="252" y="194"/>
                    <a:pt x="233" y="387"/>
                    <a:pt x="233" y="581"/>
                  </a:cubicBezTo>
                  <a:cubicBezTo>
                    <a:pt x="1" y="3363"/>
                    <a:pt x="310" y="6165"/>
                    <a:pt x="1102" y="8852"/>
                  </a:cubicBezTo>
                  <a:cubicBezTo>
                    <a:pt x="1315" y="9528"/>
                    <a:pt x="1566" y="10224"/>
                    <a:pt x="2068" y="10745"/>
                  </a:cubicBezTo>
                  <a:cubicBezTo>
                    <a:pt x="2184" y="10861"/>
                    <a:pt x="2320" y="10958"/>
                    <a:pt x="2455" y="11055"/>
                  </a:cubicBezTo>
                  <a:cubicBezTo>
                    <a:pt x="2493" y="10842"/>
                    <a:pt x="2532" y="10610"/>
                    <a:pt x="2551" y="10378"/>
                  </a:cubicBezTo>
                  <a:cubicBezTo>
                    <a:pt x="2687" y="9489"/>
                    <a:pt x="2822" y="8523"/>
                    <a:pt x="3208" y="8001"/>
                  </a:cubicBezTo>
                  <a:cubicBezTo>
                    <a:pt x="3479" y="7673"/>
                    <a:pt x="3692" y="7306"/>
                    <a:pt x="3846" y="6900"/>
                  </a:cubicBezTo>
                  <a:cubicBezTo>
                    <a:pt x="4020" y="6339"/>
                    <a:pt x="3885" y="5702"/>
                    <a:pt x="3711" y="5161"/>
                  </a:cubicBezTo>
                  <a:cubicBezTo>
                    <a:pt x="3266" y="3750"/>
                    <a:pt x="2551" y="2455"/>
                    <a:pt x="1605" y="1315"/>
                  </a:cubicBezTo>
                  <a:cubicBezTo>
                    <a:pt x="1353" y="1025"/>
                    <a:pt x="1083" y="755"/>
                    <a:pt x="812" y="484"/>
                  </a:cubicBezTo>
                  <a:cubicBezTo>
                    <a:pt x="638" y="310"/>
                    <a:pt x="464" y="156"/>
                    <a:pt x="2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121;p78">
              <a:extLst>
                <a:ext uri="{FF2B5EF4-FFF2-40B4-BE49-F238E27FC236}">
                  <a16:creationId xmlns:a16="http://schemas.microsoft.com/office/drawing/2014/main" id="{435D4FA0-15BA-FA71-D228-1B02E7A99675}"/>
                </a:ext>
              </a:extLst>
            </p:cNvPr>
            <p:cNvSpPr/>
            <p:nvPr/>
          </p:nvSpPr>
          <p:spPr>
            <a:xfrm>
              <a:off x="6309225" y="1710625"/>
              <a:ext cx="74900" cy="262825"/>
            </a:xfrm>
            <a:custGeom>
              <a:avLst/>
              <a:gdLst/>
              <a:ahLst/>
              <a:cxnLst/>
              <a:rect l="l" t="t" r="r" b="b"/>
              <a:pathLst>
                <a:path w="2996" h="10513" extrusionOk="0">
                  <a:moveTo>
                    <a:pt x="2957" y="0"/>
                  </a:moveTo>
                  <a:cubicBezTo>
                    <a:pt x="2358" y="310"/>
                    <a:pt x="1836" y="793"/>
                    <a:pt x="1488" y="1392"/>
                  </a:cubicBezTo>
                  <a:cubicBezTo>
                    <a:pt x="870" y="2397"/>
                    <a:pt x="657" y="3595"/>
                    <a:pt x="464" y="4773"/>
                  </a:cubicBezTo>
                  <a:cubicBezTo>
                    <a:pt x="213" y="6261"/>
                    <a:pt x="0" y="7962"/>
                    <a:pt x="908" y="9179"/>
                  </a:cubicBezTo>
                  <a:cubicBezTo>
                    <a:pt x="1256" y="9663"/>
                    <a:pt x="1778" y="10049"/>
                    <a:pt x="2145" y="10513"/>
                  </a:cubicBezTo>
                  <a:cubicBezTo>
                    <a:pt x="2319" y="10107"/>
                    <a:pt x="2435" y="9663"/>
                    <a:pt x="2454" y="9218"/>
                  </a:cubicBezTo>
                  <a:cubicBezTo>
                    <a:pt x="2725" y="6551"/>
                    <a:pt x="2918" y="3885"/>
                    <a:pt x="2995" y="1218"/>
                  </a:cubicBezTo>
                  <a:cubicBezTo>
                    <a:pt x="2995" y="812"/>
                    <a:pt x="2995" y="406"/>
                    <a:pt x="29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122;p78">
              <a:extLst>
                <a:ext uri="{FF2B5EF4-FFF2-40B4-BE49-F238E27FC236}">
                  <a16:creationId xmlns:a16="http://schemas.microsoft.com/office/drawing/2014/main" id="{EBF3C2C4-37A4-3CE6-410D-C49B45D0C33F}"/>
                </a:ext>
              </a:extLst>
            </p:cNvPr>
            <p:cNvSpPr/>
            <p:nvPr/>
          </p:nvSpPr>
          <p:spPr>
            <a:xfrm>
              <a:off x="6187475" y="1943000"/>
              <a:ext cx="139150" cy="61900"/>
            </a:xfrm>
            <a:custGeom>
              <a:avLst/>
              <a:gdLst/>
              <a:ahLst/>
              <a:cxnLst/>
              <a:rect l="l" t="t" r="r" b="b"/>
              <a:pathLst>
                <a:path w="5566" h="2476" extrusionOk="0">
                  <a:moveTo>
                    <a:pt x="1118" y="0"/>
                  </a:moveTo>
                  <a:cubicBezTo>
                    <a:pt x="706" y="0"/>
                    <a:pt x="325" y="257"/>
                    <a:pt x="174" y="657"/>
                  </a:cubicBezTo>
                  <a:cubicBezTo>
                    <a:pt x="0" y="1102"/>
                    <a:pt x="58" y="1604"/>
                    <a:pt x="329" y="2010"/>
                  </a:cubicBezTo>
                  <a:cubicBezTo>
                    <a:pt x="367" y="2087"/>
                    <a:pt x="425" y="2145"/>
                    <a:pt x="464" y="2203"/>
                  </a:cubicBezTo>
                  <a:cubicBezTo>
                    <a:pt x="580" y="2242"/>
                    <a:pt x="715" y="2261"/>
                    <a:pt x="831" y="2300"/>
                  </a:cubicBezTo>
                  <a:cubicBezTo>
                    <a:pt x="1140" y="2358"/>
                    <a:pt x="1450" y="2416"/>
                    <a:pt x="1759" y="2435"/>
                  </a:cubicBezTo>
                  <a:lnTo>
                    <a:pt x="1855" y="2435"/>
                  </a:lnTo>
                  <a:cubicBezTo>
                    <a:pt x="2202" y="2459"/>
                    <a:pt x="2548" y="2476"/>
                    <a:pt x="2899" y="2476"/>
                  </a:cubicBezTo>
                  <a:cubicBezTo>
                    <a:pt x="3116" y="2476"/>
                    <a:pt x="3335" y="2469"/>
                    <a:pt x="3556" y="2455"/>
                  </a:cubicBezTo>
                  <a:cubicBezTo>
                    <a:pt x="3749" y="2455"/>
                    <a:pt x="3943" y="2435"/>
                    <a:pt x="4136" y="2416"/>
                  </a:cubicBezTo>
                  <a:lnTo>
                    <a:pt x="3846" y="2397"/>
                  </a:lnTo>
                  <a:cubicBezTo>
                    <a:pt x="4020" y="2397"/>
                    <a:pt x="4213" y="2377"/>
                    <a:pt x="4406" y="2377"/>
                  </a:cubicBezTo>
                  <a:cubicBezTo>
                    <a:pt x="4793" y="2184"/>
                    <a:pt x="5102" y="1894"/>
                    <a:pt x="5315" y="1527"/>
                  </a:cubicBezTo>
                  <a:cubicBezTo>
                    <a:pt x="5566" y="1044"/>
                    <a:pt x="5392" y="310"/>
                    <a:pt x="4851" y="194"/>
                  </a:cubicBezTo>
                  <a:cubicBezTo>
                    <a:pt x="4790" y="177"/>
                    <a:pt x="4730" y="170"/>
                    <a:pt x="4671" y="170"/>
                  </a:cubicBezTo>
                  <a:cubicBezTo>
                    <a:pt x="4061" y="170"/>
                    <a:pt x="3535" y="971"/>
                    <a:pt x="2883" y="971"/>
                  </a:cubicBezTo>
                  <a:cubicBezTo>
                    <a:pt x="2856" y="971"/>
                    <a:pt x="2829" y="969"/>
                    <a:pt x="2802" y="967"/>
                  </a:cubicBezTo>
                  <a:cubicBezTo>
                    <a:pt x="2203" y="909"/>
                    <a:pt x="1894" y="194"/>
                    <a:pt x="1314" y="20"/>
                  </a:cubicBezTo>
                  <a:cubicBezTo>
                    <a:pt x="1249" y="7"/>
                    <a:pt x="1183" y="0"/>
                    <a:pt x="1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123;p78">
              <a:extLst>
                <a:ext uri="{FF2B5EF4-FFF2-40B4-BE49-F238E27FC236}">
                  <a16:creationId xmlns:a16="http://schemas.microsoft.com/office/drawing/2014/main" id="{5B879672-6E6C-A7E8-E636-F83966BABC98}"/>
                </a:ext>
              </a:extLst>
            </p:cNvPr>
            <p:cNvSpPr/>
            <p:nvPr/>
          </p:nvSpPr>
          <p:spPr>
            <a:xfrm>
              <a:off x="6138200" y="1817775"/>
              <a:ext cx="47850" cy="52675"/>
            </a:xfrm>
            <a:custGeom>
              <a:avLst/>
              <a:gdLst/>
              <a:ahLst/>
              <a:cxnLst/>
              <a:rect l="l" t="t" r="r" b="b"/>
              <a:pathLst>
                <a:path w="1914" h="2107" extrusionOk="0">
                  <a:moveTo>
                    <a:pt x="811" y="1"/>
                  </a:moveTo>
                  <a:cubicBezTo>
                    <a:pt x="677" y="1"/>
                    <a:pt x="546" y="58"/>
                    <a:pt x="445" y="159"/>
                  </a:cubicBezTo>
                  <a:cubicBezTo>
                    <a:pt x="232" y="352"/>
                    <a:pt x="97" y="623"/>
                    <a:pt x="58" y="913"/>
                  </a:cubicBezTo>
                  <a:cubicBezTo>
                    <a:pt x="0" y="1241"/>
                    <a:pt x="0" y="1570"/>
                    <a:pt x="58" y="1898"/>
                  </a:cubicBezTo>
                  <a:cubicBezTo>
                    <a:pt x="66" y="1963"/>
                    <a:pt x="112" y="1990"/>
                    <a:pt x="163" y="1990"/>
                  </a:cubicBezTo>
                  <a:cubicBezTo>
                    <a:pt x="235" y="1990"/>
                    <a:pt x="318" y="1938"/>
                    <a:pt x="329" y="1859"/>
                  </a:cubicBezTo>
                  <a:lnTo>
                    <a:pt x="348" y="1859"/>
                  </a:lnTo>
                  <a:cubicBezTo>
                    <a:pt x="348" y="1415"/>
                    <a:pt x="290" y="893"/>
                    <a:pt x="580" y="507"/>
                  </a:cubicBezTo>
                  <a:cubicBezTo>
                    <a:pt x="638" y="429"/>
                    <a:pt x="715" y="371"/>
                    <a:pt x="793" y="352"/>
                  </a:cubicBezTo>
                  <a:cubicBezTo>
                    <a:pt x="908" y="352"/>
                    <a:pt x="1005" y="410"/>
                    <a:pt x="1063" y="487"/>
                  </a:cubicBezTo>
                  <a:cubicBezTo>
                    <a:pt x="1218" y="661"/>
                    <a:pt x="1314" y="855"/>
                    <a:pt x="1353" y="1086"/>
                  </a:cubicBezTo>
                  <a:cubicBezTo>
                    <a:pt x="1392" y="1241"/>
                    <a:pt x="1411" y="1396"/>
                    <a:pt x="1450" y="1550"/>
                  </a:cubicBezTo>
                  <a:cubicBezTo>
                    <a:pt x="1430" y="1724"/>
                    <a:pt x="1488" y="1898"/>
                    <a:pt x="1585" y="2053"/>
                  </a:cubicBezTo>
                  <a:cubicBezTo>
                    <a:pt x="1621" y="2089"/>
                    <a:pt x="1669" y="2106"/>
                    <a:pt x="1716" y="2106"/>
                  </a:cubicBezTo>
                  <a:cubicBezTo>
                    <a:pt x="1793" y="2106"/>
                    <a:pt x="1870" y="2060"/>
                    <a:pt x="1894" y="1975"/>
                  </a:cubicBezTo>
                  <a:cubicBezTo>
                    <a:pt x="1913" y="1879"/>
                    <a:pt x="1913" y="1782"/>
                    <a:pt x="1875" y="1686"/>
                  </a:cubicBezTo>
                  <a:cubicBezTo>
                    <a:pt x="1855" y="1608"/>
                    <a:pt x="1855" y="1531"/>
                    <a:pt x="1836" y="1454"/>
                  </a:cubicBezTo>
                  <a:cubicBezTo>
                    <a:pt x="1797" y="1280"/>
                    <a:pt x="1759" y="1125"/>
                    <a:pt x="1720" y="971"/>
                  </a:cubicBezTo>
                  <a:cubicBezTo>
                    <a:pt x="1643" y="681"/>
                    <a:pt x="1488" y="410"/>
                    <a:pt x="1276" y="198"/>
                  </a:cubicBezTo>
                  <a:cubicBezTo>
                    <a:pt x="1160" y="101"/>
                    <a:pt x="1024" y="24"/>
                    <a:pt x="870" y="4"/>
                  </a:cubicBezTo>
                  <a:cubicBezTo>
                    <a:pt x="850" y="2"/>
                    <a:pt x="831" y="1"/>
                    <a:pt x="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124;p78">
              <a:extLst>
                <a:ext uri="{FF2B5EF4-FFF2-40B4-BE49-F238E27FC236}">
                  <a16:creationId xmlns:a16="http://schemas.microsoft.com/office/drawing/2014/main" id="{4C6BC144-1655-9C40-D7FE-1360D5F4262A}"/>
                </a:ext>
              </a:extLst>
            </p:cNvPr>
            <p:cNvSpPr/>
            <p:nvPr/>
          </p:nvSpPr>
          <p:spPr>
            <a:xfrm>
              <a:off x="6327100" y="1822525"/>
              <a:ext cx="38675" cy="46225"/>
            </a:xfrm>
            <a:custGeom>
              <a:avLst/>
              <a:gdLst/>
              <a:ahLst/>
              <a:cxnLst/>
              <a:rect l="l" t="t" r="r" b="b"/>
              <a:pathLst>
                <a:path w="1547" h="1849" extrusionOk="0">
                  <a:moveTo>
                    <a:pt x="757" y="0"/>
                  </a:moveTo>
                  <a:cubicBezTo>
                    <a:pt x="670" y="0"/>
                    <a:pt x="582" y="22"/>
                    <a:pt x="503" y="66"/>
                  </a:cubicBezTo>
                  <a:cubicBezTo>
                    <a:pt x="329" y="220"/>
                    <a:pt x="193" y="433"/>
                    <a:pt x="135" y="665"/>
                  </a:cubicBezTo>
                  <a:cubicBezTo>
                    <a:pt x="97" y="800"/>
                    <a:pt x="58" y="935"/>
                    <a:pt x="39" y="1090"/>
                  </a:cubicBezTo>
                  <a:cubicBezTo>
                    <a:pt x="0" y="1244"/>
                    <a:pt x="0" y="1399"/>
                    <a:pt x="39" y="1554"/>
                  </a:cubicBezTo>
                  <a:cubicBezTo>
                    <a:pt x="39" y="1609"/>
                    <a:pt x="83" y="1633"/>
                    <a:pt x="131" y="1633"/>
                  </a:cubicBezTo>
                  <a:cubicBezTo>
                    <a:pt x="184" y="1633"/>
                    <a:pt x="241" y="1604"/>
                    <a:pt x="251" y="1554"/>
                  </a:cubicBezTo>
                  <a:lnTo>
                    <a:pt x="271" y="1554"/>
                  </a:lnTo>
                  <a:cubicBezTo>
                    <a:pt x="348" y="1283"/>
                    <a:pt x="387" y="1012"/>
                    <a:pt x="483" y="761"/>
                  </a:cubicBezTo>
                  <a:cubicBezTo>
                    <a:pt x="522" y="645"/>
                    <a:pt x="580" y="549"/>
                    <a:pt x="638" y="452"/>
                  </a:cubicBezTo>
                  <a:cubicBezTo>
                    <a:pt x="657" y="433"/>
                    <a:pt x="676" y="394"/>
                    <a:pt x="715" y="375"/>
                  </a:cubicBezTo>
                  <a:cubicBezTo>
                    <a:pt x="734" y="375"/>
                    <a:pt x="754" y="355"/>
                    <a:pt x="754" y="355"/>
                  </a:cubicBezTo>
                  <a:lnTo>
                    <a:pt x="773" y="355"/>
                  </a:lnTo>
                  <a:lnTo>
                    <a:pt x="812" y="375"/>
                  </a:lnTo>
                  <a:lnTo>
                    <a:pt x="831" y="413"/>
                  </a:lnTo>
                  <a:cubicBezTo>
                    <a:pt x="870" y="433"/>
                    <a:pt x="889" y="471"/>
                    <a:pt x="908" y="491"/>
                  </a:cubicBezTo>
                  <a:cubicBezTo>
                    <a:pt x="947" y="607"/>
                    <a:pt x="986" y="703"/>
                    <a:pt x="1005" y="819"/>
                  </a:cubicBezTo>
                  <a:cubicBezTo>
                    <a:pt x="1082" y="1090"/>
                    <a:pt x="1102" y="1360"/>
                    <a:pt x="1102" y="1631"/>
                  </a:cubicBezTo>
                  <a:cubicBezTo>
                    <a:pt x="1102" y="1776"/>
                    <a:pt x="1213" y="1848"/>
                    <a:pt x="1324" y="1848"/>
                  </a:cubicBezTo>
                  <a:cubicBezTo>
                    <a:pt x="1435" y="1848"/>
                    <a:pt x="1546" y="1776"/>
                    <a:pt x="1546" y="1631"/>
                  </a:cubicBezTo>
                  <a:cubicBezTo>
                    <a:pt x="1527" y="1360"/>
                    <a:pt x="1488" y="1090"/>
                    <a:pt x="1430" y="819"/>
                  </a:cubicBezTo>
                  <a:cubicBezTo>
                    <a:pt x="1372" y="587"/>
                    <a:pt x="1275" y="375"/>
                    <a:pt x="1140" y="181"/>
                  </a:cubicBezTo>
                  <a:cubicBezTo>
                    <a:pt x="1044" y="61"/>
                    <a:pt x="902" y="0"/>
                    <a:pt x="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125;p78">
              <a:extLst>
                <a:ext uri="{FF2B5EF4-FFF2-40B4-BE49-F238E27FC236}">
                  <a16:creationId xmlns:a16="http://schemas.microsoft.com/office/drawing/2014/main" id="{89973B70-F15E-E17B-7737-116532A3B273}"/>
                </a:ext>
              </a:extLst>
            </p:cNvPr>
            <p:cNvSpPr/>
            <p:nvPr/>
          </p:nvSpPr>
          <p:spPr>
            <a:xfrm>
              <a:off x="6215500" y="1970525"/>
              <a:ext cx="25" cy="525"/>
            </a:xfrm>
            <a:custGeom>
              <a:avLst/>
              <a:gdLst/>
              <a:ahLst/>
              <a:cxnLst/>
              <a:rect l="l" t="t" r="r" b="b"/>
              <a:pathLst>
                <a:path w="1" h="21" extrusionOk="0">
                  <a:moveTo>
                    <a:pt x="0" y="20"/>
                  </a:moveTo>
                  <a:lnTo>
                    <a:pt x="0" y="1"/>
                  </a:lnTo>
                  <a:close/>
                </a:path>
              </a:pathLst>
            </a:custGeom>
            <a:solidFill>
              <a:srgbClr val="A88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126;p78">
              <a:extLst>
                <a:ext uri="{FF2B5EF4-FFF2-40B4-BE49-F238E27FC236}">
                  <a16:creationId xmlns:a16="http://schemas.microsoft.com/office/drawing/2014/main" id="{63B352D1-6950-B2C6-3299-4E3495103A23}"/>
                </a:ext>
              </a:extLst>
            </p:cNvPr>
            <p:cNvSpPr/>
            <p:nvPr/>
          </p:nvSpPr>
          <p:spPr>
            <a:xfrm>
              <a:off x="6211625" y="1966000"/>
              <a:ext cx="23225" cy="28800"/>
            </a:xfrm>
            <a:custGeom>
              <a:avLst/>
              <a:gdLst/>
              <a:ahLst/>
              <a:cxnLst/>
              <a:rect l="l" t="t" r="r" b="b"/>
              <a:pathLst>
                <a:path w="929" h="1152" extrusionOk="0">
                  <a:moveTo>
                    <a:pt x="56" y="308"/>
                  </a:moveTo>
                  <a:lnTo>
                    <a:pt x="56" y="308"/>
                  </a:lnTo>
                  <a:cubicBezTo>
                    <a:pt x="56" y="309"/>
                    <a:pt x="56" y="310"/>
                    <a:pt x="56" y="311"/>
                  </a:cubicBezTo>
                  <a:lnTo>
                    <a:pt x="56" y="311"/>
                  </a:lnTo>
                  <a:lnTo>
                    <a:pt x="56" y="308"/>
                  </a:lnTo>
                  <a:close/>
                  <a:moveTo>
                    <a:pt x="57" y="310"/>
                  </a:moveTo>
                  <a:lnTo>
                    <a:pt x="58" y="313"/>
                  </a:lnTo>
                  <a:lnTo>
                    <a:pt x="58" y="313"/>
                  </a:lnTo>
                  <a:cubicBezTo>
                    <a:pt x="57" y="312"/>
                    <a:pt x="57" y="311"/>
                    <a:pt x="56" y="311"/>
                  </a:cubicBezTo>
                  <a:lnTo>
                    <a:pt x="56" y="311"/>
                  </a:lnTo>
                  <a:lnTo>
                    <a:pt x="59" y="317"/>
                  </a:lnTo>
                  <a:lnTo>
                    <a:pt x="58" y="313"/>
                  </a:lnTo>
                  <a:lnTo>
                    <a:pt x="58" y="313"/>
                  </a:lnTo>
                  <a:cubicBezTo>
                    <a:pt x="61" y="318"/>
                    <a:pt x="67" y="326"/>
                    <a:pt x="78" y="336"/>
                  </a:cubicBezTo>
                  <a:cubicBezTo>
                    <a:pt x="69" y="328"/>
                    <a:pt x="62" y="319"/>
                    <a:pt x="57" y="310"/>
                  </a:cubicBezTo>
                  <a:close/>
                  <a:moveTo>
                    <a:pt x="177" y="0"/>
                  </a:moveTo>
                  <a:cubicBezTo>
                    <a:pt x="134" y="0"/>
                    <a:pt x="90" y="15"/>
                    <a:pt x="59" y="47"/>
                  </a:cubicBezTo>
                  <a:cubicBezTo>
                    <a:pt x="1" y="105"/>
                    <a:pt x="1" y="182"/>
                    <a:pt x="39" y="259"/>
                  </a:cubicBezTo>
                  <a:lnTo>
                    <a:pt x="42" y="266"/>
                  </a:lnTo>
                  <a:lnTo>
                    <a:pt x="42" y="266"/>
                  </a:lnTo>
                  <a:cubicBezTo>
                    <a:pt x="44" y="280"/>
                    <a:pt x="48" y="293"/>
                    <a:pt x="55" y="307"/>
                  </a:cubicBezTo>
                  <a:lnTo>
                    <a:pt x="55" y="307"/>
                  </a:lnTo>
                  <a:lnTo>
                    <a:pt x="56" y="308"/>
                  </a:lnTo>
                  <a:cubicBezTo>
                    <a:pt x="56" y="308"/>
                    <a:pt x="56" y="308"/>
                    <a:pt x="56" y="308"/>
                  </a:cubicBezTo>
                  <a:lnTo>
                    <a:pt x="56" y="308"/>
                  </a:lnTo>
                  <a:cubicBezTo>
                    <a:pt x="56" y="309"/>
                    <a:pt x="57" y="309"/>
                    <a:pt x="57" y="310"/>
                  </a:cubicBezTo>
                  <a:lnTo>
                    <a:pt x="57" y="310"/>
                  </a:lnTo>
                  <a:lnTo>
                    <a:pt x="57" y="308"/>
                  </a:lnTo>
                  <a:lnTo>
                    <a:pt x="57" y="308"/>
                  </a:lnTo>
                  <a:cubicBezTo>
                    <a:pt x="60" y="309"/>
                    <a:pt x="69" y="318"/>
                    <a:pt x="78" y="336"/>
                  </a:cubicBezTo>
                  <a:cubicBezTo>
                    <a:pt x="78" y="375"/>
                    <a:pt x="97" y="414"/>
                    <a:pt x="136" y="452"/>
                  </a:cubicBezTo>
                  <a:cubicBezTo>
                    <a:pt x="155" y="491"/>
                    <a:pt x="194" y="549"/>
                    <a:pt x="213" y="588"/>
                  </a:cubicBezTo>
                  <a:cubicBezTo>
                    <a:pt x="271" y="684"/>
                    <a:pt x="329" y="800"/>
                    <a:pt x="368" y="897"/>
                  </a:cubicBezTo>
                  <a:lnTo>
                    <a:pt x="349" y="841"/>
                  </a:lnTo>
                  <a:lnTo>
                    <a:pt x="349" y="841"/>
                  </a:lnTo>
                  <a:cubicBezTo>
                    <a:pt x="368" y="898"/>
                    <a:pt x="387" y="956"/>
                    <a:pt x="426" y="1032"/>
                  </a:cubicBezTo>
                  <a:cubicBezTo>
                    <a:pt x="468" y="1102"/>
                    <a:pt x="560" y="1152"/>
                    <a:pt x="652" y="1152"/>
                  </a:cubicBezTo>
                  <a:cubicBezTo>
                    <a:pt x="687" y="1152"/>
                    <a:pt x="722" y="1145"/>
                    <a:pt x="754" y="1129"/>
                  </a:cubicBezTo>
                  <a:cubicBezTo>
                    <a:pt x="812" y="1109"/>
                    <a:pt x="851" y="1071"/>
                    <a:pt x="889" y="1032"/>
                  </a:cubicBezTo>
                  <a:lnTo>
                    <a:pt x="909" y="955"/>
                  </a:lnTo>
                  <a:cubicBezTo>
                    <a:pt x="928" y="916"/>
                    <a:pt x="928" y="858"/>
                    <a:pt x="909" y="820"/>
                  </a:cubicBezTo>
                  <a:cubicBezTo>
                    <a:pt x="889" y="762"/>
                    <a:pt x="870" y="704"/>
                    <a:pt x="851" y="665"/>
                  </a:cubicBezTo>
                  <a:cubicBezTo>
                    <a:pt x="831" y="626"/>
                    <a:pt x="812" y="607"/>
                    <a:pt x="793" y="568"/>
                  </a:cubicBezTo>
                  <a:cubicBezTo>
                    <a:pt x="754" y="510"/>
                    <a:pt x="716" y="433"/>
                    <a:pt x="677" y="375"/>
                  </a:cubicBezTo>
                  <a:cubicBezTo>
                    <a:pt x="619" y="298"/>
                    <a:pt x="561" y="240"/>
                    <a:pt x="503" y="163"/>
                  </a:cubicBezTo>
                  <a:lnTo>
                    <a:pt x="464" y="124"/>
                  </a:lnTo>
                  <a:cubicBezTo>
                    <a:pt x="426" y="105"/>
                    <a:pt x="387" y="66"/>
                    <a:pt x="329" y="66"/>
                  </a:cubicBezTo>
                  <a:lnTo>
                    <a:pt x="290" y="47"/>
                  </a:lnTo>
                  <a:lnTo>
                    <a:pt x="290" y="47"/>
                  </a:lnTo>
                  <a:cubicBezTo>
                    <a:pt x="291" y="47"/>
                    <a:pt x="308" y="55"/>
                    <a:pt x="313" y="55"/>
                  </a:cubicBezTo>
                  <a:cubicBezTo>
                    <a:pt x="316" y="55"/>
                    <a:pt x="316" y="53"/>
                    <a:pt x="310" y="47"/>
                  </a:cubicBezTo>
                  <a:lnTo>
                    <a:pt x="271" y="27"/>
                  </a:lnTo>
                  <a:cubicBezTo>
                    <a:pt x="245" y="10"/>
                    <a:pt x="211" y="0"/>
                    <a:pt x="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127;p78">
              <a:extLst>
                <a:ext uri="{FF2B5EF4-FFF2-40B4-BE49-F238E27FC236}">
                  <a16:creationId xmlns:a16="http://schemas.microsoft.com/office/drawing/2014/main" id="{0206BDC8-4121-F601-0D63-5CA37EF8ADA8}"/>
                </a:ext>
              </a:extLst>
            </p:cNvPr>
            <p:cNvSpPr/>
            <p:nvPr/>
          </p:nvSpPr>
          <p:spPr>
            <a:xfrm>
              <a:off x="6278300" y="1965350"/>
              <a:ext cx="23700" cy="25700"/>
            </a:xfrm>
            <a:custGeom>
              <a:avLst/>
              <a:gdLst/>
              <a:ahLst/>
              <a:cxnLst/>
              <a:rect l="l" t="t" r="r" b="b"/>
              <a:pathLst>
                <a:path w="948" h="1028" extrusionOk="0">
                  <a:moveTo>
                    <a:pt x="686" y="0"/>
                  </a:moveTo>
                  <a:cubicBezTo>
                    <a:pt x="662" y="0"/>
                    <a:pt x="638" y="5"/>
                    <a:pt x="619" y="15"/>
                  </a:cubicBezTo>
                  <a:cubicBezTo>
                    <a:pt x="561" y="15"/>
                    <a:pt x="522" y="53"/>
                    <a:pt x="483" y="92"/>
                  </a:cubicBezTo>
                  <a:lnTo>
                    <a:pt x="445" y="131"/>
                  </a:lnTo>
                  <a:lnTo>
                    <a:pt x="387" y="189"/>
                  </a:lnTo>
                  <a:cubicBezTo>
                    <a:pt x="329" y="266"/>
                    <a:pt x="290" y="324"/>
                    <a:pt x="232" y="401"/>
                  </a:cubicBezTo>
                  <a:cubicBezTo>
                    <a:pt x="194" y="459"/>
                    <a:pt x="174" y="498"/>
                    <a:pt x="136" y="556"/>
                  </a:cubicBezTo>
                  <a:cubicBezTo>
                    <a:pt x="116" y="575"/>
                    <a:pt x="97" y="614"/>
                    <a:pt x="78" y="633"/>
                  </a:cubicBezTo>
                  <a:cubicBezTo>
                    <a:pt x="58" y="672"/>
                    <a:pt x="39" y="710"/>
                    <a:pt x="20" y="768"/>
                  </a:cubicBezTo>
                  <a:cubicBezTo>
                    <a:pt x="0" y="807"/>
                    <a:pt x="0" y="865"/>
                    <a:pt x="0" y="904"/>
                  </a:cubicBezTo>
                  <a:cubicBezTo>
                    <a:pt x="20" y="942"/>
                    <a:pt x="39" y="961"/>
                    <a:pt x="78" y="1000"/>
                  </a:cubicBezTo>
                  <a:cubicBezTo>
                    <a:pt x="104" y="1018"/>
                    <a:pt x="138" y="1027"/>
                    <a:pt x="172" y="1027"/>
                  </a:cubicBezTo>
                  <a:cubicBezTo>
                    <a:pt x="215" y="1027"/>
                    <a:pt x="258" y="1013"/>
                    <a:pt x="290" y="981"/>
                  </a:cubicBezTo>
                  <a:lnTo>
                    <a:pt x="310" y="981"/>
                  </a:lnTo>
                  <a:lnTo>
                    <a:pt x="406" y="904"/>
                  </a:lnTo>
                  <a:lnTo>
                    <a:pt x="367" y="942"/>
                  </a:lnTo>
                  <a:cubicBezTo>
                    <a:pt x="406" y="904"/>
                    <a:pt x="445" y="884"/>
                    <a:pt x="464" y="846"/>
                  </a:cubicBezTo>
                  <a:lnTo>
                    <a:pt x="522" y="788"/>
                  </a:lnTo>
                  <a:lnTo>
                    <a:pt x="657" y="672"/>
                  </a:lnTo>
                  <a:lnTo>
                    <a:pt x="773" y="536"/>
                  </a:lnTo>
                  <a:lnTo>
                    <a:pt x="851" y="478"/>
                  </a:lnTo>
                  <a:lnTo>
                    <a:pt x="870" y="459"/>
                  </a:lnTo>
                  <a:cubicBezTo>
                    <a:pt x="909" y="420"/>
                    <a:pt x="928" y="382"/>
                    <a:pt x="947" y="324"/>
                  </a:cubicBezTo>
                  <a:cubicBezTo>
                    <a:pt x="947" y="304"/>
                    <a:pt x="947" y="285"/>
                    <a:pt x="947" y="246"/>
                  </a:cubicBezTo>
                  <a:cubicBezTo>
                    <a:pt x="947" y="169"/>
                    <a:pt x="909" y="92"/>
                    <a:pt x="851" y="53"/>
                  </a:cubicBezTo>
                  <a:cubicBezTo>
                    <a:pt x="812" y="34"/>
                    <a:pt x="793" y="15"/>
                    <a:pt x="754" y="15"/>
                  </a:cubicBezTo>
                  <a:cubicBezTo>
                    <a:pt x="735" y="5"/>
                    <a:pt x="710" y="0"/>
                    <a:pt x="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128;p78">
              <a:extLst>
                <a:ext uri="{FF2B5EF4-FFF2-40B4-BE49-F238E27FC236}">
                  <a16:creationId xmlns:a16="http://schemas.microsoft.com/office/drawing/2014/main" id="{B50AA4B3-C41C-6C76-BE07-36EC5028D616}"/>
                </a:ext>
              </a:extLst>
            </p:cNvPr>
            <p:cNvSpPr/>
            <p:nvPr/>
          </p:nvSpPr>
          <p:spPr>
            <a:xfrm>
              <a:off x="4959400" y="2349375"/>
              <a:ext cx="85550" cy="190775"/>
            </a:xfrm>
            <a:custGeom>
              <a:avLst/>
              <a:gdLst/>
              <a:ahLst/>
              <a:cxnLst/>
              <a:rect l="l" t="t" r="r" b="b"/>
              <a:pathLst>
                <a:path w="3422" h="7631" extrusionOk="0">
                  <a:moveTo>
                    <a:pt x="1610" y="1"/>
                  </a:moveTo>
                  <a:cubicBezTo>
                    <a:pt x="1100" y="1"/>
                    <a:pt x="592" y="365"/>
                    <a:pt x="329" y="828"/>
                  </a:cubicBezTo>
                  <a:cubicBezTo>
                    <a:pt x="1" y="1408"/>
                    <a:pt x="1" y="2104"/>
                    <a:pt x="39" y="2761"/>
                  </a:cubicBezTo>
                  <a:cubicBezTo>
                    <a:pt x="78" y="3514"/>
                    <a:pt x="233" y="4345"/>
                    <a:pt x="812" y="4848"/>
                  </a:cubicBezTo>
                  <a:cubicBezTo>
                    <a:pt x="600" y="4345"/>
                    <a:pt x="677" y="3765"/>
                    <a:pt x="1025" y="3340"/>
                  </a:cubicBezTo>
                  <a:cubicBezTo>
                    <a:pt x="1102" y="4055"/>
                    <a:pt x="1411" y="4751"/>
                    <a:pt x="1624" y="5466"/>
                  </a:cubicBezTo>
                  <a:cubicBezTo>
                    <a:pt x="1856" y="6162"/>
                    <a:pt x="1972" y="6954"/>
                    <a:pt x="1701" y="7630"/>
                  </a:cubicBezTo>
                  <a:cubicBezTo>
                    <a:pt x="2165" y="7282"/>
                    <a:pt x="2494" y="6761"/>
                    <a:pt x="2629" y="6181"/>
                  </a:cubicBezTo>
                  <a:cubicBezTo>
                    <a:pt x="2723" y="5709"/>
                    <a:pt x="2779" y="5236"/>
                    <a:pt x="2786" y="4754"/>
                  </a:cubicBezTo>
                  <a:lnTo>
                    <a:pt x="2786" y="4754"/>
                  </a:lnTo>
                  <a:cubicBezTo>
                    <a:pt x="2816" y="4854"/>
                    <a:pt x="2873" y="4947"/>
                    <a:pt x="2957" y="5022"/>
                  </a:cubicBezTo>
                  <a:cubicBezTo>
                    <a:pt x="3382" y="3669"/>
                    <a:pt x="3421" y="2239"/>
                    <a:pt x="3073" y="867"/>
                  </a:cubicBezTo>
                  <a:cubicBezTo>
                    <a:pt x="3015" y="635"/>
                    <a:pt x="2919" y="422"/>
                    <a:pt x="2764" y="248"/>
                  </a:cubicBezTo>
                  <a:cubicBezTo>
                    <a:pt x="2664" y="136"/>
                    <a:pt x="2524" y="72"/>
                    <a:pt x="2380" y="72"/>
                  </a:cubicBezTo>
                  <a:cubicBezTo>
                    <a:pt x="2301" y="72"/>
                    <a:pt x="2221" y="91"/>
                    <a:pt x="2146" y="132"/>
                  </a:cubicBezTo>
                  <a:lnTo>
                    <a:pt x="1991" y="74"/>
                  </a:lnTo>
                  <a:cubicBezTo>
                    <a:pt x="1867" y="24"/>
                    <a:pt x="1738" y="1"/>
                    <a:pt x="16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429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grpSp>
        <p:nvGrpSpPr>
          <p:cNvPr id="2608" name="Google Shape;2608;p73"/>
          <p:cNvGrpSpPr/>
          <p:nvPr/>
        </p:nvGrpSpPr>
        <p:grpSpPr>
          <a:xfrm>
            <a:off x="7761709" y="4231833"/>
            <a:ext cx="1322681" cy="876948"/>
            <a:chOff x="5875825" y="1610200"/>
            <a:chExt cx="1352850" cy="896950"/>
          </a:xfrm>
        </p:grpSpPr>
        <p:sp>
          <p:nvSpPr>
            <p:cNvPr id="2609" name="Google Shape;2609;p73"/>
            <p:cNvSpPr/>
            <p:nvPr/>
          </p:nvSpPr>
          <p:spPr>
            <a:xfrm>
              <a:off x="6061625" y="1610200"/>
              <a:ext cx="987125" cy="622825"/>
            </a:xfrm>
            <a:custGeom>
              <a:avLst/>
              <a:gdLst/>
              <a:ahLst/>
              <a:cxnLst/>
              <a:rect l="l" t="t" r="r" b="b"/>
              <a:pathLst>
                <a:path w="39485" h="24913" extrusionOk="0">
                  <a:moveTo>
                    <a:pt x="1" y="0"/>
                  </a:moveTo>
                  <a:lnTo>
                    <a:pt x="1" y="11076"/>
                  </a:lnTo>
                  <a:lnTo>
                    <a:pt x="1" y="22885"/>
                  </a:lnTo>
                  <a:lnTo>
                    <a:pt x="1" y="24912"/>
                  </a:lnTo>
                  <a:lnTo>
                    <a:pt x="39484" y="24912"/>
                  </a:lnTo>
                  <a:lnTo>
                    <a:pt x="39484" y="13955"/>
                  </a:lnTo>
                  <a:lnTo>
                    <a:pt x="36546" y="11076"/>
                  </a:lnTo>
                  <a:lnTo>
                    <a:pt x="21535" y="11076"/>
                  </a:lnTo>
                  <a:lnTo>
                    <a:pt x="177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3"/>
            <p:cNvSpPr/>
            <p:nvPr/>
          </p:nvSpPr>
          <p:spPr>
            <a:xfrm>
              <a:off x="5908150" y="1967125"/>
              <a:ext cx="561125" cy="539800"/>
            </a:xfrm>
            <a:custGeom>
              <a:avLst/>
              <a:gdLst/>
              <a:ahLst/>
              <a:cxnLst/>
              <a:rect l="l" t="t" r="r" b="b"/>
              <a:pathLst>
                <a:path w="22445" h="21592" extrusionOk="0">
                  <a:moveTo>
                    <a:pt x="10782" y="1"/>
                  </a:moveTo>
                  <a:cubicBezTo>
                    <a:pt x="4847" y="1"/>
                    <a:pt x="0" y="4848"/>
                    <a:pt x="0" y="10812"/>
                  </a:cubicBezTo>
                  <a:cubicBezTo>
                    <a:pt x="0" y="15159"/>
                    <a:pt x="2644" y="19096"/>
                    <a:pt x="6669" y="20771"/>
                  </a:cubicBezTo>
                  <a:cubicBezTo>
                    <a:pt x="7997" y="21323"/>
                    <a:pt x="9392" y="21591"/>
                    <a:pt x="10777" y="21591"/>
                  </a:cubicBezTo>
                  <a:cubicBezTo>
                    <a:pt x="13587" y="21591"/>
                    <a:pt x="16353" y="20487"/>
                    <a:pt x="18420" y="18420"/>
                  </a:cubicBezTo>
                  <a:cubicBezTo>
                    <a:pt x="21504" y="15336"/>
                    <a:pt x="22444" y="10694"/>
                    <a:pt x="20770" y="6669"/>
                  </a:cubicBezTo>
                  <a:cubicBezTo>
                    <a:pt x="19095" y="2645"/>
                    <a:pt x="15159" y="1"/>
                    <a:pt x="10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3"/>
            <p:cNvSpPr/>
            <p:nvPr/>
          </p:nvSpPr>
          <p:spPr>
            <a:xfrm>
              <a:off x="6049875" y="2108875"/>
              <a:ext cx="298950" cy="256375"/>
            </a:xfrm>
            <a:custGeom>
              <a:avLst/>
              <a:gdLst/>
              <a:ahLst/>
              <a:cxnLst/>
              <a:rect l="l" t="t" r="r" b="b"/>
              <a:pathLst>
                <a:path w="11958" h="10255" extrusionOk="0">
                  <a:moveTo>
                    <a:pt x="5113" y="1"/>
                  </a:moveTo>
                  <a:cubicBezTo>
                    <a:pt x="2292" y="1"/>
                    <a:pt x="1" y="2292"/>
                    <a:pt x="1" y="5142"/>
                  </a:cubicBezTo>
                  <a:cubicBezTo>
                    <a:pt x="1" y="8223"/>
                    <a:pt x="2529" y="10255"/>
                    <a:pt x="5166" y="10255"/>
                  </a:cubicBezTo>
                  <a:cubicBezTo>
                    <a:pt x="6426" y="10255"/>
                    <a:pt x="7710" y="9791"/>
                    <a:pt x="8755" y="8755"/>
                  </a:cubicBezTo>
                  <a:cubicBezTo>
                    <a:pt x="11958" y="5524"/>
                    <a:pt x="9695" y="1"/>
                    <a:pt x="5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3"/>
            <p:cNvSpPr/>
            <p:nvPr/>
          </p:nvSpPr>
          <p:spPr>
            <a:xfrm>
              <a:off x="6780650" y="2122825"/>
              <a:ext cx="448025" cy="384325"/>
            </a:xfrm>
            <a:custGeom>
              <a:avLst/>
              <a:gdLst/>
              <a:ahLst/>
              <a:cxnLst/>
              <a:rect l="l" t="t" r="r" b="b"/>
              <a:pathLst>
                <a:path w="17921" h="15373" extrusionOk="0">
                  <a:moveTo>
                    <a:pt x="7668" y="1"/>
                  </a:moveTo>
                  <a:cubicBezTo>
                    <a:pt x="3438" y="1"/>
                    <a:pt x="0" y="3438"/>
                    <a:pt x="0" y="7698"/>
                  </a:cubicBezTo>
                  <a:cubicBezTo>
                    <a:pt x="0" y="12308"/>
                    <a:pt x="3778" y="15373"/>
                    <a:pt x="7723" y="15373"/>
                  </a:cubicBezTo>
                  <a:cubicBezTo>
                    <a:pt x="9609" y="15373"/>
                    <a:pt x="11534" y="14671"/>
                    <a:pt x="13103" y="13103"/>
                  </a:cubicBezTo>
                  <a:cubicBezTo>
                    <a:pt x="17921" y="8285"/>
                    <a:pt x="14513" y="1"/>
                    <a:pt x="7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3"/>
            <p:cNvSpPr/>
            <p:nvPr/>
          </p:nvSpPr>
          <p:spPr>
            <a:xfrm>
              <a:off x="6881275" y="2224175"/>
              <a:ext cx="213000" cy="181875"/>
            </a:xfrm>
            <a:custGeom>
              <a:avLst/>
              <a:gdLst/>
              <a:ahLst/>
              <a:cxnLst/>
              <a:rect l="l" t="t" r="r" b="b"/>
              <a:pathLst>
                <a:path w="8520" h="7275" extrusionOk="0">
                  <a:moveTo>
                    <a:pt x="3643" y="1"/>
                  </a:moveTo>
                  <a:cubicBezTo>
                    <a:pt x="1645" y="1"/>
                    <a:pt x="0" y="1617"/>
                    <a:pt x="0" y="3644"/>
                  </a:cubicBezTo>
                  <a:cubicBezTo>
                    <a:pt x="0" y="5828"/>
                    <a:pt x="1786" y="7274"/>
                    <a:pt x="3659" y="7274"/>
                  </a:cubicBezTo>
                  <a:cubicBezTo>
                    <a:pt x="4558" y="7274"/>
                    <a:pt x="5476" y="6942"/>
                    <a:pt x="6228" y="6199"/>
                  </a:cubicBezTo>
                  <a:cubicBezTo>
                    <a:pt x="8520" y="3908"/>
                    <a:pt x="6904" y="1"/>
                    <a:pt x="3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3"/>
            <p:cNvSpPr/>
            <p:nvPr/>
          </p:nvSpPr>
          <p:spPr>
            <a:xfrm>
              <a:off x="6310600" y="1656450"/>
              <a:ext cx="244600" cy="244600"/>
            </a:xfrm>
            <a:custGeom>
              <a:avLst/>
              <a:gdLst/>
              <a:ahLst/>
              <a:cxnLst/>
              <a:rect l="l" t="t" r="r" b="b"/>
              <a:pathLst>
                <a:path w="9784" h="9784" extrusionOk="0">
                  <a:moveTo>
                    <a:pt x="1" y="1"/>
                  </a:moveTo>
                  <a:lnTo>
                    <a:pt x="1" y="9784"/>
                  </a:lnTo>
                  <a:lnTo>
                    <a:pt x="9784" y="9784"/>
                  </a:lnTo>
                  <a:lnTo>
                    <a:pt x="67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3"/>
            <p:cNvSpPr/>
            <p:nvPr/>
          </p:nvSpPr>
          <p:spPr>
            <a:xfrm>
              <a:off x="6119650" y="1656450"/>
              <a:ext cx="160150" cy="244600"/>
            </a:xfrm>
            <a:custGeom>
              <a:avLst/>
              <a:gdLst/>
              <a:ahLst/>
              <a:cxnLst/>
              <a:rect l="l" t="t" r="r" b="b"/>
              <a:pathLst>
                <a:path w="6406" h="9784" extrusionOk="0">
                  <a:moveTo>
                    <a:pt x="1" y="1"/>
                  </a:moveTo>
                  <a:lnTo>
                    <a:pt x="1" y="9784"/>
                  </a:lnTo>
                  <a:lnTo>
                    <a:pt x="6405" y="9784"/>
                  </a:lnTo>
                  <a:lnTo>
                    <a:pt x="6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3"/>
            <p:cNvSpPr/>
            <p:nvPr/>
          </p:nvSpPr>
          <p:spPr>
            <a:xfrm>
              <a:off x="6795350" y="1826125"/>
              <a:ext cx="97700" cy="60975"/>
            </a:xfrm>
            <a:custGeom>
              <a:avLst/>
              <a:gdLst/>
              <a:ahLst/>
              <a:cxnLst/>
              <a:rect l="l" t="t" r="r" b="b"/>
              <a:pathLst>
                <a:path w="3908" h="2439" extrusionOk="0">
                  <a:moveTo>
                    <a:pt x="0" y="0"/>
                  </a:moveTo>
                  <a:lnTo>
                    <a:pt x="0" y="2439"/>
                  </a:lnTo>
                  <a:lnTo>
                    <a:pt x="3907" y="2439"/>
                  </a:lnTo>
                  <a:lnTo>
                    <a:pt x="39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3"/>
            <p:cNvSpPr/>
            <p:nvPr/>
          </p:nvSpPr>
          <p:spPr>
            <a:xfrm>
              <a:off x="6830600" y="1656450"/>
              <a:ext cx="27925" cy="185850"/>
            </a:xfrm>
            <a:custGeom>
              <a:avLst/>
              <a:gdLst/>
              <a:ahLst/>
              <a:cxnLst/>
              <a:rect l="l" t="t" r="r" b="b"/>
              <a:pathLst>
                <a:path w="1117" h="7434" extrusionOk="0">
                  <a:moveTo>
                    <a:pt x="0" y="1"/>
                  </a:moveTo>
                  <a:lnTo>
                    <a:pt x="0" y="7433"/>
                  </a:lnTo>
                  <a:lnTo>
                    <a:pt x="1116" y="7433"/>
                  </a:lnTo>
                  <a:lnTo>
                    <a:pt x="1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3"/>
            <p:cNvSpPr/>
            <p:nvPr/>
          </p:nvSpPr>
          <p:spPr>
            <a:xfrm>
              <a:off x="5875825" y="1948775"/>
              <a:ext cx="630175" cy="135150"/>
            </a:xfrm>
            <a:custGeom>
              <a:avLst/>
              <a:gdLst/>
              <a:ahLst/>
              <a:cxnLst/>
              <a:rect l="l" t="t" r="r" b="b"/>
              <a:pathLst>
                <a:path w="25207" h="5406" extrusionOk="0">
                  <a:moveTo>
                    <a:pt x="3320" y="0"/>
                  </a:moveTo>
                  <a:lnTo>
                    <a:pt x="0" y="3614"/>
                  </a:lnTo>
                  <a:lnTo>
                    <a:pt x="1087" y="4613"/>
                  </a:lnTo>
                  <a:lnTo>
                    <a:pt x="3966" y="1498"/>
                  </a:lnTo>
                  <a:lnTo>
                    <a:pt x="19566" y="1498"/>
                  </a:lnTo>
                  <a:lnTo>
                    <a:pt x="22504" y="5406"/>
                  </a:lnTo>
                  <a:lnTo>
                    <a:pt x="25206" y="5406"/>
                  </a:lnTo>
                  <a:lnTo>
                    <a:pt x="25206" y="3937"/>
                  </a:lnTo>
                  <a:lnTo>
                    <a:pt x="23238" y="3937"/>
                  </a:lnTo>
                  <a:lnTo>
                    <a:pt x="20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3"/>
            <p:cNvSpPr/>
            <p:nvPr/>
          </p:nvSpPr>
          <p:spPr>
            <a:xfrm>
              <a:off x="6923875" y="1897350"/>
              <a:ext cx="80800" cy="68325"/>
            </a:xfrm>
            <a:custGeom>
              <a:avLst/>
              <a:gdLst/>
              <a:ahLst/>
              <a:cxnLst/>
              <a:rect l="l" t="t" r="r" b="b"/>
              <a:pathLst>
                <a:path w="3232" h="2733" extrusionOk="0">
                  <a:moveTo>
                    <a:pt x="0" y="1"/>
                  </a:moveTo>
                  <a:lnTo>
                    <a:pt x="2732" y="2733"/>
                  </a:lnTo>
                  <a:lnTo>
                    <a:pt x="3232" y="2733"/>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3"/>
            <p:cNvSpPr/>
            <p:nvPr/>
          </p:nvSpPr>
          <p:spPr>
            <a:xfrm>
              <a:off x="6887150" y="1897350"/>
              <a:ext cx="80075" cy="68325"/>
            </a:xfrm>
            <a:custGeom>
              <a:avLst/>
              <a:gdLst/>
              <a:ahLst/>
              <a:cxnLst/>
              <a:rect l="l" t="t" r="r" b="b"/>
              <a:pathLst>
                <a:path w="3203" h="2733" extrusionOk="0">
                  <a:moveTo>
                    <a:pt x="0" y="1"/>
                  </a:moveTo>
                  <a:lnTo>
                    <a:pt x="2732" y="2733"/>
                  </a:lnTo>
                  <a:lnTo>
                    <a:pt x="320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3"/>
            <p:cNvSpPr/>
            <p:nvPr/>
          </p:nvSpPr>
          <p:spPr>
            <a:xfrm>
              <a:off x="6849675" y="1897350"/>
              <a:ext cx="80825" cy="68325"/>
            </a:xfrm>
            <a:custGeom>
              <a:avLst/>
              <a:gdLst/>
              <a:ahLst/>
              <a:cxnLst/>
              <a:rect l="l" t="t" r="r" b="b"/>
              <a:pathLst>
                <a:path w="3233" h="2733" extrusionOk="0">
                  <a:moveTo>
                    <a:pt x="1" y="1"/>
                  </a:moveTo>
                  <a:lnTo>
                    <a:pt x="2733" y="2733"/>
                  </a:lnTo>
                  <a:lnTo>
                    <a:pt x="323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3"/>
            <p:cNvSpPr/>
            <p:nvPr/>
          </p:nvSpPr>
          <p:spPr>
            <a:xfrm>
              <a:off x="6812225" y="1897350"/>
              <a:ext cx="80825" cy="68325"/>
            </a:xfrm>
            <a:custGeom>
              <a:avLst/>
              <a:gdLst/>
              <a:ahLst/>
              <a:cxnLst/>
              <a:rect l="l" t="t" r="r" b="b"/>
              <a:pathLst>
                <a:path w="3233" h="2733" extrusionOk="0">
                  <a:moveTo>
                    <a:pt x="1" y="1"/>
                  </a:moveTo>
                  <a:lnTo>
                    <a:pt x="2733" y="2733"/>
                  </a:lnTo>
                  <a:lnTo>
                    <a:pt x="323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3"/>
            <p:cNvSpPr/>
            <p:nvPr/>
          </p:nvSpPr>
          <p:spPr>
            <a:xfrm>
              <a:off x="6775500" y="1897350"/>
              <a:ext cx="80825" cy="68325"/>
            </a:xfrm>
            <a:custGeom>
              <a:avLst/>
              <a:gdLst/>
              <a:ahLst/>
              <a:cxnLst/>
              <a:rect l="l" t="t" r="r" b="b"/>
              <a:pathLst>
                <a:path w="3233" h="2733" extrusionOk="0">
                  <a:moveTo>
                    <a:pt x="1" y="1"/>
                  </a:moveTo>
                  <a:lnTo>
                    <a:pt x="2733" y="2733"/>
                  </a:lnTo>
                  <a:lnTo>
                    <a:pt x="3232" y="2733"/>
                  </a:lnTo>
                  <a:lnTo>
                    <a:pt x="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73"/>
          <p:cNvGrpSpPr/>
          <p:nvPr/>
        </p:nvGrpSpPr>
        <p:grpSpPr>
          <a:xfrm>
            <a:off x="2113104" y="4425725"/>
            <a:ext cx="1616423" cy="592410"/>
            <a:chOff x="5046670" y="3208808"/>
            <a:chExt cx="1120415" cy="410597"/>
          </a:xfrm>
        </p:grpSpPr>
        <p:grpSp>
          <p:nvGrpSpPr>
            <p:cNvPr id="2625" name="Google Shape;2625;p73"/>
            <p:cNvGrpSpPr/>
            <p:nvPr/>
          </p:nvGrpSpPr>
          <p:grpSpPr>
            <a:xfrm flipH="1">
              <a:off x="5811603" y="3321460"/>
              <a:ext cx="82906" cy="185771"/>
              <a:chOff x="3004175" y="2722350"/>
              <a:chExt cx="195950" cy="439175"/>
            </a:xfrm>
          </p:grpSpPr>
          <p:sp>
            <p:nvSpPr>
              <p:cNvPr id="2626" name="Google Shape;2626;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3" name="Google Shape;2633;p73"/>
            <p:cNvGrpSpPr/>
            <p:nvPr/>
          </p:nvGrpSpPr>
          <p:grpSpPr>
            <a:xfrm rot="3041596" flipH="1">
              <a:off x="5625845" y="3373209"/>
              <a:ext cx="96168" cy="82240"/>
              <a:chOff x="5928149" y="3267314"/>
              <a:chExt cx="96164" cy="82236"/>
            </a:xfrm>
          </p:grpSpPr>
          <p:sp>
            <p:nvSpPr>
              <p:cNvPr id="2634" name="Google Shape;2634;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73"/>
            <p:cNvGrpSpPr/>
            <p:nvPr/>
          </p:nvGrpSpPr>
          <p:grpSpPr>
            <a:xfrm rot="-2700000">
              <a:off x="5946361" y="3473182"/>
              <a:ext cx="96163" cy="82235"/>
              <a:chOff x="5928149" y="3267314"/>
              <a:chExt cx="96164" cy="82236"/>
            </a:xfrm>
          </p:grpSpPr>
          <p:sp>
            <p:nvSpPr>
              <p:cNvPr id="2637" name="Google Shape;2637;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9" name="Google Shape;2639;p73"/>
            <p:cNvGrpSpPr/>
            <p:nvPr/>
          </p:nvGrpSpPr>
          <p:grpSpPr>
            <a:xfrm>
              <a:off x="5222364" y="3208808"/>
              <a:ext cx="145434" cy="325956"/>
              <a:chOff x="3004175" y="2722350"/>
              <a:chExt cx="195950" cy="439175"/>
            </a:xfrm>
          </p:grpSpPr>
          <p:sp>
            <p:nvSpPr>
              <p:cNvPr id="2640" name="Google Shape;2640;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7" name="Google Shape;2647;p73"/>
            <p:cNvGrpSpPr/>
            <p:nvPr/>
          </p:nvGrpSpPr>
          <p:grpSpPr>
            <a:xfrm>
              <a:off x="5462380" y="3302316"/>
              <a:ext cx="96358" cy="191149"/>
              <a:chOff x="3213925" y="2904475"/>
              <a:chExt cx="173650" cy="344475"/>
            </a:xfrm>
          </p:grpSpPr>
          <p:sp>
            <p:nvSpPr>
              <p:cNvPr id="2648" name="Google Shape;2648;p73"/>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3"/>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3"/>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3"/>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3"/>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3"/>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3"/>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5" name="Google Shape;2655;p73"/>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6" name="Google Shape;2656;p73"/>
          <p:cNvGrpSpPr/>
          <p:nvPr/>
        </p:nvGrpSpPr>
        <p:grpSpPr>
          <a:xfrm>
            <a:off x="3455135" y="4538627"/>
            <a:ext cx="1240412" cy="454613"/>
            <a:chOff x="5046670" y="3208808"/>
            <a:chExt cx="1120415" cy="410597"/>
          </a:xfrm>
        </p:grpSpPr>
        <p:grpSp>
          <p:nvGrpSpPr>
            <p:cNvPr id="2657" name="Google Shape;2657;p73"/>
            <p:cNvGrpSpPr/>
            <p:nvPr/>
          </p:nvGrpSpPr>
          <p:grpSpPr>
            <a:xfrm flipH="1">
              <a:off x="5811603" y="3321460"/>
              <a:ext cx="82906" cy="185771"/>
              <a:chOff x="3004175" y="2722350"/>
              <a:chExt cx="195950" cy="439175"/>
            </a:xfrm>
          </p:grpSpPr>
          <p:sp>
            <p:nvSpPr>
              <p:cNvPr id="2658" name="Google Shape;2658;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73"/>
            <p:cNvGrpSpPr/>
            <p:nvPr/>
          </p:nvGrpSpPr>
          <p:grpSpPr>
            <a:xfrm rot="3041596" flipH="1">
              <a:off x="5625845" y="3373209"/>
              <a:ext cx="96168" cy="82240"/>
              <a:chOff x="5928149" y="3267314"/>
              <a:chExt cx="96164" cy="82236"/>
            </a:xfrm>
          </p:grpSpPr>
          <p:sp>
            <p:nvSpPr>
              <p:cNvPr id="2666" name="Google Shape;2666;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73"/>
            <p:cNvGrpSpPr/>
            <p:nvPr/>
          </p:nvGrpSpPr>
          <p:grpSpPr>
            <a:xfrm rot="-2700000">
              <a:off x="5946361" y="3473182"/>
              <a:ext cx="96163" cy="82235"/>
              <a:chOff x="5928149" y="3267314"/>
              <a:chExt cx="96164" cy="82236"/>
            </a:xfrm>
          </p:grpSpPr>
          <p:sp>
            <p:nvSpPr>
              <p:cNvPr id="2669" name="Google Shape;2669;p73"/>
              <p:cNvSpPr/>
              <p:nvPr/>
            </p:nvSpPr>
            <p:spPr>
              <a:xfrm>
                <a:off x="5961138" y="3267314"/>
                <a:ext cx="63175" cy="68960"/>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3"/>
              <p:cNvSpPr/>
              <p:nvPr/>
            </p:nvSpPr>
            <p:spPr>
              <a:xfrm>
                <a:off x="5928149" y="3308432"/>
                <a:ext cx="72359" cy="41118"/>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73"/>
            <p:cNvGrpSpPr/>
            <p:nvPr/>
          </p:nvGrpSpPr>
          <p:grpSpPr>
            <a:xfrm>
              <a:off x="5222364" y="3208808"/>
              <a:ext cx="145434" cy="325956"/>
              <a:chOff x="3004175" y="2722350"/>
              <a:chExt cx="195950" cy="439175"/>
            </a:xfrm>
          </p:grpSpPr>
          <p:sp>
            <p:nvSpPr>
              <p:cNvPr id="2672" name="Google Shape;2672;p73"/>
              <p:cNvSpPr/>
              <p:nvPr/>
            </p:nvSpPr>
            <p:spPr>
              <a:xfrm>
                <a:off x="3076150" y="2722350"/>
                <a:ext cx="116075" cy="348875"/>
              </a:xfrm>
              <a:custGeom>
                <a:avLst/>
                <a:gdLst/>
                <a:ahLst/>
                <a:cxnLst/>
                <a:rect l="l" t="t" r="r" b="b"/>
                <a:pathLst>
                  <a:path w="4643" h="13955" extrusionOk="0">
                    <a:moveTo>
                      <a:pt x="3027" y="0"/>
                    </a:moveTo>
                    <a:lnTo>
                      <a:pt x="3027" y="0"/>
                    </a:lnTo>
                    <a:cubicBezTo>
                      <a:pt x="1088" y="2115"/>
                      <a:pt x="1" y="4789"/>
                      <a:pt x="30" y="7315"/>
                    </a:cubicBezTo>
                    <a:cubicBezTo>
                      <a:pt x="89" y="9871"/>
                      <a:pt x="1264" y="12251"/>
                      <a:pt x="3262" y="13808"/>
                    </a:cubicBezTo>
                    <a:lnTo>
                      <a:pt x="3350" y="13955"/>
                    </a:lnTo>
                    <a:cubicBezTo>
                      <a:pt x="4290" y="11986"/>
                      <a:pt x="4642" y="9812"/>
                      <a:pt x="4407" y="7668"/>
                    </a:cubicBezTo>
                    <a:cubicBezTo>
                      <a:pt x="4055" y="5083"/>
                      <a:pt x="2733" y="2674"/>
                      <a:pt x="3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3"/>
              <p:cNvSpPr/>
              <p:nvPr/>
            </p:nvSpPr>
            <p:spPr>
              <a:xfrm>
                <a:off x="3004175" y="2950750"/>
                <a:ext cx="130025" cy="168700"/>
              </a:xfrm>
              <a:custGeom>
                <a:avLst/>
                <a:gdLst/>
                <a:ahLst/>
                <a:cxnLst/>
                <a:rect l="l" t="t" r="r" b="b"/>
                <a:pathLst>
                  <a:path w="5201" h="6748" extrusionOk="0">
                    <a:moveTo>
                      <a:pt x="353" y="1"/>
                    </a:moveTo>
                    <a:lnTo>
                      <a:pt x="353" y="1"/>
                    </a:lnTo>
                    <a:cubicBezTo>
                      <a:pt x="1" y="1469"/>
                      <a:pt x="530" y="2880"/>
                      <a:pt x="1146" y="4143"/>
                    </a:cubicBezTo>
                    <a:cubicBezTo>
                      <a:pt x="1470" y="4907"/>
                      <a:pt x="1940" y="5553"/>
                      <a:pt x="2527" y="6111"/>
                    </a:cubicBezTo>
                    <a:cubicBezTo>
                      <a:pt x="3053" y="6527"/>
                      <a:pt x="3693" y="6747"/>
                      <a:pt x="4349" y="6747"/>
                    </a:cubicBezTo>
                    <a:cubicBezTo>
                      <a:pt x="4574" y="6747"/>
                      <a:pt x="4800" y="6722"/>
                      <a:pt x="5024" y="6669"/>
                    </a:cubicBezTo>
                    <a:lnTo>
                      <a:pt x="5112" y="6493"/>
                    </a:lnTo>
                    <a:cubicBezTo>
                      <a:pt x="5201" y="5759"/>
                      <a:pt x="4966" y="5024"/>
                      <a:pt x="4525" y="4437"/>
                    </a:cubicBezTo>
                    <a:cubicBezTo>
                      <a:pt x="3996" y="3790"/>
                      <a:pt x="3203" y="3379"/>
                      <a:pt x="2527" y="2850"/>
                    </a:cubicBezTo>
                    <a:cubicBezTo>
                      <a:pt x="1558" y="2116"/>
                      <a:pt x="794" y="1117"/>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3"/>
              <p:cNvSpPr/>
              <p:nvPr/>
            </p:nvSpPr>
            <p:spPr>
              <a:xfrm>
                <a:off x="3051775" y="3051925"/>
                <a:ext cx="148225" cy="107525"/>
              </a:xfrm>
              <a:custGeom>
                <a:avLst/>
                <a:gdLst/>
                <a:ahLst/>
                <a:cxnLst/>
                <a:rect l="l" t="t" r="r" b="b"/>
                <a:pathLst>
                  <a:path w="5929" h="4301" extrusionOk="0">
                    <a:moveTo>
                      <a:pt x="339" y="0"/>
                    </a:moveTo>
                    <a:cubicBezTo>
                      <a:pt x="153" y="0"/>
                      <a:pt x="1" y="224"/>
                      <a:pt x="183" y="360"/>
                    </a:cubicBezTo>
                    <a:cubicBezTo>
                      <a:pt x="1857" y="1770"/>
                      <a:pt x="3649" y="3092"/>
                      <a:pt x="5500" y="4267"/>
                    </a:cubicBezTo>
                    <a:cubicBezTo>
                      <a:pt x="5536" y="4290"/>
                      <a:pt x="5573" y="4300"/>
                      <a:pt x="5608" y="4300"/>
                    </a:cubicBezTo>
                    <a:cubicBezTo>
                      <a:pt x="5796" y="4300"/>
                      <a:pt x="5929" y="4005"/>
                      <a:pt x="5706" y="3856"/>
                    </a:cubicBezTo>
                    <a:cubicBezTo>
                      <a:pt x="3884" y="2710"/>
                      <a:pt x="2151" y="1447"/>
                      <a:pt x="506" y="66"/>
                    </a:cubicBezTo>
                    <a:cubicBezTo>
                      <a:pt x="452" y="20"/>
                      <a:pt x="394"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3"/>
              <p:cNvSpPr/>
              <p:nvPr/>
            </p:nvSpPr>
            <p:spPr>
              <a:xfrm>
                <a:off x="3115825" y="2829950"/>
                <a:ext cx="84300" cy="331575"/>
              </a:xfrm>
              <a:custGeom>
                <a:avLst/>
                <a:gdLst/>
                <a:ahLst/>
                <a:cxnLst/>
                <a:rect l="l" t="t" r="r" b="b"/>
                <a:pathLst>
                  <a:path w="3372" h="13263" extrusionOk="0">
                    <a:moveTo>
                      <a:pt x="624" y="0"/>
                    </a:moveTo>
                    <a:cubicBezTo>
                      <a:pt x="514" y="0"/>
                      <a:pt x="397" y="73"/>
                      <a:pt x="382" y="220"/>
                    </a:cubicBezTo>
                    <a:cubicBezTo>
                      <a:pt x="0" y="4686"/>
                      <a:pt x="852" y="9151"/>
                      <a:pt x="2879" y="13146"/>
                    </a:cubicBezTo>
                    <a:cubicBezTo>
                      <a:pt x="2925" y="13228"/>
                      <a:pt x="2993" y="13262"/>
                      <a:pt x="3062" y="13262"/>
                    </a:cubicBezTo>
                    <a:cubicBezTo>
                      <a:pt x="3215" y="13262"/>
                      <a:pt x="3371" y="13094"/>
                      <a:pt x="3290" y="12911"/>
                    </a:cubicBezTo>
                    <a:cubicBezTo>
                      <a:pt x="1293" y="9004"/>
                      <a:pt x="441" y="4598"/>
                      <a:pt x="823" y="220"/>
                    </a:cubicBezTo>
                    <a:cubicBezTo>
                      <a:pt x="837" y="73"/>
                      <a:pt x="735"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3"/>
              <p:cNvSpPr/>
              <p:nvPr/>
            </p:nvSpPr>
            <p:spPr>
              <a:xfrm>
                <a:off x="3127575" y="2898625"/>
                <a:ext cx="33150" cy="55975"/>
              </a:xfrm>
              <a:custGeom>
                <a:avLst/>
                <a:gdLst/>
                <a:ahLst/>
                <a:cxnLst/>
                <a:rect l="l" t="t" r="r" b="b"/>
                <a:pathLst>
                  <a:path w="1326" h="2239" extrusionOk="0">
                    <a:moveTo>
                      <a:pt x="1013" y="1"/>
                    </a:moveTo>
                    <a:cubicBezTo>
                      <a:pt x="941" y="1"/>
                      <a:pt x="869" y="34"/>
                      <a:pt x="823" y="117"/>
                    </a:cubicBezTo>
                    <a:cubicBezTo>
                      <a:pt x="470" y="676"/>
                      <a:pt x="206" y="1292"/>
                      <a:pt x="30" y="1939"/>
                    </a:cubicBezTo>
                    <a:cubicBezTo>
                      <a:pt x="0" y="2056"/>
                      <a:pt x="88" y="2174"/>
                      <a:pt x="206" y="2233"/>
                    </a:cubicBezTo>
                    <a:cubicBezTo>
                      <a:pt x="221" y="2236"/>
                      <a:pt x="237" y="2238"/>
                      <a:pt x="252" y="2238"/>
                    </a:cubicBezTo>
                    <a:cubicBezTo>
                      <a:pt x="353" y="2238"/>
                      <a:pt x="445" y="2158"/>
                      <a:pt x="470" y="2056"/>
                    </a:cubicBezTo>
                    <a:cubicBezTo>
                      <a:pt x="617" y="1439"/>
                      <a:pt x="881" y="881"/>
                      <a:pt x="1205" y="323"/>
                    </a:cubicBezTo>
                    <a:cubicBezTo>
                      <a:pt x="1326" y="162"/>
                      <a:pt x="1170"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3"/>
              <p:cNvSpPr/>
              <p:nvPr/>
            </p:nvSpPr>
            <p:spPr>
              <a:xfrm>
                <a:off x="3132825" y="2948700"/>
                <a:ext cx="32950" cy="59375"/>
              </a:xfrm>
              <a:custGeom>
                <a:avLst/>
                <a:gdLst/>
                <a:ahLst/>
                <a:cxnLst/>
                <a:rect l="l" t="t" r="r" b="b"/>
                <a:pathLst>
                  <a:path w="1318" h="2375" extrusionOk="0">
                    <a:moveTo>
                      <a:pt x="1087" y="0"/>
                    </a:moveTo>
                    <a:cubicBezTo>
                      <a:pt x="1008" y="0"/>
                      <a:pt x="919" y="48"/>
                      <a:pt x="877" y="112"/>
                    </a:cubicBezTo>
                    <a:cubicBezTo>
                      <a:pt x="554" y="758"/>
                      <a:pt x="290" y="1405"/>
                      <a:pt x="55" y="2080"/>
                    </a:cubicBezTo>
                    <a:cubicBezTo>
                      <a:pt x="0" y="2261"/>
                      <a:pt x="146" y="2374"/>
                      <a:pt x="286" y="2374"/>
                    </a:cubicBezTo>
                    <a:cubicBezTo>
                      <a:pt x="374" y="2374"/>
                      <a:pt x="461" y="2329"/>
                      <a:pt x="495" y="2227"/>
                    </a:cubicBezTo>
                    <a:cubicBezTo>
                      <a:pt x="701" y="1581"/>
                      <a:pt x="965" y="935"/>
                      <a:pt x="1259" y="347"/>
                    </a:cubicBezTo>
                    <a:cubicBezTo>
                      <a:pt x="1318" y="230"/>
                      <a:pt x="1288" y="112"/>
                      <a:pt x="1171" y="24"/>
                    </a:cubicBezTo>
                    <a:cubicBezTo>
                      <a:pt x="1146" y="7"/>
                      <a:pt x="1117"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3"/>
              <p:cNvSpPr/>
              <p:nvPr/>
            </p:nvSpPr>
            <p:spPr>
              <a:xfrm>
                <a:off x="3098200" y="2931075"/>
                <a:ext cx="39975" cy="43375"/>
              </a:xfrm>
              <a:custGeom>
                <a:avLst/>
                <a:gdLst/>
                <a:ahLst/>
                <a:cxnLst/>
                <a:rect l="l" t="t" r="r" b="b"/>
                <a:pathLst>
                  <a:path w="1599" h="1735" extrusionOk="0">
                    <a:moveTo>
                      <a:pt x="231" y="0"/>
                    </a:moveTo>
                    <a:cubicBezTo>
                      <a:pt x="201" y="0"/>
                      <a:pt x="172" y="7"/>
                      <a:pt x="147" y="24"/>
                    </a:cubicBezTo>
                    <a:cubicBezTo>
                      <a:pt x="29" y="112"/>
                      <a:pt x="0" y="229"/>
                      <a:pt x="59" y="347"/>
                    </a:cubicBezTo>
                    <a:cubicBezTo>
                      <a:pt x="353" y="817"/>
                      <a:pt x="705" y="1258"/>
                      <a:pt x="1116" y="1669"/>
                    </a:cubicBezTo>
                    <a:cubicBezTo>
                      <a:pt x="1163" y="1715"/>
                      <a:pt x="1215" y="1735"/>
                      <a:pt x="1266" y="1735"/>
                    </a:cubicBezTo>
                    <a:cubicBezTo>
                      <a:pt x="1441" y="1735"/>
                      <a:pt x="1599" y="1505"/>
                      <a:pt x="1440" y="1346"/>
                    </a:cubicBezTo>
                    <a:lnTo>
                      <a:pt x="1410" y="1346"/>
                    </a:lnTo>
                    <a:cubicBezTo>
                      <a:pt x="1234" y="1140"/>
                      <a:pt x="1058" y="935"/>
                      <a:pt x="881" y="729"/>
                    </a:cubicBezTo>
                    <a:lnTo>
                      <a:pt x="823" y="670"/>
                    </a:lnTo>
                    <a:lnTo>
                      <a:pt x="793" y="611"/>
                    </a:lnTo>
                    <a:cubicBezTo>
                      <a:pt x="764" y="582"/>
                      <a:pt x="705" y="523"/>
                      <a:pt x="676" y="464"/>
                    </a:cubicBezTo>
                    <a:cubicBezTo>
                      <a:pt x="646" y="406"/>
                      <a:pt x="529" y="229"/>
                      <a:pt x="441" y="112"/>
                    </a:cubicBezTo>
                    <a:cubicBezTo>
                      <a:pt x="398" y="48"/>
                      <a:pt x="31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9" name="Google Shape;2679;p73"/>
            <p:cNvGrpSpPr/>
            <p:nvPr/>
          </p:nvGrpSpPr>
          <p:grpSpPr>
            <a:xfrm>
              <a:off x="5462380" y="3302316"/>
              <a:ext cx="96358" cy="191149"/>
              <a:chOff x="3213925" y="2904475"/>
              <a:chExt cx="173650" cy="344475"/>
            </a:xfrm>
          </p:grpSpPr>
          <p:sp>
            <p:nvSpPr>
              <p:cNvPr id="2680" name="Google Shape;2680;p73"/>
              <p:cNvSpPr/>
              <p:nvPr/>
            </p:nvSpPr>
            <p:spPr>
              <a:xfrm>
                <a:off x="3237725" y="2904475"/>
                <a:ext cx="104325" cy="275450"/>
              </a:xfrm>
              <a:custGeom>
                <a:avLst/>
                <a:gdLst/>
                <a:ahLst/>
                <a:cxnLst/>
                <a:rect l="l" t="t" r="r" b="b"/>
                <a:pathLst>
                  <a:path w="4173" h="11018" extrusionOk="0">
                    <a:moveTo>
                      <a:pt x="2116" y="1"/>
                    </a:moveTo>
                    <a:cubicBezTo>
                      <a:pt x="2116" y="2145"/>
                      <a:pt x="853" y="3908"/>
                      <a:pt x="383" y="5935"/>
                    </a:cubicBezTo>
                    <a:cubicBezTo>
                      <a:pt x="1" y="7610"/>
                      <a:pt x="118" y="9372"/>
                      <a:pt x="735" y="11017"/>
                    </a:cubicBezTo>
                    <a:lnTo>
                      <a:pt x="823" y="10900"/>
                    </a:lnTo>
                    <a:cubicBezTo>
                      <a:pt x="2557" y="9872"/>
                      <a:pt x="3702" y="8109"/>
                      <a:pt x="3937" y="6082"/>
                    </a:cubicBezTo>
                    <a:cubicBezTo>
                      <a:pt x="4172" y="4084"/>
                      <a:pt x="3526" y="1852"/>
                      <a:pt x="2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3"/>
              <p:cNvSpPr/>
              <p:nvPr/>
            </p:nvSpPr>
            <p:spPr>
              <a:xfrm>
                <a:off x="3273725" y="3099100"/>
                <a:ext cx="113850" cy="124275"/>
              </a:xfrm>
              <a:custGeom>
                <a:avLst/>
                <a:gdLst/>
                <a:ahLst/>
                <a:cxnLst/>
                <a:rect l="l" t="t" r="r" b="b"/>
                <a:pathLst>
                  <a:path w="4554" h="4971" extrusionOk="0">
                    <a:moveTo>
                      <a:pt x="4378" y="1"/>
                    </a:moveTo>
                    <a:lnTo>
                      <a:pt x="4378" y="1"/>
                    </a:lnTo>
                    <a:cubicBezTo>
                      <a:pt x="3937" y="853"/>
                      <a:pt x="3232" y="1558"/>
                      <a:pt x="2409" y="2028"/>
                    </a:cubicBezTo>
                    <a:cubicBezTo>
                      <a:pt x="1792" y="2380"/>
                      <a:pt x="1117" y="2645"/>
                      <a:pt x="647" y="3115"/>
                    </a:cubicBezTo>
                    <a:cubicBezTo>
                      <a:pt x="235" y="3526"/>
                      <a:pt x="0" y="4084"/>
                      <a:pt x="0" y="4643"/>
                    </a:cubicBezTo>
                    <a:lnTo>
                      <a:pt x="59" y="4819"/>
                    </a:lnTo>
                    <a:cubicBezTo>
                      <a:pt x="321" y="4921"/>
                      <a:pt x="596" y="4971"/>
                      <a:pt x="872" y="4971"/>
                    </a:cubicBezTo>
                    <a:cubicBezTo>
                      <a:pt x="1309" y="4971"/>
                      <a:pt x="1749" y="4847"/>
                      <a:pt x="2145" y="4613"/>
                    </a:cubicBezTo>
                    <a:cubicBezTo>
                      <a:pt x="2644" y="4261"/>
                      <a:pt x="3085" y="3761"/>
                      <a:pt x="3408" y="3203"/>
                    </a:cubicBezTo>
                    <a:cubicBezTo>
                      <a:pt x="3996" y="2263"/>
                      <a:pt x="4554" y="1205"/>
                      <a:pt x="4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3"/>
              <p:cNvSpPr/>
              <p:nvPr/>
            </p:nvSpPr>
            <p:spPr>
              <a:xfrm>
                <a:off x="3214275" y="3173200"/>
                <a:ext cx="130400" cy="74100"/>
              </a:xfrm>
              <a:custGeom>
                <a:avLst/>
                <a:gdLst/>
                <a:ahLst/>
                <a:cxnLst/>
                <a:rect l="l" t="t" r="r" b="b"/>
                <a:pathLst>
                  <a:path w="5216" h="2964" extrusionOk="0">
                    <a:moveTo>
                      <a:pt x="4896" y="0"/>
                    </a:moveTo>
                    <a:cubicBezTo>
                      <a:pt x="4861" y="0"/>
                      <a:pt x="4824" y="10"/>
                      <a:pt x="4787" y="33"/>
                    </a:cubicBezTo>
                    <a:cubicBezTo>
                      <a:pt x="3318" y="973"/>
                      <a:pt x="1791" y="1796"/>
                      <a:pt x="204" y="2560"/>
                    </a:cubicBezTo>
                    <a:cubicBezTo>
                      <a:pt x="0" y="2662"/>
                      <a:pt x="129" y="2964"/>
                      <a:pt x="340" y="2964"/>
                    </a:cubicBezTo>
                    <a:cubicBezTo>
                      <a:pt x="371" y="2964"/>
                      <a:pt x="405" y="2957"/>
                      <a:pt x="439" y="2942"/>
                    </a:cubicBezTo>
                    <a:cubicBezTo>
                      <a:pt x="2026" y="2207"/>
                      <a:pt x="3553" y="1355"/>
                      <a:pt x="4993" y="415"/>
                    </a:cubicBezTo>
                    <a:cubicBezTo>
                      <a:pt x="5216" y="291"/>
                      <a:pt x="5084" y="0"/>
                      <a:pt x="4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3"/>
              <p:cNvSpPr/>
              <p:nvPr/>
            </p:nvSpPr>
            <p:spPr>
              <a:xfrm>
                <a:off x="3213925" y="2990600"/>
                <a:ext cx="89200" cy="258350"/>
              </a:xfrm>
              <a:custGeom>
                <a:avLst/>
                <a:gdLst/>
                <a:ahLst/>
                <a:cxnLst/>
                <a:rect l="l" t="t" r="r" b="b"/>
                <a:pathLst>
                  <a:path w="3568" h="10334" extrusionOk="0">
                    <a:moveTo>
                      <a:pt x="3347" y="0"/>
                    </a:moveTo>
                    <a:cubicBezTo>
                      <a:pt x="3244" y="0"/>
                      <a:pt x="3141" y="66"/>
                      <a:pt x="3127" y="199"/>
                    </a:cubicBezTo>
                    <a:cubicBezTo>
                      <a:pt x="3068" y="3695"/>
                      <a:pt x="2040" y="7102"/>
                      <a:pt x="101" y="10011"/>
                    </a:cubicBezTo>
                    <a:cubicBezTo>
                      <a:pt x="0" y="10172"/>
                      <a:pt x="148" y="10333"/>
                      <a:pt x="308" y="10333"/>
                    </a:cubicBezTo>
                    <a:cubicBezTo>
                      <a:pt x="381" y="10333"/>
                      <a:pt x="457" y="10299"/>
                      <a:pt x="512" y="10216"/>
                    </a:cubicBezTo>
                    <a:cubicBezTo>
                      <a:pt x="2451" y="7249"/>
                      <a:pt x="3538" y="3783"/>
                      <a:pt x="3567" y="199"/>
                    </a:cubicBezTo>
                    <a:cubicBezTo>
                      <a:pt x="3553" y="66"/>
                      <a:pt x="3450" y="0"/>
                      <a:pt x="3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3"/>
              <p:cNvSpPr/>
              <p:nvPr/>
            </p:nvSpPr>
            <p:spPr>
              <a:xfrm>
                <a:off x="3267850" y="3042550"/>
                <a:ext cx="24250" cy="47950"/>
              </a:xfrm>
              <a:custGeom>
                <a:avLst/>
                <a:gdLst/>
                <a:ahLst/>
                <a:cxnLst/>
                <a:rect l="l" t="t" r="r" b="b"/>
                <a:pathLst>
                  <a:path w="970" h="1918" extrusionOk="0">
                    <a:moveTo>
                      <a:pt x="249" y="1"/>
                    </a:moveTo>
                    <a:cubicBezTo>
                      <a:pt x="212" y="1"/>
                      <a:pt x="177" y="11"/>
                      <a:pt x="147" y="30"/>
                    </a:cubicBezTo>
                    <a:cubicBezTo>
                      <a:pt x="30" y="89"/>
                      <a:pt x="0" y="236"/>
                      <a:pt x="59" y="324"/>
                    </a:cubicBezTo>
                    <a:cubicBezTo>
                      <a:pt x="265" y="794"/>
                      <a:pt x="441" y="1264"/>
                      <a:pt x="500" y="1763"/>
                    </a:cubicBezTo>
                    <a:cubicBezTo>
                      <a:pt x="524" y="1861"/>
                      <a:pt x="609" y="1918"/>
                      <a:pt x="704" y="1918"/>
                    </a:cubicBezTo>
                    <a:cubicBezTo>
                      <a:pt x="724" y="1918"/>
                      <a:pt x="744" y="1915"/>
                      <a:pt x="764" y="1910"/>
                    </a:cubicBezTo>
                    <a:cubicBezTo>
                      <a:pt x="882" y="1881"/>
                      <a:pt x="970" y="1763"/>
                      <a:pt x="940" y="1646"/>
                    </a:cubicBezTo>
                    <a:cubicBezTo>
                      <a:pt x="852" y="1117"/>
                      <a:pt x="676" y="588"/>
                      <a:pt x="441" y="118"/>
                    </a:cubicBezTo>
                    <a:cubicBezTo>
                      <a:pt x="402" y="40"/>
                      <a:pt x="323"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3"/>
              <p:cNvSpPr/>
              <p:nvPr/>
            </p:nvSpPr>
            <p:spPr>
              <a:xfrm>
                <a:off x="3258300" y="3081300"/>
                <a:ext cx="25575" cy="51475"/>
              </a:xfrm>
              <a:custGeom>
                <a:avLst/>
                <a:gdLst/>
                <a:ahLst/>
                <a:cxnLst/>
                <a:rect l="l" t="t" r="r" b="b"/>
                <a:pathLst>
                  <a:path w="1023" h="2059" extrusionOk="0">
                    <a:moveTo>
                      <a:pt x="266" y="0"/>
                    </a:moveTo>
                    <a:cubicBezTo>
                      <a:pt x="246" y="0"/>
                      <a:pt x="226" y="3"/>
                      <a:pt x="206" y="8"/>
                    </a:cubicBezTo>
                    <a:cubicBezTo>
                      <a:pt x="88" y="37"/>
                      <a:pt x="0" y="155"/>
                      <a:pt x="59" y="272"/>
                    </a:cubicBezTo>
                    <a:cubicBezTo>
                      <a:pt x="235" y="801"/>
                      <a:pt x="412" y="1330"/>
                      <a:pt x="529" y="1888"/>
                    </a:cubicBezTo>
                    <a:cubicBezTo>
                      <a:pt x="565" y="2007"/>
                      <a:pt x="658" y="2058"/>
                      <a:pt x="750" y="2058"/>
                    </a:cubicBezTo>
                    <a:cubicBezTo>
                      <a:pt x="887" y="2058"/>
                      <a:pt x="1022" y="1946"/>
                      <a:pt x="970" y="1770"/>
                    </a:cubicBezTo>
                    <a:cubicBezTo>
                      <a:pt x="852" y="1212"/>
                      <a:pt x="676" y="684"/>
                      <a:pt x="470" y="155"/>
                    </a:cubicBezTo>
                    <a:cubicBezTo>
                      <a:pt x="446" y="57"/>
                      <a:pt x="361" y="0"/>
                      <a:pt x="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3"/>
              <p:cNvSpPr/>
              <p:nvPr/>
            </p:nvSpPr>
            <p:spPr>
              <a:xfrm>
                <a:off x="3282525" y="3072475"/>
                <a:ext cx="34550" cy="34000"/>
              </a:xfrm>
              <a:custGeom>
                <a:avLst/>
                <a:gdLst/>
                <a:ahLst/>
                <a:cxnLst/>
                <a:rect l="l" t="t" r="r" b="b"/>
                <a:pathLst>
                  <a:path w="1382" h="1360" extrusionOk="0">
                    <a:moveTo>
                      <a:pt x="1147" y="1"/>
                    </a:moveTo>
                    <a:cubicBezTo>
                      <a:pt x="1095" y="1"/>
                      <a:pt x="1044" y="23"/>
                      <a:pt x="1000" y="67"/>
                    </a:cubicBezTo>
                    <a:cubicBezTo>
                      <a:pt x="706" y="420"/>
                      <a:pt x="383" y="713"/>
                      <a:pt x="60" y="978"/>
                    </a:cubicBezTo>
                    <a:cubicBezTo>
                      <a:pt x="1" y="1037"/>
                      <a:pt x="1" y="1095"/>
                      <a:pt x="1" y="1154"/>
                    </a:cubicBezTo>
                    <a:cubicBezTo>
                      <a:pt x="1" y="1213"/>
                      <a:pt x="1" y="1272"/>
                      <a:pt x="60" y="1301"/>
                    </a:cubicBezTo>
                    <a:cubicBezTo>
                      <a:pt x="89" y="1330"/>
                      <a:pt x="148" y="1360"/>
                      <a:pt x="206" y="1360"/>
                    </a:cubicBezTo>
                    <a:cubicBezTo>
                      <a:pt x="265" y="1360"/>
                      <a:pt x="324" y="1330"/>
                      <a:pt x="383" y="1301"/>
                    </a:cubicBezTo>
                    <a:cubicBezTo>
                      <a:pt x="706" y="1037"/>
                      <a:pt x="1029" y="713"/>
                      <a:pt x="1293" y="390"/>
                    </a:cubicBezTo>
                    <a:cubicBezTo>
                      <a:pt x="1352" y="361"/>
                      <a:pt x="1382" y="302"/>
                      <a:pt x="1382" y="243"/>
                    </a:cubicBezTo>
                    <a:cubicBezTo>
                      <a:pt x="1382" y="185"/>
                      <a:pt x="1352" y="126"/>
                      <a:pt x="1293" y="67"/>
                    </a:cubicBezTo>
                    <a:cubicBezTo>
                      <a:pt x="1249" y="23"/>
                      <a:pt x="1198"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7" name="Google Shape;2687;p73"/>
            <p:cNvSpPr/>
            <p:nvPr/>
          </p:nvSpPr>
          <p:spPr>
            <a:xfrm>
              <a:off x="5046670" y="3449142"/>
              <a:ext cx="1120415" cy="170264"/>
            </a:xfrm>
            <a:custGeom>
              <a:avLst/>
              <a:gdLst/>
              <a:ahLst/>
              <a:cxnLst/>
              <a:rect l="l" t="t" r="r" b="b"/>
              <a:pathLst>
                <a:path w="110631" h="16812" extrusionOk="0">
                  <a:moveTo>
                    <a:pt x="65797" y="1"/>
                  </a:moveTo>
                  <a:cubicBezTo>
                    <a:pt x="61461" y="1"/>
                    <a:pt x="57100" y="1818"/>
                    <a:pt x="54384" y="5131"/>
                  </a:cubicBezTo>
                  <a:cubicBezTo>
                    <a:pt x="53279" y="4427"/>
                    <a:pt x="51971" y="4081"/>
                    <a:pt x="50660" y="4081"/>
                  </a:cubicBezTo>
                  <a:cubicBezTo>
                    <a:pt x="48884" y="4081"/>
                    <a:pt x="47101" y="4717"/>
                    <a:pt x="45808" y="5959"/>
                  </a:cubicBezTo>
                  <a:cubicBezTo>
                    <a:pt x="44506" y="3852"/>
                    <a:pt x="41935" y="2844"/>
                    <a:pt x="39414" y="2844"/>
                  </a:cubicBezTo>
                  <a:cubicBezTo>
                    <a:pt x="38785" y="2844"/>
                    <a:pt x="38159" y="2907"/>
                    <a:pt x="37557" y="3031"/>
                  </a:cubicBezTo>
                  <a:cubicBezTo>
                    <a:pt x="34482" y="3652"/>
                    <a:pt x="31909" y="5515"/>
                    <a:pt x="29454" y="7467"/>
                  </a:cubicBezTo>
                  <a:cubicBezTo>
                    <a:pt x="28301" y="8384"/>
                    <a:pt x="27059" y="9389"/>
                    <a:pt x="25581" y="9389"/>
                  </a:cubicBezTo>
                  <a:cubicBezTo>
                    <a:pt x="24220" y="9359"/>
                    <a:pt x="22978" y="8472"/>
                    <a:pt x="21618" y="8236"/>
                  </a:cubicBezTo>
                  <a:cubicBezTo>
                    <a:pt x="21379" y="8196"/>
                    <a:pt x="21144" y="8178"/>
                    <a:pt x="20912" y="8178"/>
                  </a:cubicBezTo>
                  <a:cubicBezTo>
                    <a:pt x="17504" y="8178"/>
                    <a:pt x="14840" y="12197"/>
                    <a:pt x="11267" y="12612"/>
                  </a:cubicBezTo>
                  <a:cubicBezTo>
                    <a:pt x="11019" y="12644"/>
                    <a:pt x="10766" y="12657"/>
                    <a:pt x="10511" y="12657"/>
                  </a:cubicBezTo>
                  <a:cubicBezTo>
                    <a:pt x="9826" y="12657"/>
                    <a:pt x="9126" y="12567"/>
                    <a:pt x="8458" y="12524"/>
                  </a:cubicBezTo>
                  <a:cubicBezTo>
                    <a:pt x="8397" y="12523"/>
                    <a:pt x="8336" y="12522"/>
                    <a:pt x="8275" y="12522"/>
                  </a:cubicBezTo>
                  <a:cubicBezTo>
                    <a:pt x="5112" y="12522"/>
                    <a:pt x="1944" y="14020"/>
                    <a:pt x="0" y="16486"/>
                  </a:cubicBezTo>
                  <a:lnTo>
                    <a:pt x="110631" y="16812"/>
                  </a:lnTo>
                  <a:cubicBezTo>
                    <a:pt x="109300" y="15185"/>
                    <a:pt x="107348" y="14121"/>
                    <a:pt x="105278" y="13854"/>
                  </a:cubicBezTo>
                  <a:cubicBezTo>
                    <a:pt x="104095" y="13707"/>
                    <a:pt x="102824" y="13795"/>
                    <a:pt x="101877" y="13115"/>
                  </a:cubicBezTo>
                  <a:cubicBezTo>
                    <a:pt x="100724" y="12317"/>
                    <a:pt x="100340" y="10631"/>
                    <a:pt x="99097" y="10040"/>
                  </a:cubicBezTo>
                  <a:cubicBezTo>
                    <a:pt x="98780" y="9883"/>
                    <a:pt x="98454" y="9820"/>
                    <a:pt x="98123" y="9820"/>
                  </a:cubicBezTo>
                  <a:cubicBezTo>
                    <a:pt x="96697" y="9820"/>
                    <a:pt x="95157" y="10997"/>
                    <a:pt x="93597" y="11045"/>
                  </a:cubicBezTo>
                  <a:cubicBezTo>
                    <a:pt x="93542" y="11048"/>
                    <a:pt x="93486" y="11049"/>
                    <a:pt x="93432" y="11049"/>
                  </a:cubicBezTo>
                  <a:cubicBezTo>
                    <a:pt x="90049" y="11049"/>
                    <a:pt x="87793" y="6186"/>
                    <a:pt x="84724" y="6186"/>
                  </a:cubicBezTo>
                  <a:cubicBezTo>
                    <a:pt x="84446" y="6186"/>
                    <a:pt x="84161" y="6226"/>
                    <a:pt x="83868" y="6313"/>
                  </a:cubicBezTo>
                  <a:cubicBezTo>
                    <a:pt x="83107" y="6539"/>
                    <a:pt x="82427" y="7086"/>
                    <a:pt x="81622" y="7086"/>
                  </a:cubicBezTo>
                  <a:cubicBezTo>
                    <a:pt x="81582" y="7086"/>
                    <a:pt x="81542" y="7085"/>
                    <a:pt x="81502" y="7082"/>
                  </a:cubicBezTo>
                  <a:cubicBezTo>
                    <a:pt x="80703" y="7053"/>
                    <a:pt x="80053" y="6432"/>
                    <a:pt x="79461" y="5870"/>
                  </a:cubicBezTo>
                  <a:cubicBezTo>
                    <a:pt x="76061" y="2617"/>
                    <a:pt x="71625" y="369"/>
                    <a:pt x="66952" y="44"/>
                  </a:cubicBezTo>
                  <a:cubicBezTo>
                    <a:pt x="66568" y="15"/>
                    <a:pt x="66182" y="1"/>
                    <a:pt x="65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309CFBA-3396-4135-0E88-8E2FAC3B93FA}"/>
              </a:ext>
            </a:extLst>
          </p:cNvPr>
          <p:cNvSpPr>
            <a:spLocks noGrp="1"/>
          </p:cNvSpPr>
          <p:nvPr>
            <p:ph type="title"/>
          </p:nvPr>
        </p:nvSpPr>
        <p:spPr>
          <a:xfrm>
            <a:off x="2187073" y="146933"/>
            <a:ext cx="6678300" cy="429900"/>
          </a:xfrm>
        </p:spPr>
        <p:txBody>
          <a:bodyPr/>
          <a:lstStyle/>
          <a:p>
            <a:r>
              <a:rPr lang="en-US" dirty="0"/>
              <a:t>FEATURES</a:t>
            </a:r>
          </a:p>
        </p:txBody>
      </p:sp>
      <p:sp>
        <p:nvSpPr>
          <p:cNvPr id="27" name="Subtitle 26">
            <a:extLst>
              <a:ext uri="{FF2B5EF4-FFF2-40B4-BE49-F238E27FC236}">
                <a16:creationId xmlns:a16="http://schemas.microsoft.com/office/drawing/2014/main" id="{44A44260-63B1-4184-1E95-BE8B6838BE81}"/>
              </a:ext>
            </a:extLst>
          </p:cNvPr>
          <p:cNvSpPr>
            <a:spLocks noGrp="1"/>
          </p:cNvSpPr>
          <p:nvPr>
            <p:ph type="subTitle" idx="9"/>
          </p:nvPr>
        </p:nvSpPr>
        <p:spPr>
          <a:xfrm>
            <a:off x="2576262" y="1993538"/>
            <a:ext cx="6678300" cy="1220747"/>
          </a:xfrm>
        </p:spPr>
        <p:txBody>
          <a:bodyPr/>
          <a:lstStyle/>
          <a:p>
            <a:pPr marL="139700" indent="0"/>
            <a:r>
              <a:rPr lang="en-US" sz="2000" dirty="0">
                <a:solidFill>
                  <a:schemeClr val="bg2"/>
                </a:solidFill>
                <a:latin typeface="Bahnschrift" panose="020B0502040204020203" pitchFamily="34" charset="0"/>
              </a:rPr>
              <a:t>1.</a:t>
            </a:r>
            <a:r>
              <a:rPr lang="en-US" sz="2000" dirty="0">
                <a:solidFill>
                  <a:schemeClr val="accent6"/>
                </a:solidFill>
                <a:latin typeface="Bahnschrift" panose="020B0502040204020203" pitchFamily="34" charset="0"/>
              </a:rPr>
              <a:t> </a:t>
            </a:r>
            <a:r>
              <a:rPr lang="en-US" sz="1800" dirty="0">
                <a:solidFill>
                  <a:schemeClr val="tx2">
                    <a:lumMod val="75000"/>
                  </a:schemeClr>
                </a:solidFill>
                <a:latin typeface="Bahnschrift" panose="020B0502040204020203" pitchFamily="34" charset="0"/>
              </a:rPr>
              <a:t>We will make a an app where farmer can input their currently growing crop and according to current weather, humidity, temperature etc. and app will notify the farmer the best care for their app.</a:t>
            </a:r>
          </a:p>
          <a:p>
            <a:pPr marL="139700" indent="0"/>
            <a:endParaRPr lang="en-US" sz="1800" dirty="0">
              <a:latin typeface="Bahnschrift" panose="020B0502040204020203" pitchFamily="34" charset="0"/>
            </a:endParaRPr>
          </a:p>
          <a:p>
            <a:pPr marL="596900" indent="-457200">
              <a:buAutoNum type="arabicPeriod"/>
            </a:pPr>
            <a:endParaRPr lang="en-US" sz="1800" dirty="0">
              <a:latin typeface="Bahnschrift" panose="020B0502040204020203" pitchFamily="34" charset="0"/>
            </a:endParaRPr>
          </a:p>
          <a:p>
            <a:pPr marL="596900" indent="-457200">
              <a:buAutoNum type="arabicPeriod"/>
            </a:pPr>
            <a:endParaRPr lang="en-US" sz="1800" dirty="0">
              <a:latin typeface="Bahnschrift" panose="020B0502040204020203" pitchFamily="34" charset="0"/>
            </a:endParaRPr>
          </a:p>
        </p:txBody>
      </p:sp>
      <p:grpSp>
        <p:nvGrpSpPr>
          <p:cNvPr id="28" name="Google Shape;3129;p78">
            <a:extLst>
              <a:ext uri="{FF2B5EF4-FFF2-40B4-BE49-F238E27FC236}">
                <a16:creationId xmlns:a16="http://schemas.microsoft.com/office/drawing/2014/main" id="{86B60AD4-A7E0-44C8-A147-9619EB8B4F0F}"/>
              </a:ext>
            </a:extLst>
          </p:cNvPr>
          <p:cNvGrpSpPr/>
          <p:nvPr/>
        </p:nvGrpSpPr>
        <p:grpSpPr>
          <a:xfrm>
            <a:off x="201542" y="4151840"/>
            <a:ext cx="993249" cy="921361"/>
            <a:chOff x="6575900" y="1663200"/>
            <a:chExt cx="719850" cy="667750"/>
          </a:xfrm>
        </p:grpSpPr>
        <p:sp>
          <p:nvSpPr>
            <p:cNvPr id="29" name="Google Shape;3130;p78">
              <a:extLst>
                <a:ext uri="{FF2B5EF4-FFF2-40B4-BE49-F238E27FC236}">
                  <a16:creationId xmlns:a16="http://schemas.microsoft.com/office/drawing/2014/main" id="{C91B1872-C3AC-06AA-E23F-E524AB7C2CC4}"/>
                </a:ext>
              </a:extLst>
            </p:cNvPr>
            <p:cNvSpPr/>
            <p:nvPr/>
          </p:nvSpPr>
          <p:spPr>
            <a:xfrm>
              <a:off x="6776875" y="2180200"/>
              <a:ext cx="69100" cy="146225"/>
            </a:xfrm>
            <a:custGeom>
              <a:avLst/>
              <a:gdLst/>
              <a:ahLst/>
              <a:cxnLst/>
              <a:rect l="l" t="t" r="r" b="b"/>
              <a:pathLst>
                <a:path w="2764" h="5849" extrusionOk="0">
                  <a:moveTo>
                    <a:pt x="0" y="1"/>
                  </a:moveTo>
                  <a:cubicBezTo>
                    <a:pt x="39" y="1759"/>
                    <a:pt x="58" y="3518"/>
                    <a:pt x="77" y="5276"/>
                  </a:cubicBezTo>
                  <a:cubicBezTo>
                    <a:pt x="8" y="5570"/>
                    <a:pt x="248" y="5849"/>
                    <a:pt x="535" y="5849"/>
                  </a:cubicBezTo>
                  <a:cubicBezTo>
                    <a:pt x="569" y="5849"/>
                    <a:pt x="603" y="5845"/>
                    <a:pt x="638" y="5837"/>
                  </a:cubicBezTo>
                  <a:lnTo>
                    <a:pt x="2763" y="5837"/>
                  </a:lnTo>
                  <a:cubicBezTo>
                    <a:pt x="2242" y="5643"/>
                    <a:pt x="1643" y="5373"/>
                    <a:pt x="1565" y="4832"/>
                  </a:cubicBezTo>
                  <a:cubicBezTo>
                    <a:pt x="1565" y="4658"/>
                    <a:pt x="1565" y="4503"/>
                    <a:pt x="1604" y="4349"/>
                  </a:cubicBezTo>
                  <a:cubicBezTo>
                    <a:pt x="1875" y="2919"/>
                    <a:pt x="2164" y="1508"/>
                    <a:pt x="2435" y="97"/>
                  </a:cubicBezTo>
                  <a:lnTo>
                    <a:pt x="0" y="1"/>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31;p78">
              <a:extLst>
                <a:ext uri="{FF2B5EF4-FFF2-40B4-BE49-F238E27FC236}">
                  <a16:creationId xmlns:a16="http://schemas.microsoft.com/office/drawing/2014/main" id="{50DB9E2E-9937-21FB-FD08-161CA301D175}"/>
                </a:ext>
              </a:extLst>
            </p:cNvPr>
            <p:cNvSpPr/>
            <p:nvPr/>
          </p:nvSpPr>
          <p:spPr>
            <a:xfrm>
              <a:off x="7069150" y="2121750"/>
              <a:ext cx="77325" cy="208725"/>
            </a:xfrm>
            <a:custGeom>
              <a:avLst/>
              <a:gdLst/>
              <a:ahLst/>
              <a:cxnLst/>
              <a:rect l="l" t="t" r="r" b="b"/>
              <a:pathLst>
                <a:path w="3093" h="8349" extrusionOk="0">
                  <a:moveTo>
                    <a:pt x="3092" y="0"/>
                  </a:moveTo>
                  <a:lnTo>
                    <a:pt x="0" y="116"/>
                  </a:lnTo>
                  <a:cubicBezTo>
                    <a:pt x="0" y="116"/>
                    <a:pt x="0" y="8271"/>
                    <a:pt x="155" y="8271"/>
                  </a:cubicBezTo>
                  <a:cubicBezTo>
                    <a:pt x="310" y="8271"/>
                    <a:pt x="1141" y="8349"/>
                    <a:pt x="1141" y="8349"/>
                  </a:cubicBezTo>
                  <a:cubicBezTo>
                    <a:pt x="1624" y="8329"/>
                    <a:pt x="2107" y="8252"/>
                    <a:pt x="2590" y="8136"/>
                  </a:cubicBezTo>
                  <a:cubicBezTo>
                    <a:pt x="2300" y="7769"/>
                    <a:pt x="1856" y="7537"/>
                    <a:pt x="1392" y="7518"/>
                  </a:cubicBezTo>
                  <a:cubicBezTo>
                    <a:pt x="1817" y="4986"/>
                    <a:pt x="2397" y="2474"/>
                    <a:pt x="3092"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1" name="Google Shape;3132;p78">
              <a:extLst>
                <a:ext uri="{FF2B5EF4-FFF2-40B4-BE49-F238E27FC236}">
                  <a16:creationId xmlns:a16="http://schemas.microsoft.com/office/drawing/2014/main" id="{E0CFCF4C-45C3-6668-2FB8-A01F47327D6F}"/>
                </a:ext>
              </a:extLst>
            </p:cNvPr>
            <p:cNvSpPr/>
            <p:nvPr/>
          </p:nvSpPr>
          <p:spPr>
            <a:xfrm>
              <a:off x="6677825" y="2161350"/>
              <a:ext cx="69600" cy="162450"/>
            </a:xfrm>
            <a:custGeom>
              <a:avLst/>
              <a:gdLst/>
              <a:ahLst/>
              <a:cxnLst/>
              <a:rect l="l" t="t" r="r" b="b"/>
              <a:pathLst>
                <a:path w="2784" h="6498" extrusionOk="0">
                  <a:moveTo>
                    <a:pt x="1" y="1"/>
                  </a:moveTo>
                  <a:lnTo>
                    <a:pt x="1" y="1"/>
                  </a:lnTo>
                  <a:cubicBezTo>
                    <a:pt x="290" y="2030"/>
                    <a:pt x="561" y="4059"/>
                    <a:pt x="851" y="6088"/>
                  </a:cubicBezTo>
                  <a:cubicBezTo>
                    <a:pt x="851" y="6185"/>
                    <a:pt x="890" y="6281"/>
                    <a:pt x="947" y="6359"/>
                  </a:cubicBezTo>
                  <a:cubicBezTo>
                    <a:pt x="1048" y="6443"/>
                    <a:pt x="1179" y="6498"/>
                    <a:pt x="1313" y="6498"/>
                  </a:cubicBezTo>
                  <a:cubicBezTo>
                    <a:pt x="1333" y="6498"/>
                    <a:pt x="1353" y="6496"/>
                    <a:pt x="1373" y="6494"/>
                  </a:cubicBezTo>
                  <a:cubicBezTo>
                    <a:pt x="1856" y="6494"/>
                    <a:pt x="2320" y="6475"/>
                    <a:pt x="2783" y="6436"/>
                  </a:cubicBezTo>
                  <a:cubicBezTo>
                    <a:pt x="2416" y="6262"/>
                    <a:pt x="2146" y="5914"/>
                    <a:pt x="2088" y="5508"/>
                  </a:cubicBezTo>
                  <a:cubicBezTo>
                    <a:pt x="2030" y="5122"/>
                    <a:pt x="2030" y="4697"/>
                    <a:pt x="2107" y="4310"/>
                  </a:cubicBezTo>
                  <a:cubicBezTo>
                    <a:pt x="2262" y="3035"/>
                    <a:pt x="2416" y="1760"/>
                    <a:pt x="2590" y="484"/>
                  </a:cubicBezTo>
                  <a:lnTo>
                    <a:pt x="1" y="1"/>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92" name="Google Shape;3133;p78">
              <a:extLst>
                <a:ext uri="{FF2B5EF4-FFF2-40B4-BE49-F238E27FC236}">
                  <a16:creationId xmlns:a16="http://schemas.microsoft.com/office/drawing/2014/main" id="{9EC485F9-6579-5DE9-9821-45E245219ADE}"/>
                </a:ext>
              </a:extLst>
            </p:cNvPr>
            <p:cNvSpPr/>
            <p:nvPr/>
          </p:nvSpPr>
          <p:spPr>
            <a:xfrm>
              <a:off x="7020350" y="2175375"/>
              <a:ext cx="73950" cy="155575"/>
            </a:xfrm>
            <a:custGeom>
              <a:avLst/>
              <a:gdLst/>
              <a:ahLst/>
              <a:cxnLst/>
              <a:rect l="l" t="t" r="r" b="b"/>
              <a:pathLst>
                <a:path w="2958" h="6223" extrusionOk="0">
                  <a:moveTo>
                    <a:pt x="1" y="0"/>
                  </a:moveTo>
                  <a:lnTo>
                    <a:pt x="1" y="0"/>
                  </a:lnTo>
                  <a:cubicBezTo>
                    <a:pt x="155" y="1933"/>
                    <a:pt x="329" y="3865"/>
                    <a:pt x="503" y="5798"/>
                  </a:cubicBezTo>
                  <a:cubicBezTo>
                    <a:pt x="503" y="5972"/>
                    <a:pt x="542" y="6165"/>
                    <a:pt x="696" y="6204"/>
                  </a:cubicBezTo>
                  <a:cubicBezTo>
                    <a:pt x="754" y="6223"/>
                    <a:pt x="793" y="6223"/>
                    <a:pt x="851" y="6223"/>
                  </a:cubicBezTo>
                  <a:lnTo>
                    <a:pt x="2957" y="6223"/>
                  </a:lnTo>
                  <a:lnTo>
                    <a:pt x="2107" y="5662"/>
                  </a:lnTo>
                  <a:cubicBezTo>
                    <a:pt x="2030" y="5624"/>
                    <a:pt x="1952" y="5546"/>
                    <a:pt x="1894" y="5489"/>
                  </a:cubicBezTo>
                  <a:cubicBezTo>
                    <a:pt x="1720" y="5257"/>
                    <a:pt x="1817" y="4947"/>
                    <a:pt x="1894" y="4677"/>
                  </a:cubicBezTo>
                  <a:cubicBezTo>
                    <a:pt x="2320" y="3170"/>
                    <a:pt x="2107" y="1488"/>
                    <a:pt x="2783" y="58"/>
                  </a:cubicBezTo>
                  <a:lnTo>
                    <a:pt x="1" y="0"/>
                  </a:ln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3134;p78">
              <a:extLst>
                <a:ext uri="{FF2B5EF4-FFF2-40B4-BE49-F238E27FC236}">
                  <a16:creationId xmlns:a16="http://schemas.microsoft.com/office/drawing/2014/main" id="{311AC292-05EE-F6AA-6975-6F159009DED3}"/>
                </a:ext>
              </a:extLst>
            </p:cNvPr>
            <p:cNvSpPr/>
            <p:nvPr/>
          </p:nvSpPr>
          <p:spPr>
            <a:xfrm>
              <a:off x="6959975" y="1663200"/>
              <a:ext cx="335775" cy="292275"/>
            </a:xfrm>
            <a:custGeom>
              <a:avLst/>
              <a:gdLst/>
              <a:ahLst/>
              <a:cxnLst/>
              <a:rect l="l" t="t" r="r" b="b"/>
              <a:pathLst>
                <a:path w="13431" h="11691" extrusionOk="0">
                  <a:moveTo>
                    <a:pt x="6174" y="1"/>
                  </a:moveTo>
                  <a:cubicBezTo>
                    <a:pt x="4491" y="1"/>
                    <a:pt x="2854" y="1507"/>
                    <a:pt x="3362" y="3540"/>
                  </a:cubicBezTo>
                  <a:cubicBezTo>
                    <a:pt x="3108" y="3321"/>
                    <a:pt x="2790" y="3223"/>
                    <a:pt x="2462" y="3223"/>
                  </a:cubicBezTo>
                  <a:cubicBezTo>
                    <a:pt x="1893" y="3223"/>
                    <a:pt x="1297" y="3518"/>
                    <a:pt x="966" y="3984"/>
                  </a:cubicBezTo>
                  <a:cubicBezTo>
                    <a:pt x="445" y="4738"/>
                    <a:pt x="483" y="5782"/>
                    <a:pt x="812" y="6632"/>
                  </a:cubicBezTo>
                  <a:cubicBezTo>
                    <a:pt x="928" y="6825"/>
                    <a:pt x="986" y="7076"/>
                    <a:pt x="928" y="7308"/>
                  </a:cubicBezTo>
                  <a:cubicBezTo>
                    <a:pt x="850" y="7463"/>
                    <a:pt x="754" y="7579"/>
                    <a:pt x="638" y="7695"/>
                  </a:cubicBezTo>
                  <a:cubicBezTo>
                    <a:pt x="0" y="8390"/>
                    <a:pt x="387" y="9608"/>
                    <a:pt x="1198" y="10110"/>
                  </a:cubicBezTo>
                  <a:cubicBezTo>
                    <a:pt x="1614" y="10358"/>
                    <a:pt x="2086" y="10458"/>
                    <a:pt x="2570" y="10458"/>
                  </a:cubicBezTo>
                  <a:cubicBezTo>
                    <a:pt x="3029" y="10458"/>
                    <a:pt x="3500" y="10367"/>
                    <a:pt x="3942" y="10226"/>
                  </a:cubicBezTo>
                  <a:lnTo>
                    <a:pt x="3942" y="10226"/>
                  </a:lnTo>
                  <a:cubicBezTo>
                    <a:pt x="3826" y="10902"/>
                    <a:pt x="4541" y="11444"/>
                    <a:pt x="5218" y="11598"/>
                  </a:cubicBezTo>
                  <a:cubicBezTo>
                    <a:pt x="5498" y="11660"/>
                    <a:pt x="5781" y="11691"/>
                    <a:pt x="6062" y="11691"/>
                  </a:cubicBezTo>
                  <a:cubicBezTo>
                    <a:pt x="7003" y="11691"/>
                    <a:pt x="7919" y="11349"/>
                    <a:pt x="8619" y="10709"/>
                  </a:cubicBezTo>
                  <a:lnTo>
                    <a:pt x="10841" y="8893"/>
                  </a:lnTo>
                  <a:cubicBezTo>
                    <a:pt x="10916" y="8904"/>
                    <a:pt x="10991" y="8910"/>
                    <a:pt x="11065" y="8910"/>
                  </a:cubicBezTo>
                  <a:cubicBezTo>
                    <a:pt x="12125" y="8910"/>
                    <a:pt x="13105" y="7795"/>
                    <a:pt x="12870" y="6748"/>
                  </a:cubicBezTo>
                  <a:cubicBezTo>
                    <a:pt x="12773" y="6497"/>
                    <a:pt x="12754" y="6226"/>
                    <a:pt x="12773" y="5975"/>
                  </a:cubicBezTo>
                  <a:cubicBezTo>
                    <a:pt x="12851" y="5782"/>
                    <a:pt x="12947" y="5627"/>
                    <a:pt x="13044" y="5472"/>
                  </a:cubicBezTo>
                  <a:cubicBezTo>
                    <a:pt x="13431" y="4699"/>
                    <a:pt x="12735" y="3849"/>
                    <a:pt x="12078" y="3289"/>
                  </a:cubicBezTo>
                  <a:cubicBezTo>
                    <a:pt x="12542" y="2284"/>
                    <a:pt x="12155" y="1124"/>
                    <a:pt x="11208" y="564"/>
                  </a:cubicBezTo>
                  <a:cubicBezTo>
                    <a:pt x="10877" y="375"/>
                    <a:pt x="10514" y="285"/>
                    <a:pt x="10153" y="285"/>
                  </a:cubicBezTo>
                  <a:cubicBezTo>
                    <a:pt x="9482" y="285"/>
                    <a:pt x="8821" y="597"/>
                    <a:pt x="8406" y="1163"/>
                  </a:cubicBezTo>
                  <a:cubicBezTo>
                    <a:pt x="7809" y="352"/>
                    <a:pt x="6986" y="1"/>
                    <a:pt x="6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3135;p78">
              <a:extLst>
                <a:ext uri="{FF2B5EF4-FFF2-40B4-BE49-F238E27FC236}">
                  <a16:creationId xmlns:a16="http://schemas.microsoft.com/office/drawing/2014/main" id="{31B6B2B1-1903-5016-BAE5-8BE2A657B20D}"/>
                </a:ext>
              </a:extLst>
            </p:cNvPr>
            <p:cNvSpPr/>
            <p:nvPr/>
          </p:nvSpPr>
          <p:spPr>
            <a:xfrm>
              <a:off x="7053675" y="1806275"/>
              <a:ext cx="25" cy="25"/>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88" name="Google Shape;3136;p78">
              <a:extLst>
                <a:ext uri="{FF2B5EF4-FFF2-40B4-BE49-F238E27FC236}">
                  <a16:creationId xmlns:a16="http://schemas.microsoft.com/office/drawing/2014/main" id="{FE087204-7150-6492-E914-8AF2CDD253DA}"/>
                </a:ext>
              </a:extLst>
            </p:cNvPr>
            <p:cNvSpPr/>
            <p:nvPr/>
          </p:nvSpPr>
          <p:spPr>
            <a:xfrm>
              <a:off x="6575900" y="1814975"/>
              <a:ext cx="626125" cy="426425"/>
            </a:xfrm>
            <a:custGeom>
              <a:avLst/>
              <a:gdLst/>
              <a:ahLst/>
              <a:cxnLst/>
              <a:rect l="l" t="t" r="r" b="b"/>
              <a:pathLst>
                <a:path w="25045" h="17057" extrusionOk="0">
                  <a:moveTo>
                    <a:pt x="8136" y="0"/>
                  </a:moveTo>
                  <a:cubicBezTo>
                    <a:pt x="7788" y="0"/>
                    <a:pt x="7459" y="78"/>
                    <a:pt x="7150" y="252"/>
                  </a:cubicBezTo>
                  <a:cubicBezTo>
                    <a:pt x="6957" y="426"/>
                    <a:pt x="6744" y="580"/>
                    <a:pt x="6532" y="735"/>
                  </a:cubicBezTo>
                  <a:cubicBezTo>
                    <a:pt x="6290" y="815"/>
                    <a:pt x="6022" y="855"/>
                    <a:pt x="5760" y="855"/>
                  </a:cubicBezTo>
                  <a:cubicBezTo>
                    <a:pt x="5708" y="855"/>
                    <a:pt x="5656" y="854"/>
                    <a:pt x="5604" y="851"/>
                  </a:cubicBezTo>
                  <a:cubicBezTo>
                    <a:pt x="4097" y="947"/>
                    <a:pt x="2879" y="2145"/>
                    <a:pt x="2802" y="3653"/>
                  </a:cubicBezTo>
                  <a:cubicBezTo>
                    <a:pt x="2636" y="3559"/>
                    <a:pt x="2453" y="3517"/>
                    <a:pt x="2266" y="3517"/>
                  </a:cubicBezTo>
                  <a:cubicBezTo>
                    <a:pt x="1801" y="3517"/>
                    <a:pt x="1314" y="3777"/>
                    <a:pt x="1024" y="4136"/>
                  </a:cubicBezTo>
                  <a:cubicBezTo>
                    <a:pt x="619" y="4658"/>
                    <a:pt x="464" y="5353"/>
                    <a:pt x="348" y="6010"/>
                  </a:cubicBezTo>
                  <a:cubicBezTo>
                    <a:pt x="155" y="6976"/>
                    <a:pt x="0" y="8097"/>
                    <a:pt x="599" y="8890"/>
                  </a:cubicBezTo>
                  <a:cubicBezTo>
                    <a:pt x="812" y="9141"/>
                    <a:pt x="1082" y="9373"/>
                    <a:pt x="1179" y="9682"/>
                  </a:cubicBezTo>
                  <a:cubicBezTo>
                    <a:pt x="1237" y="9952"/>
                    <a:pt x="1218" y="10223"/>
                    <a:pt x="1160" y="10494"/>
                  </a:cubicBezTo>
                  <a:cubicBezTo>
                    <a:pt x="947" y="12117"/>
                    <a:pt x="2280" y="13759"/>
                    <a:pt x="3904" y="13895"/>
                  </a:cubicBezTo>
                  <a:cubicBezTo>
                    <a:pt x="3960" y="13891"/>
                    <a:pt x="4016" y="13890"/>
                    <a:pt x="4073" y="13890"/>
                  </a:cubicBezTo>
                  <a:cubicBezTo>
                    <a:pt x="4344" y="13890"/>
                    <a:pt x="4614" y="13927"/>
                    <a:pt x="4870" y="13991"/>
                  </a:cubicBezTo>
                  <a:cubicBezTo>
                    <a:pt x="5198" y="14146"/>
                    <a:pt x="5469" y="14339"/>
                    <a:pt x="5720" y="14610"/>
                  </a:cubicBezTo>
                  <a:cubicBezTo>
                    <a:pt x="6570" y="15402"/>
                    <a:pt x="7614" y="16098"/>
                    <a:pt x="8773" y="16291"/>
                  </a:cubicBezTo>
                  <a:cubicBezTo>
                    <a:pt x="8959" y="16321"/>
                    <a:pt x="9148" y="16336"/>
                    <a:pt x="9337" y="16336"/>
                  </a:cubicBezTo>
                  <a:cubicBezTo>
                    <a:pt x="10349" y="16336"/>
                    <a:pt x="11367" y="15904"/>
                    <a:pt x="11904" y="15073"/>
                  </a:cubicBezTo>
                  <a:cubicBezTo>
                    <a:pt x="12531" y="16416"/>
                    <a:pt x="13773" y="17056"/>
                    <a:pt x="15011" y="17056"/>
                  </a:cubicBezTo>
                  <a:cubicBezTo>
                    <a:pt x="16481" y="17056"/>
                    <a:pt x="17948" y="16154"/>
                    <a:pt x="18378" y="14455"/>
                  </a:cubicBezTo>
                  <a:cubicBezTo>
                    <a:pt x="18735" y="15060"/>
                    <a:pt x="19377" y="15401"/>
                    <a:pt x="20037" y="15401"/>
                  </a:cubicBezTo>
                  <a:cubicBezTo>
                    <a:pt x="20305" y="15401"/>
                    <a:pt x="20576" y="15345"/>
                    <a:pt x="20832" y="15228"/>
                  </a:cubicBezTo>
                  <a:cubicBezTo>
                    <a:pt x="21740" y="14822"/>
                    <a:pt x="22185" y="13798"/>
                    <a:pt x="21875" y="12870"/>
                  </a:cubicBezTo>
                  <a:lnTo>
                    <a:pt x="21875" y="12870"/>
                  </a:lnTo>
                  <a:cubicBezTo>
                    <a:pt x="22107" y="13012"/>
                    <a:pt x="22367" y="13075"/>
                    <a:pt x="22632" y="13075"/>
                  </a:cubicBezTo>
                  <a:cubicBezTo>
                    <a:pt x="23273" y="13075"/>
                    <a:pt x="23947" y="12702"/>
                    <a:pt x="24330" y="12155"/>
                  </a:cubicBezTo>
                  <a:cubicBezTo>
                    <a:pt x="24890" y="11382"/>
                    <a:pt x="24987" y="10397"/>
                    <a:pt x="25006" y="9450"/>
                  </a:cubicBezTo>
                  <a:cubicBezTo>
                    <a:pt x="25045" y="7885"/>
                    <a:pt x="24948" y="6300"/>
                    <a:pt x="24677" y="4754"/>
                  </a:cubicBezTo>
                  <a:lnTo>
                    <a:pt x="16078" y="1334"/>
                  </a:lnTo>
                  <a:cubicBezTo>
                    <a:pt x="15421" y="793"/>
                    <a:pt x="14706" y="232"/>
                    <a:pt x="13856" y="136"/>
                  </a:cubicBezTo>
                  <a:cubicBezTo>
                    <a:pt x="13794" y="129"/>
                    <a:pt x="13731" y="125"/>
                    <a:pt x="13668" y="125"/>
                  </a:cubicBezTo>
                  <a:cubicBezTo>
                    <a:pt x="12867" y="125"/>
                    <a:pt x="12020" y="680"/>
                    <a:pt x="12020" y="1450"/>
                  </a:cubicBezTo>
                  <a:cubicBezTo>
                    <a:pt x="10938" y="503"/>
                    <a:pt x="9566" y="0"/>
                    <a:pt x="8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3137;p78">
              <a:extLst>
                <a:ext uri="{FF2B5EF4-FFF2-40B4-BE49-F238E27FC236}">
                  <a16:creationId xmlns:a16="http://schemas.microsoft.com/office/drawing/2014/main" id="{EB6BD7DE-BBA9-57A9-87F5-42C2779F9874}"/>
                </a:ext>
              </a:extLst>
            </p:cNvPr>
            <p:cNvSpPr/>
            <p:nvPr/>
          </p:nvSpPr>
          <p:spPr>
            <a:xfrm>
              <a:off x="7098125" y="1805800"/>
              <a:ext cx="151725" cy="161600"/>
            </a:xfrm>
            <a:custGeom>
              <a:avLst/>
              <a:gdLst/>
              <a:ahLst/>
              <a:cxnLst/>
              <a:rect l="l" t="t" r="r" b="b"/>
              <a:pathLst>
                <a:path w="6069" h="6464" extrusionOk="0">
                  <a:moveTo>
                    <a:pt x="3441" y="0"/>
                  </a:moveTo>
                  <a:cubicBezTo>
                    <a:pt x="3117" y="461"/>
                    <a:pt x="2512" y="681"/>
                    <a:pt x="1901" y="681"/>
                  </a:cubicBezTo>
                  <a:cubicBezTo>
                    <a:pt x="1563" y="681"/>
                    <a:pt x="1224" y="614"/>
                    <a:pt x="928" y="483"/>
                  </a:cubicBezTo>
                  <a:lnTo>
                    <a:pt x="870" y="503"/>
                  </a:lnTo>
                  <a:cubicBezTo>
                    <a:pt x="928" y="986"/>
                    <a:pt x="754" y="1469"/>
                    <a:pt x="426" y="1817"/>
                  </a:cubicBezTo>
                  <a:cubicBezTo>
                    <a:pt x="291" y="1952"/>
                    <a:pt x="155" y="2087"/>
                    <a:pt x="1" y="2184"/>
                  </a:cubicBezTo>
                  <a:cubicBezTo>
                    <a:pt x="39" y="2242"/>
                    <a:pt x="78" y="2300"/>
                    <a:pt x="117" y="2358"/>
                  </a:cubicBezTo>
                  <a:cubicBezTo>
                    <a:pt x="697" y="3343"/>
                    <a:pt x="4059" y="6397"/>
                    <a:pt x="5006" y="6455"/>
                  </a:cubicBezTo>
                  <a:cubicBezTo>
                    <a:pt x="5092" y="6459"/>
                    <a:pt x="5180" y="6464"/>
                    <a:pt x="5266" y="6464"/>
                  </a:cubicBezTo>
                  <a:cubicBezTo>
                    <a:pt x="5543" y="6464"/>
                    <a:pt x="5800" y="6416"/>
                    <a:pt x="5933" y="6165"/>
                  </a:cubicBezTo>
                  <a:cubicBezTo>
                    <a:pt x="6049" y="5817"/>
                    <a:pt x="6069" y="5430"/>
                    <a:pt x="5972" y="5063"/>
                  </a:cubicBezTo>
                  <a:cubicBezTo>
                    <a:pt x="5740" y="3575"/>
                    <a:pt x="5450" y="2068"/>
                    <a:pt x="4735" y="735"/>
                  </a:cubicBezTo>
                  <a:cubicBezTo>
                    <a:pt x="4697" y="638"/>
                    <a:pt x="4658" y="561"/>
                    <a:pt x="4600" y="483"/>
                  </a:cubicBezTo>
                  <a:lnTo>
                    <a:pt x="4581" y="483"/>
                  </a:lnTo>
                  <a:cubicBezTo>
                    <a:pt x="4156" y="483"/>
                    <a:pt x="3730" y="309"/>
                    <a:pt x="3441"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0" name="Google Shape;3138;p78">
              <a:extLst>
                <a:ext uri="{FF2B5EF4-FFF2-40B4-BE49-F238E27FC236}">
                  <a16:creationId xmlns:a16="http://schemas.microsoft.com/office/drawing/2014/main" id="{6F94F9BE-2B81-E5C9-7BDB-46802D550B7D}"/>
                </a:ext>
              </a:extLst>
            </p:cNvPr>
            <p:cNvSpPr/>
            <p:nvPr/>
          </p:nvSpPr>
          <p:spPr>
            <a:xfrm>
              <a:off x="6999575" y="1785600"/>
              <a:ext cx="74425" cy="26275"/>
            </a:xfrm>
            <a:custGeom>
              <a:avLst/>
              <a:gdLst/>
              <a:ahLst/>
              <a:cxnLst/>
              <a:rect l="l" t="t" r="r" b="b"/>
              <a:pathLst>
                <a:path w="2977" h="1051" extrusionOk="0">
                  <a:moveTo>
                    <a:pt x="1230" y="0"/>
                  </a:moveTo>
                  <a:cubicBezTo>
                    <a:pt x="825" y="0"/>
                    <a:pt x="415" y="76"/>
                    <a:pt x="1" y="209"/>
                  </a:cubicBezTo>
                  <a:cubicBezTo>
                    <a:pt x="754" y="717"/>
                    <a:pt x="1556" y="1051"/>
                    <a:pt x="2433" y="1051"/>
                  </a:cubicBezTo>
                  <a:cubicBezTo>
                    <a:pt x="2523" y="1051"/>
                    <a:pt x="2614" y="1047"/>
                    <a:pt x="2706" y="1040"/>
                  </a:cubicBezTo>
                  <a:lnTo>
                    <a:pt x="2977" y="557"/>
                  </a:lnTo>
                  <a:cubicBezTo>
                    <a:pt x="2412" y="166"/>
                    <a:pt x="1828" y="0"/>
                    <a:pt x="1230" y="0"/>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1" name="Google Shape;3139;p78">
              <a:extLst>
                <a:ext uri="{FF2B5EF4-FFF2-40B4-BE49-F238E27FC236}">
                  <a16:creationId xmlns:a16="http://schemas.microsoft.com/office/drawing/2014/main" id="{330C70A3-8A06-296D-0B0A-DE4A7E059FAC}"/>
                </a:ext>
              </a:extLst>
            </p:cNvPr>
            <p:cNvSpPr/>
            <p:nvPr/>
          </p:nvSpPr>
          <p:spPr>
            <a:xfrm>
              <a:off x="7206825" y="1735250"/>
              <a:ext cx="40625" cy="54150"/>
            </a:xfrm>
            <a:custGeom>
              <a:avLst/>
              <a:gdLst/>
              <a:ahLst/>
              <a:cxnLst/>
              <a:rect l="l" t="t" r="r" b="b"/>
              <a:pathLst>
                <a:path w="1625" h="2166" extrusionOk="0">
                  <a:moveTo>
                    <a:pt x="1624" y="1"/>
                  </a:moveTo>
                  <a:cubicBezTo>
                    <a:pt x="754" y="445"/>
                    <a:pt x="39" y="986"/>
                    <a:pt x="1" y="1856"/>
                  </a:cubicBezTo>
                  <a:lnTo>
                    <a:pt x="600" y="2165"/>
                  </a:lnTo>
                  <a:cubicBezTo>
                    <a:pt x="1160" y="1740"/>
                    <a:pt x="1450" y="928"/>
                    <a:pt x="1624" y="1"/>
                  </a:cubicBezTo>
                  <a:close/>
                </a:path>
              </a:pathLst>
            </a:custGeom>
            <a:solidFill>
              <a:srgbClr val="FFD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3140;p78">
              <a:extLst>
                <a:ext uri="{FF2B5EF4-FFF2-40B4-BE49-F238E27FC236}">
                  <a16:creationId xmlns:a16="http://schemas.microsoft.com/office/drawing/2014/main" id="{096F2B56-4465-38A1-5CBF-1E500C74E43B}"/>
                </a:ext>
              </a:extLst>
            </p:cNvPr>
            <p:cNvSpPr/>
            <p:nvPr/>
          </p:nvSpPr>
          <p:spPr>
            <a:xfrm>
              <a:off x="7125675" y="1848550"/>
              <a:ext cx="38675" cy="28900"/>
            </a:xfrm>
            <a:custGeom>
              <a:avLst/>
              <a:gdLst/>
              <a:ahLst/>
              <a:cxnLst/>
              <a:rect l="l" t="t" r="r" b="b"/>
              <a:pathLst>
                <a:path w="1547" h="1156" extrusionOk="0">
                  <a:moveTo>
                    <a:pt x="835" y="1"/>
                  </a:moveTo>
                  <a:cubicBezTo>
                    <a:pt x="557" y="1"/>
                    <a:pt x="294" y="149"/>
                    <a:pt x="155" y="397"/>
                  </a:cubicBezTo>
                  <a:cubicBezTo>
                    <a:pt x="97" y="493"/>
                    <a:pt x="58" y="590"/>
                    <a:pt x="39" y="686"/>
                  </a:cubicBezTo>
                  <a:cubicBezTo>
                    <a:pt x="20" y="725"/>
                    <a:pt x="20" y="783"/>
                    <a:pt x="20" y="841"/>
                  </a:cubicBezTo>
                  <a:cubicBezTo>
                    <a:pt x="0" y="899"/>
                    <a:pt x="0" y="957"/>
                    <a:pt x="20" y="1015"/>
                  </a:cubicBezTo>
                  <a:cubicBezTo>
                    <a:pt x="29" y="1092"/>
                    <a:pt x="97" y="1131"/>
                    <a:pt x="167" y="1131"/>
                  </a:cubicBezTo>
                  <a:cubicBezTo>
                    <a:pt x="237" y="1131"/>
                    <a:pt x="310" y="1092"/>
                    <a:pt x="329" y="1015"/>
                  </a:cubicBezTo>
                  <a:lnTo>
                    <a:pt x="348" y="1015"/>
                  </a:lnTo>
                  <a:cubicBezTo>
                    <a:pt x="348" y="957"/>
                    <a:pt x="367" y="899"/>
                    <a:pt x="367" y="841"/>
                  </a:cubicBezTo>
                  <a:lnTo>
                    <a:pt x="367" y="822"/>
                  </a:lnTo>
                  <a:lnTo>
                    <a:pt x="387" y="744"/>
                  </a:lnTo>
                  <a:cubicBezTo>
                    <a:pt x="406" y="667"/>
                    <a:pt x="425" y="609"/>
                    <a:pt x="483" y="532"/>
                  </a:cubicBezTo>
                  <a:cubicBezTo>
                    <a:pt x="503" y="474"/>
                    <a:pt x="561" y="435"/>
                    <a:pt x="619" y="397"/>
                  </a:cubicBezTo>
                  <a:cubicBezTo>
                    <a:pt x="638" y="377"/>
                    <a:pt x="657" y="377"/>
                    <a:pt x="677" y="358"/>
                  </a:cubicBezTo>
                  <a:cubicBezTo>
                    <a:pt x="679" y="357"/>
                    <a:pt x="681" y="356"/>
                    <a:pt x="682" y="355"/>
                  </a:cubicBezTo>
                  <a:lnTo>
                    <a:pt x="682" y="355"/>
                  </a:lnTo>
                  <a:cubicBezTo>
                    <a:pt x="683" y="357"/>
                    <a:pt x="686" y="358"/>
                    <a:pt x="696" y="358"/>
                  </a:cubicBezTo>
                  <a:lnTo>
                    <a:pt x="754" y="339"/>
                  </a:lnTo>
                  <a:lnTo>
                    <a:pt x="967" y="339"/>
                  </a:lnTo>
                  <a:cubicBezTo>
                    <a:pt x="986" y="358"/>
                    <a:pt x="1025" y="377"/>
                    <a:pt x="1044" y="397"/>
                  </a:cubicBezTo>
                  <a:cubicBezTo>
                    <a:pt x="1063" y="435"/>
                    <a:pt x="1082" y="455"/>
                    <a:pt x="1102" y="493"/>
                  </a:cubicBezTo>
                  <a:cubicBezTo>
                    <a:pt x="1140" y="571"/>
                    <a:pt x="1160" y="648"/>
                    <a:pt x="1179" y="725"/>
                  </a:cubicBezTo>
                  <a:cubicBezTo>
                    <a:pt x="1179" y="860"/>
                    <a:pt x="1218" y="976"/>
                    <a:pt x="1276" y="1073"/>
                  </a:cubicBezTo>
                  <a:cubicBezTo>
                    <a:pt x="1292" y="1121"/>
                    <a:pt x="1347" y="1155"/>
                    <a:pt x="1398" y="1155"/>
                  </a:cubicBezTo>
                  <a:cubicBezTo>
                    <a:pt x="1409" y="1155"/>
                    <a:pt x="1420" y="1154"/>
                    <a:pt x="1430" y="1150"/>
                  </a:cubicBezTo>
                  <a:cubicBezTo>
                    <a:pt x="1508" y="1131"/>
                    <a:pt x="1546" y="1073"/>
                    <a:pt x="1546" y="996"/>
                  </a:cubicBezTo>
                  <a:cubicBezTo>
                    <a:pt x="1546" y="938"/>
                    <a:pt x="1546" y="880"/>
                    <a:pt x="1527" y="841"/>
                  </a:cubicBezTo>
                  <a:lnTo>
                    <a:pt x="1488" y="667"/>
                  </a:lnTo>
                  <a:cubicBezTo>
                    <a:pt x="1469" y="590"/>
                    <a:pt x="1450" y="513"/>
                    <a:pt x="1430" y="435"/>
                  </a:cubicBezTo>
                  <a:cubicBezTo>
                    <a:pt x="1353" y="242"/>
                    <a:pt x="1218" y="107"/>
                    <a:pt x="1044" y="29"/>
                  </a:cubicBezTo>
                  <a:cubicBezTo>
                    <a:pt x="974" y="10"/>
                    <a:pt x="904" y="1"/>
                    <a:pt x="8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3" name="Google Shape;3141;p78">
              <a:extLst>
                <a:ext uri="{FF2B5EF4-FFF2-40B4-BE49-F238E27FC236}">
                  <a16:creationId xmlns:a16="http://schemas.microsoft.com/office/drawing/2014/main" id="{BA8B4BFB-1E7D-9719-968A-FCD3F8E4E643}"/>
                </a:ext>
              </a:extLst>
            </p:cNvPr>
            <p:cNvSpPr/>
            <p:nvPr/>
          </p:nvSpPr>
          <p:spPr>
            <a:xfrm>
              <a:off x="7203450" y="1843375"/>
              <a:ext cx="24675" cy="26700"/>
            </a:xfrm>
            <a:custGeom>
              <a:avLst/>
              <a:gdLst/>
              <a:ahLst/>
              <a:cxnLst/>
              <a:rect l="l" t="t" r="r" b="b"/>
              <a:pathLst>
                <a:path w="987" h="1068" extrusionOk="0">
                  <a:moveTo>
                    <a:pt x="462" y="1"/>
                  </a:moveTo>
                  <a:cubicBezTo>
                    <a:pt x="401" y="1"/>
                    <a:pt x="341" y="21"/>
                    <a:pt x="290" y="62"/>
                  </a:cubicBezTo>
                  <a:cubicBezTo>
                    <a:pt x="174" y="140"/>
                    <a:pt x="97" y="275"/>
                    <a:pt x="59" y="430"/>
                  </a:cubicBezTo>
                  <a:cubicBezTo>
                    <a:pt x="39" y="507"/>
                    <a:pt x="20" y="604"/>
                    <a:pt x="1" y="681"/>
                  </a:cubicBezTo>
                  <a:cubicBezTo>
                    <a:pt x="1" y="778"/>
                    <a:pt x="1" y="855"/>
                    <a:pt x="1" y="951"/>
                  </a:cubicBezTo>
                  <a:cubicBezTo>
                    <a:pt x="1" y="1029"/>
                    <a:pt x="63" y="1067"/>
                    <a:pt x="126" y="1067"/>
                  </a:cubicBezTo>
                  <a:cubicBezTo>
                    <a:pt x="189" y="1067"/>
                    <a:pt x="252" y="1029"/>
                    <a:pt x="252" y="951"/>
                  </a:cubicBezTo>
                  <a:lnTo>
                    <a:pt x="271" y="951"/>
                  </a:lnTo>
                  <a:cubicBezTo>
                    <a:pt x="290" y="893"/>
                    <a:pt x="271" y="816"/>
                    <a:pt x="290" y="758"/>
                  </a:cubicBezTo>
                  <a:cubicBezTo>
                    <a:pt x="290" y="739"/>
                    <a:pt x="290" y="720"/>
                    <a:pt x="290" y="700"/>
                  </a:cubicBezTo>
                  <a:cubicBezTo>
                    <a:pt x="290" y="662"/>
                    <a:pt x="310" y="623"/>
                    <a:pt x="310" y="584"/>
                  </a:cubicBezTo>
                  <a:cubicBezTo>
                    <a:pt x="329" y="488"/>
                    <a:pt x="368" y="391"/>
                    <a:pt x="426" y="294"/>
                  </a:cubicBezTo>
                  <a:lnTo>
                    <a:pt x="445" y="256"/>
                  </a:lnTo>
                  <a:lnTo>
                    <a:pt x="445" y="236"/>
                  </a:lnTo>
                  <a:cubicBezTo>
                    <a:pt x="445" y="236"/>
                    <a:pt x="464" y="236"/>
                    <a:pt x="484" y="217"/>
                  </a:cubicBezTo>
                  <a:lnTo>
                    <a:pt x="503" y="217"/>
                  </a:lnTo>
                  <a:cubicBezTo>
                    <a:pt x="522" y="236"/>
                    <a:pt x="542" y="256"/>
                    <a:pt x="542" y="256"/>
                  </a:cubicBezTo>
                  <a:cubicBezTo>
                    <a:pt x="580" y="294"/>
                    <a:pt x="600" y="352"/>
                    <a:pt x="619" y="391"/>
                  </a:cubicBezTo>
                  <a:cubicBezTo>
                    <a:pt x="638" y="449"/>
                    <a:pt x="658" y="488"/>
                    <a:pt x="677" y="546"/>
                  </a:cubicBezTo>
                  <a:cubicBezTo>
                    <a:pt x="696" y="604"/>
                    <a:pt x="716" y="681"/>
                    <a:pt x="735" y="739"/>
                  </a:cubicBezTo>
                  <a:lnTo>
                    <a:pt x="735" y="797"/>
                  </a:lnTo>
                  <a:lnTo>
                    <a:pt x="735" y="816"/>
                  </a:lnTo>
                  <a:lnTo>
                    <a:pt x="735" y="913"/>
                  </a:lnTo>
                  <a:cubicBezTo>
                    <a:pt x="735" y="990"/>
                    <a:pt x="793" y="1048"/>
                    <a:pt x="851" y="1048"/>
                  </a:cubicBezTo>
                  <a:cubicBezTo>
                    <a:pt x="928" y="1048"/>
                    <a:pt x="986" y="990"/>
                    <a:pt x="986" y="913"/>
                  </a:cubicBezTo>
                  <a:cubicBezTo>
                    <a:pt x="967" y="623"/>
                    <a:pt x="870" y="333"/>
                    <a:pt x="677" y="101"/>
                  </a:cubicBezTo>
                  <a:cubicBezTo>
                    <a:pt x="622" y="35"/>
                    <a:pt x="542"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3142;p78">
              <a:extLst>
                <a:ext uri="{FF2B5EF4-FFF2-40B4-BE49-F238E27FC236}">
                  <a16:creationId xmlns:a16="http://schemas.microsoft.com/office/drawing/2014/main" id="{E140D632-D0DD-E80C-4AC0-7F03DDA5622C}"/>
                </a:ext>
              </a:extLst>
            </p:cNvPr>
            <p:cNvSpPr/>
            <p:nvPr/>
          </p:nvSpPr>
          <p:spPr>
            <a:xfrm>
              <a:off x="7220875" y="1923175"/>
              <a:ext cx="24625" cy="30475"/>
            </a:xfrm>
            <a:custGeom>
              <a:avLst/>
              <a:gdLst/>
              <a:ahLst/>
              <a:cxnLst/>
              <a:rect l="l" t="t" r="r" b="b"/>
              <a:pathLst>
                <a:path w="985" h="1219" extrusionOk="0">
                  <a:moveTo>
                    <a:pt x="574" y="0"/>
                  </a:moveTo>
                  <a:cubicBezTo>
                    <a:pt x="524" y="0"/>
                    <a:pt x="474" y="22"/>
                    <a:pt x="424" y="59"/>
                  </a:cubicBezTo>
                  <a:cubicBezTo>
                    <a:pt x="404" y="79"/>
                    <a:pt x="387" y="99"/>
                    <a:pt x="370" y="120"/>
                  </a:cubicBezTo>
                  <a:lnTo>
                    <a:pt x="370" y="120"/>
                  </a:lnTo>
                  <a:cubicBezTo>
                    <a:pt x="133" y="317"/>
                    <a:pt x="1" y="624"/>
                    <a:pt x="19" y="948"/>
                  </a:cubicBezTo>
                  <a:cubicBezTo>
                    <a:pt x="19" y="1064"/>
                    <a:pt x="77" y="1218"/>
                    <a:pt x="192" y="1218"/>
                  </a:cubicBezTo>
                  <a:cubicBezTo>
                    <a:pt x="270" y="1199"/>
                    <a:pt x="328" y="1161"/>
                    <a:pt x="366" y="1103"/>
                  </a:cubicBezTo>
                  <a:cubicBezTo>
                    <a:pt x="444" y="1006"/>
                    <a:pt x="521" y="871"/>
                    <a:pt x="560" y="755"/>
                  </a:cubicBezTo>
                  <a:cubicBezTo>
                    <a:pt x="676" y="793"/>
                    <a:pt x="637" y="967"/>
                    <a:pt x="734" y="1025"/>
                  </a:cubicBezTo>
                  <a:cubicBezTo>
                    <a:pt x="755" y="1036"/>
                    <a:pt x="778" y="1041"/>
                    <a:pt x="801" y="1041"/>
                  </a:cubicBezTo>
                  <a:cubicBezTo>
                    <a:pt x="859" y="1041"/>
                    <a:pt x="913" y="1009"/>
                    <a:pt x="927" y="967"/>
                  </a:cubicBezTo>
                  <a:cubicBezTo>
                    <a:pt x="965" y="890"/>
                    <a:pt x="985" y="813"/>
                    <a:pt x="965" y="735"/>
                  </a:cubicBezTo>
                  <a:cubicBezTo>
                    <a:pt x="946" y="523"/>
                    <a:pt x="869" y="310"/>
                    <a:pt x="772" y="136"/>
                  </a:cubicBezTo>
                  <a:cubicBezTo>
                    <a:pt x="753" y="78"/>
                    <a:pt x="714" y="40"/>
                    <a:pt x="656" y="20"/>
                  </a:cubicBezTo>
                  <a:cubicBezTo>
                    <a:pt x="629" y="7"/>
                    <a:pt x="601" y="0"/>
                    <a:pt x="5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3143;p78">
              <a:extLst>
                <a:ext uri="{FF2B5EF4-FFF2-40B4-BE49-F238E27FC236}">
                  <a16:creationId xmlns:a16="http://schemas.microsoft.com/office/drawing/2014/main" id="{076873FD-783A-20F7-D20C-ABF2D005676C}"/>
                </a:ext>
              </a:extLst>
            </p:cNvPr>
            <p:cNvSpPr/>
            <p:nvPr/>
          </p:nvSpPr>
          <p:spPr>
            <a:xfrm>
              <a:off x="7009300" y="1793225"/>
              <a:ext cx="58900" cy="14050"/>
            </a:xfrm>
            <a:custGeom>
              <a:avLst/>
              <a:gdLst/>
              <a:ahLst/>
              <a:cxnLst/>
              <a:rect l="l" t="t" r="r" b="b"/>
              <a:pathLst>
                <a:path w="2356" h="562" extrusionOk="0">
                  <a:moveTo>
                    <a:pt x="658" y="0"/>
                  </a:moveTo>
                  <a:cubicBezTo>
                    <a:pt x="0" y="0"/>
                    <a:pt x="2356" y="561"/>
                    <a:pt x="2356" y="561"/>
                  </a:cubicBezTo>
                  <a:cubicBezTo>
                    <a:pt x="2356" y="561"/>
                    <a:pt x="1486" y="20"/>
                    <a:pt x="694" y="1"/>
                  </a:cubicBezTo>
                  <a:cubicBezTo>
                    <a:pt x="681" y="0"/>
                    <a:pt x="669" y="0"/>
                    <a:pt x="658" y="0"/>
                  </a:cubicBezTo>
                  <a:close/>
                </a:path>
              </a:pathLst>
            </a:custGeom>
            <a:solidFill>
              <a:srgbClr val="E09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6" name="Google Shape;3144;p78">
              <a:extLst>
                <a:ext uri="{FF2B5EF4-FFF2-40B4-BE49-F238E27FC236}">
                  <a16:creationId xmlns:a16="http://schemas.microsoft.com/office/drawing/2014/main" id="{6084DCE8-6FB5-D34F-C529-F9F326E67AC4}"/>
                </a:ext>
              </a:extLst>
            </p:cNvPr>
            <p:cNvSpPr/>
            <p:nvPr/>
          </p:nvSpPr>
          <p:spPr>
            <a:xfrm>
              <a:off x="7213125" y="1747775"/>
              <a:ext cx="31425" cy="33875"/>
            </a:xfrm>
            <a:custGeom>
              <a:avLst/>
              <a:gdLst/>
              <a:ahLst/>
              <a:cxnLst/>
              <a:rect l="l" t="t" r="r" b="b"/>
              <a:pathLst>
                <a:path w="1257" h="1355" extrusionOk="0">
                  <a:moveTo>
                    <a:pt x="969" y="1"/>
                  </a:moveTo>
                  <a:cubicBezTo>
                    <a:pt x="687" y="1"/>
                    <a:pt x="0" y="1355"/>
                    <a:pt x="0" y="1355"/>
                  </a:cubicBezTo>
                  <a:cubicBezTo>
                    <a:pt x="0" y="1355"/>
                    <a:pt x="1256" y="60"/>
                    <a:pt x="986" y="2"/>
                  </a:cubicBezTo>
                  <a:cubicBezTo>
                    <a:pt x="980" y="1"/>
                    <a:pt x="975" y="1"/>
                    <a:pt x="969" y="1"/>
                  </a:cubicBezTo>
                  <a:close/>
                </a:path>
              </a:pathLst>
            </a:custGeom>
            <a:solidFill>
              <a:srgbClr val="E09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3145;p78">
              <a:extLst>
                <a:ext uri="{FF2B5EF4-FFF2-40B4-BE49-F238E27FC236}">
                  <a16:creationId xmlns:a16="http://schemas.microsoft.com/office/drawing/2014/main" id="{F1F330D3-E0A2-BCAF-7FD1-EB46C95604F8}"/>
                </a:ext>
              </a:extLst>
            </p:cNvPr>
            <p:cNvSpPr/>
            <p:nvPr/>
          </p:nvSpPr>
          <p:spPr>
            <a:xfrm>
              <a:off x="7029525" y="1882600"/>
              <a:ext cx="25" cy="525"/>
            </a:xfrm>
            <a:custGeom>
              <a:avLst/>
              <a:gdLst/>
              <a:ahLst/>
              <a:cxnLst/>
              <a:rect l="l" t="t" r="r" b="b"/>
              <a:pathLst>
                <a:path w="1" h="21" extrusionOk="0">
                  <a:moveTo>
                    <a:pt x="1" y="20"/>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8" name="Google Shape;3146;p78">
              <a:extLst>
                <a:ext uri="{FF2B5EF4-FFF2-40B4-BE49-F238E27FC236}">
                  <a16:creationId xmlns:a16="http://schemas.microsoft.com/office/drawing/2014/main" id="{1061DC80-1D5D-9425-AAA3-1160EC02B9BF}"/>
                </a:ext>
              </a:extLst>
            </p:cNvPr>
            <p:cNvSpPr/>
            <p:nvPr/>
          </p:nvSpPr>
          <p:spPr>
            <a:xfrm>
              <a:off x="7021800" y="1876800"/>
              <a:ext cx="46400" cy="42075"/>
            </a:xfrm>
            <a:custGeom>
              <a:avLst/>
              <a:gdLst/>
              <a:ahLst/>
              <a:cxnLst/>
              <a:rect l="l" t="t" r="r" b="b"/>
              <a:pathLst>
                <a:path w="1856" h="1683" extrusionOk="0">
                  <a:moveTo>
                    <a:pt x="225" y="0"/>
                  </a:moveTo>
                  <a:cubicBezTo>
                    <a:pt x="207" y="0"/>
                    <a:pt x="188" y="7"/>
                    <a:pt x="174" y="20"/>
                  </a:cubicBezTo>
                  <a:cubicBezTo>
                    <a:pt x="39" y="233"/>
                    <a:pt x="1" y="484"/>
                    <a:pt x="39" y="735"/>
                  </a:cubicBezTo>
                  <a:cubicBezTo>
                    <a:pt x="117" y="967"/>
                    <a:pt x="252" y="1160"/>
                    <a:pt x="445" y="1296"/>
                  </a:cubicBezTo>
                  <a:cubicBezTo>
                    <a:pt x="619" y="1431"/>
                    <a:pt x="832" y="1547"/>
                    <a:pt x="1063" y="1624"/>
                  </a:cubicBezTo>
                  <a:cubicBezTo>
                    <a:pt x="1160" y="1643"/>
                    <a:pt x="1276" y="1663"/>
                    <a:pt x="1392" y="1682"/>
                  </a:cubicBezTo>
                  <a:lnTo>
                    <a:pt x="1566" y="1682"/>
                  </a:lnTo>
                  <a:cubicBezTo>
                    <a:pt x="1605" y="1663"/>
                    <a:pt x="1624" y="1663"/>
                    <a:pt x="1643" y="1643"/>
                  </a:cubicBezTo>
                  <a:cubicBezTo>
                    <a:pt x="1662" y="1643"/>
                    <a:pt x="1701" y="1643"/>
                    <a:pt x="1740" y="1624"/>
                  </a:cubicBezTo>
                  <a:cubicBezTo>
                    <a:pt x="1856" y="1605"/>
                    <a:pt x="1817" y="1431"/>
                    <a:pt x="1701" y="1431"/>
                  </a:cubicBezTo>
                  <a:lnTo>
                    <a:pt x="1643" y="1431"/>
                  </a:lnTo>
                  <a:cubicBezTo>
                    <a:pt x="1624" y="1412"/>
                    <a:pt x="1605" y="1412"/>
                    <a:pt x="1566" y="1412"/>
                  </a:cubicBezTo>
                  <a:cubicBezTo>
                    <a:pt x="1527" y="1412"/>
                    <a:pt x="1469" y="1412"/>
                    <a:pt x="1431" y="1392"/>
                  </a:cubicBezTo>
                  <a:cubicBezTo>
                    <a:pt x="1334" y="1373"/>
                    <a:pt x="1257" y="1354"/>
                    <a:pt x="1160" y="1334"/>
                  </a:cubicBezTo>
                  <a:cubicBezTo>
                    <a:pt x="986" y="1276"/>
                    <a:pt x="812" y="1199"/>
                    <a:pt x="658" y="1083"/>
                  </a:cubicBezTo>
                  <a:cubicBezTo>
                    <a:pt x="503" y="986"/>
                    <a:pt x="387" y="851"/>
                    <a:pt x="290" y="697"/>
                  </a:cubicBezTo>
                  <a:cubicBezTo>
                    <a:pt x="252" y="484"/>
                    <a:pt x="252" y="252"/>
                    <a:pt x="290" y="59"/>
                  </a:cubicBezTo>
                  <a:cubicBezTo>
                    <a:pt x="290" y="21"/>
                    <a:pt x="258" y="0"/>
                    <a:pt x="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99" name="Google Shape;3147;p78">
              <a:extLst>
                <a:ext uri="{FF2B5EF4-FFF2-40B4-BE49-F238E27FC236}">
                  <a16:creationId xmlns:a16="http://schemas.microsoft.com/office/drawing/2014/main" id="{5287F96C-E04A-1841-E860-C3DDC4506B8A}"/>
                </a:ext>
              </a:extLst>
            </p:cNvPr>
            <p:cNvSpPr/>
            <p:nvPr/>
          </p:nvSpPr>
          <p:spPr>
            <a:xfrm>
              <a:off x="7084125" y="1919300"/>
              <a:ext cx="51050" cy="28475"/>
            </a:xfrm>
            <a:custGeom>
              <a:avLst/>
              <a:gdLst/>
              <a:ahLst/>
              <a:cxnLst/>
              <a:rect l="l" t="t" r="r" b="b"/>
              <a:pathLst>
                <a:path w="2042" h="1139" extrusionOk="0">
                  <a:moveTo>
                    <a:pt x="85" y="1"/>
                  </a:moveTo>
                  <a:cubicBezTo>
                    <a:pt x="52" y="1"/>
                    <a:pt x="20" y="22"/>
                    <a:pt x="20" y="59"/>
                  </a:cubicBezTo>
                  <a:cubicBezTo>
                    <a:pt x="0" y="272"/>
                    <a:pt x="58" y="465"/>
                    <a:pt x="213" y="620"/>
                  </a:cubicBezTo>
                  <a:cubicBezTo>
                    <a:pt x="329" y="794"/>
                    <a:pt x="503" y="948"/>
                    <a:pt x="696" y="1026"/>
                  </a:cubicBezTo>
                  <a:cubicBezTo>
                    <a:pt x="862" y="1097"/>
                    <a:pt x="1059" y="1139"/>
                    <a:pt x="1255" y="1139"/>
                  </a:cubicBezTo>
                  <a:cubicBezTo>
                    <a:pt x="1539" y="1139"/>
                    <a:pt x="1819" y="1050"/>
                    <a:pt x="1991" y="832"/>
                  </a:cubicBezTo>
                  <a:cubicBezTo>
                    <a:pt x="2042" y="764"/>
                    <a:pt x="2003" y="652"/>
                    <a:pt x="1927" y="652"/>
                  </a:cubicBezTo>
                  <a:cubicBezTo>
                    <a:pt x="1917" y="652"/>
                    <a:pt x="1906" y="654"/>
                    <a:pt x="1894" y="658"/>
                  </a:cubicBezTo>
                  <a:cubicBezTo>
                    <a:pt x="1720" y="716"/>
                    <a:pt x="1546" y="774"/>
                    <a:pt x="1353" y="813"/>
                  </a:cubicBezTo>
                  <a:cubicBezTo>
                    <a:pt x="1312" y="818"/>
                    <a:pt x="1270" y="820"/>
                    <a:pt x="1227" y="820"/>
                  </a:cubicBezTo>
                  <a:cubicBezTo>
                    <a:pt x="1090" y="820"/>
                    <a:pt x="949" y="795"/>
                    <a:pt x="831" y="736"/>
                  </a:cubicBezTo>
                  <a:cubicBezTo>
                    <a:pt x="677" y="678"/>
                    <a:pt x="542" y="581"/>
                    <a:pt x="426" y="465"/>
                  </a:cubicBezTo>
                  <a:cubicBezTo>
                    <a:pt x="368" y="388"/>
                    <a:pt x="310" y="311"/>
                    <a:pt x="271" y="253"/>
                  </a:cubicBezTo>
                  <a:cubicBezTo>
                    <a:pt x="232" y="175"/>
                    <a:pt x="194" y="98"/>
                    <a:pt x="136" y="21"/>
                  </a:cubicBezTo>
                  <a:cubicBezTo>
                    <a:pt x="122" y="7"/>
                    <a:pt x="103" y="1"/>
                    <a:pt x="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0" name="Google Shape;3148;p78">
              <a:extLst>
                <a:ext uri="{FF2B5EF4-FFF2-40B4-BE49-F238E27FC236}">
                  <a16:creationId xmlns:a16="http://schemas.microsoft.com/office/drawing/2014/main" id="{C2105B88-4859-5E64-5DC2-72CEAC0580A3}"/>
                </a:ext>
              </a:extLst>
            </p:cNvPr>
            <p:cNvSpPr/>
            <p:nvPr/>
          </p:nvSpPr>
          <p:spPr>
            <a:xfrm>
              <a:off x="7116975" y="1757050"/>
              <a:ext cx="45225" cy="24200"/>
            </a:xfrm>
            <a:custGeom>
              <a:avLst/>
              <a:gdLst/>
              <a:ahLst/>
              <a:cxnLst/>
              <a:rect l="l" t="t" r="r" b="b"/>
              <a:pathLst>
                <a:path w="1809" h="968" extrusionOk="0">
                  <a:moveTo>
                    <a:pt x="552" y="0"/>
                  </a:moveTo>
                  <a:cubicBezTo>
                    <a:pt x="392" y="0"/>
                    <a:pt x="236" y="25"/>
                    <a:pt x="97" y="76"/>
                  </a:cubicBezTo>
                  <a:cubicBezTo>
                    <a:pt x="0" y="95"/>
                    <a:pt x="20" y="250"/>
                    <a:pt x="116" y="250"/>
                  </a:cubicBezTo>
                  <a:cubicBezTo>
                    <a:pt x="256" y="250"/>
                    <a:pt x="407" y="225"/>
                    <a:pt x="551" y="225"/>
                  </a:cubicBezTo>
                  <a:cubicBezTo>
                    <a:pt x="587" y="225"/>
                    <a:pt x="623" y="226"/>
                    <a:pt x="658" y="230"/>
                  </a:cubicBezTo>
                  <a:cubicBezTo>
                    <a:pt x="688" y="227"/>
                    <a:pt x="719" y="225"/>
                    <a:pt x="750" y="225"/>
                  </a:cubicBezTo>
                  <a:cubicBezTo>
                    <a:pt x="893" y="225"/>
                    <a:pt x="1036" y="260"/>
                    <a:pt x="1179" y="308"/>
                  </a:cubicBezTo>
                  <a:cubicBezTo>
                    <a:pt x="1450" y="404"/>
                    <a:pt x="1662" y="636"/>
                    <a:pt x="1740" y="945"/>
                  </a:cubicBezTo>
                  <a:cubicBezTo>
                    <a:pt x="1740" y="962"/>
                    <a:pt x="1753" y="968"/>
                    <a:pt x="1768" y="968"/>
                  </a:cubicBezTo>
                  <a:cubicBezTo>
                    <a:pt x="1788" y="968"/>
                    <a:pt x="1809" y="957"/>
                    <a:pt x="1798" y="945"/>
                  </a:cubicBezTo>
                  <a:lnTo>
                    <a:pt x="1798" y="926"/>
                  </a:lnTo>
                  <a:cubicBezTo>
                    <a:pt x="1752" y="321"/>
                    <a:pt x="1127" y="0"/>
                    <a:pt x="5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1" name="Google Shape;3149;p78">
              <a:extLst>
                <a:ext uri="{FF2B5EF4-FFF2-40B4-BE49-F238E27FC236}">
                  <a16:creationId xmlns:a16="http://schemas.microsoft.com/office/drawing/2014/main" id="{9C9EBF31-ABD6-EC74-2BCD-4009707A7922}"/>
                </a:ext>
              </a:extLst>
            </p:cNvPr>
            <p:cNvSpPr/>
            <p:nvPr/>
          </p:nvSpPr>
          <p:spPr>
            <a:xfrm>
              <a:off x="7149825" y="1741050"/>
              <a:ext cx="22975" cy="14550"/>
            </a:xfrm>
            <a:custGeom>
              <a:avLst/>
              <a:gdLst/>
              <a:ahLst/>
              <a:cxnLst/>
              <a:rect l="l" t="t" r="r" b="b"/>
              <a:pathLst>
                <a:path w="919" h="582" extrusionOk="0">
                  <a:moveTo>
                    <a:pt x="155" y="1"/>
                  </a:moveTo>
                  <a:cubicBezTo>
                    <a:pt x="136" y="1"/>
                    <a:pt x="97" y="20"/>
                    <a:pt x="78" y="39"/>
                  </a:cubicBezTo>
                  <a:cubicBezTo>
                    <a:pt x="1" y="78"/>
                    <a:pt x="1" y="155"/>
                    <a:pt x="59" y="213"/>
                  </a:cubicBezTo>
                  <a:cubicBezTo>
                    <a:pt x="59" y="233"/>
                    <a:pt x="78" y="252"/>
                    <a:pt x="97" y="252"/>
                  </a:cubicBezTo>
                  <a:cubicBezTo>
                    <a:pt x="116" y="271"/>
                    <a:pt x="136" y="271"/>
                    <a:pt x="174" y="291"/>
                  </a:cubicBezTo>
                  <a:lnTo>
                    <a:pt x="271" y="310"/>
                  </a:lnTo>
                  <a:lnTo>
                    <a:pt x="368" y="349"/>
                  </a:lnTo>
                  <a:lnTo>
                    <a:pt x="387" y="349"/>
                  </a:lnTo>
                  <a:lnTo>
                    <a:pt x="445" y="368"/>
                  </a:lnTo>
                  <a:cubicBezTo>
                    <a:pt x="503" y="407"/>
                    <a:pt x="561" y="426"/>
                    <a:pt x="619" y="465"/>
                  </a:cubicBezTo>
                  <a:lnTo>
                    <a:pt x="696" y="523"/>
                  </a:lnTo>
                  <a:lnTo>
                    <a:pt x="735" y="542"/>
                  </a:lnTo>
                  <a:cubicBezTo>
                    <a:pt x="754" y="542"/>
                    <a:pt x="754" y="561"/>
                    <a:pt x="774" y="561"/>
                  </a:cubicBezTo>
                  <a:cubicBezTo>
                    <a:pt x="788" y="575"/>
                    <a:pt x="804" y="581"/>
                    <a:pt x="820" y="581"/>
                  </a:cubicBezTo>
                  <a:cubicBezTo>
                    <a:pt x="871" y="581"/>
                    <a:pt x="919" y="523"/>
                    <a:pt x="889" y="465"/>
                  </a:cubicBezTo>
                  <a:lnTo>
                    <a:pt x="889" y="465"/>
                  </a:lnTo>
                  <a:lnTo>
                    <a:pt x="889" y="484"/>
                  </a:lnTo>
                  <a:cubicBezTo>
                    <a:pt x="851" y="407"/>
                    <a:pt x="812" y="349"/>
                    <a:pt x="754" y="291"/>
                  </a:cubicBezTo>
                  <a:cubicBezTo>
                    <a:pt x="696" y="233"/>
                    <a:pt x="638" y="175"/>
                    <a:pt x="580" y="136"/>
                  </a:cubicBezTo>
                  <a:cubicBezTo>
                    <a:pt x="503" y="97"/>
                    <a:pt x="426" y="59"/>
                    <a:pt x="348" y="39"/>
                  </a:cubicBezTo>
                  <a:cubicBezTo>
                    <a:pt x="329" y="20"/>
                    <a:pt x="290" y="20"/>
                    <a:pt x="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3150;p78">
              <a:extLst>
                <a:ext uri="{FF2B5EF4-FFF2-40B4-BE49-F238E27FC236}">
                  <a16:creationId xmlns:a16="http://schemas.microsoft.com/office/drawing/2014/main" id="{49AEC7A9-7FDB-BF2B-798C-628343B5802C}"/>
                </a:ext>
              </a:extLst>
            </p:cNvPr>
            <p:cNvSpPr/>
            <p:nvPr/>
          </p:nvSpPr>
          <p:spPr>
            <a:xfrm>
              <a:off x="7187500" y="1710625"/>
              <a:ext cx="25" cy="500"/>
            </a:xfrm>
            <a:custGeom>
              <a:avLst/>
              <a:gdLst/>
              <a:ahLst/>
              <a:cxnLst/>
              <a:rect l="l" t="t" r="r" b="b"/>
              <a:pathLst>
                <a:path w="1" h="20" extrusionOk="0">
                  <a:moveTo>
                    <a:pt x="1" y="20"/>
                  </a:moveTo>
                  <a:lnTo>
                    <a:pt x="1" y="0"/>
                  </a:lnTo>
                  <a:close/>
                </a:path>
              </a:pathLst>
            </a:custGeom>
            <a:solidFill>
              <a:srgbClr val="9D8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3151;p78">
              <a:extLst>
                <a:ext uri="{FF2B5EF4-FFF2-40B4-BE49-F238E27FC236}">
                  <a16:creationId xmlns:a16="http://schemas.microsoft.com/office/drawing/2014/main" id="{B699E582-043B-7EDD-85BA-0940F93535FB}"/>
                </a:ext>
              </a:extLst>
            </p:cNvPr>
            <p:cNvSpPr/>
            <p:nvPr/>
          </p:nvSpPr>
          <p:spPr>
            <a:xfrm>
              <a:off x="7184050" y="1694800"/>
              <a:ext cx="42025" cy="17575"/>
            </a:xfrm>
            <a:custGeom>
              <a:avLst/>
              <a:gdLst/>
              <a:ahLst/>
              <a:cxnLst/>
              <a:rect l="l" t="t" r="r" b="b"/>
              <a:pathLst>
                <a:path w="1681" h="703" extrusionOk="0">
                  <a:moveTo>
                    <a:pt x="1175" y="1"/>
                  </a:moveTo>
                  <a:cubicBezTo>
                    <a:pt x="1118" y="1"/>
                    <a:pt x="1062" y="11"/>
                    <a:pt x="1008" y="34"/>
                  </a:cubicBezTo>
                  <a:cubicBezTo>
                    <a:pt x="873" y="92"/>
                    <a:pt x="719" y="170"/>
                    <a:pt x="583" y="247"/>
                  </a:cubicBezTo>
                  <a:lnTo>
                    <a:pt x="100" y="498"/>
                  </a:lnTo>
                  <a:cubicBezTo>
                    <a:pt x="0" y="565"/>
                    <a:pt x="58" y="703"/>
                    <a:pt x="163" y="703"/>
                  </a:cubicBezTo>
                  <a:cubicBezTo>
                    <a:pt x="179" y="703"/>
                    <a:pt x="197" y="699"/>
                    <a:pt x="216" y="691"/>
                  </a:cubicBezTo>
                  <a:cubicBezTo>
                    <a:pt x="487" y="556"/>
                    <a:pt x="738" y="401"/>
                    <a:pt x="1008" y="285"/>
                  </a:cubicBezTo>
                  <a:cubicBezTo>
                    <a:pt x="1053" y="252"/>
                    <a:pt x="1111" y="231"/>
                    <a:pt x="1171" y="231"/>
                  </a:cubicBezTo>
                  <a:cubicBezTo>
                    <a:pt x="1214" y="231"/>
                    <a:pt x="1258" y="242"/>
                    <a:pt x="1298" y="266"/>
                  </a:cubicBezTo>
                  <a:cubicBezTo>
                    <a:pt x="1356" y="285"/>
                    <a:pt x="1395" y="324"/>
                    <a:pt x="1434" y="363"/>
                  </a:cubicBezTo>
                  <a:cubicBezTo>
                    <a:pt x="1453" y="401"/>
                    <a:pt x="1511" y="440"/>
                    <a:pt x="1550" y="479"/>
                  </a:cubicBezTo>
                  <a:cubicBezTo>
                    <a:pt x="1562" y="487"/>
                    <a:pt x="1576" y="491"/>
                    <a:pt x="1589" y="491"/>
                  </a:cubicBezTo>
                  <a:cubicBezTo>
                    <a:pt x="1637" y="491"/>
                    <a:pt x="1681" y="442"/>
                    <a:pt x="1665" y="382"/>
                  </a:cubicBezTo>
                  <a:cubicBezTo>
                    <a:pt x="1646" y="324"/>
                    <a:pt x="1627" y="266"/>
                    <a:pt x="1588" y="228"/>
                  </a:cubicBezTo>
                  <a:cubicBezTo>
                    <a:pt x="1530" y="170"/>
                    <a:pt x="1492" y="112"/>
                    <a:pt x="1434" y="73"/>
                  </a:cubicBezTo>
                  <a:cubicBezTo>
                    <a:pt x="1352" y="26"/>
                    <a:pt x="1263" y="1"/>
                    <a:pt x="1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3152;p78">
              <a:extLst>
                <a:ext uri="{FF2B5EF4-FFF2-40B4-BE49-F238E27FC236}">
                  <a16:creationId xmlns:a16="http://schemas.microsoft.com/office/drawing/2014/main" id="{1D9F9021-8928-EF8F-560F-E8ECA0F9264F}"/>
                </a:ext>
              </a:extLst>
            </p:cNvPr>
            <p:cNvSpPr/>
            <p:nvPr/>
          </p:nvSpPr>
          <p:spPr>
            <a:xfrm>
              <a:off x="7237425" y="1807925"/>
              <a:ext cx="16300" cy="25550"/>
            </a:xfrm>
            <a:custGeom>
              <a:avLst/>
              <a:gdLst/>
              <a:ahLst/>
              <a:cxnLst/>
              <a:rect l="l" t="t" r="r" b="b"/>
              <a:pathLst>
                <a:path w="652" h="1022" extrusionOk="0">
                  <a:moveTo>
                    <a:pt x="174" y="1"/>
                  </a:moveTo>
                  <a:cubicBezTo>
                    <a:pt x="86" y="1"/>
                    <a:pt x="0" y="115"/>
                    <a:pt x="91" y="205"/>
                  </a:cubicBezTo>
                  <a:lnTo>
                    <a:pt x="110" y="205"/>
                  </a:lnTo>
                  <a:cubicBezTo>
                    <a:pt x="149" y="263"/>
                    <a:pt x="188" y="302"/>
                    <a:pt x="226" y="379"/>
                  </a:cubicBezTo>
                  <a:cubicBezTo>
                    <a:pt x="245" y="398"/>
                    <a:pt x="265" y="437"/>
                    <a:pt x="284" y="476"/>
                  </a:cubicBezTo>
                  <a:lnTo>
                    <a:pt x="303" y="514"/>
                  </a:lnTo>
                  <a:cubicBezTo>
                    <a:pt x="303" y="534"/>
                    <a:pt x="303" y="534"/>
                    <a:pt x="303" y="553"/>
                  </a:cubicBezTo>
                  <a:cubicBezTo>
                    <a:pt x="323" y="611"/>
                    <a:pt x="361" y="688"/>
                    <a:pt x="361" y="765"/>
                  </a:cubicBezTo>
                  <a:cubicBezTo>
                    <a:pt x="381" y="843"/>
                    <a:pt x="400" y="901"/>
                    <a:pt x="439" y="978"/>
                  </a:cubicBezTo>
                  <a:cubicBezTo>
                    <a:pt x="458" y="1007"/>
                    <a:pt x="487" y="1022"/>
                    <a:pt x="516" y="1022"/>
                  </a:cubicBezTo>
                  <a:cubicBezTo>
                    <a:pt x="545" y="1022"/>
                    <a:pt x="574" y="1007"/>
                    <a:pt x="593" y="978"/>
                  </a:cubicBezTo>
                  <a:cubicBezTo>
                    <a:pt x="632" y="901"/>
                    <a:pt x="651" y="804"/>
                    <a:pt x="632" y="727"/>
                  </a:cubicBezTo>
                  <a:cubicBezTo>
                    <a:pt x="632" y="630"/>
                    <a:pt x="593" y="534"/>
                    <a:pt x="555" y="437"/>
                  </a:cubicBezTo>
                  <a:cubicBezTo>
                    <a:pt x="497" y="282"/>
                    <a:pt x="381" y="147"/>
                    <a:pt x="245" y="31"/>
                  </a:cubicBezTo>
                  <a:cubicBezTo>
                    <a:pt x="224" y="10"/>
                    <a:pt x="199"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3153;p78">
              <a:extLst>
                <a:ext uri="{FF2B5EF4-FFF2-40B4-BE49-F238E27FC236}">
                  <a16:creationId xmlns:a16="http://schemas.microsoft.com/office/drawing/2014/main" id="{22F6D52B-1EE5-B98E-E5AE-23610DAB0BD8}"/>
                </a:ext>
              </a:extLst>
            </p:cNvPr>
            <p:cNvSpPr/>
            <p:nvPr/>
          </p:nvSpPr>
          <p:spPr>
            <a:xfrm>
              <a:off x="7237750" y="1835375"/>
              <a:ext cx="10650" cy="12000"/>
            </a:xfrm>
            <a:custGeom>
              <a:avLst/>
              <a:gdLst/>
              <a:ahLst/>
              <a:cxnLst/>
              <a:rect l="l" t="t" r="r" b="b"/>
              <a:pathLst>
                <a:path w="426" h="480" extrusionOk="0">
                  <a:moveTo>
                    <a:pt x="167" y="1"/>
                  </a:moveTo>
                  <a:cubicBezTo>
                    <a:pt x="155" y="1"/>
                    <a:pt x="146" y="6"/>
                    <a:pt x="136" y="15"/>
                  </a:cubicBezTo>
                  <a:cubicBezTo>
                    <a:pt x="117" y="15"/>
                    <a:pt x="97" y="15"/>
                    <a:pt x="78" y="35"/>
                  </a:cubicBezTo>
                  <a:lnTo>
                    <a:pt x="39" y="54"/>
                  </a:lnTo>
                  <a:cubicBezTo>
                    <a:pt x="20" y="73"/>
                    <a:pt x="1" y="93"/>
                    <a:pt x="1" y="131"/>
                  </a:cubicBezTo>
                  <a:lnTo>
                    <a:pt x="1" y="170"/>
                  </a:lnTo>
                  <a:cubicBezTo>
                    <a:pt x="1" y="209"/>
                    <a:pt x="1" y="228"/>
                    <a:pt x="20" y="247"/>
                  </a:cubicBezTo>
                  <a:lnTo>
                    <a:pt x="78" y="344"/>
                  </a:lnTo>
                  <a:cubicBezTo>
                    <a:pt x="97" y="363"/>
                    <a:pt x="117" y="382"/>
                    <a:pt x="136" y="402"/>
                  </a:cubicBezTo>
                  <a:lnTo>
                    <a:pt x="155" y="421"/>
                  </a:lnTo>
                  <a:cubicBezTo>
                    <a:pt x="175" y="440"/>
                    <a:pt x="194" y="460"/>
                    <a:pt x="232" y="479"/>
                  </a:cubicBezTo>
                  <a:lnTo>
                    <a:pt x="310" y="479"/>
                  </a:lnTo>
                  <a:cubicBezTo>
                    <a:pt x="329" y="479"/>
                    <a:pt x="348" y="460"/>
                    <a:pt x="368" y="440"/>
                  </a:cubicBezTo>
                  <a:cubicBezTo>
                    <a:pt x="387" y="440"/>
                    <a:pt x="406" y="421"/>
                    <a:pt x="406" y="402"/>
                  </a:cubicBezTo>
                  <a:cubicBezTo>
                    <a:pt x="426" y="382"/>
                    <a:pt x="426" y="344"/>
                    <a:pt x="426" y="325"/>
                  </a:cubicBezTo>
                  <a:cubicBezTo>
                    <a:pt x="426" y="286"/>
                    <a:pt x="406" y="247"/>
                    <a:pt x="387" y="209"/>
                  </a:cubicBezTo>
                  <a:cubicBezTo>
                    <a:pt x="387" y="189"/>
                    <a:pt x="368" y="170"/>
                    <a:pt x="368" y="170"/>
                  </a:cubicBezTo>
                  <a:lnTo>
                    <a:pt x="310" y="93"/>
                  </a:lnTo>
                  <a:cubicBezTo>
                    <a:pt x="290" y="73"/>
                    <a:pt x="271" y="54"/>
                    <a:pt x="252" y="35"/>
                  </a:cubicBezTo>
                  <a:cubicBezTo>
                    <a:pt x="252" y="15"/>
                    <a:pt x="232" y="15"/>
                    <a:pt x="213" y="15"/>
                  </a:cubicBezTo>
                  <a:cubicBezTo>
                    <a:pt x="194" y="6"/>
                    <a:pt x="179" y="1"/>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3154;p78">
              <a:extLst>
                <a:ext uri="{FF2B5EF4-FFF2-40B4-BE49-F238E27FC236}">
                  <a16:creationId xmlns:a16="http://schemas.microsoft.com/office/drawing/2014/main" id="{1A20B36D-1E80-9A0D-735E-644D250E8B49}"/>
                </a:ext>
              </a:extLst>
            </p:cNvPr>
            <p:cNvSpPr/>
            <p:nvPr/>
          </p:nvSpPr>
          <p:spPr>
            <a:xfrm>
              <a:off x="6697450" y="1864900"/>
              <a:ext cx="35000" cy="27525"/>
            </a:xfrm>
            <a:custGeom>
              <a:avLst/>
              <a:gdLst/>
              <a:ahLst/>
              <a:cxnLst/>
              <a:rect l="l" t="t" r="r" b="b"/>
              <a:pathLst>
                <a:path w="1400" h="1101" extrusionOk="0">
                  <a:moveTo>
                    <a:pt x="1204" y="0"/>
                  </a:moveTo>
                  <a:cubicBezTo>
                    <a:pt x="1173" y="0"/>
                    <a:pt x="1141" y="5"/>
                    <a:pt x="1109" y="13"/>
                  </a:cubicBezTo>
                  <a:cubicBezTo>
                    <a:pt x="1032" y="13"/>
                    <a:pt x="955" y="32"/>
                    <a:pt x="897" y="52"/>
                  </a:cubicBezTo>
                  <a:cubicBezTo>
                    <a:pt x="742" y="110"/>
                    <a:pt x="626" y="168"/>
                    <a:pt x="510" y="264"/>
                  </a:cubicBezTo>
                  <a:cubicBezTo>
                    <a:pt x="259" y="419"/>
                    <a:pt x="85" y="670"/>
                    <a:pt x="27" y="960"/>
                  </a:cubicBezTo>
                  <a:cubicBezTo>
                    <a:pt x="1" y="1039"/>
                    <a:pt x="74" y="1100"/>
                    <a:pt x="141" y="1100"/>
                  </a:cubicBezTo>
                  <a:cubicBezTo>
                    <a:pt x="172" y="1100"/>
                    <a:pt x="202" y="1087"/>
                    <a:pt x="220" y="1057"/>
                  </a:cubicBezTo>
                  <a:cubicBezTo>
                    <a:pt x="317" y="825"/>
                    <a:pt x="472" y="651"/>
                    <a:pt x="665" y="496"/>
                  </a:cubicBezTo>
                  <a:cubicBezTo>
                    <a:pt x="762" y="438"/>
                    <a:pt x="858" y="380"/>
                    <a:pt x="974" y="342"/>
                  </a:cubicBezTo>
                  <a:lnTo>
                    <a:pt x="1148" y="284"/>
                  </a:lnTo>
                  <a:cubicBezTo>
                    <a:pt x="1225" y="264"/>
                    <a:pt x="1283" y="226"/>
                    <a:pt x="1341" y="187"/>
                  </a:cubicBezTo>
                  <a:cubicBezTo>
                    <a:pt x="1399" y="148"/>
                    <a:pt x="1380" y="71"/>
                    <a:pt x="1322" y="32"/>
                  </a:cubicBezTo>
                  <a:cubicBezTo>
                    <a:pt x="1288" y="10"/>
                    <a:pt x="1247" y="0"/>
                    <a:pt x="1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7" name="Google Shape;3155;p78">
              <a:extLst>
                <a:ext uri="{FF2B5EF4-FFF2-40B4-BE49-F238E27FC236}">
                  <a16:creationId xmlns:a16="http://schemas.microsoft.com/office/drawing/2014/main" id="{70C71546-9ED5-B99A-FB82-E6391F6FAA6F}"/>
                </a:ext>
              </a:extLst>
            </p:cNvPr>
            <p:cNvSpPr/>
            <p:nvPr/>
          </p:nvSpPr>
          <p:spPr>
            <a:xfrm>
              <a:off x="6719050" y="1886825"/>
              <a:ext cx="27400" cy="11875"/>
            </a:xfrm>
            <a:custGeom>
              <a:avLst/>
              <a:gdLst/>
              <a:ahLst/>
              <a:cxnLst/>
              <a:rect l="l" t="t" r="r" b="b"/>
              <a:pathLst>
                <a:path w="1096" h="475" extrusionOk="0">
                  <a:moveTo>
                    <a:pt x="456" y="1"/>
                  </a:moveTo>
                  <a:cubicBezTo>
                    <a:pt x="329" y="1"/>
                    <a:pt x="206" y="38"/>
                    <a:pt x="110" y="102"/>
                  </a:cubicBezTo>
                  <a:cubicBezTo>
                    <a:pt x="1" y="157"/>
                    <a:pt x="63" y="297"/>
                    <a:pt x="168" y="297"/>
                  </a:cubicBezTo>
                  <a:cubicBezTo>
                    <a:pt x="174" y="297"/>
                    <a:pt x="181" y="297"/>
                    <a:pt x="187" y="296"/>
                  </a:cubicBezTo>
                  <a:lnTo>
                    <a:pt x="207" y="334"/>
                  </a:lnTo>
                  <a:lnTo>
                    <a:pt x="284" y="315"/>
                  </a:lnTo>
                  <a:lnTo>
                    <a:pt x="497" y="315"/>
                  </a:lnTo>
                  <a:lnTo>
                    <a:pt x="593" y="334"/>
                  </a:lnTo>
                  <a:lnTo>
                    <a:pt x="651" y="334"/>
                  </a:lnTo>
                  <a:cubicBezTo>
                    <a:pt x="709" y="373"/>
                    <a:pt x="748" y="392"/>
                    <a:pt x="806" y="431"/>
                  </a:cubicBezTo>
                  <a:cubicBezTo>
                    <a:pt x="806" y="431"/>
                    <a:pt x="823" y="439"/>
                    <a:pt x="829" y="439"/>
                  </a:cubicBezTo>
                  <a:cubicBezTo>
                    <a:pt x="832" y="439"/>
                    <a:pt x="832" y="437"/>
                    <a:pt x="825" y="431"/>
                  </a:cubicBezTo>
                  <a:lnTo>
                    <a:pt x="825" y="431"/>
                  </a:lnTo>
                  <a:cubicBezTo>
                    <a:pt x="844" y="450"/>
                    <a:pt x="883" y="470"/>
                    <a:pt x="922" y="470"/>
                  </a:cubicBezTo>
                  <a:cubicBezTo>
                    <a:pt x="932" y="473"/>
                    <a:pt x="942" y="474"/>
                    <a:pt x="951" y="474"/>
                  </a:cubicBezTo>
                  <a:cubicBezTo>
                    <a:pt x="998" y="474"/>
                    <a:pt x="1041" y="437"/>
                    <a:pt x="1057" y="373"/>
                  </a:cubicBezTo>
                  <a:cubicBezTo>
                    <a:pt x="1096" y="276"/>
                    <a:pt x="999" y="199"/>
                    <a:pt x="922" y="141"/>
                  </a:cubicBezTo>
                  <a:cubicBezTo>
                    <a:pt x="806" y="64"/>
                    <a:pt x="671" y="25"/>
                    <a:pt x="535" y="6"/>
                  </a:cubicBezTo>
                  <a:cubicBezTo>
                    <a:pt x="509" y="2"/>
                    <a:pt x="482"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8" name="Google Shape;3156;p78">
              <a:extLst>
                <a:ext uri="{FF2B5EF4-FFF2-40B4-BE49-F238E27FC236}">
                  <a16:creationId xmlns:a16="http://schemas.microsoft.com/office/drawing/2014/main" id="{83A760AF-428D-84C6-6BDE-DA19698E2A28}"/>
                </a:ext>
              </a:extLst>
            </p:cNvPr>
            <p:cNvSpPr/>
            <p:nvPr/>
          </p:nvSpPr>
          <p:spPr>
            <a:xfrm>
              <a:off x="6786050" y="1847950"/>
              <a:ext cx="37700" cy="33125"/>
            </a:xfrm>
            <a:custGeom>
              <a:avLst/>
              <a:gdLst/>
              <a:ahLst/>
              <a:cxnLst/>
              <a:rect l="l" t="t" r="r" b="b"/>
              <a:pathLst>
                <a:path w="1508" h="1325" extrusionOk="0">
                  <a:moveTo>
                    <a:pt x="293" y="0"/>
                  </a:moveTo>
                  <a:cubicBezTo>
                    <a:pt x="234" y="0"/>
                    <a:pt x="175" y="5"/>
                    <a:pt x="116" y="15"/>
                  </a:cubicBezTo>
                  <a:cubicBezTo>
                    <a:pt x="39" y="34"/>
                    <a:pt x="0" y="111"/>
                    <a:pt x="20" y="189"/>
                  </a:cubicBezTo>
                  <a:cubicBezTo>
                    <a:pt x="35" y="236"/>
                    <a:pt x="91" y="271"/>
                    <a:pt x="142" y="271"/>
                  </a:cubicBezTo>
                  <a:cubicBezTo>
                    <a:pt x="153" y="271"/>
                    <a:pt x="164" y="269"/>
                    <a:pt x="174" y="266"/>
                  </a:cubicBezTo>
                  <a:cubicBezTo>
                    <a:pt x="209" y="261"/>
                    <a:pt x="243" y="259"/>
                    <a:pt x="277" y="259"/>
                  </a:cubicBezTo>
                  <a:cubicBezTo>
                    <a:pt x="508" y="259"/>
                    <a:pt x="718" y="371"/>
                    <a:pt x="870" y="556"/>
                  </a:cubicBezTo>
                  <a:cubicBezTo>
                    <a:pt x="966" y="652"/>
                    <a:pt x="1044" y="788"/>
                    <a:pt x="1102" y="904"/>
                  </a:cubicBezTo>
                  <a:cubicBezTo>
                    <a:pt x="1140" y="981"/>
                    <a:pt x="1179" y="1039"/>
                    <a:pt x="1218" y="1116"/>
                  </a:cubicBezTo>
                  <a:cubicBezTo>
                    <a:pt x="1256" y="1174"/>
                    <a:pt x="1295" y="1252"/>
                    <a:pt x="1353" y="1310"/>
                  </a:cubicBezTo>
                  <a:cubicBezTo>
                    <a:pt x="1369" y="1320"/>
                    <a:pt x="1387" y="1325"/>
                    <a:pt x="1405" y="1325"/>
                  </a:cubicBezTo>
                  <a:cubicBezTo>
                    <a:pt x="1456" y="1325"/>
                    <a:pt x="1508" y="1289"/>
                    <a:pt x="1508" y="1232"/>
                  </a:cubicBezTo>
                  <a:cubicBezTo>
                    <a:pt x="1508" y="1155"/>
                    <a:pt x="1488" y="1078"/>
                    <a:pt x="1450" y="1000"/>
                  </a:cubicBezTo>
                  <a:cubicBezTo>
                    <a:pt x="1430" y="904"/>
                    <a:pt x="1392" y="826"/>
                    <a:pt x="1353" y="749"/>
                  </a:cubicBezTo>
                  <a:cubicBezTo>
                    <a:pt x="1256" y="595"/>
                    <a:pt x="1160" y="459"/>
                    <a:pt x="1044" y="324"/>
                  </a:cubicBezTo>
                  <a:cubicBezTo>
                    <a:pt x="851" y="115"/>
                    <a:pt x="579"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09" name="Google Shape;3157;p78">
              <a:extLst>
                <a:ext uri="{FF2B5EF4-FFF2-40B4-BE49-F238E27FC236}">
                  <a16:creationId xmlns:a16="http://schemas.microsoft.com/office/drawing/2014/main" id="{F7E98CB0-9BD9-C272-2F9C-D1A4E0736E8B}"/>
                </a:ext>
              </a:extLst>
            </p:cNvPr>
            <p:cNvSpPr/>
            <p:nvPr/>
          </p:nvSpPr>
          <p:spPr>
            <a:xfrm>
              <a:off x="6827100" y="1853650"/>
              <a:ext cx="18875" cy="22225"/>
            </a:xfrm>
            <a:custGeom>
              <a:avLst/>
              <a:gdLst/>
              <a:ahLst/>
              <a:cxnLst/>
              <a:rect l="l" t="t" r="r" b="b"/>
              <a:pathLst>
                <a:path w="755" h="889" extrusionOk="0">
                  <a:moveTo>
                    <a:pt x="152" y="1"/>
                  </a:moveTo>
                  <a:cubicBezTo>
                    <a:pt x="52" y="1"/>
                    <a:pt x="0" y="147"/>
                    <a:pt x="97" y="212"/>
                  </a:cubicBezTo>
                  <a:lnTo>
                    <a:pt x="136" y="251"/>
                  </a:lnTo>
                  <a:cubicBezTo>
                    <a:pt x="155" y="270"/>
                    <a:pt x="194" y="289"/>
                    <a:pt x="213" y="309"/>
                  </a:cubicBezTo>
                  <a:cubicBezTo>
                    <a:pt x="213" y="309"/>
                    <a:pt x="231" y="317"/>
                    <a:pt x="236" y="317"/>
                  </a:cubicBezTo>
                  <a:cubicBezTo>
                    <a:pt x="239" y="317"/>
                    <a:pt x="239" y="315"/>
                    <a:pt x="233" y="309"/>
                  </a:cubicBezTo>
                  <a:lnTo>
                    <a:pt x="233" y="309"/>
                  </a:lnTo>
                  <a:lnTo>
                    <a:pt x="252" y="328"/>
                  </a:lnTo>
                  <a:lnTo>
                    <a:pt x="291" y="347"/>
                  </a:lnTo>
                  <a:cubicBezTo>
                    <a:pt x="310" y="386"/>
                    <a:pt x="349" y="405"/>
                    <a:pt x="368" y="424"/>
                  </a:cubicBezTo>
                  <a:lnTo>
                    <a:pt x="407" y="482"/>
                  </a:lnTo>
                  <a:lnTo>
                    <a:pt x="426" y="502"/>
                  </a:lnTo>
                  <a:cubicBezTo>
                    <a:pt x="465" y="560"/>
                    <a:pt x="503" y="618"/>
                    <a:pt x="523" y="676"/>
                  </a:cubicBezTo>
                  <a:cubicBezTo>
                    <a:pt x="523" y="695"/>
                    <a:pt x="542" y="714"/>
                    <a:pt x="542" y="714"/>
                  </a:cubicBezTo>
                  <a:cubicBezTo>
                    <a:pt x="542" y="734"/>
                    <a:pt x="542" y="734"/>
                    <a:pt x="542" y="753"/>
                  </a:cubicBezTo>
                  <a:cubicBezTo>
                    <a:pt x="561" y="772"/>
                    <a:pt x="581" y="792"/>
                    <a:pt x="600" y="830"/>
                  </a:cubicBezTo>
                  <a:cubicBezTo>
                    <a:pt x="600" y="830"/>
                    <a:pt x="600" y="830"/>
                    <a:pt x="600" y="850"/>
                  </a:cubicBezTo>
                  <a:cubicBezTo>
                    <a:pt x="619" y="869"/>
                    <a:pt x="658" y="888"/>
                    <a:pt x="677" y="888"/>
                  </a:cubicBezTo>
                  <a:cubicBezTo>
                    <a:pt x="716" y="888"/>
                    <a:pt x="735" y="869"/>
                    <a:pt x="754" y="830"/>
                  </a:cubicBezTo>
                  <a:cubicBezTo>
                    <a:pt x="754" y="811"/>
                    <a:pt x="754" y="811"/>
                    <a:pt x="754" y="792"/>
                  </a:cubicBezTo>
                  <a:lnTo>
                    <a:pt x="754" y="772"/>
                  </a:lnTo>
                  <a:cubicBezTo>
                    <a:pt x="754" y="753"/>
                    <a:pt x="754" y="714"/>
                    <a:pt x="754" y="695"/>
                  </a:cubicBezTo>
                  <a:cubicBezTo>
                    <a:pt x="735" y="637"/>
                    <a:pt x="716" y="598"/>
                    <a:pt x="697" y="560"/>
                  </a:cubicBezTo>
                  <a:cubicBezTo>
                    <a:pt x="677" y="482"/>
                    <a:pt x="639" y="424"/>
                    <a:pt x="581" y="347"/>
                  </a:cubicBezTo>
                  <a:cubicBezTo>
                    <a:pt x="484" y="212"/>
                    <a:pt x="368" y="96"/>
                    <a:pt x="213" y="19"/>
                  </a:cubicBezTo>
                  <a:cubicBezTo>
                    <a:pt x="192" y="6"/>
                    <a:pt x="171" y="1"/>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0" name="Google Shape;3158;p78">
              <a:extLst>
                <a:ext uri="{FF2B5EF4-FFF2-40B4-BE49-F238E27FC236}">
                  <a16:creationId xmlns:a16="http://schemas.microsoft.com/office/drawing/2014/main" id="{4E53BCD9-2F54-94CE-3945-1BFE62A7935F}"/>
                </a:ext>
              </a:extLst>
            </p:cNvPr>
            <p:cNvSpPr/>
            <p:nvPr/>
          </p:nvSpPr>
          <p:spPr>
            <a:xfrm>
              <a:off x="6716975" y="1995950"/>
              <a:ext cx="30925" cy="56300"/>
            </a:xfrm>
            <a:custGeom>
              <a:avLst/>
              <a:gdLst/>
              <a:ahLst/>
              <a:cxnLst/>
              <a:rect l="l" t="t" r="r" b="b"/>
              <a:pathLst>
                <a:path w="1237" h="2252" extrusionOk="0">
                  <a:moveTo>
                    <a:pt x="904" y="0"/>
                  </a:moveTo>
                  <a:cubicBezTo>
                    <a:pt x="846" y="0"/>
                    <a:pt x="792" y="39"/>
                    <a:pt x="792" y="105"/>
                  </a:cubicBezTo>
                  <a:cubicBezTo>
                    <a:pt x="792" y="221"/>
                    <a:pt x="811" y="317"/>
                    <a:pt x="850" y="414"/>
                  </a:cubicBezTo>
                  <a:cubicBezTo>
                    <a:pt x="869" y="510"/>
                    <a:pt x="889" y="626"/>
                    <a:pt x="889" y="723"/>
                  </a:cubicBezTo>
                  <a:cubicBezTo>
                    <a:pt x="908" y="936"/>
                    <a:pt x="889" y="1148"/>
                    <a:pt x="831" y="1341"/>
                  </a:cubicBezTo>
                  <a:cubicBezTo>
                    <a:pt x="696" y="1670"/>
                    <a:pt x="425" y="1940"/>
                    <a:pt x="96" y="2076"/>
                  </a:cubicBezTo>
                  <a:cubicBezTo>
                    <a:pt x="5" y="2094"/>
                    <a:pt x="0" y="2251"/>
                    <a:pt x="99" y="2251"/>
                  </a:cubicBezTo>
                  <a:cubicBezTo>
                    <a:pt x="104" y="2251"/>
                    <a:pt x="110" y="2251"/>
                    <a:pt x="116" y="2250"/>
                  </a:cubicBezTo>
                  <a:lnTo>
                    <a:pt x="135" y="2250"/>
                  </a:lnTo>
                  <a:cubicBezTo>
                    <a:pt x="560" y="2192"/>
                    <a:pt x="927" y="1902"/>
                    <a:pt x="1101" y="1496"/>
                  </a:cubicBezTo>
                  <a:cubicBezTo>
                    <a:pt x="1198" y="1264"/>
                    <a:pt x="1237" y="1013"/>
                    <a:pt x="1217" y="762"/>
                  </a:cubicBezTo>
                  <a:cubicBezTo>
                    <a:pt x="1217" y="626"/>
                    <a:pt x="1179" y="491"/>
                    <a:pt x="1140" y="375"/>
                  </a:cubicBezTo>
                  <a:cubicBezTo>
                    <a:pt x="1121" y="240"/>
                    <a:pt x="1063" y="124"/>
                    <a:pt x="985" y="27"/>
                  </a:cubicBezTo>
                  <a:cubicBezTo>
                    <a:pt x="961" y="9"/>
                    <a:pt x="932"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1" name="Google Shape;3159;p78">
              <a:extLst>
                <a:ext uri="{FF2B5EF4-FFF2-40B4-BE49-F238E27FC236}">
                  <a16:creationId xmlns:a16="http://schemas.microsoft.com/office/drawing/2014/main" id="{BE527B5B-1862-E3DC-86ED-0161628F6076}"/>
                </a:ext>
              </a:extLst>
            </p:cNvPr>
            <p:cNvSpPr/>
            <p:nvPr/>
          </p:nvSpPr>
          <p:spPr>
            <a:xfrm>
              <a:off x="6836775" y="2014975"/>
              <a:ext cx="47375" cy="68850"/>
            </a:xfrm>
            <a:custGeom>
              <a:avLst/>
              <a:gdLst/>
              <a:ahLst/>
              <a:cxnLst/>
              <a:rect l="l" t="t" r="r" b="b"/>
              <a:pathLst>
                <a:path w="1895" h="2754" extrusionOk="0">
                  <a:moveTo>
                    <a:pt x="136" y="1"/>
                  </a:moveTo>
                  <a:cubicBezTo>
                    <a:pt x="39" y="1"/>
                    <a:pt x="0" y="136"/>
                    <a:pt x="78" y="175"/>
                  </a:cubicBezTo>
                  <a:cubicBezTo>
                    <a:pt x="174" y="233"/>
                    <a:pt x="290" y="271"/>
                    <a:pt x="387" y="329"/>
                  </a:cubicBezTo>
                  <a:cubicBezTo>
                    <a:pt x="483" y="407"/>
                    <a:pt x="561" y="464"/>
                    <a:pt x="657" y="542"/>
                  </a:cubicBezTo>
                  <a:cubicBezTo>
                    <a:pt x="851" y="716"/>
                    <a:pt x="1005" y="928"/>
                    <a:pt x="1102" y="1141"/>
                  </a:cubicBezTo>
                  <a:cubicBezTo>
                    <a:pt x="1237" y="1392"/>
                    <a:pt x="1334" y="1643"/>
                    <a:pt x="1392" y="1894"/>
                  </a:cubicBezTo>
                  <a:cubicBezTo>
                    <a:pt x="1488" y="2146"/>
                    <a:pt x="1430" y="2436"/>
                    <a:pt x="1237" y="2648"/>
                  </a:cubicBezTo>
                  <a:cubicBezTo>
                    <a:pt x="1188" y="2681"/>
                    <a:pt x="1235" y="2754"/>
                    <a:pt x="1297" y="2754"/>
                  </a:cubicBezTo>
                  <a:cubicBezTo>
                    <a:pt x="1309" y="2754"/>
                    <a:pt x="1321" y="2751"/>
                    <a:pt x="1334" y="2745"/>
                  </a:cubicBezTo>
                  <a:cubicBezTo>
                    <a:pt x="1894" y="2378"/>
                    <a:pt x="1604" y="1585"/>
                    <a:pt x="1392" y="1102"/>
                  </a:cubicBezTo>
                  <a:cubicBezTo>
                    <a:pt x="1256" y="832"/>
                    <a:pt x="1082" y="580"/>
                    <a:pt x="870" y="387"/>
                  </a:cubicBezTo>
                  <a:cubicBezTo>
                    <a:pt x="677" y="175"/>
                    <a:pt x="406" y="39"/>
                    <a:pt x="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2" name="Google Shape;3160;p78">
              <a:extLst>
                <a:ext uri="{FF2B5EF4-FFF2-40B4-BE49-F238E27FC236}">
                  <a16:creationId xmlns:a16="http://schemas.microsoft.com/office/drawing/2014/main" id="{DFAFDAEA-4CB8-6A02-7A4C-8948823DF2CB}"/>
                </a:ext>
              </a:extLst>
            </p:cNvPr>
            <p:cNvSpPr/>
            <p:nvPr/>
          </p:nvSpPr>
          <p:spPr>
            <a:xfrm>
              <a:off x="6895700" y="1985500"/>
              <a:ext cx="45800" cy="29800"/>
            </a:xfrm>
            <a:custGeom>
              <a:avLst/>
              <a:gdLst/>
              <a:ahLst/>
              <a:cxnLst/>
              <a:rect l="l" t="t" r="r" b="b"/>
              <a:pathLst>
                <a:path w="1832" h="1192" extrusionOk="0">
                  <a:moveTo>
                    <a:pt x="156" y="1"/>
                  </a:moveTo>
                  <a:cubicBezTo>
                    <a:pt x="1" y="20"/>
                    <a:pt x="1" y="233"/>
                    <a:pt x="156" y="252"/>
                  </a:cubicBezTo>
                  <a:cubicBezTo>
                    <a:pt x="445" y="271"/>
                    <a:pt x="735" y="387"/>
                    <a:pt x="986" y="542"/>
                  </a:cubicBezTo>
                  <a:cubicBezTo>
                    <a:pt x="1122" y="619"/>
                    <a:pt x="1218" y="716"/>
                    <a:pt x="1334" y="813"/>
                  </a:cubicBezTo>
                  <a:cubicBezTo>
                    <a:pt x="1392" y="871"/>
                    <a:pt x="1431" y="928"/>
                    <a:pt x="1489" y="986"/>
                  </a:cubicBezTo>
                  <a:cubicBezTo>
                    <a:pt x="1547" y="1044"/>
                    <a:pt x="1586" y="1122"/>
                    <a:pt x="1643" y="1160"/>
                  </a:cubicBezTo>
                  <a:cubicBezTo>
                    <a:pt x="1666" y="1182"/>
                    <a:pt x="1691" y="1192"/>
                    <a:pt x="1715" y="1192"/>
                  </a:cubicBezTo>
                  <a:cubicBezTo>
                    <a:pt x="1776" y="1192"/>
                    <a:pt x="1831" y="1133"/>
                    <a:pt x="1817" y="1064"/>
                  </a:cubicBezTo>
                  <a:cubicBezTo>
                    <a:pt x="1759" y="890"/>
                    <a:pt x="1663" y="735"/>
                    <a:pt x="1547" y="619"/>
                  </a:cubicBezTo>
                  <a:cubicBezTo>
                    <a:pt x="1431" y="484"/>
                    <a:pt x="1296" y="368"/>
                    <a:pt x="1141" y="271"/>
                  </a:cubicBezTo>
                  <a:cubicBezTo>
                    <a:pt x="851" y="98"/>
                    <a:pt x="503" y="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3" name="Google Shape;3161;p78">
              <a:extLst>
                <a:ext uri="{FF2B5EF4-FFF2-40B4-BE49-F238E27FC236}">
                  <a16:creationId xmlns:a16="http://schemas.microsoft.com/office/drawing/2014/main" id="{320C73D2-ACBE-C2F0-6388-4AFA2992646A}"/>
                </a:ext>
              </a:extLst>
            </p:cNvPr>
            <p:cNvSpPr/>
            <p:nvPr/>
          </p:nvSpPr>
          <p:spPr>
            <a:xfrm>
              <a:off x="6926150" y="1981000"/>
              <a:ext cx="25500" cy="13125"/>
            </a:xfrm>
            <a:custGeom>
              <a:avLst/>
              <a:gdLst/>
              <a:ahLst/>
              <a:cxnLst/>
              <a:rect l="l" t="t" r="r" b="b"/>
              <a:pathLst>
                <a:path w="1020" h="525" extrusionOk="0">
                  <a:moveTo>
                    <a:pt x="301" y="1"/>
                  </a:moveTo>
                  <a:cubicBezTo>
                    <a:pt x="225" y="1"/>
                    <a:pt x="150" y="10"/>
                    <a:pt x="78" y="26"/>
                  </a:cubicBezTo>
                  <a:cubicBezTo>
                    <a:pt x="0" y="65"/>
                    <a:pt x="39" y="200"/>
                    <a:pt x="136" y="200"/>
                  </a:cubicBezTo>
                  <a:cubicBezTo>
                    <a:pt x="184" y="187"/>
                    <a:pt x="231" y="180"/>
                    <a:pt x="279" y="180"/>
                  </a:cubicBezTo>
                  <a:cubicBezTo>
                    <a:pt x="367" y="180"/>
                    <a:pt x="454" y="201"/>
                    <a:pt x="541" y="239"/>
                  </a:cubicBezTo>
                  <a:cubicBezTo>
                    <a:pt x="677" y="316"/>
                    <a:pt x="793" y="393"/>
                    <a:pt x="909" y="509"/>
                  </a:cubicBezTo>
                  <a:cubicBezTo>
                    <a:pt x="919" y="520"/>
                    <a:pt x="933" y="525"/>
                    <a:pt x="947" y="525"/>
                  </a:cubicBezTo>
                  <a:cubicBezTo>
                    <a:pt x="983" y="525"/>
                    <a:pt x="1019" y="493"/>
                    <a:pt x="1005" y="451"/>
                  </a:cubicBezTo>
                  <a:cubicBezTo>
                    <a:pt x="947" y="258"/>
                    <a:pt x="812" y="123"/>
                    <a:pt x="619" y="65"/>
                  </a:cubicBezTo>
                  <a:cubicBezTo>
                    <a:pt x="517" y="20"/>
                    <a:pt x="408" y="1"/>
                    <a:pt x="3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4" name="Google Shape;3162;p78">
              <a:extLst>
                <a:ext uri="{FF2B5EF4-FFF2-40B4-BE49-F238E27FC236}">
                  <a16:creationId xmlns:a16="http://schemas.microsoft.com/office/drawing/2014/main" id="{89F1171D-E52B-FC6B-EBB2-1B6EF7DD8202}"/>
                </a:ext>
              </a:extLst>
            </p:cNvPr>
            <p:cNvSpPr/>
            <p:nvPr/>
          </p:nvSpPr>
          <p:spPr>
            <a:xfrm>
              <a:off x="6917625" y="1918950"/>
              <a:ext cx="55150" cy="21075"/>
            </a:xfrm>
            <a:custGeom>
              <a:avLst/>
              <a:gdLst/>
              <a:ahLst/>
              <a:cxnLst/>
              <a:rect l="l" t="t" r="r" b="b"/>
              <a:pathLst>
                <a:path w="2206" h="843" extrusionOk="0">
                  <a:moveTo>
                    <a:pt x="689" y="0"/>
                  </a:moveTo>
                  <a:cubicBezTo>
                    <a:pt x="471" y="0"/>
                    <a:pt x="255" y="49"/>
                    <a:pt x="51" y="151"/>
                  </a:cubicBezTo>
                  <a:cubicBezTo>
                    <a:pt x="1" y="185"/>
                    <a:pt x="24" y="293"/>
                    <a:pt x="83" y="293"/>
                  </a:cubicBezTo>
                  <a:cubicBezTo>
                    <a:pt x="91" y="293"/>
                    <a:pt x="100" y="291"/>
                    <a:pt x="109" y="286"/>
                  </a:cubicBezTo>
                  <a:cubicBezTo>
                    <a:pt x="255" y="235"/>
                    <a:pt x="408" y="210"/>
                    <a:pt x="560" y="210"/>
                  </a:cubicBezTo>
                  <a:cubicBezTo>
                    <a:pt x="752" y="210"/>
                    <a:pt x="942" y="249"/>
                    <a:pt x="1114" y="325"/>
                  </a:cubicBezTo>
                  <a:cubicBezTo>
                    <a:pt x="1288" y="383"/>
                    <a:pt x="1443" y="479"/>
                    <a:pt x="1578" y="576"/>
                  </a:cubicBezTo>
                  <a:cubicBezTo>
                    <a:pt x="1733" y="672"/>
                    <a:pt x="1868" y="750"/>
                    <a:pt x="2042" y="827"/>
                  </a:cubicBezTo>
                  <a:cubicBezTo>
                    <a:pt x="2060" y="838"/>
                    <a:pt x="2077" y="843"/>
                    <a:pt x="2093" y="843"/>
                  </a:cubicBezTo>
                  <a:cubicBezTo>
                    <a:pt x="2163" y="843"/>
                    <a:pt x="2205" y="751"/>
                    <a:pt x="2158" y="672"/>
                  </a:cubicBezTo>
                  <a:cubicBezTo>
                    <a:pt x="2003" y="537"/>
                    <a:pt x="1849" y="421"/>
                    <a:pt x="1675" y="325"/>
                  </a:cubicBezTo>
                  <a:cubicBezTo>
                    <a:pt x="1520" y="228"/>
                    <a:pt x="1327" y="151"/>
                    <a:pt x="1153" y="73"/>
                  </a:cubicBezTo>
                  <a:cubicBezTo>
                    <a:pt x="1000" y="25"/>
                    <a:pt x="844"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5" name="Google Shape;3163;p78">
              <a:extLst>
                <a:ext uri="{FF2B5EF4-FFF2-40B4-BE49-F238E27FC236}">
                  <a16:creationId xmlns:a16="http://schemas.microsoft.com/office/drawing/2014/main" id="{BDA8FD83-C3F2-16EF-B0CD-EE233F065592}"/>
                </a:ext>
              </a:extLst>
            </p:cNvPr>
            <p:cNvSpPr/>
            <p:nvPr/>
          </p:nvSpPr>
          <p:spPr>
            <a:xfrm>
              <a:off x="7039175" y="2041925"/>
              <a:ext cx="38200" cy="19325"/>
            </a:xfrm>
            <a:custGeom>
              <a:avLst/>
              <a:gdLst/>
              <a:ahLst/>
              <a:cxnLst/>
              <a:rect l="l" t="t" r="r" b="b"/>
              <a:pathLst>
                <a:path w="1528" h="773" extrusionOk="0">
                  <a:moveTo>
                    <a:pt x="1045" y="0"/>
                  </a:moveTo>
                  <a:cubicBezTo>
                    <a:pt x="972" y="0"/>
                    <a:pt x="900" y="15"/>
                    <a:pt x="832" y="44"/>
                  </a:cubicBezTo>
                  <a:cubicBezTo>
                    <a:pt x="523" y="121"/>
                    <a:pt x="233" y="333"/>
                    <a:pt x="59" y="604"/>
                  </a:cubicBezTo>
                  <a:cubicBezTo>
                    <a:pt x="1" y="677"/>
                    <a:pt x="86" y="772"/>
                    <a:pt x="165" y="772"/>
                  </a:cubicBezTo>
                  <a:cubicBezTo>
                    <a:pt x="190" y="772"/>
                    <a:pt x="214" y="763"/>
                    <a:pt x="233" y="739"/>
                  </a:cubicBezTo>
                  <a:lnTo>
                    <a:pt x="233" y="759"/>
                  </a:lnTo>
                  <a:cubicBezTo>
                    <a:pt x="388" y="546"/>
                    <a:pt x="600" y="372"/>
                    <a:pt x="871" y="295"/>
                  </a:cubicBezTo>
                  <a:cubicBezTo>
                    <a:pt x="916" y="272"/>
                    <a:pt x="975" y="263"/>
                    <a:pt x="1035" y="263"/>
                  </a:cubicBezTo>
                  <a:cubicBezTo>
                    <a:pt x="1077" y="263"/>
                    <a:pt x="1121" y="267"/>
                    <a:pt x="1161" y="275"/>
                  </a:cubicBezTo>
                  <a:cubicBezTo>
                    <a:pt x="1199" y="275"/>
                    <a:pt x="1238" y="295"/>
                    <a:pt x="1296" y="314"/>
                  </a:cubicBezTo>
                  <a:cubicBezTo>
                    <a:pt x="1335" y="333"/>
                    <a:pt x="1354" y="372"/>
                    <a:pt x="1412" y="411"/>
                  </a:cubicBezTo>
                  <a:cubicBezTo>
                    <a:pt x="1419" y="414"/>
                    <a:pt x="1427" y="416"/>
                    <a:pt x="1435" y="416"/>
                  </a:cubicBezTo>
                  <a:cubicBezTo>
                    <a:pt x="1476" y="416"/>
                    <a:pt x="1528" y="381"/>
                    <a:pt x="1528" y="333"/>
                  </a:cubicBezTo>
                  <a:cubicBezTo>
                    <a:pt x="1528" y="179"/>
                    <a:pt x="1373" y="63"/>
                    <a:pt x="1257" y="44"/>
                  </a:cubicBezTo>
                  <a:cubicBezTo>
                    <a:pt x="1190" y="15"/>
                    <a:pt x="1117" y="0"/>
                    <a:pt x="10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6" name="Google Shape;3164;p78">
              <a:extLst>
                <a:ext uri="{FF2B5EF4-FFF2-40B4-BE49-F238E27FC236}">
                  <a16:creationId xmlns:a16="http://schemas.microsoft.com/office/drawing/2014/main" id="{D9377F35-2968-EE91-9CD6-0EA2E7495851}"/>
                </a:ext>
              </a:extLst>
            </p:cNvPr>
            <p:cNvSpPr/>
            <p:nvPr/>
          </p:nvSpPr>
          <p:spPr>
            <a:xfrm>
              <a:off x="7067400" y="2058950"/>
              <a:ext cx="20125" cy="9250"/>
            </a:xfrm>
            <a:custGeom>
              <a:avLst/>
              <a:gdLst/>
              <a:ahLst/>
              <a:cxnLst/>
              <a:rect l="l" t="t" r="r" b="b"/>
              <a:pathLst>
                <a:path w="805" h="370" extrusionOk="0">
                  <a:moveTo>
                    <a:pt x="457" y="0"/>
                  </a:moveTo>
                  <a:cubicBezTo>
                    <a:pt x="341" y="0"/>
                    <a:pt x="244" y="39"/>
                    <a:pt x="148" y="97"/>
                  </a:cubicBezTo>
                  <a:cubicBezTo>
                    <a:pt x="1" y="178"/>
                    <a:pt x="88" y="370"/>
                    <a:pt x="212" y="370"/>
                  </a:cubicBezTo>
                  <a:cubicBezTo>
                    <a:pt x="235" y="370"/>
                    <a:pt x="259" y="363"/>
                    <a:pt x="283" y="348"/>
                  </a:cubicBezTo>
                  <a:lnTo>
                    <a:pt x="283" y="329"/>
                  </a:lnTo>
                  <a:cubicBezTo>
                    <a:pt x="298" y="329"/>
                    <a:pt x="313" y="317"/>
                    <a:pt x="338" y="302"/>
                  </a:cubicBezTo>
                  <a:lnTo>
                    <a:pt x="338" y="302"/>
                  </a:lnTo>
                  <a:cubicBezTo>
                    <a:pt x="371" y="290"/>
                    <a:pt x="404" y="287"/>
                    <a:pt x="438" y="271"/>
                  </a:cubicBezTo>
                  <a:lnTo>
                    <a:pt x="476" y="271"/>
                  </a:lnTo>
                  <a:cubicBezTo>
                    <a:pt x="534" y="290"/>
                    <a:pt x="573" y="290"/>
                    <a:pt x="611" y="290"/>
                  </a:cubicBezTo>
                  <a:lnTo>
                    <a:pt x="650" y="290"/>
                  </a:lnTo>
                  <a:cubicBezTo>
                    <a:pt x="660" y="300"/>
                    <a:pt x="674" y="305"/>
                    <a:pt x="689" y="305"/>
                  </a:cubicBezTo>
                  <a:cubicBezTo>
                    <a:pt x="703" y="305"/>
                    <a:pt x="718" y="300"/>
                    <a:pt x="727" y="290"/>
                  </a:cubicBezTo>
                  <a:cubicBezTo>
                    <a:pt x="766" y="290"/>
                    <a:pt x="805" y="232"/>
                    <a:pt x="785" y="174"/>
                  </a:cubicBezTo>
                  <a:cubicBezTo>
                    <a:pt x="785" y="135"/>
                    <a:pt x="766" y="116"/>
                    <a:pt x="727" y="97"/>
                  </a:cubicBezTo>
                  <a:cubicBezTo>
                    <a:pt x="708" y="58"/>
                    <a:pt x="689" y="39"/>
                    <a:pt x="669" y="39"/>
                  </a:cubicBezTo>
                  <a:cubicBezTo>
                    <a:pt x="631" y="20"/>
                    <a:pt x="573" y="0"/>
                    <a:pt x="5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7" name="Google Shape;3165;p78">
              <a:extLst>
                <a:ext uri="{FF2B5EF4-FFF2-40B4-BE49-F238E27FC236}">
                  <a16:creationId xmlns:a16="http://schemas.microsoft.com/office/drawing/2014/main" id="{4685EBC2-F18C-4023-DCD8-D1713EDC646D}"/>
                </a:ext>
              </a:extLst>
            </p:cNvPr>
            <p:cNvSpPr/>
            <p:nvPr/>
          </p:nvSpPr>
          <p:spPr>
            <a:xfrm>
              <a:off x="7108275" y="1996625"/>
              <a:ext cx="48625" cy="27525"/>
            </a:xfrm>
            <a:custGeom>
              <a:avLst/>
              <a:gdLst/>
              <a:ahLst/>
              <a:cxnLst/>
              <a:rect l="l" t="t" r="r" b="b"/>
              <a:pathLst>
                <a:path w="1945" h="1101" extrusionOk="0">
                  <a:moveTo>
                    <a:pt x="155" y="0"/>
                  </a:moveTo>
                  <a:cubicBezTo>
                    <a:pt x="39" y="0"/>
                    <a:pt x="1" y="174"/>
                    <a:pt x="117" y="194"/>
                  </a:cubicBezTo>
                  <a:cubicBezTo>
                    <a:pt x="426" y="252"/>
                    <a:pt x="735" y="368"/>
                    <a:pt x="1006" y="522"/>
                  </a:cubicBezTo>
                  <a:cubicBezTo>
                    <a:pt x="1160" y="599"/>
                    <a:pt x="1276" y="696"/>
                    <a:pt x="1411" y="793"/>
                  </a:cubicBezTo>
                  <a:cubicBezTo>
                    <a:pt x="1527" y="889"/>
                    <a:pt x="1663" y="986"/>
                    <a:pt x="1798" y="1083"/>
                  </a:cubicBezTo>
                  <a:cubicBezTo>
                    <a:pt x="1814" y="1095"/>
                    <a:pt x="1831" y="1100"/>
                    <a:pt x="1846" y="1100"/>
                  </a:cubicBezTo>
                  <a:cubicBezTo>
                    <a:pt x="1903" y="1100"/>
                    <a:pt x="1944" y="1027"/>
                    <a:pt x="1914" y="967"/>
                  </a:cubicBezTo>
                  <a:cubicBezTo>
                    <a:pt x="1836" y="812"/>
                    <a:pt x="1721" y="677"/>
                    <a:pt x="1566" y="580"/>
                  </a:cubicBezTo>
                  <a:cubicBezTo>
                    <a:pt x="1431" y="464"/>
                    <a:pt x="1295" y="368"/>
                    <a:pt x="1141" y="290"/>
                  </a:cubicBezTo>
                  <a:cubicBezTo>
                    <a:pt x="986" y="213"/>
                    <a:pt x="832" y="155"/>
                    <a:pt x="677" y="97"/>
                  </a:cubicBezTo>
                  <a:cubicBezTo>
                    <a:pt x="503" y="58"/>
                    <a:pt x="329" y="2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18" name="Google Shape;3166;p78">
              <a:extLst>
                <a:ext uri="{FF2B5EF4-FFF2-40B4-BE49-F238E27FC236}">
                  <a16:creationId xmlns:a16="http://schemas.microsoft.com/office/drawing/2014/main" id="{DAD74574-87AD-438C-CE4A-EFDAAFC4F21F}"/>
                </a:ext>
              </a:extLst>
            </p:cNvPr>
            <p:cNvSpPr/>
            <p:nvPr/>
          </p:nvSpPr>
          <p:spPr>
            <a:xfrm>
              <a:off x="6959550" y="2194450"/>
              <a:ext cx="36100" cy="25025"/>
            </a:xfrm>
            <a:custGeom>
              <a:avLst/>
              <a:gdLst/>
              <a:ahLst/>
              <a:cxnLst/>
              <a:rect l="l" t="t" r="r" b="b"/>
              <a:pathLst>
                <a:path w="1444" h="1001" extrusionOk="0">
                  <a:moveTo>
                    <a:pt x="1327" y="0"/>
                  </a:moveTo>
                  <a:cubicBezTo>
                    <a:pt x="1315" y="0"/>
                    <a:pt x="1303" y="3"/>
                    <a:pt x="1292" y="10"/>
                  </a:cubicBezTo>
                  <a:cubicBezTo>
                    <a:pt x="1196" y="88"/>
                    <a:pt x="1099" y="184"/>
                    <a:pt x="1022" y="281"/>
                  </a:cubicBezTo>
                  <a:cubicBezTo>
                    <a:pt x="945" y="358"/>
                    <a:pt x="848" y="455"/>
                    <a:pt x="751" y="513"/>
                  </a:cubicBezTo>
                  <a:cubicBezTo>
                    <a:pt x="655" y="590"/>
                    <a:pt x="539" y="648"/>
                    <a:pt x="442" y="706"/>
                  </a:cubicBezTo>
                  <a:cubicBezTo>
                    <a:pt x="384" y="745"/>
                    <a:pt x="326" y="764"/>
                    <a:pt x="268" y="783"/>
                  </a:cubicBezTo>
                  <a:cubicBezTo>
                    <a:pt x="237" y="783"/>
                    <a:pt x="182" y="833"/>
                    <a:pt x="141" y="833"/>
                  </a:cubicBezTo>
                  <a:cubicBezTo>
                    <a:pt x="131" y="833"/>
                    <a:pt x="121" y="830"/>
                    <a:pt x="114" y="822"/>
                  </a:cubicBezTo>
                  <a:cubicBezTo>
                    <a:pt x="108" y="819"/>
                    <a:pt x="102" y="818"/>
                    <a:pt x="96" y="818"/>
                  </a:cubicBezTo>
                  <a:cubicBezTo>
                    <a:pt x="56" y="818"/>
                    <a:pt x="0" y="866"/>
                    <a:pt x="17" y="899"/>
                  </a:cubicBezTo>
                  <a:cubicBezTo>
                    <a:pt x="36" y="977"/>
                    <a:pt x="109" y="1001"/>
                    <a:pt x="189" y="1001"/>
                  </a:cubicBezTo>
                  <a:cubicBezTo>
                    <a:pt x="268" y="1001"/>
                    <a:pt x="355" y="977"/>
                    <a:pt x="404" y="957"/>
                  </a:cubicBezTo>
                  <a:cubicBezTo>
                    <a:pt x="539" y="919"/>
                    <a:pt x="693" y="861"/>
                    <a:pt x="829" y="783"/>
                  </a:cubicBezTo>
                  <a:cubicBezTo>
                    <a:pt x="945" y="706"/>
                    <a:pt x="1080" y="609"/>
                    <a:pt x="1177" y="513"/>
                  </a:cubicBezTo>
                  <a:cubicBezTo>
                    <a:pt x="1292" y="397"/>
                    <a:pt x="1389" y="262"/>
                    <a:pt x="1428" y="126"/>
                  </a:cubicBezTo>
                  <a:cubicBezTo>
                    <a:pt x="1444" y="63"/>
                    <a:pt x="1382"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3167;p78">
              <a:extLst>
                <a:ext uri="{FF2B5EF4-FFF2-40B4-BE49-F238E27FC236}">
                  <a16:creationId xmlns:a16="http://schemas.microsoft.com/office/drawing/2014/main" id="{2BB0A6B2-3485-A563-886B-08488E944856}"/>
                </a:ext>
              </a:extLst>
            </p:cNvPr>
            <p:cNvSpPr/>
            <p:nvPr/>
          </p:nvSpPr>
          <p:spPr>
            <a:xfrm>
              <a:off x="6977500" y="2210650"/>
              <a:ext cx="18250" cy="14575"/>
            </a:xfrm>
            <a:custGeom>
              <a:avLst/>
              <a:gdLst/>
              <a:ahLst/>
              <a:cxnLst/>
              <a:rect l="l" t="t" r="r" b="b"/>
              <a:pathLst>
                <a:path w="730" h="583" extrusionOk="0">
                  <a:moveTo>
                    <a:pt x="632" y="0"/>
                  </a:moveTo>
                  <a:cubicBezTo>
                    <a:pt x="594" y="0"/>
                    <a:pt x="555" y="19"/>
                    <a:pt x="516" y="39"/>
                  </a:cubicBezTo>
                  <a:lnTo>
                    <a:pt x="439" y="97"/>
                  </a:lnTo>
                  <a:lnTo>
                    <a:pt x="304" y="213"/>
                  </a:lnTo>
                  <a:cubicBezTo>
                    <a:pt x="207" y="290"/>
                    <a:pt x="130" y="367"/>
                    <a:pt x="53" y="464"/>
                  </a:cubicBezTo>
                  <a:cubicBezTo>
                    <a:pt x="1" y="516"/>
                    <a:pt x="57" y="583"/>
                    <a:pt x="125" y="583"/>
                  </a:cubicBezTo>
                  <a:cubicBezTo>
                    <a:pt x="133" y="583"/>
                    <a:pt x="141" y="582"/>
                    <a:pt x="149" y="580"/>
                  </a:cubicBezTo>
                  <a:lnTo>
                    <a:pt x="130" y="580"/>
                  </a:lnTo>
                  <a:cubicBezTo>
                    <a:pt x="246" y="522"/>
                    <a:pt x="343" y="464"/>
                    <a:pt x="439" y="406"/>
                  </a:cubicBezTo>
                  <a:lnTo>
                    <a:pt x="574" y="309"/>
                  </a:lnTo>
                  <a:lnTo>
                    <a:pt x="632" y="251"/>
                  </a:lnTo>
                  <a:cubicBezTo>
                    <a:pt x="652" y="251"/>
                    <a:pt x="671" y="232"/>
                    <a:pt x="690" y="213"/>
                  </a:cubicBezTo>
                  <a:cubicBezTo>
                    <a:pt x="710" y="193"/>
                    <a:pt x="710" y="174"/>
                    <a:pt x="710" y="155"/>
                  </a:cubicBezTo>
                  <a:cubicBezTo>
                    <a:pt x="729" y="135"/>
                    <a:pt x="729" y="97"/>
                    <a:pt x="710" y="58"/>
                  </a:cubicBezTo>
                  <a:cubicBezTo>
                    <a:pt x="690" y="19"/>
                    <a:pt x="671"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3168;p78">
              <a:extLst>
                <a:ext uri="{FF2B5EF4-FFF2-40B4-BE49-F238E27FC236}">
                  <a16:creationId xmlns:a16="http://schemas.microsoft.com/office/drawing/2014/main" id="{E2AF8128-2AE5-BA2B-EA22-00A84FB68526}"/>
                </a:ext>
              </a:extLst>
            </p:cNvPr>
            <p:cNvSpPr/>
            <p:nvPr/>
          </p:nvSpPr>
          <p:spPr>
            <a:xfrm>
              <a:off x="6647400" y="2111525"/>
              <a:ext cx="40475" cy="32950"/>
            </a:xfrm>
            <a:custGeom>
              <a:avLst/>
              <a:gdLst/>
              <a:ahLst/>
              <a:cxnLst/>
              <a:rect l="l" t="t" r="r" b="b"/>
              <a:pathLst>
                <a:path w="1619" h="1318" extrusionOk="0">
                  <a:moveTo>
                    <a:pt x="215" y="0"/>
                  </a:moveTo>
                  <a:cubicBezTo>
                    <a:pt x="156" y="0"/>
                    <a:pt x="95" y="31"/>
                    <a:pt x="77" y="100"/>
                  </a:cubicBezTo>
                  <a:lnTo>
                    <a:pt x="97" y="81"/>
                  </a:lnTo>
                  <a:lnTo>
                    <a:pt x="97" y="81"/>
                  </a:lnTo>
                  <a:cubicBezTo>
                    <a:pt x="0" y="467"/>
                    <a:pt x="155" y="873"/>
                    <a:pt x="464" y="1124"/>
                  </a:cubicBezTo>
                  <a:cubicBezTo>
                    <a:pt x="638" y="1240"/>
                    <a:pt x="831" y="1318"/>
                    <a:pt x="1024" y="1318"/>
                  </a:cubicBezTo>
                  <a:lnTo>
                    <a:pt x="1160" y="1318"/>
                  </a:lnTo>
                  <a:cubicBezTo>
                    <a:pt x="1218" y="1298"/>
                    <a:pt x="1276" y="1279"/>
                    <a:pt x="1314" y="1260"/>
                  </a:cubicBezTo>
                  <a:cubicBezTo>
                    <a:pt x="1411" y="1221"/>
                    <a:pt x="1488" y="1182"/>
                    <a:pt x="1565" y="1124"/>
                  </a:cubicBezTo>
                  <a:cubicBezTo>
                    <a:pt x="1618" y="1054"/>
                    <a:pt x="1575" y="967"/>
                    <a:pt x="1493" y="967"/>
                  </a:cubicBezTo>
                  <a:cubicBezTo>
                    <a:pt x="1485" y="967"/>
                    <a:pt x="1477" y="968"/>
                    <a:pt x="1469" y="970"/>
                  </a:cubicBezTo>
                  <a:cubicBezTo>
                    <a:pt x="1411" y="989"/>
                    <a:pt x="1334" y="1008"/>
                    <a:pt x="1256" y="1008"/>
                  </a:cubicBezTo>
                  <a:cubicBezTo>
                    <a:pt x="1218" y="1008"/>
                    <a:pt x="1179" y="989"/>
                    <a:pt x="1140" y="989"/>
                  </a:cubicBezTo>
                  <a:lnTo>
                    <a:pt x="1024" y="989"/>
                  </a:lnTo>
                  <a:cubicBezTo>
                    <a:pt x="889" y="989"/>
                    <a:pt x="754" y="931"/>
                    <a:pt x="638" y="854"/>
                  </a:cubicBezTo>
                  <a:cubicBezTo>
                    <a:pt x="425" y="680"/>
                    <a:pt x="309" y="409"/>
                    <a:pt x="348" y="120"/>
                  </a:cubicBezTo>
                  <a:cubicBezTo>
                    <a:pt x="359" y="45"/>
                    <a:pt x="288"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1" name="Google Shape;3169;p78">
              <a:extLst>
                <a:ext uri="{FF2B5EF4-FFF2-40B4-BE49-F238E27FC236}">
                  <a16:creationId xmlns:a16="http://schemas.microsoft.com/office/drawing/2014/main" id="{7651247A-51AD-45FD-620C-C93A55B3702C}"/>
                </a:ext>
              </a:extLst>
            </p:cNvPr>
            <p:cNvSpPr/>
            <p:nvPr/>
          </p:nvSpPr>
          <p:spPr>
            <a:xfrm>
              <a:off x="6602625" y="1935750"/>
              <a:ext cx="27400" cy="21700"/>
            </a:xfrm>
            <a:custGeom>
              <a:avLst/>
              <a:gdLst/>
              <a:ahLst/>
              <a:cxnLst/>
              <a:rect l="l" t="t" r="r" b="b"/>
              <a:pathLst>
                <a:path w="1096" h="868" extrusionOk="0">
                  <a:moveTo>
                    <a:pt x="999" y="0"/>
                  </a:moveTo>
                  <a:cubicBezTo>
                    <a:pt x="554" y="0"/>
                    <a:pt x="168" y="368"/>
                    <a:pt x="13" y="773"/>
                  </a:cubicBezTo>
                  <a:cubicBezTo>
                    <a:pt x="0" y="825"/>
                    <a:pt x="48" y="868"/>
                    <a:pt x="92" y="868"/>
                  </a:cubicBezTo>
                  <a:cubicBezTo>
                    <a:pt x="114" y="868"/>
                    <a:pt x="136" y="857"/>
                    <a:pt x="149" y="831"/>
                  </a:cubicBezTo>
                  <a:cubicBezTo>
                    <a:pt x="226" y="638"/>
                    <a:pt x="342" y="503"/>
                    <a:pt x="496" y="387"/>
                  </a:cubicBezTo>
                  <a:cubicBezTo>
                    <a:pt x="670" y="271"/>
                    <a:pt x="844" y="194"/>
                    <a:pt x="1018" y="136"/>
                  </a:cubicBezTo>
                  <a:cubicBezTo>
                    <a:pt x="1095" y="116"/>
                    <a:pt x="1076"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2" name="Google Shape;3170;p78">
              <a:extLst>
                <a:ext uri="{FF2B5EF4-FFF2-40B4-BE49-F238E27FC236}">
                  <a16:creationId xmlns:a16="http://schemas.microsoft.com/office/drawing/2014/main" id="{FD4D3A58-F879-5505-33B0-E135659A05F4}"/>
                </a:ext>
              </a:extLst>
            </p:cNvPr>
            <p:cNvSpPr/>
            <p:nvPr/>
          </p:nvSpPr>
          <p:spPr>
            <a:xfrm>
              <a:off x="6618400" y="1953150"/>
              <a:ext cx="22725" cy="20275"/>
            </a:xfrm>
            <a:custGeom>
              <a:avLst/>
              <a:gdLst/>
              <a:ahLst/>
              <a:cxnLst/>
              <a:rect l="l" t="t" r="r" b="b"/>
              <a:pathLst>
                <a:path w="909" h="811" extrusionOk="0">
                  <a:moveTo>
                    <a:pt x="696" y="0"/>
                  </a:moveTo>
                  <a:cubicBezTo>
                    <a:pt x="638" y="0"/>
                    <a:pt x="600" y="0"/>
                    <a:pt x="542" y="19"/>
                  </a:cubicBezTo>
                  <a:cubicBezTo>
                    <a:pt x="445" y="58"/>
                    <a:pt x="349" y="116"/>
                    <a:pt x="271" y="174"/>
                  </a:cubicBezTo>
                  <a:cubicBezTo>
                    <a:pt x="117" y="309"/>
                    <a:pt x="20" y="503"/>
                    <a:pt x="1" y="696"/>
                  </a:cubicBezTo>
                  <a:cubicBezTo>
                    <a:pt x="1" y="771"/>
                    <a:pt x="61" y="811"/>
                    <a:pt x="121" y="811"/>
                  </a:cubicBezTo>
                  <a:cubicBezTo>
                    <a:pt x="168" y="811"/>
                    <a:pt x="215" y="786"/>
                    <a:pt x="233" y="734"/>
                  </a:cubicBezTo>
                  <a:lnTo>
                    <a:pt x="233" y="677"/>
                  </a:lnTo>
                  <a:cubicBezTo>
                    <a:pt x="233" y="638"/>
                    <a:pt x="252" y="599"/>
                    <a:pt x="271" y="561"/>
                  </a:cubicBezTo>
                  <a:lnTo>
                    <a:pt x="271" y="522"/>
                  </a:lnTo>
                  <a:lnTo>
                    <a:pt x="291" y="483"/>
                  </a:lnTo>
                  <a:lnTo>
                    <a:pt x="310" y="445"/>
                  </a:lnTo>
                  <a:cubicBezTo>
                    <a:pt x="329" y="425"/>
                    <a:pt x="368" y="387"/>
                    <a:pt x="387" y="367"/>
                  </a:cubicBezTo>
                  <a:lnTo>
                    <a:pt x="407" y="348"/>
                  </a:lnTo>
                  <a:lnTo>
                    <a:pt x="426" y="348"/>
                  </a:lnTo>
                  <a:cubicBezTo>
                    <a:pt x="464" y="329"/>
                    <a:pt x="503" y="309"/>
                    <a:pt x="522" y="290"/>
                  </a:cubicBezTo>
                  <a:lnTo>
                    <a:pt x="561" y="290"/>
                  </a:lnTo>
                  <a:cubicBezTo>
                    <a:pt x="580" y="271"/>
                    <a:pt x="600" y="271"/>
                    <a:pt x="619" y="271"/>
                  </a:cubicBezTo>
                  <a:lnTo>
                    <a:pt x="716" y="232"/>
                  </a:lnTo>
                  <a:lnTo>
                    <a:pt x="832" y="232"/>
                  </a:lnTo>
                  <a:lnTo>
                    <a:pt x="851" y="213"/>
                  </a:lnTo>
                  <a:cubicBezTo>
                    <a:pt x="909" y="174"/>
                    <a:pt x="909" y="97"/>
                    <a:pt x="870" y="58"/>
                  </a:cubicBezTo>
                  <a:cubicBezTo>
                    <a:pt x="851" y="19"/>
                    <a:pt x="812" y="0"/>
                    <a:pt x="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3" name="Google Shape;3171;p78">
              <a:extLst>
                <a:ext uri="{FF2B5EF4-FFF2-40B4-BE49-F238E27FC236}">
                  <a16:creationId xmlns:a16="http://schemas.microsoft.com/office/drawing/2014/main" id="{93377B36-783B-A6B3-2DB0-42B24089D5FD}"/>
                </a:ext>
              </a:extLst>
            </p:cNvPr>
            <p:cNvSpPr/>
            <p:nvPr/>
          </p:nvSpPr>
          <p:spPr>
            <a:xfrm>
              <a:off x="6996675" y="1823750"/>
              <a:ext cx="17825" cy="32375"/>
            </a:xfrm>
            <a:custGeom>
              <a:avLst/>
              <a:gdLst/>
              <a:ahLst/>
              <a:cxnLst/>
              <a:rect l="l" t="t" r="r" b="b"/>
              <a:pathLst>
                <a:path w="713" h="1295" extrusionOk="0">
                  <a:moveTo>
                    <a:pt x="166" y="1"/>
                  </a:moveTo>
                  <a:cubicBezTo>
                    <a:pt x="140" y="1"/>
                    <a:pt x="114" y="12"/>
                    <a:pt x="97" y="36"/>
                  </a:cubicBezTo>
                  <a:cubicBezTo>
                    <a:pt x="59" y="94"/>
                    <a:pt x="39" y="152"/>
                    <a:pt x="39" y="210"/>
                  </a:cubicBezTo>
                  <a:cubicBezTo>
                    <a:pt x="20" y="268"/>
                    <a:pt x="1" y="326"/>
                    <a:pt x="20" y="384"/>
                  </a:cubicBezTo>
                  <a:cubicBezTo>
                    <a:pt x="20" y="500"/>
                    <a:pt x="39" y="635"/>
                    <a:pt x="78" y="732"/>
                  </a:cubicBezTo>
                  <a:cubicBezTo>
                    <a:pt x="136" y="847"/>
                    <a:pt x="194" y="963"/>
                    <a:pt x="252" y="1060"/>
                  </a:cubicBezTo>
                  <a:cubicBezTo>
                    <a:pt x="329" y="1157"/>
                    <a:pt x="426" y="1253"/>
                    <a:pt x="542" y="1292"/>
                  </a:cubicBezTo>
                  <a:cubicBezTo>
                    <a:pt x="550" y="1294"/>
                    <a:pt x="559" y="1294"/>
                    <a:pt x="567" y="1294"/>
                  </a:cubicBezTo>
                  <a:cubicBezTo>
                    <a:pt x="651" y="1294"/>
                    <a:pt x="712" y="1208"/>
                    <a:pt x="677" y="1137"/>
                  </a:cubicBezTo>
                  <a:lnTo>
                    <a:pt x="658" y="1137"/>
                  </a:lnTo>
                  <a:cubicBezTo>
                    <a:pt x="600" y="1041"/>
                    <a:pt x="542" y="963"/>
                    <a:pt x="484" y="886"/>
                  </a:cubicBezTo>
                  <a:cubicBezTo>
                    <a:pt x="426" y="809"/>
                    <a:pt x="387" y="732"/>
                    <a:pt x="349" y="654"/>
                  </a:cubicBezTo>
                  <a:cubicBezTo>
                    <a:pt x="329" y="596"/>
                    <a:pt x="329" y="558"/>
                    <a:pt x="310" y="500"/>
                  </a:cubicBezTo>
                  <a:cubicBezTo>
                    <a:pt x="310" y="461"/>
                    <a:pt x="291" y="422"/>
                    <a:pt x="291" y="384"/>
                  </a:cubicBezTo>
                  <a:cubicBezTo>
                    <a:pt x="291" y="345"/>
                    <a:pt x="291" y="306"/>
                    <a:pt x="291" y="287"/>
                  </a:cubicBezTo>
                  <a:cubicBezTo>
                    <a:pt x="291" y="268"/>
                    <a:pt x="271" y="248"/>
                    <a:pt x="271" y="229"/>
                  </a:cubicBezTo>
                  <a:cubicBezTo>
                    <a:pt x="271" y="171"/>
                    <a:pt x="252" y="113"/>
                    <a:pt x="252" y="55"/>
                  </a:cubicBezTo>
                  <a:cubicBezTo>
                    <a:pt x="241" y="22"/>
                    <a:pt x="203" y="1"/>
                    <a:pt x="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4" name="Google Shape;3172;p78">
              <a:extLst>
                <a:ext uri="{FF2B5EF4-FFF2-40B4-BE49-F238E27FC236}">
                  <a16:creationId xmlns:a16="http://schemas.microsoft.com/office/drawing/2014/main" id="{E2CFCAE0-3215-3707-D6FC-ED5E7EAC5912}"/>
                </a:ext>
              </a:extLst>
            </p:cNvPr>
            <p:cNvSpPr/>
            <p:nvPr/>
          </p:nvSpPr>
          <p:spPr>
            <a:xfrm>
              <a:off x="7008750" y="1829225"/>
              <a:ext cx="10300" cy="20775"/>
            </a:xfrm>
            <a:custGeom>
              <a:avLst/>
              <a:gdLst/>
              <a:ahLst/>
              <a:cxnLst/>
              <a:rect l="l" t="t" r="r" b="b"/>
              <a:pathLst>
                <a:path w="412" h="831" extrusionOk="0">
                  <a:moveTo>
                    <a:pt x="143" y="1"/>
                  </a:moveTo>
                  <a:cubicBezTo>
                    <a:pt x="121" y="1"/>
                    <a:pt x="98" y="9"/>
                    <a:pt x="78" y="29"/>
                  </a:cubicBezTo>
                  <a:cubicBezTo>
                    <a:pt x="39" y="49"/>
                    <a:pt x="20" y="87"/>
                    <a:pt x="20" y="126"/>
                  </a:cubicBezTo>
                  <a:cubicBezTo>
                    <a:pt x="1" y="165"/>
                    <a:pt x="1" y="203"/>
                    <a:pt x="1" y="242"/>
                  </a:cubicBezTo>
                  <a:cubicBezTo>
                    <a:pt x="1" y="319"/>
                    <a:pt x="20" y="377"/>
                    <a:pt x="39" y="455"/>
                  </a:cubicBezTo>
                  <a:cubicBezTo>
                    <a:pt x="59" y="590"/>
                    <a:pt x="136" y="706"/>
                    <a:pt x="233" y="802"/>
                  </a:cubicBezTo>
                  <a:cubicBezTo>
                    <a:pt x="252" y="822"/>
                    <a:pt x="275" y="831"/>
                    <a:pt x="296" y="831"/>
                  </a:cubicBezTo>
                  <a:cubicBezTo>
                    <a:pt x="358" y="831"/>
                    <a:pt x="411" y="758"/>
                    <a:pt x="368" y="686"/>
                  </a:cubicBezTo>
                  <a:lnTo>
                    <a:pt x="329" y="667"/>
                  </a:lnTo>
                  <a:cubicBezTo>
                    <a:pt x="310" y="628"/>
                    <a:pt x="310" y="609"/>
                    <a:pt x="291" y="590"/>
                  </a:cubicBezTo>
                  <a:lnTo>
                    <a:pt x="291" y="571"/>
                  </a:lnTo>
                  <a:lnTo>
                    <a:pt x="271" y="532"/>
                  </a:lnTo>
                  <a:cubicBezTo>
                    <a:pt x="252" y="474"/>
                    <a:pt x="233" y="416"/>
                    <a:pt x="233" y="358"/>
                  </a:cubicBezTo>
                  <a:lnTo>
                    <a:pt x="233" y="319"/>
                  </a:lnTo>
                  <a:lnTo>
                    <a:pt x="233" y="242"/>
                  </a:lnTo>
                  <a:cubicBezTo>
                    <a:pt x="233" y="203"/>
                    <a:pt x="233" y="184"/>
                    <a:pt x="233" y="165"/>
                  </a:cubicBezTo>
                  <a:cubicBezTo>
                    <a:pt x="233" y="126"/>
                    <a:pt x="233" y="107"/>
                    <a:pt x="233" y="87"/>
                  </a:cubicBezTo>
                  <a:lnTo>
                    <a:pt x="233" y="68"/>
                  </a:lnTo>
                  <a:cubicBezTo>
                    <a:pt x="220" y="30"/>
                    <a:pt x="183" y="1"/>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5" name="Google Shape;3173;p78">
              <a:extLst>
                <a:ext uri="{FF2B5EF4-FFF2-40B4-BE49-F238E27FC236}">
                  <a16:creationId xmlns:a16="http://schemas.microsoft.com/office/drawing/2014/main" id="{623BED65-06A4-D3B2-2D57-7D29F08DA330}"/>
                </a:ext>
              </a:extLst>
            </p:cNvPr>
            <p:cNvSpPr/>
            <p:nvPr/>
          </p:nvSpPr>
          <p:spPr>
            <a:xfrm>
              <a:off x="7059475" y="1794325"/>
              <a:ext cx="19750" cy="28400"/>
            </a:xfrm>
            <a:custGeom>
              <a:avLst/>
              <a:gdLst/>
              <a:ahLst/>
              <a:cxnLst/>
              <a:rect l="l" t="t" r="r" b="b"/>
              <a:pathLst>
                <a:path w="790" h="1136" extrusionOk="0">
                  <a:moveTo>
                    <a:pt x="395" y="699"/>
                  </a:moveTo>
                  <a:lnTo>
                    <a:pt x="395" y="699"/>
                  </a:lnTo>
                  <a:cubicBezTo>
                    <a:pt x="394" y="699"/>
                    <a:pt x="391" y="702"/>
                    <a:pt x="387" y="710"/>
                  </a:cubicBezTo>
                  <a:cubicBezTo>
                    <a:pt x="387" y="719"/>
                    <a:pt x="388" y="722"/>
                    <a:pt x="389" y="722"/>
                  </a:cubicBezTo>
                  <a:cubicBezTo>
                    <a:pt x="393" y="722"/>
                    <a:pt x="398" y="699"/>
                    <a:pt x="395" y="699"/>
                  </a:cubicBezTo>
                  <a:close/>
                  <a:moveTo>
                    <a:pt x="639" y="0"/>
                  </a:moveTo>
                  <a:cubicBezTo>
                    <a:pt x="624" y="0"/>
                    <a:pt x="610" y="5"/>
                    <a:pt x="600" y="15"/>
                  </a:cubicBezTo>
                  <a:cubicBezTo>
                    <a:pt x="561" y="15"/>
                    <a:pt x="542" y="15"/>
                    <a:pt x="503" y="34"/>
                  </a:cubicBezTo>
                  <a:cubicBezTo>
                    <a:pt x="465" y="53"/>
                    <a:pt x="407" y="92"/>
                    <a:pt x="368" y="131"/>
                  </a:cubicBezTo>
                  <a:cubicBezTo>
                    <a:pt x="291" y="208"/>
                    <a:pt x="213" y="285"/>
                    <a:pt x="155" y="382"/>
                  </a:cubicBezTo>
                  <a:cubicBezTo>
                    <a:pt x="59" y="575"/>
                    <a:pt x="1" y="788"/>
                    <a:pt x="20" y="1000"/>
                  </a:cubicBezTo>
                  <a:cubicBezTo>
                    <a:pt x="20" y="1078"/>
                    <a:pt x="78" y="1136"/>
                    <a:pt x="155" y="1136"/>
                  </a:cubicBezTo>
                  <a:cubicBezTo>
                    <a:pt x="233" y="1136"/>
                    <a:pt x="291" y="1078"/>
                    <a:pt x="291" y="1000"/>
                  </a:cubicBezTo>
                  <a:lnTo>
                    <a:pt x="349" y="1000"/>
                  </a:lnTo>
                  <a:lnTo>
                    <a:pt x="349" y="942"/>
                  </a:lnTo>
                  <a:lnTo>
                    <a:pt x="349" y="904"/>
                  </a:lnTo>
                  <a:cubicBezTo>
                    <a:pt x="349" y="865"/>
                    <a:pt x="368" y="826"/>
                    <a:pt x="368" y="768"/>
                  </a:cubicBezTo>
                  <a:cubicBezTo>
                    <a:pt x="387" y="749"/>
                    <a:pt x="387" y="730"/>
                    <a:pt x="387" y="710"/>
                  </a:cubicBezTo>
                  <a:lnTo>
                    <a:pt x="387" y="672"/>
                  </a:lnTo>
                  <a:cubicBezTo>
                    <a:pt x="407" y="633"/>
                    <a:pt x="426" y="594"/>
                    <a:pt x="465" y="556"/>
                  </a:cubicBezTo>
                  <a:lnTo>
                    <a:pt x="542" y="440"/>
                  </a:lnTo>
                  <a:lnTo>
                    <a:pt x="561" y="421"/>
                  </a:lnTo>
                  <a:lnTo>
                    <a:pt x="600" y="363"/>
                  </a:lnTo>
                  <a:cubicBezTo>
                    <a:pt x="600" y="363"/>
                    <a:pt x="619" y="343"/>
                    <a:pt x="619" y="324"/>
                  </a:cubicBezTo>
                  <a:cubicBezTo>
                    <a:pt x="633" y="310"/>
                    <a:pt x="647" y="297"/>
                    <a:pt x="640" y="297"/>
                  </a:cubicBezTo>
                  <a:lnTo>
                    <a:pt x="640" y="297"/>
                  </a:lnTo>
                  <a:cubicBezTo>
                    <a:pt x="637" y="297"/>
                    <a:pt x="631" y="299"/>
                    <a:pt x="619" y="305"/>
                  </a:cubicBezTo>
                  <a:lnTo>
                    <a:pt x="677" y="266"/>
                  </a:lnTo>
                  <a:cubicBezTo>
                    <a:pt x="697" y="227"/>
                    <a:pt x="697" y="227"/>
                    <a:pt x="716" y="208"/>
                  </a:cubicBezTo>
                  <a:cubicBezTo>
                    <a:pt x="735" y="189"/>
                    <a:pt x="755" y="169"/>
                    <a:pt x="755" y="150"/>
                  </a:cubicBezTo>
                  <a:cubicBezTo>
                    <a:pt x="789" y="81"/>
                    <a:pt x="762" y="12"/>
                    <a:pt x="700" y="12"/>
                  </a:cubicBezTo>
                  <a:cubicBezTo>
                    <a:pt x="693" y="12"/>
                    <a:pt x="685" y="13"/>
                    <a:pt x="677" y="15"/>
                  </a:cubicBezTo>
                  <a:cubicBezTo>
                    <a:pt x="668" y="5"/>
                    <a:pt x="653" y="0"/>
                    <a:pt x="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26" name="Google Shape;3174;p78">
              <a:extLst>
                <a:ext uri="{FF2B5EF4-FFF2-40B4-BE49-F238E27FC236}">
                  <a16:creationId xmlns:a16="http://schemas.microsoft.com/office/drawing/2014/main" id="{697FAAD1-52ED-8796-A5BC-FB0F048E2E60}"/>
                </a:ext>
              </a:extLst>
            </p:cNvPr>
            <p:cNvSpPr/>
            <p:nvPr/>
          </p:nvSpPr>
          <p:spPr>
            <a:xfrm>
              <a:off x="7198625" y="1777300"/>
              <a:ext cx="27550" cy="16325"/>
            </a:xfrm>
            <a:custGeom>
              <a:avLst/>
              <a:gdLst/>
              <a:ahLst/>
              <a:cxnLst/>
              <a:rect l="l" t="t" r="r" b="b"/>
              <a:pathLst>
                <a:path w="1102" h="653" extrusionOk="0">
                  <a:moveTo>
                    <a:pt x="116" y="0"/>
                  </a:moveTo>
                  <a:cubicBezTo>
                    <a:pt x="20" y="19"/>
                    <a:pt x="0" y="135"/>
                    <a:pt x="78" y="193"/>
                  </a:cubicBezTo>
                  <a:lnTo>
                    <a:pt x="97" y="251"/>
                  </a:lnTo>
                  <a:lnTo>
                    <a:pt x="116" y="251"/>
                  </a:lnTo>
                  <a:cubicBezTo>
                    <a:pt x="136" y="251"/>
                    <a:pt x="155" y="271"/>
                    <a:pt x="174" y="271"/>
                  </a:cubicBezTo>
                  <a:lnTo>
                    <a:pt x="232" y="290"/>
                  </a:lnTo>
                  <a:cubicBezTo>
                    <a:pt x="271" y="290"/>
                    <a:pt x="309" y="309"/>
                    <a:pt x="348" y="329"/>
                  </a:cubicBezTo>
                  <a:lnTo>
                    <a:pt x="387" y="348"/>
                  </a:lnTo>
                  <a:lnTo>
                    <a:pt x="425" y="348"/>
                  </a:lnTo>
                  <a:lnTo>
                    <a:pt x="522" y="406"/>
                  </a:lnTo>
                  <a:cubicBezTo>
                    <a:pt x="561" y="425"/>
                    <a:pt x="599" y="445"/>
                    <a:pt x="638" y="464"/>
                  </a:cubicBezTo>
                  <a:lnTo>
                    <a:pt x="657" y="483"/>
                  </a:lnTo>
                  <a:lnTo>
                    <a:pt x="696" y="522"/>
                  </a:lnTo>
                  <a:lnTo>
                    <a:pt x="735" y="541"/>
                  </a:lnTo>
                  <a:lnTo>
                    <a:pt x="793" y="580"/>
                  </a:lnTo>
                  <a:cubicBezTo>
                    <a:pt x="812" y="599"/>
                    <a:pt x="831" y="618"/>
                    <a:pt x="851" y="638"/>
                  </a:cubicBezTo>
                  <a:cubicBezTo>
                    <a:pt x="870" y="647"/>
                    <a:pt x="889" y="652"/>
                    <a:pt x="909" y="652"/>
                  </a:cubicBezTo>
                  <a:cubicBezTo>
                    <a:pt x="928" y="652"/>
                    <a:pt x="947" y="647"/>
                    <a:pt x="967" y="638"/>
                  </a:cubicBezTo>
                  <a:cubicBezTo>
                    <a:pt x="1025" y="638"/>
                    <a:pt x="1044" y="599"/>
                    <a:pt x="1063" y="560"/>
                  </a:cubicBezTo>
                  <a:cubicBezTo>
                    <a:pt x="1102" y="445"/>
                    <a:pt x="986" y="329"/>
                    <a:pt x="909" y="271"/>
                  </a:cubicBezTo>
                  <a:cubicBezTo>
                    <a:pt x="831" y="213"/>
                    <a:pt x="754" y="155"/>
                    <a:pt x="657" y="116"/>
                  </a:cubicBezTo>
                  <a:cubicBezTo>
                    <a:pt x="580" y="77"/>
                    <a:pt x="503" y="39"/>
                    <a:pt x="406" y="19"/>
                  </a:cubicBezTo>
                  <a:cubicBezTo>
                    <a:pt x="348" y="0"/>
                    <a:pt x="309"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5D476E6-4987-0B99-7CC5-5ADDE043BC39}"/>
              </a:ext>
            </a:extLst>
          </p:cNvPr>
          <p:cNvPicPr>
            <a:picLocks noChangeAspect="1"/>
          </p:cNvPicPr>
          <p:nvPr/>
        </p:nvPicPr>
        <p:blipFill>
          <a:blip r:embed="rId3"/>
          <a:stretch>
            <a:fillRect/>
          </a:stretch>
        </p:blipFill>
        <p:spPr>
          <a:xfrm>
            <a:off x="305924" y="70299"/>
            <a:ext cx="2246405" cy="4992010"/>
          </a:xfrm>
          <a:prstGeom prst="rect">
            <a:avLst/>
          </a:prstGeom>
        </p:spPr>
      </p:pic>
    </p:spTree>
  </p:cSld>
  <p:clrMapOvr>
    <a:masterClrMapping/>
  </p:clrMapOvr>
</p:sld>
</file>

<file path=ppt/theme/theme1.xml><?xml version="1.0" encoding="utf-8"?>
<a:theme xmlns:a="http://schemas.openxmlformats.org/drawingml/2006/main" name=" Farm Production Thesis XL by Slidesgo">
  <a:themeElements>
    <a:clrScheme name="Simple Light">
      <a:dk1>
        <a:srgbClr val="FFF8E7"/>
      </a:dk1>
      <a:lt1>
        <a:srgbClr val="FFFFFF"/>
      </a:lt1>
      <a:dk2>
        <a:srgbClr val="84B100"/>
      </a:dk2>
      <a:lt2>
        <a:srgbClr val="52321D"/>
      </a:lt2>
      <a:accent1>
        <a:srgbClr val="FAAA17"/>
      </a:accent1>
      <a:accent2>
        <a:srgbClr val="84B100"/>
      </a:accent2>
      <a:accent3>
        <a:srgbClr val="AFD43F"/>
      </a:accent3>
      <a:accent4>
        <a:srgbClr val="E33B3A"/>
      </a:accent4>
      <a:accent5>
        <a:srgbClr val="EBC590"/>
      </a:accent5>
      <a:accent6>
        <a:srgbClr val="52321D"/>
      </a:accent6>
      <a:hlink>
        <a:srgbClr val="84B1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449</Words>
  <Application>Microsoft Macintosh PowerPoint</Application>
  <PresentationFormat>On-screen Show (16:9)</PresentationFormat>
  <Paragraphs>46</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Roboto Condensed Light</vt:lpstr>
      <vt:lpstr>Patrick Hand</vt:lpstr>
      <vt:lpstr>Poppins Light</vt:lpstr>
      <vt:lpstr>Poppins</vt:lpstr>
      <vt:lpstr>Montserrat</vt:lpstr>
      <vt:lpstr>Arial</vt:lpstr>
      <vt:lpstr>Bahnschrift</vt:lpstr>
      <vt:lpstr>Cabin Sketch</vt:lpstr>
      <vt:lpstr>Livvic</vt:lpstr>
      <vt:lpstr> Farm Production Thesis XL by Slidesgo</vt:lpstr>
      <vt:lpstr>PowerPoint Presentation</vt:lpstr>
      <vt:lpstr>TEAM MEMBER’S </vt:lpstr>
      <vt:lpstr>TABLE OF CONTENTS</vt:lpstr>
      <vt:lpstr>INTRODUCTION </vt:lpstr>
      <vt:lpstr>INTRODUCTION</vt:lpstr>
      <vt:lpstr>PROBLEM</vt:lpstr>
      <vt:lpstr>PROBLEM</vt:lpstr>
      <vt:lpstr>FEATURES</vt:lpstr>
      <vt:lpstr>FEATURES</vt:lpstr>
      <vt:lpstr>PowerPoint Presentation</vt:lpstr>
      <vt:lpstr>PowerPoint Presentation</vt:lpstr>
      <vt:lpstr>PowerPoint Presentation</vt:lpstr>
      <vt:lpstr>PowerPoint Presentation</vt:lpstr>
      <vt:lpstr>Farmers can easily make their profile where they can add their skills and we will also make a profile for landlords so that they can tell the farmers about type of work on their field to be done with exact prices.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COMPANION</dc:title>
  <dc:creator>ANJALI GOYAL</dc:creator>
  <cp:lastModifiedBy>Microsoft Office User</cp:lastModifiedBy>
  <cp:revision>22</cp:revision>
  <dcterms:modified xsi:type="dcterms:W3CDTF">2022-11-24T05:46:53Z</dcterms:modified>
</cp:coreProperties>
</file>