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440862" cy="2262781"/>
          </a:xfrm>
        </p:spPr>
        <p:txBody>
          <a:bodyPr>
            <a:noAutofit/>
          </a:bodyPr>
          <a:lstStyle/>
          <a:p>
            <a:r>
              <a:rPr lang="en-US" dirty="0" smtClean="0"/>
              <a:t>CS1632: </a:t>
            </a:r>
            <a:br>
              <a:rPr lang="en-US" dirty="0" smtClean="0"/>
            </a:br>
            <a:r>
              <a:rPr lang="en-US" dirty="0" smtClean="0"/>
              <a:t>Software Quality Assurance</a:t>
            </a:r>
            <a:br>
              <a:rPr lang="en-US" dirty="0" smtClean="0"/>
            </a:br>
            <a:r>
              <a:rPr lang="en-US" dirty="0" smtClean="0"/>
              <a:t>Summer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Professor Laboon</a:t>
            </a:r>
          </a:p>
          <a:p>
            <a:r>
              <a:rPr lang="en-US" sz="3600" dirty="0" err="1" smtClean="0"/>
              <a:t>Sennott</a:t>
            </a:r>
            <a:r>
              <a:rPr lang="en-US" sz="3600" dirty="0" smtClean="0"/>
              <a:t> Square 5129</a:t>
            </a:r>
          </a:p>
          <a:p>
            <a:r>
              <a:rPr lang="en-US" sz="3600" dirty="0" smtClean="0"/>
              <a:t>M/W 2:30 – 4:15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084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Quality Assurance?</a:t>
            </a:r>
            <a:br>
              <a:rPr lang="en-US" dirty="0" smtClean="0"/>
            </a:br>
            <a:r>
              <a:rPr lang="en-US" dirty="0" smtClean="0"/>
              <a:t>Let’s start with what it’s 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It’s not just testing</a:t>
            </a:r>
          </a:p>
          <a:p>
            <a:r>
              <a:rPr lang="en-US" sz="2800" dirty="0" smtClean="0"/>
              <a:t>It’s not finding every bug</a:t>
            </a:r>
          </a:p>
          <a:p>
            <a:r>
              <a:rPr lang="en-US" sz="2800" dirty="0" smtClean="0"/>
              <a:t>It’s not something you do after you created something</a:t>
            </a:r>
          </a:p>
          <a:p>
            <a:r>
              <a:rPr lang="en-US" sz="2800" dirty="0" smtClean="0"/>
              <a:t>It’s not a “lesser” version of software development</a:t>
            </a:r>
          </a:p>
          <a:p>
            <a:r>
              <a:rPr lang="en-US" sz="2800" dirty="0" smtClean="0"/>
              <a:t>It’s not optional</a:t>
            </a:r>
          </a:p>
          <a:p>
            <a:r>
              <a:rPr lang="en-US" sz="2800" dirty="0" smtClean="0"/>
              <a:t>It’s not something you’ve never done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1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then,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It is how we ensure quality during software development.</a:t>
            </a:r>
          </a:p>
          <a:p>
            <a:r>
              <a:rPr lang="en-US" sz="2400" dirty="0" smtClean="0"/>
              <a:t>It is involved in the entire software development lifecycle: developing requirements, designing the software, writing code,  integrating and testing it, etc.</a:t>
            </a:r>
          </a:p>
          <a:p>
            <a:r>
              <a:rPr lang="en-US" sz="2400" dirty="0" smtClean="0"/>
              <a:t>It is providing an independent view of the software product.</a:t>
            </a:r>
          </a:p>
          <a:p>
            <a:r>
              <a:rPr lang="en-US" sz="2400" dirty="0" smtClean="0"/>
              <a:t>It is identifying weaknesses and problems in the software product, and creating processes which help correct those weaknesses and problems.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18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650" y="624110"/>
            <a:ext cx="8134349" cy="1280890"/>
          </a:xfrm>
        </p:spPr>
        <p:txBody>
          <a:bodyPr/>
          <a:lstStyle/>
          <a:p>
            <a:r>
              <a:rPr lang="en-US" dirty="0" smtClean="0"/>
              <a:t>Quality Assurance (QA) </a:t>
            </a:r>
            <a:br>
              <a:rPr lang="en-US" dirty="0" smtClean="0"/>
            </a:br>
            <a:r>
              <a:rPr lang="en-US" dirty="0" smtClean="0"/>
              <a:t>vs Quality Control (QC)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QA is the process of ensuring quality.  QC is the implementation of those activities for specific products.</a:t>
            </a:r>
          </a:p>
          <a:p>
            <a:r>
              <a:rPr lang="en-US" dirty="0" smtClean="0"/>
              <a:t>QA focuses on the process; QC is using that process to identify defects in specific software projects</a:t>
            </a:r>
          </a:p>
          <a:p>
            <a:r>
              <a:rPr lang="en-US" dirty="0" smtClean="0"/>
              <a:t>QA focuses on prevention of defects; QC focuses on detecting those defects</a:t>
            </a:r>
          </a:p>
          <a:p>
            <a:r>
              <a:rPr lang="en-US" dirty="0" smtClean="0"/>
              <a:t>QC is a part of QA!</a:t>
            </a:r>
          </a:p>
          <a:p>
            <a:r>
              <a:rPr lang="en-US" dirty="0" smtClean="0"/>
              <a:t>This course focuses on QC, but we need to understand the QA processes in order to implement them</a:t>
            </a:r>
          </a:p>
          <a:p>
            <a:r>
              <a:rPr lang="en-US" dirty="0" smtClean="0"/>
              <a:t>In industry, the term QA tends to be used for everything, including 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7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QA/QC includes….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211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Unit testing, automated testing, acceptance testing, requirements analysis, equivalence classes, white/grey/black box testing, verification, validation, combinatorial testing, performance testing, usability testing, formal analysis, static analysis, </a:t>
            </a:r>
            <a:r>
              <a:rPr lang="en-US" sz="2000" dirty="0" err="1" smtClean="0"/>
              <a:t>linting</a:t>
            </a:r>
            <a:r>
              <a:rPr lang="en-US" sz="2000" dirty="0" smtClean="0"/>
              <a:t>, traceability </a:t>
            </a:r>
            <a:r>
              <a:rPr lang="en-US" sz="2000" dirty="0"/>
              <a:t>matrices, defect reporting, test planning, TDD, fuzz testing, KPIs, software profiling, resource analysis, usability analysis, regression testing, smoke testing, security </a:t>
            </a:r>
            <a:r>
              <a:rPr lang="en-US" sz="2000" dirty="0" smtClean="0"/>
              <a:t>analysis, penetration testing....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It’s an entire field of study!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8185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5250545"/>
          </a:xfrm>
        </p:spPr>
        <p:txBody>
          <a:bodyPr/>
          <a:lstStyle/>
          <a:p>
            <a:r>
              <a:rPr lang="en-US" dirty="0" smtClean="0"/>
              <a:t>This course has been restructured for this semester, based on feedback from students (OMETS) and industry leaders on the skills they want</a:t>
            </a:r>
          </a:p>
          <a:p>
            <a:pPr lvl="1"/>
            <a:r>
              <a:rPr lang="en-US" dirty="0" smtClean="0"/>
              <a:t>YES I READ OMETS! PLEASE FILL THEM OUT!</a:t>
            </a:r>
          </a:p>
          <a:p>
            <a:r>
              <a:rPr lang="en-US" dirty="0" smtClean="0"/>
              <a:t>No tests</a:t>
            </a:r>
          </a:p>
          <a:p>
            <a:r>
              <a:rPr lang="en-US" dirty="0" smtClean="0"/>
              <a:t>(90% of grade) Seven deliverables (projects), mostly done in groups of two students</a:t>
            </a:r>
          </a:p>
          <a:p>
            <a:pPr lvl="1"/>
            <a:r>
              <a:rPr lang="en-US" dirty="0" smtClean="0"/>
              <a:t>Manual Test Plan and Traceability Matrix</a:t>
            </a:r>
          </a:p>
          <a:p>
            <a:pPr lvl="1"/>
            <a:r>
              <a:rPr lang="en-US" dirty="0" smtClean="0"/>
              <a:t>Unit Testing </a:t>
            </a:r>
          </a:p>
          <a:p>
            <a:pPr lvl="1"/>
            <a:r>
              <a:rPr lang="en-US" dirty="0" smtClean="0"/>
              <a:t>Systems Testing a Web Application</a:t>
            </a:r>
          </a:p>
          <a:p>
            <a:pPr lvl="1"/>
            <a:r>
              <a:rPr lang="en-US" dirty="0" smtClean="0"/>
              <a:t>Performance Testing</a:t>
            </a:r>
          </a:p>
          <a:p>
            <a:pPr lvl="1"/>
            <a:r>
              <a:rPr lang="en-US" dirty="0" smtClean="0"/>
              <a:t>Security Testing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Safe Programming with Rust</a:t>
            </a:r>
          </a:p>
          <a:p>
            <a:r>
              <a:rPr lang="en-US" dirty="0" smtClean="0"/>
              <a:t>(10% of grade) In-class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0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5336270"/>
          </a:xfrm>
        </p:spPr>
        <p:txBody>
          <a:bodyPr>
            <a:normAutofit/>
          </a:bodyPr>
          <a:lstStyle/>
          <a:p>
            <a:r>
              <a:rPr lang="en-US" dirty="0" smtClean="0"/>
              <a:t>Bill Laboon (note: no doctorate, thus not Dr.)</a:t>
            </a:r>
          </a:p>
          <a:p>
            <a:r>
              <a:rPr lang="en-US" dirty="0" smtClean="0"/>
              <a:t>BS in Computer Science and Political Science, Related Area: Mathematics </a:t>
            </a:r>
          </a:p>
          <a:p>
            <a:pPr lvl="1"/>
            <a:r>
              <a:rPr lang="en-US" dirty="0" smtClean="0"/>
              <a:t>Pitt</a:t>
            </a:r>
          </a:p>
          <a:p>
            <a:r>
              <a:rPr lang="en-US" dirty="0" smtClean="0"/>
              <a:t>MS in Information Technology, Software Design and Management</a:t>
            </a:r>
          </a:p>
          <a:p>
            <a:pPr lvl="1"/>
            <a:r>
              <a:rPr lang="en-US" dirty="0" smtClean="0"/>
              <a:t>Carnegie Mellon</a:t>
            </a:r>
          </a:p>
          <a:p>
            <a:r>
              <a:rPr lang="en-US" dirty="0" smtClean="0"/>
              <a:t>Industry Experience</a:t>
            </a:r>
          </a:p>
          <a:p>
            <a:pPr lvl="1"/>
            <a:r>
              <a:rPr lang="en-US" dirty="0" smtClean="0"/>
              <a:t>I’ve been a software engineer, field engineer, technical lead, manager, test engineer, and testing manager</a:t>
            </a:r>
          </a:p>
          <a:p>
            <a:pPr lvl="1"/>
            <a:r>
              <a:rPr lang="en-US" dirty="0" smtClean="0"/>
              <a:t>I’ve been paid to program in C, C++, Visual Basic, PHP, </a:t>
            </a:r>
            <a:r>
              <a:rPr lang="en-US" dirty="0" err="1" smtClean="0"/>
              <a:t>perl</a:t>
            </a:r>
            <a:r>
              <a:rPr lang="en-US" dirty="0" smtClean="0"/>
              <a:t>, Ruby, Java, Haskell, JavaScript, </a:t>
            </a:r>
            <a:r>
              <a:rPr lang="en-US" dirty="0" err="1" smtClean="0"/>
              <a:t>CoffeeScript</a:t>
            </a:r>
            <a:r>
              <a:rPr lang="en-US" dirty="0" smtClean="0"/>
              <a:t>, and probably a few I’m forgetting</a:t>
            </a:r>
          </a:p>
          <a:p>
            <a:r>
              <a:rPr lang="en-US" dirty="0" smtClean="0"/>
              <a:t>I tweet at @</a:t>
            </a:r>
            <a:r>
              <a:rPr lang="en-US" dirty="0" err="1" smtClean="0"/>
              <a:t>BillLaboon</a:t>
            </a:r>
            <a:r>
              <a:rPr lang="en-US" dirty="0" smtClean="0"/>
              <a:t>, mostly about functional programming, software quality, and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4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you taking this class?</a:t>
            </a:r>
          </a:p>
          <a:p>
            <a:r>
              <a:rPr lang="en-US" dirty="0" smtClean="0"/>
              <a:t>What do you want to do?</a:t>
            </a:r>
          </a:p>
          <a:p>
            <a:r>
              <a:rPr lang="en-US" dirty="0" smtClean="0"/>
              <a:t>Is there anything you are hoping to get out of this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02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549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CS1632:  Software Quality Assurance Summer 2016</vt:lpstr>
      <vt:lpstr>What is Software Quality Assurance? Let’s start with what it’s not…</vt:lpstr>
      <vt:lpstr>Well, then, what is it?</vt:lpstr>
      <vt:lpstr>Quality Assurance (QA)  vs Quality Control (QC)</vt:lpstr>
      <vt:lpstr>QA/QC includes….</vt:lpstr>
      <vt:lpstr>Structure of the Course</vt:lpstr>
      <vt:lpstr>Who Am I? </vt:lpstr>
      <vt:lpstr>What About You?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CS1632:  Software Quality Assurance Summer 2016</dc:title>
  <dc:creator>William J. Laboon</dc:creator>
  <cp:lastModifiedBy>William J. Laboon</cp:lastModifiedBy>
  <cp:revision>6</cp:revision>
  <dcterms:created xsi:type="dcterms:W3CDTF">2016-05-16T15:19:36Z</dcterms:created>
  <dcterms:modified xsi:type="dcterms:W3CDTF">2016-05-16T16:24:24Z</dcterms:modified>
</cp:coreProperties>
</file>