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5" r:id="rId10"/>
    <p:sldId id="266" r:id="rId11"/>
    <p:sldId id="267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CS1632, Lecture </a:t>
            </a:r>
            <a:r>
              <a:rPr lang="en-US" sz="6000" dirty="0" smtClean="0"/>
              <a:t>24: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static analysis, part </a:t>
            </a:r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 will stop working if you subclass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Explicitly checking class in an equals() method</a:t>
            </a:r>
          </a:p>
          <a:p>
            <a:r>
              <a:rPr lang="en-US" sz="3200" dirty="0" smtClean="0"/>
              <a:t>Use </a:t>
            </a:r>
            <a:r>
              <a:rPr lang="en-US" sz="3200" dirty="0" err="1" smtClean="0"/>
              <a:t>this.getClass</a:t>
            </a:r>
            <a:r>
              <a:rPr lang="en-US" sz="3200" dirty="0" smtClean="0"/>
              <a:t>() instead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738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of these issues can be found without running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are performance defects</a:t>
            </a:r>
          </a:p>
          <a:p>
            <a:r>
              <a:rPr lang="en-US" sz="3200" dirty="0" smtClean="0"/>
              <a:t>Some are functional defects (causing incorrect behavior)</a:t>
            </a:r>
          </a:p>
          <a:p>
            <a:r>
              <a:rPr lang="en-US" sz="3200" dirty="0" smtClean="0"/>
              <a:t>Some are just confusing code – which can cause even more problems!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242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Poorly written code can cause problems</a:t>
            </a:r>
          </a:p>
          <a:p>
            <a:r>
              <a:rPr lang="en-US" sz="3200" dirty="0" smtClean="0"/>
              <a:t>Multiple people writing code in different styles can cause issues</a:t>
            </a:r>
          </a:p>
        </p:txBody>
      </p:sp>
    </p:spTree>
    <p:extLst>
      <p:ext uri="{BB962C8B-B14F-4D97-AF65-F5344CB8AC3E}">
        <p14:creationId xmlns:p14="http://schemas.microsoft.com/office/powerpoint/2010/main" val="218164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reading this (VALID!)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9344"/>
            <a:ext cx="9601200" cy="4809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DOSOMETHING(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nUmScHnIrPs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NumNirps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nUmScHnIrPs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NumNirps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NumNirps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4;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5;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Linters allow an entire team to use consistent spacing, tabs, variable naming,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Very, very common!</a:t>
            </a:r>
          </a:p>
          <a:p>
            <a:r>
              <a:rPr lang="en-US" sz="2800" dirty="0" smtClean="0"/>
              <a:t>I can’t remember ever working on professional code that did not have a style guide</a:t>
            </a:r>
          </a:p>
          <a:p>
            <a:r>
              <a:rPr lang="en-US" sz="2800" dirty="0" smtClean="0"/>
              <a:t>It’s been over a decade since I worked on code which did not have an automated tool to check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31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some in action…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Findbugs</a:t>
            </a:r>
            <a:r>
              <a:rPr lang="en-US" sz="4000" dirty="0" smtClean="0"/>
              <a:t> – bug-finding static analysis software</a:t>
            </a:r>
          </a:p>
          <a:p>
            <a:r>
              <a:rPr lang="en-US" sz="4000" dirty="0" err="1" smtClean="0"/>
              <a:t>checkstyle</a:t>
            </a:r>
            <a:r>
              <a:rPr lang="en-US" sz="4000" dirty="0" smtClean="0"/>
              <a:t> – Java linter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203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Finders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Static tools that focus on finding defects without executing code</a:t>
            </a:r>
          </a:p>
          <a:p>
            <a:r>
              <a:rPr lang="en-US" sz="3200" dirty="0" smtClean="0"/>
              <a:t>Full of false positives!</a:t>
            </a:r>
          </a:p>
          <a:p>
            <a:r>
              <a:rPr lang="en-US" sz="3200" dirty="0" smtClean="0"/>
              <a:t>Can be pointers to unclear or incorrect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273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 == 0)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= 1;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= 3;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6;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8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Has no return value</a:t>
            </a:r>
          </a:p>
          <a:p>
            <a:r>
              <a:rPr lang="en-US" sz="3200" dirty="0" smtClean="0"/>
              <a:t>Has no side effects</a:t>
            </a:r>
          </a:p>
          <a:p>
            <a:r>
              <a:rPr lang="en-US" sz="3200" dirty="0" smtClean="0"/>
              <a:t>Does nothing except take up space on stack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01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10497312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 = 0.1;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 = 0.2;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z = x + y;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(z == 0.3)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(“math works!”);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(“math is arbitrary!”);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59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Equality Comparison of Floating-Point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Floating-point values are approximations</a:t>
            </a:r>
          </a:p>
          <a:p>
            <a:r>
              <a:rPr lang="en-US" sz="2400" dirty="0" smtClean="0"/>
              <a:t>Always check to see if values are within epsilon of each other, e.g.</a:t>
            </a:r>
          </a:p>
          <a:p>
            <a:pPr lvl="1"/>
            <a:r>
              <a:rPr lang="en-US" sz="24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4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 – 3.0) &lt; 0.01) { … }</a:t>
            </a: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Or use </a:t>
            </a:r>
            <a:r>
              <a:rPr lang="en-US" sz="2400" dirty="0" err="1" smtClean="0">
                <a:latin typeface="+mj-lt"/>
                <a:cs typeface="Courier New" panose="02070309020205020404" pitchFamily="49" charset="0"/>
              </a:rPr>
              <a:t>BigDecimal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, Rational, etc.</a:t>
            </a:r>
            <a:endParaRPr lang="en-US" sz="2400" i="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1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double calculate() 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35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will always be the same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Just put the calculated value instead of calculating each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081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9616"/>
            <a:ext cx="9601200" cy="5358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Quux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numBaz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Quux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numBaz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uux.class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((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Quux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o).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numBaz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this.numBaz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false;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608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</TotalTime>
  <Words>301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Courier New</vt:lpstr>
      <vt:lpstr>Franklin Gothic Book</vt:lpstr>
      <vt:lpstr>Crop</vt:lpstr>
      <vt:lpstr>CS1632, Lecture 24: static analysis, part 2</vt:lpstr>
      <vt:lpstr>Bug Finders</vt:lpstr>
      <vt:lpstr>Example</vt:lpstr>
      <vt:lpstr>Useless method</vt:lpstr>
      <vt:lpstr>Example</vt:lpstr>
      <vt:lpstr>Direct Equality Comparison of Floating-Point Values</vt:lpstr>
      <vt:lpstr>Example</vt:lpstr>
      <vt:lpstr>X will always be the same value</vt:lpstr>
      <vt:lpstr>Example</vt:lpstr>
      <vt:lpstr>equals() will stop working if you subclass this!</vt:lpstr>
      <vt:lpstr>All of these issues can be found without running code</vt:lpstr>
      <vt:lpstr>Linters</vt:lpstr>
      <vt:lpstr>Imagine reading this (VALID!) code…</vt:lpstr>
      <vt:lpstr>Linters allow an entire team to use consistent spacing, tabs, variable naming, etc.</vt:lpstr>
      <vt:lpstr>Let’s see some in action…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24: static analysis, part 2</dc:title>
  <dc:creator>William J. Laboon</dc:creator>
  <cp:lastModifiedBy>William J. Laboon</cp:lastModifiedBy>
  <cp:revision>9</cp:revision>
  <dcterms:created xsi:type="dcterms:W3CDTF">2016-07-19T19:41:25Z</dcterms:created>
  <dcterms:modified xsi:type="dcterms:W3CDTF">2016-07-19T20:26:06Z</dcterms:modified>
</cp:coreProperties>
</file>