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873252"/>
            <a:ext cx="9966960" cy="3035808"/>
          </a:xfrm>
        </p:spPr>
        <p:txBody>
          <a:bodyPr/>
          <a:lstStyle/>
          <a:p>
            <a:r>
              <a:rPr lang="en-US" dirty="0" smtClean="0"/>
              <a:t>CS1632, Lecture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069" y="2793792"/>
            <a:ext cx="7225259" cy="40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9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DISPLAY ERRORS:</a:t>
            </a:r>
            <a:br>
              <a:rPr lang="en-US" dirty="0"/>
            </a:br>
            <a:r>
              <a:rPr lang="en-US" dirty="0"/>
              <a:t>The data is correct but not displayed properly.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2523744"/>
            <a:ext cx="1161288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pi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("Pi is equal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to...%.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!", 	pi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Null </a:t>
            </a:r>
            <a:r>
              <a:rPr lang="en-US" dirty="0"/>
              <a:t>pointer error:</a:t>
            </a:r>
            <a:br>
              <a:rPr lang="en-US" dirty="0"/>
            </a:br>
            <a:r>
              <a:rPr lang="en-US" dirty="0"/>
              <a:t>The program dereferences a null pointer.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23744"/>
            <a:ext cx="10058400" cy="3648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oneILove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oneILove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oneILove.toUpperCase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This one goes out to the one I love," +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oneILove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5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I/O Errors:</a:t>
            </a:r>
            <a:br>
              <a:rPr lang="en-US" sz="4000" dirty="0"/>
            </a:br>
            <a:r>
              <a:rPr lang="en-US" sz="4000" dirty="0"/>
              <a:t>The system encounters an unexpected state </a:t>
            </a:r>
            <a:r>
              <a:rPr lang="en-US" sz="4000" dirty="0" smtClean="0"/>
              <a:t>of disk</a:t>
            </a:r>
            <a:r>
              <a:rPr lang="en-US" sz="4000" dirty="0"/>
              <a:t>, network, or other I/O and cannot handle it.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60320"/>
            <a:ext cx="10058400" cy="3611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try {  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read in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e) {   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AAAGH WHAT DO I DO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System.exit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9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error:</a:t>
            </a:r>
            <a:br>
              <a:rPr lang="en-US" dirty="0"/>
            </a:br>
            <a:r>
              <a:rPr lang="en-US" dirty="0"/>
              <a:t>The system could work correctly, but </a:t>
            </a:r>
            <a:r>
              <a:rPr lang="en-US" dirty="0" smtClean="0"/>
              <a:t>it was </a:t>
            </a:r>
            <a:r>
              <a:rPr lang="en-US" dirty="0"/>
              <a:t>not configured to work correctly.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6888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recognized as an internal or external command, operable program or batch file.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9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155448"/>
            <a:ext cx="10058400" cy="1609344"/>
          </a:xfrm>
        </p:spPr>
        <p:txBody>
          <a:bodyPr/>
          <a:lstStyle/>
          <a:p>
            <a:r>
              <a:rPr lang="en-US" dirty="0" smtClean="0"/>
              <a:t>The list goes 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2808" y="1499616"/>
            <a:ext cx="10058400" cy="4050792"/>
          </a:xfrm>
        </p:spPr>
        <p:txBody>
          <a:bodyPr>
            <a:noAutofit/>
          </a:bodyPr>
          <a:lstStyle/>
          <a:p>
            <a:r>
              <a:rPr lang="en-US" sz="2400" dirty="0" smtClean="0"/>
              <a:t>Accessibility errors</a:t>
            </a:r>
          </a:p>
          <a:p>
            <a:r>
              <a:rPr lang="en-US" sz="2400" dirty="0" smtClean="0"/>
              <a:t>Domain-specific errors</a:t>
            </a:r>
          </a:p>
          <a:p>
            <a:r>
              <a:rPr lang="en-US" sz="2400" dirty="0" smtClean="0"/>
              <a:t>Version mismatch errors</a:t>
            </a:r>
          </a:p>
          <a:p>
            <a:r>
              <a:rPr lang="en-US" sz="2400" dirty="0" smtClean="0"/>
              <a:t>Distributed system errors</a:t>
            </a:r>
          </a:p>
          <a:p>
            <a:r>
              <a:rPr lang="en-US" sz="2400" dirty="0" smtClean="0"/>
              <a:t>Logging Errors</a:t>
            </a:r>
          </a:p>
          <a:p>
            <a:r>
              <a:rPr lang="en-US" sz="2400" dirty="0" smtClean="0"/>
              <a:t>Interface Errors</a:t>
            </a:r>
          </a:p>
          <a:p>
            <a:r>
              <a:rPr lang="en-US" sz="2400" dirty="0" smtClean="0"/>
              <a:t>Errors where the slide writer writes down an error that was already covered like say, Off-By-One Error</a:t>
            </a:r>
          </a:p>
          <a:p>
            <a:r>
              <a:rPr lang="en-US" sz="2400" dirty="0" smtClean="0"/>
              <a:t>Logging Errors</a:t>
            </a:r>
          </a:p>
          <a:p>
            <a:r>
              <a:rPr lang="en-US" sz="2400" dirty="0" smtClean="0"/>
              <a:t>Regulatory or Legal Errors</a:t>
            </a:r>
          </a:p>
        </p:txBody>
      </p:sp>
    </p:spTree>
    <p:extLst>
      <p:ext uri="{BB962C8B-B14F-4D97-AF65-F5344CB8AC3E}">
        <p14:creationId xmlns:p14="http://schemas.microsoft.com/office/powerpoint/2010/main" val="1548521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3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tends not to break much on the happy path.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 breaks when there's unexpected input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 </a:t>
            </a:r>
            <a:r>
              <a:rPr lang="en-US" sz="4000" dirty="0"/>
              <a:t>Malicious users. </a:t>
            </a:r>
            <a:endParaRPr lang="en-US" sz="4000" dirty="0" smtClean="0"/>
          </a:p>
          <a:p>
            <a:r>
              <a:rPr lang="en-US" sz="4000" dirty="0" smtClean="0"/>
              <a:t>Systems </a:t>
            </a:r>
            <a:r>
              <a:rPr lang="en-US" sz="4000" dirty="0"/>
              <a:t>going down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When </a:t>
            </a:r>
            <a:r>
              <a:rPr lang="en-US" sz="4000" dirty="0"/>
              <a:t>you're off in the wilderness.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898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 </a:t>
            </a:r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The logic of the program is incorrect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student.isTaking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(cs1632)) {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student.setHappy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student.setHappy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OFF-by-one error:</a:t>
            </a:r>
            <a:br>
              <a:rPr lang="en-US" dirty="0" smtClean="0"/>
            </a:br>
            <a:r>
              <a:rPr lang="en-US" dirty="0" smtClean="0"/>
              <a:t>a subset of logic errors where values are specified incorrectly by one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77440"/>
            <a:ext cx="10058400" cy="3794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student.getNumCredits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120) {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student.setCanGraduate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student.setCanGraduate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2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93776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Rounding/floating point errors:</a:t>
            </a:r>
            <a:br>
              <a:rPr lang="en-US" sz="4800" dirty="0" smtClean="0"/>
            </a:br>
            <a:r>
              <a:rPr lang="en-US" sz="4800" dirty="0" smtClean="0"/>
              <a:t>rounding or floating point display give incorrect results.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" y="2395728"/>
            <a:ext cx="1135684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1.0 / 857.0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oneVal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857.0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("Should be 1.0, actually = " + total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(total == 1.0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("Are equal? "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areEqual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1122152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errors:</a:t>
            </a:r>
            <a:br>
              <a:rPr lang="en-US" dirty="0"/>
            </a:br>
            <a:r>
              <a:rPr lang="en-US" dirty="0"/>
              <a:t>Errors at boundaries between systems/subsystems.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startDistanceInKilometers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14;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spacecraft.setDistance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startDistanceInKilometers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Spacecraft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setDistance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distanceInMiles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3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Errors </a:t>
            </a:r>
            <a:r>
              <a:rPr lang="en-US" sz="3600" dirty="0"/>
              <a:t>of assumption:</a:t>
            </a:r>
            <a:br>
              <a:rPr lang="en-US" sz="3600" dirty="0"/>
            </a:br>
            <a:r>
              <a:rPr lang="en-US" sz="3600" dirty="0"/>
              <a:t>The developer or system makes an assumption which turns out to be </a:t>
            </a:r>
            <a:r>
              <a:rPr lang="en-US" sz="3600" dirty="0" smtClean="0"/>
              <a:t>incorrect, or at </a:t>
            </a:r>
            <a:r>
              <a:rPr lang="en-US" sz="3600" dirty="0"/>
              <a:t>odds with other assumptions.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7744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OutputFile.write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(TAB_DELIMITED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InputFile.read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(COMMA_DELIMITED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1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MISSING DATA ERRORS:</a:t>
            </a:r>
            <a:br>
              <a:rPr lang="en-US" sz="3600" dirty="0"/>
            </a:br>
            <a:r>
              <a:rPr lang="en-US" sz="3600" dirty="0"/>
              <a:t>An error occurs because needed data </a:t>
            </a:r>
            <a:r>
              <a:rPr lang="en-US" sz="3600" dirty="0" smtClean="0"/>
              <a:t>is missing </a:t>
            </a:r>
            <a:r>
              <a:rPr lang="en-US" sz="3600" dirty="0"/>
              <a:t>and the system cannot </a:t>
            </a:r>
            <a:r>
              <a:rPr lang="en-US" sz="3600" dirty="0" smtClean="0"/>
              <a:t>operate properly </a:t>
            </a:r>
            <a:r>
              <a:rPr lang="en-US" sz="3600" dirty="0"/>
              <a:t>without it.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8072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[3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3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BAD DATA ERRORS:</a:t>
            </a:r>
            <a:br>
              <a:rPr lang="en-US" sz="4400" dirty="0"/>
            </a:br>
            <a:r>
              <a:rPr lang="en-US" sz="4400" dirty="0"/>
              <a:t>System cannot handle improperly formatted or invalid data.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96" y="2761488"/>
            <a:ext cx="1112824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Enter two numbers to divide: 7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 thread "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main“</a:t>
            </a:r>
            <a:b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java.lang.ArithmeticException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 / by zero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84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35</TotalTime>
  <Words>219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Courier New</vt:lpstr>
      <vt:lpstr>Rockwell</vt:lpstr>
      <vt:lpstr>Rockwell Condensed</vt:lpstr>
      <vt:lpstr>Wingdings</vt:lpstr>
      <vt:lpstr>Wood Type</vt:lpstr>
      <vt:lpstr>CS1632, Lecture 5</vt:lpstr>
      <vt:lpstr>Software tends not to break much on the happy path.</vt:lpstr>
      <vt:lpstr>Logic Errors: The logic of the program is incorrect</vt:lpstr>
      <vt:lpstr>OFF-by-one error: a subset of logic errors where values are specified incorrectly by one unit</vt:lpstr>
      <vt:lpstr>Rounding/floating point errors: rounding or floating point display give incorrect results.</vt:lpstr>
      <vt:lpstr>Integration errors: Errors at boundaries between systems/subsystems.</vt:lpstr>
      <vt:lpstr>Errors of assumption: The developer or system makes an assumption which turns out to be incorrect, or at odds with other assumptions.</vt:lpstr>
      <vt:lpstr>MISSING DATA ERRORS: An error occurs because needed data is missing and the system cannot operate properly without it.</vt:lpstr>
      <vt:lpstr>BAD DATA ERRORS: System cannot handle improperly formatted or invalid data.</vt:lpstr>
      <vt:lpstr>DISPLAY ERRORS: The data is correct but not displayed properly.</vt:lpstr>
      <vt:lpstr>Null pointer error: The program dereferences a null pointer.</vt:lpstr>
      <vt:lpstr>I/O Errors: The system encounters an unexpected state of disk, network, or other I/O and cannot handle it.</vt:lpstr>
      <vt:lpstr>Configuration error: The system could work correctly, but it was not configured to work correctly.</vt:lpstr>
      <vt:lpstr>The list goes 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CS1632, Lecture 5</dc:title>
  <dc:creator>William J. Laboon</dc:creator>
  <cp:lastModifiedBy>William J. Laboon</cp:lastModifiedBy>
  <cp:revision>5</cp:revision>
  <dcterms:created xsi:type="dcterms:W3CDTF">2016-05-20T18:51:08Z</dcterms:created>
  <dcterms:modified xsi:type="dcterms:W3CDTF">2016-05-20T19:27:50Z</dcterms:modified>
</cp:coreProperties>
</file>