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9:</a:t>
            </a:r>
            <a:br>
              <a:rPr lang="en-US" dirty="0" smtClean="0"/>
            </a:br>
            <a:r>
              <a:rPr lang="en-US" dirty="0" smtClean="0"/>
              <a:t>Unit Testing,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304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900" dirty="0" smtClean="0"/>
              <a:t>  FAIL</a:t>
            </a:r>
            <a:endParaRPr lang="en-US" sz="199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6705" y="768096"/>
            <a:ext cx="3856037" cy="5023104"/>
          </a:xfrm>
        </p:spPr>
        <p:txBody>
          <a:bodyPr>
            <a:normAutofit/>
          </a:bodyPr>
          <a:lstStyle/>
          <a:p>
            <a:r>
              <a:rPr lang="en-US" sz="2800" dirty="0"/>
              <a:t>fail() makes a test automatically fail</a:t>
            </a:r>
            <a:r>
              <a:rPr lang="en-US" sz="2800" dirty="0" smtClean="0"/>
              <a:t>.  Usually </a:t>
            </a:r>
            <a:r>
              <a:rPr lang="en-US" sz="2800" dirty="0"/>
              <a:t>because you know it's going to fail anyways and you don't want to waste time running it, or check that a certain part of code is not reached.</a:t>
            </a:r>
          </a:p>
        </p:txBody>
      </p:sp>
    </p:spTree>
    <p:extLst>
      <p:ext uri="{BB962C8B-B14F-4D97-AF65-F5344CB8AC3E}">
        <p14:creationId xmlns:p14="http://schemas.microsoft.com/office/powerpoint/2010/main" val="37212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782364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 A LL should always equal itself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testEqualsSelf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2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test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sample_code</a:t>
            </a:r>
            <a:r>
              <a:rPr lang="en-US" sz="4000" dirty="0" smtClean="0"/>
              <a:t>/LinkedListTest.java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47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is not the only unit test framework out there!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89756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even for Java!</a:t>
            </a:r>
          </a:p>
          <a:p>
            <a:r>
              <a:rPr lang="en-US" sz="3200" dirty="0" smtClean="0"/>
              <a:t>But the </a:t>
            </a:r>
            <a:r>
              <a:rPr lang="en-US" sz="3200" dirty="0" err="1" smtClean="0"/>
              <a:t>xUnit</a:t>
            </a:r>
            <a:r>
              <a:rPr lang="en-US" sz="3200" dirty="0" smtClean="0"/>
              <a:t> frameworks are common and easy to understand</a:t>
            </a:r>
          </a:p>
          <a:p>
            <a:r>
              <a:rPr lang="en-US" sz="3200" dirty="0" smtClean="0"/>
              <a:t>Ideas should apply to other testing frameworks easily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85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en-US" sz="2800" dirty="0"/>
              <a:t>Unit testing involves testing the smallest coherent "units" of code, such as functions, methods, or classes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is white-box; you are looking at and testing the code directly.</a:t>
            </a:r>
          </a:p>
          <a:p>
            <a:r>
              <a:rPr lang="en-US" sz="2800" dirty="0" smtClean="0"/>
              <a:t>Ensures that the smallest pieces of the code work correctly (NOT that they work correctly with the rest of the system – very localized)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0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4145281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Testing </a:t>
            </a:r>
            <a:r>
              <a:rPr lang="en-US" sz="3200" dirty="0"/>
              <a:t>that a .sort method actually sorts </a:t>
            </a:r>
            <a:r>
              <a:rPr lang="en-US" sz="3200" dirty="0" smtClean="0"/>
              <a:t>elements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Testing </a:t>
            </a:r>
            <a:r>
              <a:rPr lang="en-US" sz="3200" dirty="0"/>
              <a:t>that a nil/null throws an </a:t>
            </a:r>
            <a:r>
              <a:rPr lang="en-US" sz="3200" dirty="0" smtClean="0"/>
              <a:t>exception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Testing </a:t>
            </a:r>
            <a:r>
              <a:rPr lang="en-US" sz="3200" dirty="0"/>
              <a:t>that a </a:t>
            </a:r>
            <a:r>
              <a:rPr lang="en-US" sz="3200" dirty="0" err="1"/>
              <a:t>formatNumber</a:t>
            </a:r>
            <a:r>
              <a:rPr lang="en-US" sz="3200" dirty="0"/>
              <a:t> method formats a number </a:t>
            </a:r>
            <a:r>
              <a:rPr lang="en-US" sz="3200" dirty="0" smtClean="0"/>
              <a:t>properly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Checking </a:t>
            </a:r>
            <a:r>
              <a:rPr lang="en-US" sz="3200" dirty="0"/>
              <a:t>that passing in a string to a function which expects an integer does not </a:t>
            </a:r>
            <a:r>
              <a:rPr lang="en-US" sz="3200" dirty="0" smtClean="0"/>
              <a:t>crash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Testing </a:t>
            </a:r>
            <a:r>
              <a:rPr lang="en-US" sz="3200" dirty="0"/>
              <a:t>that a .send and .receive method exist on a class</a:t>
            </a:r>
          </a:p>
        </p:txBody>
      </p:sp>
    </p:spTree>
    <p:extLst>
      <p:ext uri="{BB962C8B-B14F-4D97-AF65-F5344CB8AC3E}">
        <p14:creationId xmlns:p14="http://schemas.microsoft.com/office/powerpoint/2010/main" val="11284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is usually done by the developer writing the code, another developer (esp. in pair programming), or (very occasionally), a white-box tester.</a:t>
            </a:r>
          </a:p>
        </p:txBody>
      </p:sp>
    </p:spTree>
    <p:extLst>
      <p:ext uri="{BB962C8B-B14F-4D97-AF65-F5344CB8AC3E}">
        <p14:creationId xmlns:p14="http://schemas.microsoft.com/office/powerpoint/2010/main" val="25902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664"/>
            <a:ext cx="9905999" cy="390753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Problems </a:t>
            </a:r>
            <a:r>
              <a:rPr lang="en-US" sz="3200" dirty="0"/>
              <a:t>found </a:t>
            </a:r>
            <a:r>
              <a:rPr lang="en-US" sz="3200" dirty="0" smtClean="0"/>
              <a:t>earlier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Faster </a:t>
            </a:r>
            <a:r>
              <a:rPr lang="en-US" sz="3200" dirty="0"/>
              <a:t>turnaround </a:t>
            </a:r>
            <a:r>
              <a:rPr lang="en-US" sz="3200" dirty="0" smtClean="0"/>
              <a:t>time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Developer </a:t>
            </a:r>
            <a:r>
              <a:rPr lang="en-US" sz="3200" dirty="0"/>
              <a:t>understands issues with his/her </a:t>
            </a:r>
            <a:r>
              <a:rPr lang="en-US" sz="3200" dirty="0" smtClean="0"/>
              <a:t>code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"Living documentation“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Able </a:t>
            </a:r>
            <a:r>
              <a:rPr lang="en-US" sz="3200" dirty="0"/>
              <a:t>to tell if your changes caused issues elsewhere by running full test suite</a:t>
            </a:r>
          </a:p>
        </p:txBody>
      </p:sp>
    </p:spTree>
    <p:extLst>
      <p:ext uri="{BB962C8B-B14F-4D97-AF65-F5344CB8AC3E}">
        <p14:creationId xmlns:p14="http://schemas.microsoft.com/office/powerpoint/2010/main" val="345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unit tests consist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0240"/>
            <a:ext cx="9905999" cy="3870961"/>
          </a:xfrm>
        </p:spPr>
        <p:txBody>
          <a:bodyPr>
            <a:noAutofit/>
          </a:bodyPr>
          <a:lstStyle/>
          <a:p>
            <a:r>
              <a:rPr lang="en-US" sz="3200" dirty="0" smtClean="0"/>
              <a:t>(</a:t>
            </a:r>
            <a:r>
              <a:rPr lang="en-US" sz="3200" dirty="0"/>
              <a:t>optional) Set up </a:t>
            </a:r>
            <a:r>
              <a:rPr lang="en-US" sz="3200" dirty="0" smtClean="0"/>
              <a:t>code</a:t>
            </a:r>
          </a:p>
          <a:p>
            <a:r>
              <a:rPr lang="en-US" sz="3200" dirty="0" smtClean="0"/>
              <a:t>Preconditions</a:t>
            </a:r>
          </a:p>
          <a:p>
            <a:r>
              <a:rPr lang="en-US" sz="3200" dirty="0" smtClean="0"/>
              <a:t>Execution Steps</a:t>
            </a:r>
          </a:p>
          <a:p>
            <a:r>
              <a:rPr lang="en-US" sz="3200" dirty="0" err="1" smtClean="0"/>
              <a:t>Postconditions</a:t>
            </a:r>
            <a:r>
              <a:rPr lang="en-US" sz="3200" dirty="0" smtClean="0"/>
              <a:t> </a:t>
            </a:r>
            <a:r>
              <a:rPr lang="en-US" sz="3200" dirty="0"/>
              <a:t>- a/k/a Assertions (a/k/a asserts, </a:t>
            </a:r>
            <a:r>
              <a:rPr lang="en-US" sz="3200" dirty="0" err="1"/>
              <a:t>shoulds</a:t>
            </a:r>
            <a:r>
              <a:rPr lang="en-US" sz="3200" dirty="0"/>
              <a:t>, musts) </a:t>
            </a:r>
          </a:p>
          <a:p>
            <a:r>
              <a:rPr lang="en-US" sz="3200" dirty="0" smtClean="0"/>
              <a:t>(optional</a:t>
            </a:r>
            <a:r>
              <a:rPr lang="en-US" sz="3200" dirty="0"/>
              <a:t>) Tear down code</a:t>
            </a:r>
          </a:p>
        </p:txBody>
      </p:sp>
    </p:spTree>
    <p:extLst>
      <p:ext uri="{BB962C8B-B14F-4D97-AF65-F5344CB8AC3E}">
        <p14:creationId xmlns:p14="http://schemas.microsoft.com/office/powerpoint/2010/main" val="13731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 natural language, not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 create two linked lists with the same number of nodes and same data in each node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I compare them with the equality operator, they SHOULD be equal.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or "they MUST be equal</a:t>
            </a:r>
            <a:r>
              <a:rPr lang="en-US" sz="2800" dirty="0" smtClean="0"/>
              <a:t>.")</a:t>
            </a:r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or "I ASSERT that they will be equal")</a:t>
            </a:r>
          </a:p>
        </p:txBody>
      </p:sp>
    </p:spTree>
    <p:extLst>
      <p:ext uri="{BB962C8B-B14F-4D97-AF65-F5344CB8AC3E}">
        <p14:creationId xmlns:p14="http://schemas.microsoft.com/office/powerpoint/2010/main" val="66161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r>
              <a:rPr lang="en-US" dirty="0" smtClean="0"/>
              <a:t> =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think "should" or "must", that is the assertion. </a:t>
            </a:r>
            <a:r>
              <a:rPr lang="en-US" dirty="0" smtClean="0"/>
              <a:t>It's </a:t>
            </a:r>
            <a:r>
              <a:rPr lang="en-US" dirty="0"/>
              <a:t>what you're testing for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It's </a:t>
            </a:r>
            <a:r>
              <a:rPr lang="en-US" dirty="0"/>
              <a:t>the EXPECTED BEHAVIOR of the unit test</a:t>
            </a:r>
            <a:r>
              <a:rPr lang="en-US" dirty="0" smtClean="0"/>
              <a:t>.</a:t>
            </a:r>
          </a:p>
          <a:p>
            <a:r>
              <a:rPr lang="en-US" dirty="0"/>
              <a:t>When you execute the test, that's when you'll find out the OBSERVED </a:t>
            </a:r>
            <a:r>
              <a:rPr lang="en-US" dirty="0" smtClean="0"/>
              <a:t>BEHAVIOR.  </a:t>
            </a:r>
          </a:p>
          <a:p>
            <a:r>
              <a:rPr lang="en-US" dirty="0" smtClean="0"/>
              <a:t>If the expected behavior matches the observed behavior, the test passes; otherwise it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possible assertions using JUnit:</a:t>
            </a:r>
          </a:p>
          <a:p>
            <a:r>
              <a:rPr lang="en-US" dirty="0" err="1"/>
              <a:t>assertEquals</a:t>
            </a:r>
            <a:r>
              <a:rPr lang="en-US" dirty="0"/>
              <a:t>, </a:t>
            </a:r>
            <a:r>
              <a:rPr lang="en-US" dirty="0" err="1"/>
              <a:t>assertArrayEquals</a:t>
            </a:r>
            <a:r>
              <a:rPr lang="en-US" dirty="0"/>
              <a:t>, </a:t>
            </a:r>
            <a:r>
              <a:rPr lang="en-US" dirty="0" err="1"/>
              <a:t>assertTrue</a:t>
            </a:r>
            <a:r>
              <a:rPr lang="en-US" dirty="0"/>
              <a:t>, </a:t>
            </a:r>
            <a:r>
              <a:rPr lang="en-US" dirty="0" err="1"/>
              <a:t>assertFalse</a:t>
            </a:r>
            <a:r>
              <a:rPr lang="en-US" dirty="0"/>
              <a:t>, </a:t>
            </a:r>
            <a:r>
              <a:rPr lang="en-US" dirty="0" err="1"/>
              <a:t>assertNull</a:t>
            </a:r>
            <a:r>
              <a:rPr lang="en-US" dirty="0"/>
              <a:t>, </a:t>
            </a:r>
            <a:r>
              <a:rPr lang="en-US" dirty="0" err="1"/>
              <a:t>assertNotNull</a:t>
            </a:r>
            <a:r>
              <a:rPr lang="en-US" dirty="0"/>
              <a:t>, </a:t>
            </a:r>
            <a:r>
              <a:rPr lang="en-US" dirty="0" err="1"/>
              <a:t>assertSame</a:t>
            </a:r>
            <a:r>
              <a:rPr lang="en-US" dirty="0"/>
              <a:t>, </a:t>
            </a:r>
            <a:r>
              <a:rPr lang="en-US" dirty="0" err="1"/>
              <a:t>assertThat</a:t>
            </a:r>
            <a:r>
              <a:rPr lang="en-US" dirty="0"/>
              <a:t>(*something*), </a:t>
            </a:r>
            <a:r>
              <a:rPr lang="en-US" dirty="0" err="1"/>
              <a:t>assertNotSame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fail()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478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Tw Cen MT</vt:lpstr>
      <vt:lpstr>Circuit</vt:lpstr>
      <vt:lpstr>CS1632, Lecture 9: Unit Testing, part 1</vt:lpstr>
      <vt:lpstr>What is unit testing?</vt:lpstr>
      <vt:lpstr>Examples</vt:lpstr>
      <vt:lpstr>Unit testing</vt:lpstr>
      <vt:lpstr>What’s the point?</vt:lpstr>
      <vt:lpstr>What do unit tests consist of?</vt:lpstr>
      <vt:lpstr>Example (in natural language, not code)</vt:lpstr>
      <vt:lpstr>Postconditions = assertions</vt:lpstr>
      <vt:lpstr>Junit assertions</vt:lpstr>
      <vt:lpstr>PowerPoint Presentation</vt:lpstr>
      <vt:lpstr>Unit test example</vt:lpstr>
      <vt:lpstr>More linked list test examples</vt:lpstr>
      <vt:lpstr>Junit is not the only unit test framework out there!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9: Unit Testing, part 1</dc:title>
  <dc:creator>William J. Laboon</dc:creator>
  <cp:lastModifiedBy>William J. Laboon</cp:lastModifiedBy>
  <cp:revision>5</cp:revision>
  <dcterms:created xsi:type="dcterms:W3CDTF">2016-05-26T17:24:30Z</dcterms:created>
  <dcterms:modified xsi:type="dcterms:W3CDTF">2016-05-26T18:50:27Z</dcterms:modified>
</cp:coreProperties>
</file>