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EA8EF-F356-864E-BD38-D12CE023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D17837-E0B4-754A-8BD2-62907428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F1890-86DA-D74C-8017-7B59F7E5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D1900-D56A-FE43-88EA-61878568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5EFFF-4F39-424E-A86A-710EBD6A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39FF2-DAF2-D84C-9950-9D54CE40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259596-F313-BD4B-A803-31633225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DA234-40AA-264F-9BEC-4B729B5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9F6C4-09A8-FD4C-B8AE-7BDAC907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E0A560-B211-DA46-93CB-81765284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5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14B47-5C2C-EB48-AFD9-EC082BEE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D62FD-E761-3642-B285-A5C90E84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EA5B8-A4BB-264F-A280-B74A356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56C0-3902-0941-BF35-C4D9868D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82258-6F1B-6F45-8C5B-6853196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5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D6E7A-8C07-224A-BD0C-78045A0C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25166-BC80-4A4F-8F75-01617045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A2D90-7AA0-5446-BD5F-8FE7D487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28D23-78C5-9848-ABEA-7278EE38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13FC9-0A8A-B04D-98AD-4CC14A77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9A23-1E4C-F54D-A69D-D939701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29ED2-A632-704A-A840-FA3D3CC7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D8DD92-6296-DB4D-90EE-DAA1E4AF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11E5-0947-2A44-A950-47652738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DECB2-4F50-1B45-A1B1-7125FDE4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0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236B2-FF10-4941-8902-D513AFD5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ED9D9-25ED-294B-8D75-8AA4D28C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1DFC9-3CA2-4644-A605-35379F6F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1B7FF-4932-4C41-B2A3-A7CF2B0B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FEE20-BB3B-DC42-BDDA-EBA4E379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28251-CC0B-8B4D-99EC-0FBA9773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2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71F01-8AAC-3342-8FC5-7593FB79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B5702-94CA-C54E-A8A9-0766E637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4E4900-1926-9A41-8392-558AF43A4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F97575-DC24-7948-B067-A96287BD5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204C23-2741-1445-B7BF-7C5C4A9DC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DD5488-F0FA-764A-91D8-3D37D75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0D20E1-244D-764F-BB14-4CE3D87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C6914-C3B4-9647-B4C0-C88DDF15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D5FC-A4D3-9545-A4DD-D9C2EA9C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85764C-BF4B-B145-B940-8A192E59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96F513-B9FC-9248-B5E0-48E3597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A44FFA-8827-1B41-AEF4-21F26684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2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D1EA55-91FF-8248-A28F-65487329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888DD-E7E6-4F48-8112-E250C1B3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6EF57-6E10-6A42-A0B3-073B5892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5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5C4AF-D0D5-2E49-843A-7EBEE603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FC970-B7E3-9644-BFCB-85701EC3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4E6610-33C3-E34E-98A4-49D2DB27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14F45-C19B-8640-A585-18C23E6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5FEBF-B576-D94C-9909-D1F0EFB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63E52D-DBE7-694A-A108-9A18E894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6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BD4B3-C568-6E42-9CDF-F612982B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873683-54A8-4948-B5CF-23BAC194C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73535-5684-8D43-9FA1-31217E37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635BC-9DE6-D24D-BBE8-50648A7F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34047-93F2-F440-BC70-F70A3150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F41F8-32AB-1D46-B1AC-E848BFC0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28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AF9EB6-10A4-334C-9946-15CAFAF1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76E2BC-2E10-0F4E-83D7-FF5BB44F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CEEB8-32E7-F941-B13F-E452472B0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D10-CEC1-204F-985D-7409EACD9D0F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1C6A4-9188-7244-A2E8-470AC23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9DBA8-0745-F645-8F33-7B9660F6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B59F-FC5F-A448-9C2E-B3EA6E41F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1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87086-B866-4448-B884-06187CC9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Audit de performance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94C175-DF61-D74E-A1EB-1DC3FB9F5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Todolistme.net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6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35944-A982-3643-BC75-B9D25E70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3B129-6B86-3648-9F17-2CA3C275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Outils utilisés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Analyse des résultats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Différences avec </a:t>
            </a:r>
            <a:r>
              <a:rPr lang="fr-FR" dirty="0" err="1"/>
              <a:t>TodoMVC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Axes d’optimisations</a:t>
            </a:r>
          </a:p>
        </p:txBody>
      </p:sp>
    </p:spTree>
    <p:extLst>
      <p:ext uri="{BB962C8B-B14F-4D97-AF65-F5344CB8AC3E}">
        <p14:creationId xmlns:p14="http://schemas.microsoft.com/office/powerpoint/2010/main" val="13615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BD4A5-60FF-D744-B692-05AE71E7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3828B-99D8-BC40-A5E4-623AF13A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Afin de réaliser un audit de performance, de nombreux outils s’offrent à nous.</a:t>
            </a:r>
          </a:p>
          <a:p>
            <a:pPr marL="0" indent="0">
              <a:buNone/>
            </a:pPr>
            <a:r>
              <a:rPr lang="fr-FR" dirty="0"/>
              <a:t>Pour cet exercice, j’ai sélectionné :</a:t>
            </a:r>
          </a:p>
          <a:p>
            <a:pPr>
              <a:buFontTx/>
              <a:buChar char="-"/>
            </a:pPr>
            <a:r>
              <a:rPr lang="fr-FR" dirty="0" err="1"/>
              <a:t>Lighthouse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Dareboost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1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54292-774A-2240-9241-64A7CAC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des résultats - </a:t>
            </a:r>
            <a:r>
              <a:rPr lang="fr-FR" dirty="0" err="1"/>
              <a:t>Lighthouse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2DEF63-276C-3646-A380-52DEB05C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5970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D1F0D2-B033-3C49-8AE2-53CFF1C83E80}"/>
              </a:ext>
            </a:extLst>
          </p:cNvPr>
          <p:cNvSpPr txBox="1"/>
          <p:nvPr/>
        </p:nvSpPr>
        <p:spPr>
          <a:xfrm>
            <a:off x="5804899" y="1690688"/>
            <a:ext cx="55489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u="sng" dirty="0"/>
              <a:t>Performance</a:t>
            </a:r>
            <a:r>
              <a:rPr lang="fr-FR" dirty="0"/>
              <a:t> : </a:t>
            </a:r>
          </a:p>
          <a:p>
            <a:r>
              <a:rPr lang="fr-FR" dirty="0"/>
              <a:t>Il faut 2,9 secondes pour être visuellement complet et 4 secondes pour un chargement complet.</a:t>
            </a:r>
          </a:p>
          <a:p>
            <a:r>
              <a:rPr lang="fr-FR" dirty="0"/>
              <a:t>96 requêtes.</a:t>
            </a:r>
          </a:p>
          <a:p>
            <a:r>
              <a:rPr lang="fr-FR" dirty="0"/>
              <a:t>34 requêtes n’ont pas de politique de cache</a:t>
            </a:r>
          </a:p>
          <a:p>
            <a:endParaRPr lang="fr-FR" dirty="0"/>
          </a:p>
          <a:p>
            <a:r>
              <a:rPr lang="fr-FR" u="sng" dirty="0"/>
              <a:t>Accessibilité</a:t>
            </a:r>
            <a:r>
              <a:rPr lang="fr-FR" dirty="0"/>
              <a:t> :</a:t>
            </a:r>
          </a:p>
          <a:p>
            <a:r>
              <a:rPr lang="fr-FR" dirty="0"/>
              <a:t>Le contraste entre les éléments affichés est insuffisant.</a:t>
            </a:r>
          </a:p>
          <a:p>
            <a:r>
              <a:rPr lang="fr-FR" dirty="0"/>
              <a:t>Les images n’ont pas d’attribut &lt;</a:t>
            </a:r>
            <a:r>
              <a:rPr lang="fr-FR" dirty="0" err="1"/>
              <a:t>alt</a:t>
            </a:r>
            <a:r>
              <a:rPr lang="fr-FR" dirty="0"/>
              <a:t>&gt;.</a:t>
            </a:r>
          </a:p>
          <a:p>
            <a:r>
              <a:rPr lang="fr-FR" dirty="0"/>
              <a:t>L’élément &lt;html&gt; n’a pas de langue définie.</a:t>
            </a:r>
          </a:p>
          <a:p>
            <a:endParaRPr lang="fr-FR" dirty="0"/>
          </a:p>
          <a:p>
            <a:r>
              <a:rPr lang="fr-FR" u="sng" dirty="0"/>
              <a:t>Bonnes pratiques </a:t>
            </a:r>
            <a:r>
              <a:rPr lang="fr-FR" dirty="0"/>
              <a:t>:</a:t>
            </a:r>
          </a:p>
          <a:p>
            <a:r>
              <a:rPr lang="fr-FR" dirty="0"/>
              <a:t>HTTP au lieu de HTTPS.</a:t>
            </a:r>
          </a:p>
          <a:p>
            <a:r>
              <a:rPr lang="fr-FR" dirty="0"/>
              <a:t>Version de jQuery obsolète (2.2.4 vs 3.5.1).</a:t>
            </a:r>
          </a:p>
          <a:p>
            <a:r>
              <a:rPr lang="fr-FR" dirty="0"/>
              <a:t>Pas de 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 « </a:t>
            </a:r>
            <a:r>
              <a:rPr lang="fr-FR" dirty="0" err="1"/>
              <a:t>viewport</a:t>
            </a:r>
            <a:r>
              <a:rPr lang="fr-FR" dirty="0"/>
              <a:t> » &gt;.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1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4B604-4585-3B48-81DA-B8F0C75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des résultats - </a:t>
            </a:r>
            <a:r>
              <a:rPr lang="fr-FR" dirty="0" err="1"/>
              <a:t>Dareboost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6B5122-33F9-D14C-9B2D-EFC666EC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7389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D43A52-BFD7-E142-A14C-3E131B415B5F}"/>
              </a:ext>
            </a:extLst>
          </p:cNvPr>
          <p:cNvSpPr txBox="1"/>
          <p:nvPr/>
        </p:nvSpPr>
        <p:spPr>
          <a:xfrm>
            <a:off x="6771526" y="2551837"/>
            <a:ext cx="4582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 temps de chargement de 4,05 secondes.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Google préconise un speed index de 1000 max, ici nous avons 1400.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82 requêtes.</a:t>
            </a:r>
          </a:p>
        </p:txBody>
      </p:sp>
    </p:spTree>
    <p:extLst>
      <p:ext uri="{BB962C8B-B14F-4D97-AF65-F5344CB8AC3E}">
        <p14:creationId xmlns:p14="http://schemas.microsoft.com/office/powerpoint/2010/main" val="30768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68330-B3E0-1A47-A1C7-9CCE70A9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des résultats –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813D5B-396A-5B42-B958-5B0406839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064" y="1383216"/>
            <a:ext cx="6209872" cy="5086542"/>
          </a:xfrm>
        </p:spPr>
      </p:pic>
    </p:spTree>
    <p:extLst>
      <p:ext uri="{BB962C8B-B14F-4D97-AF65-F5344CB8AC3E}">
        <p14:creationId xmlns:p14="http://schemas.microsoft.com/office/powerpoint/2010/main" val="26964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00947-57CE-F044-9393-0EA5EEE0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Comparaison des 2 sites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D7EF7-4FDF-0C47-B8B0-FDE54429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comparer les performances, l’application </a:t>
            </a:r>
            <a:r>
              <a:rPr lang="fr-FR" dirty="0" err="1"/>
              <a:t>TodoMVC</a:t>
            </a:r>
            <a:r>
              <a:rPr lang="fr-FR" dirty="0"/>
              <a:t> a été hébergée sur o2switch.</a:t>
            </a:r>
          </a:p>
        </p:txBody>
      </p:sp>
    </p:spTree>
    <p:extLst>
      <p:ext uri="{BB962C8B-B14F-4D97-AF65-F5344CB8AC3E}">
        <p14:creationId xmlns:p14="http://schemas.microsoft.com/office/powerpoint/2010/main" val="3743509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201</Words>
  <Application>Microsoft Macintosh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Audit de performance</vt:lpstr>
      <vt:lpstr>Sommaire</vt:lpstr>
      <vt:lpstr>1. Outils utilisés</vt:lpstr>
      <vt:lpstr>2. Analyse des résultats - Lighthouse</vt:lpstr>
      <vt:lpstr>2. Analyse des résultats - Dareboost</vt:lpstr>
      <vt:lpstr>2. Analyse des résultats – Request Map</vt:lpstr>
      <vt:lpstr>3. Comparaison des 2 sites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de performance</dc:title>
  <dc:creator>Microsoft Office User</dc:creator>
  <cp:lastModifiedBy>Microsoft Office User</cp:lastModifiedBy>
  <cp:revision>13</cp:revision>
  <dcterms:created xsi:type="dcterms:W3CDTF">2021-01-04T10:00:19Z</dcterms:created>
  <dcterms:modified xsi:type="dcterms:W3CDTF">2021-01-04T14:31:07Z</dcterms:modified>
</cp:coreProperties>
</file>