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8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E551-00F0-47B5-8895-6EA17F7F7FB2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1DCF-45AC-41EF-845D-7C1F77EF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Preservation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the data author?</a:t>
            </a:r>
          </a:p>
          <a:p>
            <a:pPr lvl="1"/>
            <a:r>
              <a:rPr lang="en-US" dirty="0" smtClean="0"/>
              <a:t>No, then see preservation</a:t>
            </a:r>
          </a:p>
          <a:p>
            <a:pPr lvl="1"/>
            <a:r>
              <a:rPr lang="en-US" dirty="0" smtClean="0"/>
              <a:t>Yes, then you must take responsibility</a:t>
            </a:r>
          </a:p>
          <a:p>
            <a:r>
              <a:rPr lang="en-US" dirty="0" smtClean="0"/>
              <a:t>What does it mean to be the “data author?”</a:t>
            </a:r>
          </a:p>
          <a:p>
            <a:pPr lvl="1"/>
            <a:r>
              <a:rPr lang="en-US" dirty="0" smtClean="0"/>
              <a:t>You conducted the survey</a:t>
            </a:r>
          </a:p>
          <a:p>
            <a:pPr lvl="1"/>
            <a:r>
              <a:rPr lang="en-US" dirty="0" smtClean="0"/>
              <a:t>You scraped the web</a:t>
            </a:r>
          </a:p>
          <a:p>
            <a:pPr lvl="1"/>
            <a:r>
              <a:rPr lang="en-US" dirty="0" smtClean="0"/>
              <a:t>You are the first author to be granted access to these data</a:t>
            </a:r>
          </a:p>
          <a:p>
            <a:pPr lvl="1"/>
            <a:r>
              <a:rPr lang="en-US" dirty="0" smtClean="0"/>
              <a:t>You are working in a restricted-access environment</a:t>
            </a:r>
          </a:p>
          <a:p>
            <a:pPr lvl="1"/>
            <a:r>
              <a:rPr lang="en-US" dirty="0" smtClean="0"/>
              <a:t>-&gt; Learn about data management plans at the start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0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</a:p>
          <a:p>
            <a:pPr lvl="1"/>
            <a:r>
              <a:rPr lang="en-US" dirty="0" smtClean="0"/>
              <a:t>Flat (usual)</a:t>
            </a:r>
          </a:p>
          <a:p>
            <a:pPr lvl="1"/>
            <a:r>
              <a:rPr lang="en-US" dirty="0" smtClean="0"/>
              <a:t>Database (increasingly common)</a:t>
            </a:r>
          </a:p>
          <a:p>
            <a:pPr lvl="1"/>
            <a:r>
              <a:rPr lang="en-US" dirty="0" smtClean="0"/>
              <a:t>Either way database schemas are required</a:t>
            </a:r>
          </a:p>
          <a:p>
            <a:r>
              <a:rPr lang="en-US" dirty="0" smtClean="0"/>
              <a:t>Computational structure</a:t>
            </a:r>
          </a:p>
          <a:p>
            <a:pPr lvl="1"/>
            <a:r>
              <a:rPr lang="en-US" dirty="0" smtClean="0"/>
              <a:t>One copy, distributed on demand to computational nodes</a:t>
            </a:r>
          </a:p>
          <a:p>
            <a:pPr lvl="1"/>
            <a:r>
              <a:rPr lang="en-US" dirty="0" smtClean="0"/>
              <a:t>Many copies, distributed once to computational nodes</a:t>
            </a:r>
          </a:p>
          <a:p>
            <a:pPr lvl="1"/>
            <a:r>
              <a:rPr lang="en-US" dirty="0" smtClean="0"/>
              <a:t>Gathering modifications</a:t>
            </a:r>
          </a:p>
          <a:p>
            <a:pPr lvl="1"/>
            <a:r>
              <a:rPr lang="en-US" dirty="0" smtClean="0"/>
              <a:t>Tracking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archive</a:t>
            </a:r>
          </a:p>
          <a:p>
            <a:pPr lvl="1"/>
            <a:r>
              <a:rPr lang="en-US" dirty="0" smtClean="0"/>
              <a:t>Responsible for having a copy 50 years from now</a:t>
            </a:r>
          </a:p>
          <a:p>
            <a:pPr lvl="1"/>
            <a:r>
              <a:rPr lang="en-US" dirty="0" smtClean="0"/>
              <a:t>Not your personal/professional web site</a:t>
            </a:r>
          </a:p>
          <a:p>
            <a:pPr lvl="1"/>
            <a:r>
              <a:rPr lang="en-US" dirty="0" smtClean="0"/>
              <a:t>This is a library function: see digital </a:t>
            </a:r>
            <a:r>
              <a:rPr lang="en-US" dirty="0" err="1" smtClean="0"/>
              <a:t>commonts</a:t>
            </a:r>
            <a:endParaRPr lang="en-US" dirty="0" smtClean="0"/>
          </a:p>
          <a:p>
            <a:r>
              <a:rPr lang="en-US" dirty="0" smtClean="0"/>
              <a:t>Data format</a:t>
            </a:r>
          </a:p>
          <a:p>
            <a:pPr lvl="1"/>
            <a:r>
              <a:rPr lang="en-US" dirty="0" smtClean="0"/>
              <a:t>Least-common-denominator formats: csv, flat </a:t>
            </a:r>
            <a:r>
              <a:rPr lang="en-US" dirty="0" err="1" smtClean="0"/>
              <a:t>ascii</a:t>
            </a:r>
            <a:endParaRPr lang="en-US" dirty="0" smtClean="0"/>
          </a:p>
          <a:p>
            <a:pPr lvl="1"/>
            <a:r>
              <a:rPr lang="en-US" dirty="0" smtClean="0"/>
              <a:t>Proprietary formats: sas7bdat (SAS), </a:t>
            </a:r>
            <a:r>
              <a:rPr lang="en-US" dirty="0" err="1" smtClean="0"/>
              <a:t>dta</a:t>
            </a:r>
            <a:r>
              <a:rPr lang="en-US" dirty="0" smtClean="0"/>
              <a:t> (Stata), binary (</a:t>
            </a:r>
            <a:r>
              <a:rPr lang="en-US" dirty="0" err="1" smtClean="0"/>
              <a:t>Matlab</a:t>
            </a:r>
            <a:r>
              <a:rPr lang="en-US" dirty="0" smtClean="0"/>
              <a:t>, C)</a:t>
            </a:r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Provenance (complete history: acquisition, modifications, analysis, archive)</a:t>
            </a:r>
          </a:p>
          <a:p>
            <a:pPr lvl="1"/>
            <a:r>
              <a:rPr lang="en-US" dirty="0" smtClean="0"/>
              <a:t>Database schema (variables, organization)</a:t>
            </a:r>
          </a:p>
          <a:p>
            <a:pPr lvl="1"/>
            <a:r>
              <a:rPr lang="en-US" dirty="0" smtClean="0"/>
              <a:t>Definitions (“documentation” of variables, edits)</a:t>
            </a:r>
          </a:p>
          <a:p>
            <a:pPr lvl="1"/>
            <a:r>
              <a:rPr lang="en-US" dirty="0" smtClean="0"/>
              <a:t>Code library (the programs that establish provenance and correctness of analysis)</a:t>
            </a:r>
          </a:p>
        </p:txBody>
      </p:sp>
    </p:spTree>
    <p:extLst>
      <p:ext uri="{BB962C8B-B14F-4D97-AF65-F5344CB8AC3E}">
        <p14:creationId xmlns:p14="http://schemas.microsoft.com/office/powerpoint/2010/main" val="120888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Management</vt:lpstr>
      <vt:lpstr>Basics</vt:lpstr>
      <vt:lpstr>Provenance</vt:lpstr>
      <vt:lpstr>Organization</vt:lpstr>
      <vt:lpstr>Preservation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dc:creator>John Abowd</dc:creator>
  <cp:lastModifiedBy>John Abowd</cp:lastModifiedBy>
  <cp:revision>3</cp:revision>
  <dcterms:created xsi:type="dcterms:W3CDTF">2013-08-22T12:00:07Z</dcterms:created>
  <dcterms:modified xsi:type="dcterms:W3CDTF">2013-08-22T13:18:19Z</dcterms:modified>
</cp:coreProperties>
</file>