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29" r:id="rId2"/>
    <p:sldId id="1030" r:id="rId3"/>
    <p:sldId id="103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9B52-7423-4D0B-92C9-8485B568B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4ADC0-ED18-493F-954B-6CF3705CF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FDBEA-76DC-4520-836C-284DD5D1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8E63-A663-4AE4-B679-AB6A2D2856E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230BC-2BFE-4E00-9E19-05AD948A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A135A-7D2F-4056-996A-7B5CBCB7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1A74-41BB-4F52-86AB-CF358DAF2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51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B77A-537D-4798-BFBE-C03120A4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51383-DA3C-4227-844F-78C558859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187B6-3F41-4AD3-A842-90CB08FD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8E63-A663-4AE4-B679-AB6A2D2856E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171E4-A9EB-4DDD-87B6-2640925C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EDEAB-12FA-4D00-8FFF-179DB881A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1A74-41BB-4F52-86AB-CF358DAF2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0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E0BFD7-7C25-4AA0-A3BF-3387EA6F1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C5046-3364-497F-86C9-9C3D3FEFB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879EE-2223-4C4B-B9FA-12D57DD7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8E63-A663-4AE4-B679-AB6A2D2856E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FAC39-9407-4A1B-8B33-011924AF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8ABF2-EFB0-4F3B-866E-C3A6B96A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1A74-41BB-4F52-86AB-CF358DAF2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8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776B-6C97-403C-BF38-575C9F0B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38CF3-8550-4A2E-A701-F33769FC0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A01E1-E310-45B4-88EC-152F48EBF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8E63-A663-4AE4-B679-AB6A2D2856E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4332A-C3AB-4A43-8D6D-AC9A66F4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75F33-0B67-4FD8-85C7-C592F8FD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1A74-41BB-4F52-86AB-CF358DAF2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8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993B0-A1E9-424D-94A4-B4861F7A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FFAC2-D653-488B-92F8-695DA0D9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C5CB2-FD31-4187-B728-F21FA902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8E63-A663-4AE4-B679-AB6A2D2856E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C5FB7-1B48-4697-9175-609D0798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02C68-7E31-49DF-8677-36B4C4A6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1A74-41BB-4F52-86AB-CF358DAF2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5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4549D-D717-42BF-B9EF-06F298B8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F918A-8335-4AAC-8A86-480405DE5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83614-3BA0-4FCD-AA36-B7963AAE1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4E880-8231-4CF5-BA4A-9047B96D2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8E63-A663-4AE4-B679-AB6A2D2856E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7B627-57DF-4608-8D63-4FDEC046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840A7-32CB-4F5F-AAA5-59642D62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1A74-41BB-4F52-86AB-CF358DAF2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2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E30C-0502-448D-9A87-29968C770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6888-D462-44EC-ADB0-24066966D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CBA4F-EB97-4710-9CC7-EA39FEE96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E4B97-746A-40BD-8C6B-87E02ABE6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7F60CB-E73A-42CF-9631-B585F5F52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AE1D19-BCB6-46A2-9A66-2C144C85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8E63-A663-4AE4-B679-AB6A2D2856E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F6EF5-D0D8-4B64-802B-D2CCC37E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F6D975-77A5-40F1-AEC8-376A66BE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1A74-41BB-4F52-86AB-CF358DAF2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3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5DC1-52EF-47B1-8A8D-41EEE804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1B7B61-C7EF-4CB1-AF69-3B249D98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8E63-A663-4AE4-B679-AB6A2D2856E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14048-C583-4D8F-9C50-96A72EB5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9436A-768D-4ED7-95EF-F47C9C4B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1A74-41BB-4F52-86AB-CF358DAF2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2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B3135B-1985-45FE-B886-A4CE424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8E63-A663-4AE4-B679-AB6A2D2856E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A03D5-8BB9-4505-8191-C0EA5B1A6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396A1-A0D3-4813-8C5A-7E6E24E9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1A74-41BB-4F52-86AB-CF358DAF2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8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A9CC-8BF5-4FB8-9945-7A7F1CC3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07F7C-FBE6-47AC-BB39-649AD4294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E6A35-651F-404D-9019-479FA810A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A5247-6C93-4D6F-97EE-3C34D8A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8E63-A663-4AE4-B679-AB6A2D2856E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66273-43ED-4EE2-AEB8-2CC91FC0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345F7-05E5-42B7-9EC5-5DBCEFCC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1A74-41BB-4F52-86AB-CF358DAF2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0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DED1-D047-44BB-B78D-D5653A05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01B7C2-6413-4BC6-A681-889C410F1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AB4DF-AA78-4E69-94B5-D9ABB480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1BD45-54C9-4D6C-9230-C828DAF7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8E63-A663-4AE4-B679-AB6A2D2856E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B7F27-36F2-44B6-82BF-1F88F4A9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59101-947C-463D-89F2-B70F8456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81A74-41BB-4F52-86AB-CF358DAF2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B329B-3547-4AB9-B55B-9AF3E48A2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348D2-A76C-4DC8-A29F-5D7FB185A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F88D8-23E2-4167-B41B-C7DBDD79F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8E63-A663-4AE4-B679-AB6A2D2856E9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B4A2F-77E9-4443-8C45-44C964B8E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76CE8-5537-457E-B093-A77CC0CAB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81A74-41BB-4F52-86AB-CF358DAF2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6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in the wild?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b="1" dirty="0"/>
              <a:t>Danish admin data</a:t>
            </a:r>
          </a:p>
          <a:p>
            <a:pPr lvl="1"/>
            <a:r>
              <a:rPr lang="en-US" dirty="0"/>
              <a:t>Raw extracts in project folder</a:t>
            </a:r>
          </a:p>
          <a:p>
            <a:pPr lvl="1"/>
            <a:r>
              <a:rPr lang="en-US" dirty="0"/>
              <a:t>Code and extracts live on server</a:t>
            </a:r>
          </a:p>
          <a:p>
            <a:pPr lvl="1"/>
            <a:r>
              <a:rPr lang="en-US" dirty="0"/>
              <a:t>Paper lives off server</a:t>
            </a:r>
          </a:p>
          <a:p>
            <a:r>
              <a:rPr lang="en-US" b="1" dirty="0"/>
              <a:t>Server not connected to the internet</a:t>
            </a:r>
          </a:p>
          <a:p>
            <a:pPr lvl="1"/>
            <a:r>
              <a:rPr lang="en-US" dirty="0"/>
              <a:t>Administrators install packages</a:t>
            </a:r>
          </a:p>
          <a:p>
            <a:pPr lvl="1"/>
            <a:r>
              <a:rPr lang="en-US" dirty="0"/>
              <a:t>Packages are part of your code; newer versions could break older code</a:t>
            </a:r>
          </a:p>
          <a:p>
            <a:r>
              <a:rPr lang="en-US" b="1" dirty="0"/>
              <a:t>What does collaboration look like?</a:t>
            </a:r>
          </a:p>
          <a:p>
            <a:pPr lvl="1"/>
            <a:endParaRPr lang="en-US" dirty="0"/>
          </a:p>
        </p:txBody>
      </p:sp>
      <p:pic>
        <p:nvPicPr>
          <p:cNvPr id="1026" name="Picture 2" descr="Danmarks Statistik | Vejle Bibliotekerne">
            <a:extLst>
              <a:ext uri="{FF2B5EF4-FFF2-40B4-BE49-F238E27FC236}">
                <a16:creationId xmlns:a16="http://schemas.microsoft.com/office/drawing/2014/main" id="{33017408-ACC8-401E-82C9-41470F650D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6" t="9445" r="5361" b="25333"/>
          <a:stretch/>
        </p:blipFill>
        <p:spPr bwMode="auto">
          <a:xfrm>
            <a:off x="6891342" y="1825625"/>
            <a:ext cx="3743316" cy="207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57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Collaboration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b="1" dirty="0"/>
              <a:t>I was added to a project in the middle of development</a:t>
            </a:r>
          </a:p>
          <a:p>
            <a:pPr lvl="1"/>
            <a:r>
              <a:rPr lang="en-US" dirty="0"/>
              <a:t>No overlap with person previously responsible for code and data</a:t>
            </a:r>
          </a:p>
          <a:p>
            <a:pPr lvl="1"/>
            <a:r>
              <a:rPr lang="en-US" dirty="0"/>
              <a:t>They also could no longer access the server </a:t>
            </a:r>
          </a:p>
          <a:p>
            <a:pPr lvl="1"/>
            <a:r>
              <a:rPr lang="en-US" dirty="0"/>
              <a:t>This is collaboration, just not at the same time</a:t>
            </a:r>
          </a:p>
          <a:p>
            <a:r>
              <a:rPr lang="en-US" b="1" dirty="0"/>
              <a:t>Problem: inflation adjustment was hardcoded, but we needed more years</a:t>
            </a:r>
          </a:p>
          <a:p>
            <a:pPr lvl="1"/>
            <a:r>
              <a:rPr lang="en-US" dirty="0"/>
              <a:t>Source was not documented</a:t>
            </a:r>
          </a:p>
          <a:p>
            <a:pPr lvl="1"/>
            <a:r>
              <a:rPr lang="en-US" dirty="0"/>
              <a:t>I was able to find the published numbers online (off server)</a:t>
            </a:r>
          </a:p>
          <a:p>
            <a:pPr lvl="1"/>
            <a:r>
              <a:rPr lang="en-US" dirty="0"/>
              <a:t>Updated the hardcoding, but also added URL and short description</a:t>
            </a:r>
          </a:p>
          <a:p>
            <a:pPr lvl="1"/>
            <a:r>
              <a:rPr lang="en-US" dirty="0"/>
              <a:t>Not a perfect solution: URL could change in the future!</a:t>
            </a:r>
          </a:p>
        </p:txBody>
      </p:sp>
    </p:spTree>
    <p:extLst>
      <p:ext uri="{BB962C8B-B14F-4D97-AF65-F5344CB8AC3E}">
        <p14:creationId xmlns:p14="http://schemas.microsoft.com/office/powerpoint/2010/main" val="122709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for dynamic collaboration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b="1" dirty="0"/>
              <a:t>Document how code pieces work together from the start</a:t>
            </a:r>
          </a:p>
          <a:p>
            <a:pPr lvl="1"/>
            <a:r>
              <a:rPr lang="en-US" dirty="0"/>
              <a:t>Ideally this follows from how the code is structured</a:t>
            </a:r>
          </a:p>
          <a:p>
            <a:pPr lvl="1"/>
            <a:r>
              <a:rPr lang="en-US" dirty="0"/>
              <a:t>Use a README from the start</a:t>
            </a:r>
          </a:p>
          <a:p>
            <a:r>
              <a:rPr lang="en-US" b="1" dirty="0"/>
              <a:t>Document package versions</a:t>
            </a:r>
          </a:p>
          <a:p>
            <a:r>
              <a:rPr lang="en-US" b="1" dirty="0"/>
              <a:t>Dynamic collaboration might be with your future self!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810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185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What happens in the wild? </vt:lpstr>
      <vt:lpstr>Dynamic Collaboration </vt:lpstr>
      <vt:lpstr>Solutions for dynamic collaboration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did you get the data in first place?</dc:title>
  <dc:creator>David Wasser</dc:creator>
  <cp:lastModifiedBy>David Wasser</cp:lastModifiedBy>
  <cp:revision>9</cp:revision>
  <dcterms:created xsi:type="dcterms:W3CDTF">2021-01-26T19:03:52Z</dcterms:created>
  <dcterms:modified xsi:type="dcterms:W3CDTF">2021-01-26T20:42:57Z</dcterms:modified>
</cp:coreProperties>
</file>