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A1B"/>
    <a:srgbClr val="333333"/>
    <a:srgbClr val="B31B1B"/>
    <a:srgbClr val="FF5050"/>
    <a:srgbClr val="B3B3B3"/>
    <a:srgbClr val="FFFFFF"/>
    <a:srgbClr val="0BEBDE"/>
    <a:srgbClr val="FF7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0" autoAdjust="0"/>
    <p:restoredTop sz="81180" autoAdjust="0"/>
  </p:normalViewPr>
  <p:slideViewPr>
    <p:cSldViewPr snapToGrid="0">
      <p:cViewPr varScale="1">
        <p:scale>
          <a:sx n="78" d="100"/>
          <a:sy n="78" d="100"/>
        </p:scale>
        <p:origin x="184" y="632"/>
      </p:cViewPr>
      <p:guideLst/>
    </p:cSldViewPr>
  </p:slideViewPr>
  <p:outlineViewPr>
    <p:cViewPr>
      <p:scale>
        <a:sx n="33" d="100"/>
        <a:sy n="33" d="100"/>
      </p:scale>
      <p:origin x="0" y="-14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5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8C565-F3BF-4A84-AE07-9A89EABD0C05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34D6-74E3-493C-842C-2A0D832D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4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0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5125"/>
            <a:ext cx="9784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3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2464858"/>
            <a:ext cx="9784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b_Title and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5125"/>
            <a:ext cx="9784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226" y="1847850"/>
            <a:ext cx="7887547" cy="435133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708" y="365125"/>
            <a:ext cx="980209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5125"/>
            <a:ext cx="97840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12" y="402168"/>
            <a:ext cx="1384120" cy="12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DA53-2AE6-479B-901D-5117A0B269E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151D-353C-46B9-AA66-2AB42B808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48C9-7BDB-F042-8714-C829263C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example: Reinhart &amp; Rogoff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B77A-2C9F-F146-BF3E-FFF0AA55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most cited examples of “failure to replicate”</a:t>
            </a:r>
          </a:p>
          <a:p>
            <a:r>
              <a:rPr lang="en-US" dirty="0"/>
              <a:t>Nuances:</a:t>
            </a:r>
          </a:p>
          <a:p>
            <a:pPr lvl="1"/>
            <a:r>
              <a:rPr lang="en-US" dirty="0"/>
              <a:t>Availability of code and data – made detection possible, but was possible only because of author compliance (availability of data and code was not made part of the proceedings until 2018, and compliance remains patchy)</a:t>
            </a:r>
          </a:p>
          <a:p>
            <a:pPr lvl="1"/>
            <a:r>
              <a:rPr lang="en-US" dirty="0"/>
              <a:t>Reproducibility is not correctness – reproducibility would not have avoided the problem</a:t>
            </a:r>
          </a:p>
          <a:p>
            <a:pPr lvl="1"/>
            <a:r>
              <a:rPr lang="en-US" dirty="0"/>
              <a:t>Paper was not peer-reviewed – but this fact is hard to identify for non-economists (and even for economists), since it appeared in the Papers and Proceedings of the Annual meetings.</a:t>
            </a:r>
          </a:p>
          <a:p>
            <a:pPr lvl="1"/>
            <a:r>
              <a:rPr lang="en-US" dirty="0"/>
              <a:t>Intentional vs. inadvertent?</a:t>
            </a:r>
          </a:p>
          <a:p>
            <a:pPr lvl="2"/>
            <a:r>
              <a:rPr lang="en-US" dirty="0"/>
              <a:t>Reinhart is now World Bank Chief Economist</a:t>
            </a:r>
          </a:p>
        </p:txBody>
      </p:sp>
    </p:spTree>
    <p:extLst>
      <p:ext uri="{BB962C8B-B14F-4D97-AF65-F5344CB8AC3E}">
        <p14:creationId xmlns:p14="http://schemas.microsoft.com/office/powerpoint/2010/main" val="343409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Guiding example: Reinhart &amp; Rogoff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Increased Transparency, and Reproducibility in Economics</dc:title>
  <dc:creator>Lars Vilhuber</dc:creator>
  <cp:lastModifiedBy>Lars Vilhuber</cp:lastModifiedBy>
  <cp:revision>33</cp:revision>
  <dcterms:created xsi:type="dcterms:W3CDTF">2020-03-31T02:20:35Z</dcterms:created>
  <dcterms:modified xsi:type="dcterms:W3CDTF">2020-08-03T02:12:36Z</dcterms:modified>
</cp:coreProperties>
</file>