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1B1B"/>
    <a:srgbClr val="FF5050"/>
    <a:srgbClr val="B3B3B3"/>
    <a:srgbClr val="FFFFFF"/>
    <a:srgbClr val="0BEBDE"/>
    <a:srgbClr val="FF754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84" autoAdjust="0"/>
    <p:restoredTop sz="81182" autoAdjust="0"/>
  </p:normalViewPr>
  <p:slideViewPr>
    <p:cSldViewPr snapToGrid="0">
      <p:cViewPr varScale="1">
        <p:scale>
          <a:sx n="76" d="100"/>
          <a:sy n="76" d="100"/>
        </p:scale>
        <p:origin x="126" y="342"/>
      </p:cViewPr>
      <p:guideLst/>
    </p:cSldViewPr>
  </p:slideViewPr>
  <p:outlineViewPr>
    <p:cViewPr>
      <p:scale>
        <a:sx n="33" d="100"/>
        <a:sy n="33" d="100"/>
      </p:scale>
      <p:origin x="0" y="-145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8C565-F3BF-4A84-AE07-9A89EABD0C05}" type="datetimeFigureOut">
              <a:rPr lang="en-US" smtClean="0"/>
              <a:t>2019-10-28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334D6-74E3-493C-842C-2A0D832D0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4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34D6-74E3-493C-842C-2A0D832D06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79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DA53-2AE6-479B-901D-5117A0B269E4}" type="datetimeFigureOut">
              <a:rPr lang="en-US" smtClean="0"/>
              <a:t>2019-10-28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151D-353C-46B9-AA66-2AB42B8086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22250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8" name="Picture 7" descr="cu screen b31b1b.ps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2712" y="402168"/>
            <a:ext cx="1384120" cy="126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67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DA53-2AE6-479B-901D-5117A0B269E4}" type="datetimeFigureOut">
              <a:rPr lang="en-US" smtClean="0"/>
              <a:t>2019-10-28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151D-353C-46B9-AA66-2AB42B808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0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DA53-2AE6-479B-901D-5117A0B269E4}" type="datetimeFigureOut">
              <a:rPr lang="en-US" smtClean="0"/>
              <a:t>2019-10-28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151D-353C-46B9-AA66-2AB42B808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DA53-2AE6-479B-901D-5117A0B269E4}" type="datetimeFigureOut">
              <a:rPr lang="en-US" smtClean="0"/>
              <a:t>2019-10-28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151D-353C-46B9-AA66-2AB42B808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50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DA53-2AE6-479B-901D-5117A0B269E4}" type="datetimeFigureOut">
              <a:rPr lang="en-US" smtClean="0"/>
              <a:t>2019-10-28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151D-353C-46B9-AA66-2AB42B808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4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0" y="365125"/>
            <a:ext cx="978408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DA53-2AE6-479B-901D-5117A0B269E4}" type="datetimeFigureOut">
              <a:rPr lang="en-US" smtClean="0"/>
              <a:t>2019-10-28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151D-353C-46B9-AA66-2AB42B8086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22250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8" name="Picture 7" descr="cu screen b31b1b.ps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2712" y="402168"/>
            <a:ext cx="1384120" cy="126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39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ed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960" y="2464858"/>
            <a:ext cx="978408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DA53-2AE6-479B-901D-5117A0B269E4}" type="datetimeFigureOut">
              <a:rPr lang="en-US" smtClean="0"/>
              <a:t>2019-10-28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151D-353C-46B9-AA66-2AB42B8086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22250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8" name="Picture 7" descr="cu screen b31b1b.ps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2712" y="402168"/>
            <a:ext cx="1384120" cy="126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92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b_Title and Content 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0" y="365125"/>
            <a:ext cx="978408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226" y="1847850"/>
            <a:ext cx="7887547" cy="4351338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DA53-2AE6-479B-901D-5117A0B269E4}" type="datetimeFigureOut">
              <a:rPr lang="en-US" smtClean="0"/>
              <a:t>2019-10-28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151D-353C-46B9-AA66-2AB42B8086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22250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8" name="Picture 7" descr="cu screen b31b1b.ps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2712" y="402168"/>
            <a:ext cx="1384120" cy="126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DA53-2AE6-479B-901D-5117A0B269E4}" type="datetimeFigureOut">
              <a:rPr lang="en-US" smtClean="0"/>
              <a:t>2019-10-28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151D-353C-46B9-AA66-2AB42B8086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22250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8" name="Picture 7" descr="cu screen b31b1b.ps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2712" y="402168"/>
            <a:ext cx="1384120" cy="126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1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1708" y="365125"/>
            <a:ext cx="9802091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DA53-2AE6-479B-901D-5117A0B269E4}" type="datetimeFigureOut">
              <a:rPr lang="en-US" smtClean="0"/>
              <a:t>2019-10-28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151D-353C-46B9-AA66-2AB42B8086D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222250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9" name="Picture 8" descr="cu screen b31b1b.ps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2712" y="402168"/>
            <a:ext cx="1384120" cy="126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9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0" y="365125"/>
            <a:ext cx="978408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DA53-2AE6-479B-901D-5117A0B269E4}" type="datetimeFigureOut">
              <a:rPr lang="en-US" smtClean="0"/>
              <a:t>2019-10-28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151D-353C-46B9-AA66-2AB42B8086D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222250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1" name="Picture 10" descr="cu screen b31b1b.ps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2712" y="402168"/>
            <a:ext cx="1384120" cy="126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7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DA53-2AE6-479B-901D-5117A0B269E4}" type="datetimeFigureOut">
              <a:rPr lang="en-US" smtClean="0"/>
              <a:t>2019-10-28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151D-353C-46B9-AA66-2AB42B808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0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DA53-2AE6-479B-901D-5117A0B269E4}" type="datetimeFigureOut">
              <a:rPr lang="en-US" smtClean="0"/>
              <a:t>2019-10-28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151D-353C-46B9-AA66-2AB42B808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8DA53-2AE6-479B-901D-5117A0B269E4}" type="datetimeFigureOut">
              <a:rPr lang="en-US" smtClean="0"/>
              <a:t>2019-10-28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C151D-353C-46B9-AA66-2AB42B808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8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EADataEditor/replication-templat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Replication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31658"/>
            <a:ext cx="9144000" cy="2141857"/>
          </a:xfrm>
        </p:spPr>
        <p:txBody>
          <a:bodyPr>
            <a:normAutofit/>
          </a:bodyPr>
          <a:lstStyle/>
          <a:p>
            <a:r>
              <a:rPr lang="en-US" dirty="0"/>
              <a:t>Lars </a:t>
            </a:r>
            <a:r>
              <a:rPr lang="en-US" dirty="0" smtClean="0"/>
              <a:t>Vilhuber and David </a:t>
            </a:r>
            <a:r>
              <a:rPr lang="en-US" dirty="0" err="1" smtClean="0"/>
              <a:t>Wasser</a:t>
            </a:r>
            <a:endParaRPr lang="en-US" dirty="0"/>
          </a:p>
          <a:p>
            <a:r>
              <a:rPr lang="en-US" dirty="0"/>
              <a:t>Cornell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5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template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36945"/>
            <a:ext cx="5181600" cy="412869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github.com/AEADataEditor/replication-template</a:t>
            </a:r>
            <a:endParaRPr lang="en-US" dirty="0" smtClean="0"/>
          </a:p>
          <a:p>
            <a:r>
              <a:rPr lang="en-US" dirty="0" smtClean="0"/>
              <a:t>Accessible to anybody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3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template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06058"/>
            <a:ext cx="5181600" cy="419047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Has a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title</a:t>
            </a:r>
            <a:r>
              <a:rPr lang="en-US" dirty="0" smtClean="0"/>
              <a:t>, referencing the manuscript title and the (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Manuscript Central) identifier</a:t>
            </a:r>
          </a:p>
          <a:p>
            <a:r>
              <a:rPr lang="en-US" b="1" dirty="0" smtClean="0"/>
              <a:t>Manuscript Central = MC</a:t>
            </a:r>
            <a:r>
              <a:rPr lang="en-US" dirty="0" smtClean="0"/>
              <a:t> is the manuscript refereeing system the AEA uses </a:t>
            </a:r>
            <a:br>
              <a:rPr lang="en-US" dirty="0" smtClean="0"/>
            </a:br>
            <a:r>
              <a:rPr lang="en-US" sz="2400" i="1" dirty="0" smtClean="0"/>
              <a:t>(also called </a:t>
            </a:r>
            <a:r>
              <a:rPr lang="en-US" sz="2400" i="1" dirty="0" err="1" smtClean="0"/>
              <a:t>ScholarOne</a:t>
            </a:r>
            <a:r>
              <a:rPr lang="en-US" sz="2400" i="1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5634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SUMMARY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Data description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Data checks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Code description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Replication steps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Computing Environment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Findings</a:t>
            </a:r>
          </a:p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>
                <a:solidFill>
                  <a:srgbClr val="C00000"/>
                </a:solidFill>
              </a:rPr>
              <a:t>SUMMARY</a:t>
            </a:r>
            <a:r>
              <a:rPr lang="en-US" dirty="0" smtClean="0"/>
              <a:t> is intended for a quick glance by journal editor and authors</a:t>
            </a:r>
          </a:p>
        </p:txBody>
      </p:sp>
    </p:spTree>
    <p:extLst>
      <p:ext uri="{BB962C8B-B14F-4D97-AF65-F5344CB8AC3E}">
        <p14:creationId xmlns:p14="http://schemas.microsoft.com/office/powerpoint/2010/main" val="213898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SUMMARY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Data description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Data checks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Code description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Replication steps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Computing Environment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Findings</a:t>
            </a:r>
          </a:p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87599"/>
            <a:ext cx="5181600" cy="37893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green parts </a:t>
            </a:r>
            <a:r>
              <a:rPr lang="en-US" dirty="0" smtClean="0"/>
              <a:t>can be done without ever running any code on a computer</a:t>
            </a:r>
          </a:p>
          <a:p>
            <a:pPr lvl="1"/>
            <a:r>
              <a:rPr lang="en-US" dirty="0" smtClean="0"/>
              <a:t>Data citations!</a:t>
            </a:r>
          </a:p>
          <a:p>
            <a:pPr lvl="1"/>
            <a:r>
              <a:rPr lang="en-US" dirty="0" smtClean="0"/>
              <a:t>Reading the code</a:t>
            </a:r>
          </a:p>
        </p:txBody>
      </p:sp>
    </p:spTree>
    <p:extLst>
      <p:ext uri="{BB962C8B-B14F-4D97-AF65-F5344CB8AC3E}">
        <p14:creationId xmlns:p14="http://schemas.microsoft.com/office/powerpoint/2010/main" val="163018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SUMMARY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Data description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Data checks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Code description</a:t>
            </a:r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Replication steps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Computing Environment</a:t>
            </a:r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Findings</a:t>
            </a:r>
          </a:p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3517900"/>
            <a:ext cx="5181600" cy="3001962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blue parts </a:t>
            </a:r>
            <a:r>
              <a:rPr lang="en-US" dirty="0" smtClean="0"/>
              <a:t>require 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Computing resources</a:t>
            </a:r>
          </a:p>
          <a:p>
            <a:r>
              <a:rPr lang="en-US" dirty="0" smtClean="0"/>
              <a:t>We will discuss the availability of each of those in more detail later</a:t>
            </a:r>
          </a:p>
        </p:txBody>
      </p:sp>
    </p:spTree>
    <p:extLst>
      <p:ext uri="{BB962C8B-B14F-4D97-AF65-F5344CB8AC3E}">
        <p14:creationId xmlns:p14="http://schemas.microsoft.com/office/powerpoint/2010/main" val="973613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SUMMARY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Data description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Data checks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Code description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Replication steps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Computing Environment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Findings</a:t>
            </a:r>
          </a:p>
          <a:p>
            <a:r>
              <a:rPr lang="en-US" b="1" dirty="0" smtClean="0"/>
              <a:t>Classification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3517900"/>
            <a:ext cx="5181600" cy="3001962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sz="3200" b="1" dirty="0" smtClean="0"/>
              <a:t>Classification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is a summary judgement of the article</a:t>
            </a:r>
          </a:p>
          <a:p>
            <a:pPr lvl="1"/>
            <a:r>
              <a:rPr lang="en-US" dirty="0" smtClean="0"/>
              <a:t>Not always 100% well-defined when parts work, and others </a:t>
            </a:r>
            <a:r>
              <a:rPr lang="en-US" smtClean="0"/>
              <a:t>are excluded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347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23F4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9158</TotalTime>
  <Words>192</Words>
  <Application>Microsoft Office PowerPoint</Application>
  <PresentationFormat>Widescreen</PresentationFormat>
  <Paragraphs>57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A Replication Report</vt:lpstr>
      <vt:lpstr>A template</vt:lpstr>
      <vt:lpstr>A template</vt:lpstr>
      <vt:lpstr>Structure of the report</vt:lpstr>
      <vt:lpstr>Structure of the report</vt:lpstr>
      <vt:lpstr>Structure of the report</vt:lpstr>
      <vt:lpstr>Structure of the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Confidentiality protection and physical safeguards</dc:title>
  <dc:creator>Lars Vilhuber</dc:creator>
  <cp:lastModifiedBy>Lars Vilhuber</cp:lastModifiedBy>
  <cp:revision>330</cp:revision>
  <dcterms:created xsi:type="dcterms:W3CDTF">2016-11-26T21:09:30Z</dcterms:created>
  <dcterms:modified xsi:type="dcterms:W3CDTF">2019-10-28T19:45:47Z</dcterms:modified>
</cp:coreProperties>
</file>