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6"/>
  </p:notesMasterIdLst>
  <p:sldIdLst>
    <p:sldId id="257" r:id="rId2"/>
    <p:sldId id="262" r:id="rId3"/>
    <p:sldId id="261" r:id="rId4"/>
    <p:sldId id="258" r:id="rId5"/>
    <p:sldId id="271" r:id="rId6"/>
    <p:sldId id="264" r:id="rId7"/>
    <p:sldId id="272" r:id="rId8"/>
    <p:sldId id="309" r:id="rId9"/>
    <p:sldId id="273" r:id="rId10"/>
    <p:sldId id="308" r:id="rId11"/>
    <p:sldId id="274" r:id="rId12"/>
    <p:sldId id="306" r:id="rId13"/>
    <p:sldId id="310" r:id="rId14"/>
    <p:sldId id="307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D0CECE"/>
    <a:srgbClr val="8DBABD"/>
    <a:srgbClr val="FF9900"/>
    <a:srgbClr val="ED207F"/>
    <a:srgbClr val="79C9CB"/>
    <a:srgbClr val="00002F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189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2456" y="1164773"/>
            <a:ext cx="960711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해양통신시스템 종합설계 </a:t>
            </a:r>
            <a:r>
              <a:rPr lang="ko-KR" altLang="en-US" sz="2800" spc="-30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텀프로젝트</a:t>
            </a:r>
            <a:r>
              <a:rPr lang="ko-KR" altLang="en-US" sz="28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pc="-30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제안보고서</a:t>
            </a:r>
            <a:endParaRPr lang="en-US" altLang="ko-KR" sz="2800" spc="-300" dirty="0" smtClean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4000" spc="-300" dirty="0" smtClean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0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40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시각장애인들을 위한 보행자 신호등 </a:t>
            </a:r>
            <a:r>
              <a:rPr lang="ko-KR" altLang="en-US" sz="4000" spc="-30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알리미</a:t>
            </a:r>
            <a:r>
              <a:rPr lang="en-US" altLang="ko-KR" sz="40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  <a:p>
            <a:pPr algn="ctr"/>
            <a:endParaRPr lang="ko-KR" altLang="en-US" sz="40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6883" y="3899387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공학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20152194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김학진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7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구현할 기능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124380" y="2527300"/>
            <a:ext cx="18288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클라이언트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06363" y="2527300"/>
            <a:ext cx="1828800" cy="1828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서버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rot="10800000">
            <a:off x="9321143" y="2523490"/>
            <a:ext cx="685800" cy="215900"/>
          </a:xfrm>
          <a:prstGeom prst="rightArrow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587264" y="2616926"/>
            <a:ext cx="716631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10463837" y="2805974"/>
            <a:ext cx="978560" cy="12714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06997" y="40818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사용자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068902" y="224648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스위치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push</a:t>
            </a:r>
            <a:endParaRPr lang="ko-KR" altLang="en-US" sz="1200" b="1" dirty="0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5080000" y="2554993"/>
            <a:ext cx="1661330" cy="227874"/>
          </a:xfrm>
          <a:prstGeom prst="rightArrow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19952" y="2247215"/>
            <a:ext cx="1677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“Data send start”</a:t>
            </a:r>
            <a:endParaRPr lang="ko-KR" altLang="en-US" sz="1400" b="1" dirty="0"/>
          </a:p>
        </p:txBody>
      </p:sp>
      <p:sp>
        <p:nvSpPr>
          <p:cNvPr id="28" name="오른쪽 화살표 27"/>
          <p:cNvSpPr/>
          <p:nvPr/>
        </p:nvSpPr>
        <p:spPr>
          <a:xfrm>
            <a:off x="5130640" y="3024713"/>
            <a:ext cx="1661330" cy="227874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626117" y="323988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Data</a:t>
            </a:r>
            <a:endParaRPr lang="ko-KR" altLang="en-US" sz="1400" b="1" dirty="0"/>
          </a:p>
        </p:txBody>
      </p:sp>
      <p:sp>
        <p:nvSpPr>
          <p:cNvPr id="30" name="오른쪽 화살표 29"/>
          <p:cNvSpPr/>
          <p:nvPr/>
        </p:nvSpPr>
        <p:spPr>
          <a:xfrm>
            <a:off x="9360563" y="2993209"/>
            <a:ext cx="670376" cy="216263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409806" y="320838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Data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499116" y="2155734"/>
            <a:ext cx="1750922" cy="5649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LED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5607" y="3159216"/>
            <a:ext cx="1750922" cy="5649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7-Segment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607" y="4162698"/>
            <a:ext cx="1750922" cy="5649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부저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endCxn id="13" idx="3"/>
          </p:cNvCxnSpPr>
          <p:nvPr/>
        </p:nvCxnSpPr>
        <p:spPr>
          <a:xfrm flipH="1" flipV="1">
            <a:off x="2250038" y="2438218"/>
            <a:ext cx="550942" cy="521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1"/>
            <a:endCxn id="32" idx="3"/>
          </p:cNvCxnSpPr>
          <p:nvPr/>
        </p:nvCxnSpPr>
        <p:spPr>
          <a:xfrm flipH="1">
            <a:off x="2246529" y="3441700"/>
            <a:ext cx="5598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3" idx="3"/>
          </p:cNvCxnSpPr>
          <p:nvPr/>
        </p:nvCxnSpPr>
        <p:spPr>
          <a:xfrm flipH="1">
            <a:off x="2246529" y="3874226"/>
            <a:ext cx="537125" cy="5709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오른쪽 화살표 41"/>
          <p:cNvSpPr/>
          <p:nvPr/>
        </p:nvSpPr>
        <p:spPr>
          <a:xfrm rot="10800000">
            <a:off x="9360563" y="4162698"/>
            <a:ext cx="685800" cy="215900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187050" y="3880214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스위치</a:t>
            </a: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push</a:t>
            </a:r>
            <a:endParaRPr lang="ko-KR" altLang="en-US" sz="1200" b="1" dirty="0"/>
          </a:p>
        </p:txBody>
      </p:sp>
      <p:sp>
        <p:nvSpPr>
          <p:cNvPr id="44" name="오른쪽 화살표 43"/>
          <p:cNvSpPr/>
          <p:nvPr/>
        </p:nvSpPr>
        <p:spPr>
          <a:xfrm rot="10800000">
            <a:off x="5079020" y="4182228"/>
            <a:ext cx="1661330" cy="227874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129191" y="3853162"/>
            <a:ext cx="1642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“Data send stop”</a:t>
            </a:r>
            <a:endParaRPr lang="ko-KR" altLang="en-US" sz="1400" b="1" dirty="0"/>
          </a:p>
        </p:txBody>
      </p:sp>
      <p:sp>
        <p:nvSpPr>
          <p:cNvPr id="46" name="타원 45"/>
          <p:cNvSpPr/>
          <p:nvPr/>
        </p:nvSpPr>
        <p:spPr>
          <a:xfrm>
            <a:off x="3186522" y="4645115"/>
            <a:ext cx="165100" cy="1651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351622" y="4573776"/>
            <a:ext cx="1043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Send stop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5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8877" y="437393"/>
            <a:ext cx="135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3912" y="2125678"/>
            <a:ext cx="10715731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보행자 신호등에서 나오는 소리로만 판단하지 않고 신호등의 상태 또한 </a:t>
            </a:r>
            <a:endParaRPr lang="en-US" altLang="ko-KR" sz="2400" spc="-150" dirty="0" smtClean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rgbClr val="00002F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알려줌으로써 시각장애인들의 횡단보도 횡단의 안전성 향상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인프라만 구축이 된다면 관리에도 용이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   (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시각장애인들에게 개인적으로 배포한다는 측면에서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3912" y="138925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예상되는 효과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91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8877" y="437393"/>
            <a:ext cx="135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3912" y="2125678"/>
            <a:ext cx="107157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서버가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accept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를 성공하기 전까지 계속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connect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를 기다리는데 이를 병행하며</a:t>
            </a:r>
            <a:endParaRPr lang="en-US" altLang="ko-KR" sz="2400" spc="-150" dirty="0" smtClean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rgbClr val="00002F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신호등의 상태를 유지하는 방법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</a:rPr>
              <a:t>부저의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활용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Data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를 원할 때 실시간으로 받을 수 있도록 함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3912" y="1389257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고민해야 할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26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528" y="2447473"/>
            <a:ext cx="460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72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</a:rPr>
              <a:t>해양</a:t>
            </a:r>
            <a:r>
              <a:rPr lang="en-US" altLang="ko-KR" dirty="0">
                <a:latin typeface="맑은 고딕" panose="020B0503020000020004" pitchFamily="50" charset="-127"/>
              </a:rPr>
              <a:t>IT</a:t>
            </a:r>
            <a:r>
              <a:rPr lang="ko-KR" altLang="en-US" dirty="0">
                <a:latin typeface="맑은 고딕" panose="020B0503020000020004" pitchFamily="50" charset="-127"/>
              </a:rPr>
              <a:t>공학 </a:t>
            </a:r>
            <a:r>
              <a:rPr lang="en-US" altLang="ko-KR" dirty="0">
                <a:latin typeface="맑은 고딕" panose="020B0503020000020004" pitchFamily="50" charset="-127"/>
              </a:rPr>
              <a:t>20152194 </a:t>
            </a:r>
            <a:r>
              <a:rPr lang="ko-KR" altLang="en-US" dirty="0">
                <a:latin typeface="맑은 고딕" panose="020B0503020000020004" pitchFamily="50" charset="-127"/>
              </a:rPr>
              <a:t>김학진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7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8721" y="1365069"/>
            <a:ext cx="92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8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4410" y="1545617"/>
            <a:ext cx="116932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8721" y="2541630"/>
            <a:ext cx="92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8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04406" y="2722178"/>
            <a:ext cx="280739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준비물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8721" y="3898739"/>
            <a:ext cx="92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8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04406" y="4079288"/>
            <a:ext cx="265453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구현할 기능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8721" y="5255849"/>
            <a:ext cx="92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8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04406" y="5436397"/>
            <a:ext cx="146119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서론 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24443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4209" y="2198167"/>
            <a:ext cx="10882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Tx/>
              <a:buChar char="-"/>
            </a:pP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시각장애인들은 횡단보도를 건너기 어려움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Tx/>
              <a:buChar char="-"/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보조장치가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있다고 하지만 많은 곳에 설치되어 있지 않아 여전히 위험함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Tx/>
              <a:buChar char="-"/>
            </a:pP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 문제점을 파악하여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시각장애인들을 위한 보행자 신호등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알리미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구상</a:t>
            </a:r>
            <a:endParaRPr lang="en-US" altLang="ko-KR" sz="2400" spc="-150" dirty="0" smtClean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예상 준비물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8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8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준비물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667" y="2158123"/>
            <a:ext cx="107157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 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보행자 신호등에서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빨간불과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파란불을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구현하기 위한 기능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7-Segment 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신호등상태가 유지되는데 몇 초 남았는지 표시할 기능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파란불에서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빨간불로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바뀌기 몇 초 전에 소리로 알리도록 하는 기능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스위치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사용자가 보행자 신호등 데이터를 받거나 안받도록 선택을 하는 기능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구현할 기능 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5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7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구현할 기능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667" y="2158123"/>
            <a:ext cx="107157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보행자 신호등의 상태는 계속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</a:rPr>
              <a:t>빨간불과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</a:rPr>
              <a:t>파란불을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</a:rPr>
              <a:t>번갈아가며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유지한다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신호등 상태에 따라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7-Seg,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맑은 고딕" panose="020B0503020000020004" pitchFamily="50" charset="-127"/>
              </a:rPr>
              <a:t>부저가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 동작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스위치를 누르면 서버에서 클라이언트로 현재 신호등 상태의 데이터를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전송</a:t>
            </a:r>
            <a:endParaRPr lang="en-US" altLang="ko-KR" sz="2400" spc="-150" dirty="0" smtClean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스위치를 한 번 더 누르며 데이터 전송 중단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</a:rPr>
              <a:t>.</a:t>
            </a:r>
            <a:endParaRPr lang="en-US" altLang="ko-KR" sz="2400" spc="-150" dirty="0">
              <a:solidFill>
                <a:srgbClr val="00002F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0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7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구현할 기능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00694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4510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86207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28964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716363" y="139399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86522" y="1841500"/>
            <a:ext cx="1549400" cy="154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클라이언트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6522" y="4102100"/>
            <a:ext cx="1549400" cy="1549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서버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3" name="등호 2"/>
          <p:cNvSpPr/>
          <p:nvPr/>
        </p:nvSpPr>
        <p:spPr>
          <a:xfrm>
            <a:off x="5575300" y="2178050"/>
            <a:ext cx="1092200" cy="69215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등호 15"/>
          <p:cNvSpPr/>
          <p:nvPr/>
        </p:nvSpPr>
        <p:spPr>
          <a:xfrm>
            <a:off x="5575300" y="4530725"/>
            <a:ext cx="1092200" cy="69215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6878" y="22854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사용자</a:t>
            </a:r>
            <a:endParaRPr lang="en-US" altLang="ko-KR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19189" y="4584412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보행자 신호등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7431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276</Words>
  <Application>Microsoft Office PowerPoint</Application>
  <PresentationFormat>와이드스크린</PresentationFormat>
  <Paragraphs>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김학진</cp:lastModifiedBy>
  <cp:revision>37</cp:revision>
  <dcterms:created xsi:type="dcterms:W3CDTF">2017-05-29T09:12:16Z</dcterms:created>
  <dcterms:modified xsi:type="dcterms:W3CDTF">2020-07-07T12:03:13Z</dcterms:modified>
</cp:coreProperties>
</file>