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72F7CB1-C090-442F-A895-77C44B1F3EC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3349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Caracterización de fotomultiplicadores de silicio (SiPM) para un misión espacial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4469760"/>
            <a:ext cx="9071640" cy="192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Tomás Ferreira Chase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Lucas Finazzi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Proyecto LabOStat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Diseño experimental: Encapsulado Oscuro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835600" y="2057040"/>
            <a:ext cx="390636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Configuración más oscura que la cámara disponible en Labo6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 oscura de ~2uA (30V) a temperatura ambiente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Diseño experimental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645920" y="1520280"/>
            <a:ext cx="7187040" cy="55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Resistencia de Quenching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42240" y="1227600"/>
            <a:ext cx="7418880" cy="61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 Oscura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Voltaje de Ruptura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91440" y="1690920"/>
            <a:ext cx="9784080" cy="498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Experimentos a futuro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Estudiar en temperatura la respuesta del SiPM al ser iluminado con un led.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Estudiar en temperatura la estabilidad en la corriente del SiPM al ser iluminado con un led tenue.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midió la resistencia de quenching en función de la temperatura y se observó un carácter exponencial.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midió la corriente oscura y...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2018-10-09T13:13:03Z</dcterms:created>
  <dc:creator/>
  <dc:description/>
  <dc:language>en-US</dc:language>
  <cp:lastModifiedBy/>
  <dcterms:modified xsi:type="dcterms:W3CDTF">2018-10-09T14:40:53Z</dcterms:modified>
  <cp:revision>5</cp:revision>
  <dc:subject/>
  <dc:title/>
</cp:coreProperties>
</file>