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DAA"/>
    <a:srgbClr val="FE6319"/>
    <a:srgbClr val="F33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ED4D-6651-F246-8CEC-30D3FD8FD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3D288-5405-E24A-A1EF-AB409665C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980F-EB88-934B-BF74-78B589B5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4B5D-2576-4E42-8E9B-7B63B6BFDF1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4806-364B-C842-A6D7-A3112250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8C8BF-DFC0-854D-9685-2005B60D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6117-5922-F946-8B5D-A6206235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B3F6-2D3D-4F45-A8CE-6EF55EC5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F4B7A-AD2A-FF4C-959C-32EC26DD0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C883-AB46-464D-85D5-964F09ED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4B5D-2576-4E42-8E9B-7B63B6BFDF1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DB8B3-4460-934C-B35D-33EF17E9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B580-E96F-BF4F-BD38-EDCDB294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6117-5922-F946-8B5D-A6206235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3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5DA27-40F7-6240-8C66-CE31783DD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2C807-DCDA-8A49-846C-5B8FFA395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F8459-11E5-074D-95BB-6BCE4CB0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4B5D-2576-4E42-8E9B-7B63B6BFDF1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14DF-9084-814A-A8CF-C5AC1306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3E80-B043-1041-B7E3-07DD11E8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6117-5922-F946-8B5D-A6206235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5483-77F5-7E44-8C62-61E310D0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636D-C522-504B-A4FD-9C20DF93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A42B-FEF5-5B46-902B-E34A490F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4B5D-2576-4E42-8E9B-7B63B6BFDF1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AC7F-D9FC-894D-84BA-F6EE2C88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0A2D-5B36-A84C-8328-07607D37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6117-5922-F946-8B5D-A6206235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EA6E-3DAF-504D-97B9-EDD4BD05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44BD7-7072-F04D-9982-428D065B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EC89-F688-CF45-8D6F-F815F20A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4B5D-2576-4E42-8E9B-7B63B6BFDF1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68A10-AAED-1643-B198-9373FAF4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C92D-C550-BE41-9167-13CE4760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6117-5922-F946-8B5D-A6206235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62DD-D873-0443-898F-43F3684F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4AA4-AD46-3841-A2AA-3962913C0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590CB-1CA3-A04A-9EB7-7FE5682F7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03AF8-7BD8-E24C-AC66-FC59CD56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4B5D-2576-4E42-8E9B-7B63B6BFDF1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6CB6-37AE-A245-8FB8-6C20372C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B33F-AD50-144E-ACA3-C90FA236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6117-5922-F946-8B5D-A6206235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5337-0F01-9A4A-BDEE-2E8C72EA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5780-CA4B-1A4B-9CDB-EA1413DA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C3B4E-0060-2648-B509-F39A1C79B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9BCCC-32EE-C44F-9B8D-5A4BF0139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831E8-166E-8C48-A87C-0BDDBF98C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0D958-1554-894E-8B47-A8793B96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4B5D-2576-4E42-8E9B-7B63B6BFDF1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A7D87-171C-FD44-8C2D-9666AA68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7B294-4352-7749-903C-E80DE507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6117-5922-F946-8B5D-A6206235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FF31-5F09-004B-B83B-EFF99FE6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F6211-3DC0-CC44-B716-7A360389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4B5D-2576-4E42-8E9B-7B63B6BFDF1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0B9A1-54D5-2849-AA7A-9122BEC8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2E48F-3739-A449-BDA2-4B7839FA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6117-5922-F946-8B5D-A6206235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1628F-4FB3-8649-9F5D-75A692CD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4B5D-2576-4E42-8E9B-7B63B6BFDF1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2E1A9-413A-C64F-8E12-17D8E39F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6D7B3-9821-5E44-8954-1F610FA1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6117-5922-F946-8B5D-A6206235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A9DC-965B-4343-9AC0-34791F06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534E-694A-8A47-83A2-1C925367C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78B97-7C15-5743-8BBF-31DEC8878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25D8F-4576-8A45-A58D-59DD241D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4B5D-2576-4E42-8E9B-7B63B6BFDF1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7F122-06F1-284A-809D-9AFF3127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CF006-FB91-484A-9DDE-E014ECEF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6117-5922-F946-8B5D-A6206235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6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F8F9-8BAF-954E-88F0-8500C37C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6D3A0-68ED-9240-96A6-033AF425A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92426-A9D6-5D4F-83EE-5FE97694F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9AFD0-540E-BF49-853D-16E41935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4B5D-2576-4E42-8E9B-7B63B6BFDF1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0B6F7-6E02-B042-B29E-03D14F45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89614-77BF-FD4D-B9E2-D9DC5435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6117-5922-F946-8B5D-A6206235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9D933-C817-DF49-9AF3-CEB322FD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EC13E-6ECD-C449-A7FD-A1BEFFB9B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83B9-8BF0-A041-8569-DF93A32FF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94B5D-2576-4E42-8E9B-7B63B6BFDF1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9B18-9F16-F045-B5AC-98FEC874A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99FFD-280A-D94E-84AE-36AAAA755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6117-5922-F946-8B5D-A6206235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2308C2-A308-6447-A4B3-E34BC7D05F6C}"/>
              </a:ext>
            </a:extLst>
          </p:cNvPr>
          <p:cNvSpPr/>
          <p:nvPr/>
        </p:nvSpPr>
        <p:spPr>
          <a:xfrm>
            <a:off x="98854" y="98855"/>
            <a:ext cx="11998411" cy="6660292"/>
          </a:xfrm>
          <a:prstGeom prst="rect">
            <a:avLst/>
          </a:prstGeom>
          <a:noFill/>
          <a:ln w="215900">
            <a:gradFill>
              <a:gsLst>
                <a:gs pos="0">
                  <a:srgbClr val="F3315E"/>
                </a:gs>
                <a:gs pos="60000">
                  <a:srgbClr val="FA9DAA"/>
                </a:gs>
                <a:gs pos="100000">
                  <a:srgbClr val="FE631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1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Bouzoubaa, Layla Amal</dc:creator>
  <cp:lastModifiedBy>Bouzoubaa, Layla Amal</cp:lastModifiedBy>
  <cp:revision>1</cp:revision>
  <dcterms:created xsi:type="dcterms:W3CDTF">2021-04-30T13:39:23Z</dcterms:created>
  <dcterms:modified xsi:type="dcterms:W3CDTF">2021-04-30T13:47:19Z</dcterms:modified>
</cp:coreProperties>
</file>