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58" d="100"/>
          <a:sy n="58" d="100"/>
        </p:scale>
        <p:origin x="1135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0783-5D29-843C-13E7-48511135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265B-E4DC-7738-92CA-3AA21348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DE09-8023-FED6-8272-B0C0AF21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7787-799C-772D-BC31-7BFBA8E8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C6B0-58E9-8B34-280C-1DAF4EBF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B8DC-D925-5AC5-837A-1EFD996D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5DDE-EF63-2952-D463-C880C4F2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352A-6153-EA10-7AE6-CCA6722D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4512-2A82-F866-FF70-684AB5D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C2C0-F074-75F9-6B59-8899B46C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ED8A2-B8B6-813D-FBF6-4B8BC80B4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F53D-AB2F-042F-04DF-07145A71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612B-C346-BDB9-E201-B3BFEB8C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532C-9B64-A088-7CC8-1E9C45E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BF87-9C46-437B-CBAF-2FEA5D6F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E9C-4E82-48F1-E89D-5E3B61EA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21A0-1C0C-B0F5-C007-881627C5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60F2-7D75-390F-1EE8-80194D2B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7C0E-6D6D-EF95-26DF-ACC03F5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C57C-2468-B1E1-1764-4E56788E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C06B-0397-F6DA-E886-E7BAB2E5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E831-2752-AE26-48BB-9FC07FC8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4EFA-85C8-260F-FB6B-37ACAECB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A886-F9B6-192A-A0BC-5C803B74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DBE-6923-48E0-99F3-A79BBFCE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3DFA-7779-ECE6-D0A3-DC9F9B5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21E7-F228-C8DA-C117-9BE2811DE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AD1C6-B67D-B4D5-91B8-D69D56204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7E96E-E669-84F4-F459-837B62DC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79F4-8874-6893-B2A3-11DC941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7044-2B11-73AD-EF3A-BE62AA03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95A0-07A5-7D57-EBDC-833819A3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F1DE7-9BE7-E0ED-C218-0FAAB39A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5EA49-5DFD-17D8-4985-E3B1C72C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A2B27-620C-E6F0-5FAA-277C1C63E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77E87-1151-55EF-8FDF-8F26EFA19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4F3B3-8546-DB23-EEC6-74842094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97748-69AB-1567-85C2-1E4D348E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9989-C56E-639B-3CE4-CCCF4DE1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DB9D-8B01-6537-2DCF-DDAB92FA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9727-3E01-40EB-D851-FF658387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5DF96-3CC8-2301-E420-2D1C4A48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FD1F-2889-61C3-B8D9-6C653792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9DDF-C177-8E65-D146-4C0DCAED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424DD-8865-58D8-F2C0-50BF00D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669EA-ACAC-AE09-6503-B1285A2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4DB7-E041-B1DB-BB46-FFEA4ADB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6DF4-3546-B673-F411-3CC6F9B0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4D0AE-0558-CFDA-694B-2D2AB828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C065-1E17-7CC6-DB7A-2C291F6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B4DC-0619-9D56-52F9-C7EF62EF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AEAF-7F0F-A97F-F578-3B75E6B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FA7B-5CDF-76CC-89DF-A2484605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FCE78-62BE-45B5-60D6-AF21E791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9031-7A3E-1FE1-90FC-C48A570F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F255-EC26-FA15-8CF9-9800A5CD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9130-B469-1442-5661-FA8E2295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D457-004E-261D-31FB-330BACA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BCA27-5018-92FD-F6C5-41B40887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B06D-A534-261E-0EE1-5A7642A8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834B-F9AD-25B2-AF83-214DE34A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2E5A-7FB3-4EF7-998B-90CFF08DA7C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C256-6F0D-C3BF-5F90-83C700922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9380-7668-3519-D741-5703A4210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7B0-9F22-4DAF-A733-567FE31A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31C0E-BF5C-917A-5A8F-639218DC3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b="6432"/>
          <a:stretch/>
        </p:blipFill>
        <p:spPr>
          <a:xfrm>
            <a:off x="775067" y="1679331"/>
            <a:ext cx="5153232" cy="377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9A8C7-A88E-FEB4-56F5-F85B9008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" b="6432"/>
          <a:stretch/>
        </p:blipFill>
        <p:spPr>
          <a:xfrm>
            <a:off x="6644640" y="1766417"/>
            <a:ext cx="5445074" cy="377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056B7-9EE0-9E6D-6EC3-589A05567189}"/>
              </a:ext>
            </a:extLst>
          </p:cNvPr>
          <p:cNvSpPr txBox="1"/>
          <p:nvPr/>
        </p:nvSpPr>
        <p:spPr>
          <a:xfrm>
            <a:off x="1680754" y="5408021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EB233-1A14-8043-0028-0234BC6888E5}"/>
              </a:ext>
            </a:extLst>
          </p:cNvPr>
          <p:cNvSpPr txBox="1"/>
          <p:nvPr/>
        </p:nvSpPr>
        <p:spPr>
          <a:xfrm>
            <a:off x="7764981" y="5408020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65223-0C98-41A7-8529-C875800657D0}"/>
              </a:ext>
            </a:extLst>
          </p:cNvPr>
          <p:cNvSpPr txBox="1"/>
          <p:nvPr/>
        </p:nvSpPr>
        <p:spPr>
          <a:xfrm rot="16200000">
            <a:off x="-1056941" y="3346661"/>
            <a:ext cx="3079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Pathway distance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AB6B4-7D46-52E0-EF16-C5D6FD194DE8}"/>
              </a:ext>
            </a:extLst>
          </p:cNvPr>
          <p:cNvSpPr txBox="1"/>
          <p:nvPr/>
        </p:nvSpPr>
        <p:spPr>
          <a:xfrm>
            <a:off x="1803964" y="821659"/>
            <a:ext cx="2388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Real profiles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C47B1-1C87-5859-D2B4-A6A9CD9431E3}"/>
              </a:ext>
            </a:extLst>
          </p:cNvPr>
          <p:cNvSpPr txBox="1"/>
          <p:nvPr/>
        </p:nvSpPr>
        <p:spPr>
          <a:xfrm>
            <a:off x="7973884" y="821658"/>
            <a:ext cx="229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Randomized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86E8-D563-1726-BE05-28CEAEF1560D}"/>
              </a:ext>
            </a:extLst>
          </p:cNvPr>
          <p:cNvSpPr txBox="1"/>
          <p:nvPr/>
        </p:nvSpPr>
        <p:spPr>
          <a:xfrm>
            <a:off x="5357061" y="6194393"/>
            <a:ext cx="560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Z=prob density of cell type pairs.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6E60B9-0A86-6012-A5C5-045922246CE1}"/>
              </a:ext>
            </a:extLst>
          </p:cNvPr>
          <p:cNvSpPr/>
          <p:nvPr/>
        </p:nvSpPr>
        <p:spPr>
          <a:xfrm>
            <a:off x="2952750" y="4343400"/>
            <a:ext cx="11303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DF0DF-C3BB-056D-E967-A280AAEDFA34}"/>
              </a:ext>
            </a:extLst>
          </p:cNvPr>
          <p:cNvCxnSpPr/>
          <p:nvPr/>
        </p:nvCxnSpPr>
        <p:spPr>
          <a:xfrm>
            <a:off x="4083050" y="4928175"/>
            <a:ext cx="908050" cy="73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840E79-8F17-6AFC-2265-D9BDD5FC7FA5}"/>
              </a:ext>
            </a:extLst>
          </p:cNvPr>
          <p:cNvSpPr txBox="1"/>
          <p:nvPr/>
        </p:nvSpPr>
        <p:spPr>
          <a:xfrm>
            <a:off x="4913772" y="5538652"/>
            <a:ext cx="181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Diverse cell types</a:t>
            </a:r>
            <a:br>
              <a:rPr lang="en-US" dirty="0"/>
            </a:br>
            <a:r>
              <a:rPr lang="en-US" dirty="0"/>
              <a:t>similar profiles</a:t>
            </a:r>
          </a:p>
        </p:txBody>
      </p:sp>
    </p:spTree>
    <p:extLst>
      <p:ext uri="{BB962C8B-B14F-4D97-AF65-F5344CB8AC3E}">
        <p14:creationId xmlns:p14="http://schemas.microsoft.com/office/powerpoint/2010/main" val="264407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32193-BADD-B40D-DB7C-62322F32F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b="3341"/>
          <a:stretch/>
        </p:blipFill>
        <p:spPr>
          <a:xfrm>
            <a:off x="3735421" y="1810296"/>
            <a:ext cx="4585984" cy="387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E720F-C40B-B679-E2D1-3C5A3F3435E4}"/>
              </a:ext>
            </a:extLst>
          </p:cNvPr>
          <p:cNvSpPr txBox="1"/>
          <p:nvPr/>
        </p:nvSpPr>
        <p:spPr>
          <a:xfrm>
            <a:off x="4566626" y="5685147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6EEB8-F537-3000-C40B-79BD1FDD6161}"/>
              </a:ext>
            </a:extLst>
          </p:cNvPr>
          <p:cNvSpPr txBox="1"/>
          <p:nvPr/>
        </p:nvSpPr>
        <p:spPr>
          <a:xfrm rot="16200000">
            <a:off x="1828931" y="3623787"/>
            <a:ext cx="3079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Pathway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64761-30FD-2C55-4794-BE4199BE55C7}"/>
              </a:ext>
            </a:extLst>
          </p:cNvPr>
          <p:cNvSpPr txBox="1"/>
          <p:nvPr/>
        </p:nvSpPr>
        <p:spPr>
          <a:xfrm>
            <a:off x="311721" y="1002095"/>
            <a:ext cx="66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interested in the difference between the distributions.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ADEE6-3ECA-6A00-E60F-FD20B6FD4402}"/>
              </a:ext>
            </a:extLst>
          </p:cNvPr>
          <p:cNvSpPr/>
          <p:nvPr/>
        </p:nvSpPr>
        <p:spPr>
          <a:xfrm>
            <a:off x="8826500" y="2959100"/>
            <a:ext cx="2413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1990A4-3758-190E-DCB0-D28962191999}"/>
              </a:ext>
            </a:extLst>
          </p:cNvPr>
          <p:cNvSpPr/>
          <p:nvPr/>
        </p:nvSpPr>
        <p:spPr>
          <a:xfrm>
            <a:off x="8826500" y="3587750"/>
            <a:ext cx="24130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6FFB7-C784-C6EB-8473-4E0BBEDD019C}"/>
              </a:ext>
            </a:extLst>
          </p:cNvPr>
          <p:cNvSpPr txBox="1"/>
          <p:nvPr/>
        </p:nvSpPr>
        <p:spPr>
          <a:xfrm>
            <a:off x="9153931" y="2889190"/>
            <a:ext cx="100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CA97F-3300-31DF-2BC5-056692939A40}"/>
              </a:ext>
            </a:extLst>
          </p:cNvPr>
          <p:cNvSpPr txBox="1"/>
          <p:nvPr/>
        </p:nvSpPr>
        <p:spPr>
          <a:xfrm>
            <a:off x="9153931" y="3547666"/>
            <a:ext cx="58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3AFFD-A872-B99E-22EA-CE84302D4828}"/>
              </a:ext>
            </a:extLst>
          </p:cNvPr>
          <p:cNvSpPr txBox="1"/>
          <p:nvPr/>
        </p:nvSpPr>
        <p:spPr>
          <a:xfrm>
            <a:off x="253531" y="2251214"/>
            <a:ext cx="282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Overlapping distributions</a:t>
            </a:r>
          </a:p>
          <a:p>
            <a:r>
              <a:rPr lang="en-US" sz="2000" dirty="0"/>
              <a:t>look a bit messy. </a:t>
            </a:r>
          </a:p>
        </p:txBody>
      </p:sp>
    </p:spTree>
    <p:extLst>
      <p:ext uri="{BB962C8B-B14F-4D97-AF65-F5344CB8AC3E}">
        <p14:creationId xmlns:p14="http://schemas.microsoft.com/office/powerpoint/2010/main" val="326385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7C138-974E-9F5E-68AC-813ED505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878" y="2011680"/>
            <a:ext cx="6178121" cy="4410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94BC2E-3B60-400A-16A4-891C2187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difference between densities shows the  enrichment in real profiles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61C7-A7D5-759E-23D6-8475C5A05A86}"/>
              </a:ext>
            </a:extLst>
          </p:cNvPr>
          <p:cNvSpPr txBox="1"/>
          <p:nvPr/>
        </p:nvSpPr>
        <p:spPr>
          <a:xfrm>
            <a:off x="4566626" y="612058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9DCD-0298-7886-5543-B09904CF6CCD}"/>
              </a:ext>
            </a:extLst>
          </p:cNvPr>
          <p:cNvSpPr txBox="1"/>
          <p:nvPr/>
        </p:nvSpPr>
        <p:spPr>
          <a:xfrm rot="16200000">
            <a:off x="1288996" y="3737001"/>
            <a:ext cx="3079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Pathway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CA-314F-C7C0-D3F0-EF0F926AA314}"/>
              </a:ext>
            </a:extLst>
          </p:cNvPr>
          <p:cNvSpPr txBox="1"/>
          <p:nvPr/>
        </p:nvSpPr>
        <p:spPr>
          <a:xfrm>
            <a:off x="9326872" y="3429000"/>
            <a:ext cx="229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profiles in real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11198-C33E-9339-BA24-3F9692E7CB42}"/>
              </a:ext>
            </a:extLst>
          </p:cNvPr>
          <p:cNvSpPr txBox="1"/>
          <p:nvPr/>
        </p:nvSpPr>
        <p:spPr>
          <a:xfrm>
            <a:off x="9326872" y="4661263"/>
            <a:ext cx="2719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profiles in random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A6DFF-982C-FFD9-ABA5-13E1CAEF8E42}"/>
              </a:ext>
            </a:extLst>
          </p:cNvPr>
          <p:cNvSpPr/>
          <p:nvPr/>
        </p:nvSpPr>
        <p:spPr>
          <a:xfrm>
            <a:off x="3632018" y="4861318"/>
            <a:ext cx="4075068" cy="1130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A3751-A70E-B089-97F4-30DF1F154780}"/>
              </a:ext>
            </a:extLst>
          </p:cNvPr>
          <p:cNvCxnSpPr/>
          <p:nvPr/>
        </p:nvCxnSpPr>
        <p:spPr>
          <a:xfrm>
            <a:off x="7707086" y="5991497"/>
            <a:ext cx="1837508" cy="20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E9B38-3FF7-897A-5ED1-937A28AB4515}"/>
              </a:ext>
            </a:extLst>
          </p:cNvPr>
          <p:cNvSpPr txBox="1"/>
          <p:nvPr/>
        </p:nvSpPr>
        <p:spPr>
          <a:xfrm>
            <a:off x="9554177" y="5462033"/>
            <a:ext cx="2540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see enrichment of </a:t>
            </a:r>
          </a:p>
          <a:p>
            <a:r>
              <a:rPr lang="en-US" sz="2000" dirty="0"/>
              <a:t>similar profiles </a:t>
            </a:r>
          </a:p>
          <a:p>
            <a:r>
              <a:rPr lang="en-US" sz="2000" dirty="0"/>
              <a:t>in both disperse and </a:t>
            </a:r>
            <a:br>
              <a:rPr lang="en-US" sz="2000" dirty="0"/>
            </a:br>
            <a:r>
              <a:rPr lang="en-US" sz="2000" dirty="0"/>
              <a:t>close cell types</a:t>
            </a:r>
          </a:p>
        </p:txBody>
      </p:sp>
    </p:spTree>
    <p:extLst>
      <p:ext uri="{BB962C8B-B14F-4D97-AF65-F5344CB8AC3E}">
        <p14:creationId xmlns:p14="http://schemas.microsoft.com/office/powerpoint/2010/main" val="29330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difference between densities shows the  enrichment in real profiles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Granados</dc:creator>
  <cp:lastModifiedBy>Alejandro Granados</cp:lastModifiedBy>
  <cp:revision>4</cp:revision>
  <dcterms:created xsi:type="dcterms:W3CDTF">2023-05-02T18:27:53Z</dcterms:created>
  <dcterms:modified xsi:type="dcterms:W3CDTF">2023-05-03T02:29:14Z</dcterms:modified>
</cp:coreProperties>
</file>