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7-06-13 02-40-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020" y="-4445"/>
            <a:ext cx="12221210" cy="6850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4200" y="557530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00530" y="776605"/>
            <a:ext cx="219710" cy="618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>
                <a:latin typeface="Comic Sans MS" charset="0"/>
              </a:rPr>
              <a:t>A</a:t>
            </a:r>
            <a:endParaRPr lang="x-none" altLang="en-US" sz="3200" b="1">
              <a:latin typeface="Comic Sans MS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3910" y="1553210"/>
            <a:ext cx="219710" cy="618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 b="1">
                <a:latin typeface="Comic Sans MS" charset="0"/>
              </a:rPr>
              <a:t>A</a:t>
            </a:r>
            <a:endParaRPr lang="x-none" altLang="en-US" sz="3200" b="1">
              <a:latin typeface="Comic Sans MS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894455" y="5979795"/>
            <a:ext cx="2411730" cy="487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latin typeface="Comic Sans MS" charset="0"/>
              </a:rPr>
              <a:t>X = 400 + 2A</a:t>
            </a:r>
            <a:endParaRPr lang="x-none" altLang="en-US" sz="2400" b="1">
              <a:latin typeface="Comic Sans M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60055" y="5481955"/>
            <a:ext cx="1675130" cy="487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latin typeface="Comic Sans MS" charset="0"/>
              </a:rPr>
              <a:t>Y = 400</a:t>
            </a:r>
            <a:endParaRPr lang="x-none" altLang="en-US" sz="2400" b="1">
              <a:latin typeface="Comic Sans MS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140065" y="2810510"/>
            <a:ext cx="2412365" cy="487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latin typeface="Comic Sans MS" charset="0"/>
              </a:rPr>
              <a:t>Z = 400 - 2A</a:t>
            </a:r>
            <a:endParaRPr lang="x-none" altLang="en-US" sz="2400" b="1">
              <a:latin typeface="Comic Sans MS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793095" y="338455"/>
            <a:ext cx="657225" cy="487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latin typeface="Comic Sans MS" charset="0"/>
              </a:rPr>
              <a:t>mm</a:t>
            </a:r>
            <a:endParaRPr lang="x-none" altLang="en-US" sz="2400" b="1">
              <a:latin typeface="Comic Sans MS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508625" y="278765"/>
            <a:ext cx="2632075" cy="1218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US" sz="2400" b="1">
                <a:latin typeface="Comic Sans MS" charset="0"/>
              </a:rPr>
              <a:t>X: 3 unidades</a:t>
            </a:r>
            <a:endParaRPr lang="x-none" altLang="en-US" sz="2400" b="1">
              <a:latin typeface="Comic Sans M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 sz="2400" b="1">
                <a:latin typeface="Comic Sans MS" charset="0"/>
              </a:rPr>
              <a:t>Y: 2 unidades</a:t>
            </a:r>
            <a:endParaRPr lang="x-none" altLang="en-US" sz="2400" b="1">
              <a:latin typeface="Comic Sans M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 sz="2400" b="1">
                <a:latin typeface="Comic Sans MS" charset="0"/>
              </a:rPr>
              <a:t>Z: 2 unidades</a:t>
            </a:r>
            <a:endParaRPr lang="x-none" altLang="en-US" sz="2400" b="1">
              <a:latin typeface="Comic Sans MS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46050" y="2611120"/>
            <a:ext cx="3169920" cy="2582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latin typeface="Comic Sans MS" charset="0"/>
              </a:rPr>
              <a:t>Observações: </a:t>
            </a:r>
            <a:endParaRPr lang="x-none" altLang="en-US">
              <a:latin typeface="Comic Sans M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>
                <a:latin typeface="Comic Sans MS" charset="0"/>
              </a:rPr>
              <a:t>A barra do eixo Z pode ser maior para o caso de se querer aumentar a capacidade de impressão no eixo Z.</a:t>
            </a:r>
            <a:endParaRPr lang="x-none" altLang="en-US">
              <a:latin typeface="Comic Sans MS" charset="0"/>
            </a:endParaRPr>
          </a:p>
          <a:p>
            <a:pPr indent="0">
              <a:buFont typeface="Arial" charset="0"/>
              <a:buNone/>
            </a:pPr>
            <a:endParaRPr lang="x-none" altLang="en-US">
              <a:latin typeface="Comic Sans M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>
                <a:latin typeface="Comic Sans MS" charset="0"/>
              </a:rPr>
              <a:t>"A" é a medida da aresta do perfil escolhido.</a:t>
            </a:r>
            <a:endParaRPr lang="x-none" altLang="en-US">
              <a:latin typeface="Comic Sans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from 2017-06-13 02-41-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-27940"/>
            <a:ext cx="12223750" cy="6892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Kingsoft Office WPP</Application>
  <PresentationFormat>Widescreen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</dc:creator>
  <cp:lastModifiedBy>i</cp:lastModifiedBy>
  <cp:revision>4</cp:revision>
  <dcterms:created xsi:type="dcterms:W3CDTF">2017-06-13T05:52:45Z</dcterms:created>
  <dcterms:modified xsi:type="dcterms:W3CDTF">2017-06-13T05:52:45Z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