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42D-37B4-4787-AC3F-74EC29876FAF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04B1-7F34-49F9-AFE4-1490EAD1C05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3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42D-37B4-4787-AC3F-74EC29876FAF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04B1-7F34-49F9-AFE4-1490EAD1C05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84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42D-37B4-4787-AC3F-74EC29876FAF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04B1-7F34-49F9-AFE4-1490EAD1C05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36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42D-37B4-4787-AC3F-74EC29876FAF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04B1-7F34-49F9-AFE4-1490EAD1C05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40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42D-37B4-4787-AC3F-74EC29876FAF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04B1-7F34-49F9-AFE4-1490EAD1C05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34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42D-37B4-4787-AC3F-74EC29876FAF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04B1-7F34-49F9-AFE4-1490EAD1C05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6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42D-37B4-4787-AC3F-74EC29876FAF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04B1-7F34-49F9-AFE4-1490EAD1C05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43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42D-37B4-4787-AC3F-74EC29876FAF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04B1-7F34-49F9-AFE4-1490EAD1C05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99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42D-37B4-4787-AC3F-74EC29876FAF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04B1-7F34-49F9-AFE4-1490EAD1C05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54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42D-37B4-4787-AC3F-74EC29876FAF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04B1-7F34-49F9-AFE4-1490EAD1C05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61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42D-37B4-4787-AC3F-74EC29876FAF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04B1-7F34-49F9-AFE4-1490EAD1C05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10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D42D-37B4-4787-AC3F-74EC29876FAF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704B1-7F34-49F9-AFE4-1490EAD1C05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88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graxsoft.org/images/120px-Exce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784" y="2634409"/>
            <a:ext cx="1060547" cy="1060548"/>
          </a:xfrm>
          <a:prstGeom prst="rect">
            <a:avLst/>
          </a:prstGeom>
          <a:noFill/>
        </p:spPr>
      </p:pic>
      <p:sp>
        <p:nvSpPr>
          <p:cNvPr id="5" name="CuadroTexto 4"/>
          <p:cNvSpPr txBox="1"/>
          <p:nvPr/>
        </p:nvSpPr>
        <p:spPr>
          <a:xfrm>
            <a:off x="463452" y="3694957"/>
            <a:ext cx="1183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DMG rules</a:t>
            </a:r>
          </a:p>
          <a:p>
            <a:pPr algn="ctr"/>
            <a:r>
              <a:rPr lang="en-GB" dirty="0" smtClean="0"/>
              <a:t>+ </a:t>
            </a:r>
          </a:p>
          <a:p>
            <a:pPr algn="ctr"/>
            <a:r>
              <a:rPr lang="en-GB" dirty="0" smtClean="0"/>
              <a:t>examples</a:t>
            </a:r>
            <a:endParaRPr lang="en-GB" dirty="0"/>
          </a:p>
        </p:txBody>
      </p:sp>
      <p:pic>
        <p:nvPicPr>
          <p:cNvPr id="8" name="4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0978" y="3164683"/>
            <a:ext cx="600892" cy="671206"/>
          </a:xfrm>
          <a:prstGeom prst="rect">
            <a:avLst/>
          </a:prstGeom>
        </p:spPr>
      </p:pic>
      <p:sp>
        <p:nvSpPr>
          <p:cNvPr id="9" name="Esquina doblada 8"/>
          <p:cNvSpPr/>
          <p:nvPr/>
        </p:nvSpPr>
        <p:spPr>
          <a:xfrm>
            <a:off x="3962396" y="3054873"/>
            <a:ext cx="2429691" cy="72743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Rules.shex</a:t>
            </a:r>
            <a:endParaRPr lang="en-GB" dirty="0"/>
          </a:p>
        </p:txBody>
      </p:sp>
      <p:sp>
        <p:nvSpPr>
          <p:cNvPr id="10" name="Proceso alternativo 9"/>
          <p:cNvSpPr/>
          <p:nvPr/>
        </p:nvSpPr>
        <p:spPr>
          <a:xfrm>
            <a:off x="2198909" y="2398805"/>
            <a:ext cx="1045029" cy="47897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af2shex</a:t>
            </a:r>
            <a:endParaRPr lang="en-GB" dirty="0"/>
          </a:p>
        </p:txBody>
      </p:sp>
      <p:sp>
        <p:nvSpPr>
          <p:cNvPr id="11" name="Esquina doblada 10"/>
          <p:cNvSpPr/>
          <p:nvPr/>
        </p:nvSpPr>
        <p:spPr>
          <a:xfrm>
            <a:off x="3962396" y="2136993"/>
            <a:ext cx="2429691" cy="72743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Rules_automated.shex</a:t>
            </a:r>
            <a:endParaRPr lang="en-GB" dirty="0"/>
          </a:p>
        </p:txBody>
      </p:sp>
      <p:pic>
        <p:nvPicPr>
          <p:cNvPr id="12" name="4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0978" y="4101790"/>
            <a:ext cx="600892" cy="671206"/>
          </a:xfrm>
          <a:prstGeom prst="rect">
            <a:avLst/>
          </a:prstGeom>
        </p:spPr>
      </p:pic>
      <p:sp>
        <p:nvSpPr>
          <p:cNvPr id="13" name="Esquina doblada 12"/>
          <p:cNvSpPr/>
          <p:nvPr/>
        </p:nvSpPr>
        <p:spPr>
          <a:xfrm>
            <a:off x="3962396" y="4045557"/>
            <a:ext cx="2429691" cy="72743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moreExamples.ttl</a:t>
            </a:r>
            <a:endParaRPr lang="en-GB" dirty="0"/>
          </a:p>
        </p:txBody>
      </p:sp>
      <p:sp>
        <p:nvSpPr>
          <p:cNvPr id="14" name="Flecha derecha 13"/>
          <p:cNvSpPr/>
          <p:nvPr/>
        </p:nvSpPr>
        <p:spPr>
          <a:xfrm>
            <a:off x="1716457" y="4345577"/>
            <a:ext cx="608731" cy="18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echa derecha 14"/>
          <p:cNvSpPr/>
          <p:nvPr/>
        </p:nvSpPr>
        <p:spPr>
          <a:xfrm>
            <a:off x="3274420" y="4345576"/>
            <a:ext cx="608731" cy="18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echa derecha 15"/>
          <p:cNvSpPr/>
          <p:nvPr/>
        </p:nvSpPr>
        <p:spPr>
          <a:xfrm rot="20565998">
            <a:off x="1722989" y="3690496"/>
            <a:ext cx="608731" cy="18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echa derecha 16"/>
          <p:cNvSpPr/>
          <p:nvPr/>
        </p:nvSpPr>
        <p:spPr>
          <a:xfrm>
            <a:off x="3273548" y="3500286"/>
            <a:ext cx="608731" cy="18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echa derecha 17"/>
          <p:cNvSpPr/>
          <p:nvPr/>
        </p:nvSpPr>
        <p:spPr>
          <a:xfrm rot="19340757">
            <a:off x="1702146" y="3037051"/>
            <a:ext cx="608731" cy="18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echa derecha 18"/>
          <p:cNvSpPr/>
          <p:nvPr/>
        </p:nvSpPr>
        <p:spPr>
          <a:xfrm>
            <a:off x="3273548" y="2567479"/>
            <a:ext cx="608731" cy="18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594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8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Labra</dc:creator>
  <cp:lastModifiedBy>Jose Labra</cp:lastModifiedBy>
  <cp:revision>2</cp:revision>
  <dcterms:created xsi:type="dcterms:W3CDTF">2021-01-07T08:10:10Z</dcterms:created>
  <dcterms:modified xsi:type="dcterms:W3CDTF">2021-01-07T15:24:33Z</dcterms:modified>
</cp:coreProperties>
</file>