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Ryan Hammang / Senior AI/ML Software Engineer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Hands-on multi-disciplinary engineer with over 15 years of professional experience across consumer-packaged goods, consumer electronics, banking, and manufacturing industries.</a:t>
            </a:r>
          </a:p>
          <a:p>
            <a:pPr lvl="0"/>
            <a:r>
              <a:rPr/>
              <a:t>Managed projects involving migrating monolithic legacy data systems to unified analytics platforms using massively parallel computing and storage architectures in both Amazon Web Services (AWS) and Microsoft Azure environments.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Languages</a:t>
            </a:r>
            <a:r>
              <a:rPr/>
              <a:t>: Python, SQL, Scala, Java, C#, R, MATLAB, Bash/Zsh</a:t>
            </a:r>
          </a:p>
          <a:p>
            <a:pPr lvl="0"/>
            <a:r>
              <a:rPr b="1"/>
              <a:t>ML/Orchestration</a:t>
            </a:r>
            <a:r>
              <a:rPr/>
              <a:t>: Airflow, Data Factory, MLFlow, Kubeflow, Azure ML, AWS SageMaker</a:t>
            </a:r>
          </a:p>
          <a:p>
            <a:pPr lvl="0"/>
            <a:r>
              <a:rPr b="1"/>
              <a:t>Databricks</a:t>
            </a:r>
            <a:r>
              <a:rPr/>
              <a:t>: Live Tables, Jobs, Worksflows (Scala, PySpark, Java)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BSEE</a:t>
            </a:r>
            <a:r>
              <a:rPr/>
              <a:t>, Electrical Engineering, Montana State University, Bozeman, MT</a:t>
            </a:r>
          </a:p>
          <a:p>
            <a:pPr lvl="0"/>
            <a:r>
              <a:rPr b="1"/>
              <a:t>MS</a:t>
            </a:r>
            <a:r>
              <a:rPr/>
              <a:t>, Finance (Econometrics), Seattle University, Seattle, WA</a:t>
            </a:r>
          </a:p>
          <a:p>
            <a:pPr lvl="0"/>
            <a:r>
              <a:rPr b="1"/>
              <a:t>BS</a:t>
            </a:r>
            <a:r>
              <a:rPr/>
              <a:t>, Economics, Montana State University, Bozeman, MT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Databricks Solutions Architect</a:t>
            </a:r>
            <a:r>
              <a:rPr/>
              <a:t>, Databricks Partner Champion</a:t>
            </a:r>
          </a:p>
          <a:p>
            <a:pPr lvl="0"/>
            <a:r>
              <a:rPr b="1"/>
              <a:t>Azure AI Engineer Associate</a:t>
            </a:r>
            <a:r>
              <a:rPr/>
              <a:t>, Microsoft</a:t>
            </a:r>
          </a:p>
          <a:p>
            <a:pPr lvl="0"/>
            <a:r>
              <a:rPr b="1"/>
              <a:t>Azure Data Scientist Associate</a:t>
            </a:r>
            <a:r>
              <a:rPr/>
              <a:t>, Microsoft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Engineer Lead, Consumer Packaged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Designed/Implemented data model for the project and adapted software engineering strategy JIRA to implement ETL work as standalone AWS Glue Jobs. AWS: Glue, EMR, Lambda, ECS</a:t>
            </a:r>
          </a:p>
          <a:p>
            <a:pPr lvl="0"/>
            <a:r>
              <a:rPr/>
              <a:t>Migrated AWS S3 data lake architecture to Azure Data Lake using Azure Synapse Analytics Spark Pools. Ingested data from public RESTful API</a:t>
            </a:r>
          </a:p>
          <a:p>
            <a:pPr lvl="0"/>
            <a:r>
              <a:rPr/>
              <a:t>Architecture and Development of Enterprise Migration to Databricks (with Azure DevOps)</a:t>
            </a:r>
          </a:p>
          <a:p>
            <a:pPr lvl="0"/>
            <a:r>
              <a:rPr/>
              <a:t>Databricks: Geo-optimized Sales Team deployment, retail sales forecast, demand elasticity) using widely-varying data patterns of retailer-sourced data (Walmart/Sam’s Club, Target, Costco, etc.).</a:t>
            </a:r>
          </a:p>
          <a:p>
            <a:pPr lvl="0"/>
            <a:r>
              <a:rPr/>
              <a:t>Led 8-member offshore team in creating a library of ETL jobs written for Databricks (SparkR)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Learning Engineer (Senior Data Scientist), Telecommunications/Manufacturing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Built Machine Learning Pipeline to monitor and predict the performance of nitrous oxide pollutant remove with Linear/Logistic Regression models implemented in scikit.learn/SparkML. Azure Autonomous AI (Project Bonsai).</a:t>
            </a:r>
          </a:p>
          <a:p>
            <a:pPr lvl="0"/>
            <a:r>
              <a:rPr/>
              <a:t>Machine Learning Orchestration and Deep Reinforcement Learning Implementation of IoT and PCMD data (MLFlow and SageMaker)</a:t>
            </a:r>
          </a:p>
          <a:p>
            <a:pPr lvl="0"/>
            <a:r>
              <a:rPr/>
              <a:t>Built and deployed Machine Learning and Reinforcement Learning solutions using various supervised/unsupervised ML algorithms such as Linear/Logistic Regression, Support Vector Machines, (Deep) Neural Networks, Random Forest, and key parameters that affect their performance.</a:t>
            </a:r>
          </a:p>
          <a:p>
            <a:pPr lvl="0"/>
            <a:r>
              <a:rPr/>
              <a:t>Built use cases/solutions around AI/ML cognitive services, based on Cloud infrastructure and services across both AWS and Azure cloud platforms and On-premise environments like Cloudera.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Electrical Design Engineer: Collaborated with multi-disciplinary engineering staff in the design and integration of electromechanical systems and printed circuit boards. IoT hardware: Xilinx SoC FPGA</a:t>
            </a:r>
          </a:p>
          <a:p>
            <a:pPr lvl="0"/>
            <a:r>
              <a:rPr/>
              <a:t>Financial Engineering (Volatility Trader): Managed a $20 billion Futures Option and Swaption book.</a:t>
            </a:r>
          </a:p>
          <a:p>
            <a:pPr lvl="0"/>
            <a:r>
              <a:rPr/>
              <a:t>Industrial Engineer (Aerospace Manufacturing): Six-sigma Green belt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2023-05-09T12:40:54Z</dcterms:created>
  <dcterms:modified xsi:type="dcterms:W3CDTF">2023-05-09T12:40:54Z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