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2" r:id="rId9"/>
    <p:sldId id="263" r:id="rId10"/>
    <p:sldId id="264" r:id="rId11"/>
    <p:sldId id="272" r:id="rId12"/>
    <p:sldId id="265" r:id="rId13"/>
    <p:sldId id="266" r:id="rId14"/>
    <p:sldId id="267" r:id="rId15"/>
    <p:sldId id="268" r:id="rId16"/>
    <p:sldId id="270" r:id="rId17"/>
    <p:sldId id="273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FBC67-56D8-4277-8913-9BF78ADEDF7E}" type="datetimeFigureOut">
              <a:rPr lang="fr-FR" smtClean="0"/>
              <a:t>10/06/2019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E044-BF6B-4FA6-A377-7C2102EF48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3816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FBC67-56D8-4277-8913-9BF78ADEDF7E}" type="datetimeFigureOut">
              <a:rPr lang="fr-FR" smtClean="0"/>
              <a:t>10/06/2019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E044-BF6B-4FA6-A377-7C2102EF48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6125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FBC67-56D8-4277-8913-9BF78ADEDF7E}" type="datetimeFigureOut">
              <a:rPr lang="fr-FR" smtClean="0"/>
              <a:t>10/06/2019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E044-BF6B-4FA6-A377-7C2102EF48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3799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FBC67-56D8-4277-8913-9BF78ADEDF7E}" type="datetimeFigureOut">
              <a:rPr lang="fr-FR" smtClean="0"/>
              <a:t>10/06/2019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E044-BF6B-4FA6-A377-7C2102EF48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1125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FBC67-56D8-4277-8913-9BF78ADEDF7E}" type="datetimeFigureOut">
              <a:rPr lang="fr-FR" smtClean="0"/>
              <a:t>10/06/2019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E044-BF6B-4FA6-A377-7C2102EF48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1561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FBC67-56D8-4277-8913-9BF78ADEDF7E}" type="datetimeFigureOut">
              <a:rPr lang="fr-FR" smtClean="0"/>
              <a:t>10/06/2019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E044-BF6B-4FA6-A377-7C2102EF48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587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FBC67-56D8-4277-8913-9BF78ADEDF7E}" type="datetimeFigureOut">
              <a:rPr lang="fr-FR" smtClean="0"/>
              <a:t>10/06/2019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E044-BF6B-4FA6-A377-7C2102EF48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24836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FBC67-56D8-4277-8913-9BF78ADEDF7E}" type="datetimeFigureOut">
              <a:rPr lang="fr-FR" smtClean="0"/>
              <a:t>10/06/2019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E044-BF6B-4FA6-A377-7C2102EF48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784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FBC67-56D8-4277-8913-9BF78ADEDF7E}" type="datetimeFigureOut">
              <a:rPr lang="fr-FR" smtClean="0"/>
              <a:t>10/06/2019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E044-BF6B-4FA6-A377-7C2102EF48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8150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FBC67-56D8-4277-8913-9BF78ADEDF7E}" type="datetimeFigureOut">
              <a:rPr lang="fr-FR" smtClean="0"/>
              <a:t>10/06/2019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02EE044-BF6B-4FA6-A377-7C2102EF48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336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FBC67-56D8-4277-8913-9BF78ADEDF7E}" type="datetimeFigureOut">
              <a:rPr lang="fr-FR" smtClean="0"/>
              <a:t>10/06/2019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E044-BF6B-4FA6-A377-7C2102EF48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268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FBC67-56D8-4277-8913-9BF78ADEDF7E}" type="datetimeFigureOut">
              <a:rPr lang="fr-FR" smtClean="0"/>
              <a:t>10/06/2019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E044-BF6B-4FA6-A377-7C2102EF48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8854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FBC67-56D8-4277-8913-9BF78ADEDF7E}" type="datetimeFigureOut">
              <a:rPr lang="fr-FR" smtClean="0"/>
              <a:t>10/06/2019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E044-BF6B-4FA6-A377-7C2102EF48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2947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FBC67-56D8-4277-8913-9BF78ADEDF7E}" type="datetimeFigureOut">
              <a:rPr lang="fr-FR" smtClean="0"/>
              <a:t>10/06/2019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E044-BF6B-4FA6-A377-7C2102EF48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3524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FBC67-56D8-4277-8913-9BF78ADEDF7E}" type="datetimeFigureOut">
              <a:rPr lang="fr-FR" smtClean="0"/>
              <a:t>10/06/2019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E044-BF6B-4FA6-A377-7C2102EF48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6597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FBC67-56D8-4277-8913-9BF78ADEDF7E}" type="datetimeFigureOut">
              <a:rPr lang="fr-FR" smtClean="0"/>
              <a:t>10/06/2019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E044-BF6B-4FA6-A377-7C2102EF48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774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FBC67-56D8-4277-8913-9BF78ADEDF7E}" type="datetimeFigureOut">
              <a:rPr lang="fr-FR" smtClean="0"/>
              <a:t>10/06/2019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E044-BF6B-4FA6-A377-7C2102EF48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61FBC67-56D8-4277-8913-9BF78ADEDF7E}" type="datetimeFigureOut">
              <a:rPr lang="fr-FR" smtClean="0"/>
              <a:t>10/06/2019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02EE044-BF6B-4FA6-A377-7C2102EF48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0210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8CA14C-9F82-47C8-B9E3-CAC9530953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MEDICALTRACK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37ED007-1D6B-43DF-9346-937E148ED7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HIRSCH Claude</a:t>
            </a:r>
          </a:p>
        </p:txBody>
      </p:sp>
      <p:pic>
        <p:nvPicPr>
          <p:cNvPr id="4" name="Image 3" descr="logo retouché.png">
            <a:extLst>
              <a:ext uri="{FF2B5EF4-FFF2-40B4-BE49-F238E27FC236}">
                <a16:creationId xmlns:a16="http://schemas.microsoft.com/office/drawing/2014/main" id="{15D6549D-9101-4B33-8FEC-FB2A49803C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rgbClr val="00B0F0">
                <a:tint val="45000"/>
                <a:satMod val="400000"/>
              </a:srgbClr>
            </a:duotone>
          </a:blip>
          <a:srcRect l="-19135" t="-31562" r="11017" b="60164"/>
          <a:stretch/>
        </p:blipFill>
        <p:spPr>
          <a:xfrm>
            <a:off x="8175812" y="4970032"/>
            <a:ext cx="6724280" cy="1887967"/>
          </a:xfrm>
          <a:prstGeom prst="rect">
            <a:avLst/>
          </a:prstGeom>
        </p:spPr>
      </p:pic>
      <p:pic>
        <p:nvPicPr>
          <p:cNvPr id="5" name="Picture 2" descr="RÃ©sultat de recherche d'images pour &quot;la briquerie&quot;">
            <a:extLst>
              <a:ext uri="{FF2B5EF4-FFF2-40B4-BE49-F238E27FC236}">
                <a16:creationId xmlns:a16="http://schemas.microsoft.com/office/drawing/2014/main" id="{68009E1A-0B3F-40C4-8DEB-DB4951A24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8607" y="0"/>
            <a:ext cx="2413393" cy="160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876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E5E5AD-A854-4A28-B7F5-6F6AAA227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dirty="0"/>
              <a:t>Présentation de la solution proposée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A3C119-20E2-43B2-8D53-6E87BE156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application pour </a:t>
            </a:r>
            <a:r>
              <a:rPr lang="fr-FR" dirty="0" err="1"/>
              <a:t>MedicalAdmin</a:t>
            </a:r>
            <a:r>
              <a:rPr lang="fr-FR" dirty="0"/>
              <a:t> et </a:t>
            </a:r>
            <a:r>
              <a:rPr lang="fr-FR" dirty="0" err="1"/>
              <a:t>MedicalPlanning</a:t>
            </a:r>
            <a:endParaRPr lang="fr-FR" dirty="0"/>
          </a:p>
          <a:p>
            <a:r>
              <a:rPr lang="fr-FR" dirty="0"/>
              <a:t>Une base de données MySQL </a:t>
            </a:r>
            <a:r>
              <a:rPr lang="fr-FR" dirty="0" err="1"/>
              <a:t>Medicaltrack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9A08C38-0947-4D18-8B73-73BD582DE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à coins arrondis 5">
            <a:extLst>
              <a:ext uri="{FF2B5EF4-FFF2-40B4-BE49-F238E27FC236}">
                <a16:creationId xmlns:a16="http://schemas.microsoft.com/office/drawing/2014/main" id="{A547A49A-A53F-4C18-AF9B-D153CA048466}"/>
              </a:ext>
            </a:extLst>
          </p:cNvPr>
          <p:cNvSpPr/>
          <p:nvPr/>
        </p:nvSpPr>
        <p:spPr>
          <a:xfrm>
            <a:off x="39221" y="50715"/>
            <a:ext cx="2937244" cy="378416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521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9791A8-1176-46A3-B1C6-3D5B49F8B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Traçabilité et accessibilité de la solution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D6C910-9422-4CAD-B6F0-599288444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Mise en commun de la solution</a:t>
            </a:r>
          </a:p>
          <a:p>
            <a:r>
              <a:rPr lang="fr-FR" dirty="0"/>
              <a:t>Accessibilité (extension VS)</a:t>
            </a:r>
          </a:p>
          <a:p>
            <a:r>
              <a:rPr lang="fr-FR" dirty="0"/>
              <a:t>Possibilité de créer des « Issues »</a:t>
            </a: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33B6010-75E4-45C0-BDA9-AD8E0F0EA10F}"/>
              </a:ext>
            </a:extLst>
          </p:cNvPr>
          <p:cNvSpPr txBox="1"/>
          <p:nvPr/>
        </p:nvSpPr>
        <p:spPr>
          <a:xfrm>
            <a:off x="1484310" y="224135"/>
            <a:ext cx="4800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Présentation de la solution proposée 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AF86476-18F2-46CB-9483-4679F691F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885" y="0"/>
            <a:ext cx="14382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96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56C2C0-AF1F-44ED-BA48-9DDC99FE1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</a:t>
            </a:r>
            <a:r>
              <a:rPr lang="fr-FR" dirty="0" err="1"/>
              <a:t>MedicalAdmin</a:t>
            </a:r>
            <a:r>
              <a:rPr lang="fr-FR" dirty="0"/>
              <a:t> + </a:t>
            </a:r>
            <a:r>
              <a:rPr lang="fr-FR" dirty="0" err="1"/>
              <a:t>MedicalPlanning</a:t>
            </a:r>
            <a:br>
              <a:rPr lang="fr-FR" dirty="0"/>
            </a:br>
            <a:r>
              <a:rPr lang="fr-FR" dirty="0"/>
              <a:t>Premier lancement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38331CD-0A12-4555-BA02-B33816CC97EF}"/>
              </a:ext>
            </a:extLst>
          </p:cNvPr>
          <p:cNvSpPr txBox="1"/>
          <p:nvPr/>
        </p:nvSpPr>
        <p:spPr>
          <a:xfrm>
            <a:off x="1484310" y="224135"/>
            <a:ext cx="4800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Présentation de la solution proposée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174BFD2-D82B-4692-9F88-D5E933BE3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402" y="2177895"/>
            <a:ext cx="8214393" cy="468010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F7290D5-7941-4116-B0F5-D61529502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062" y="2155610"/>
            <a:ext cx="9453322" cy="354976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FEC88A9-9A56-4B74-A3AA-79E3A9BC9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4402" y="2460684"/>
            <a:ext cx="6736172" cy="25652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218C11F-F1B6-49C1-9672-23D0169360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9304" y="0"/>
            <a:ext cx="8971988" cy="244997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006ADF0-9124-4FDA-98F5-6182A01C22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106" y="2449978"/>
            <a:ext cx="4960169" cy="431319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74EC5F9-54BD-45E9-B3E4-A82D7B407B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9984" y="2274023"/>
            <a:ext cx="6406798" cy="303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8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F70F7D-B24B-4115-84CD-735D16701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Espace de connexion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08403A5-C4AA-47B1-B0FA-A25227C84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299" y="2103150"/>
            <a:ext cx="8592736" cy="453071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9D14110-D158-44A8-9FE2-3F3760478136}"/>
              </a:ext>
            </a:extLst>
          </p:cNvPr>
          <p:cNvSpPr txBox="1"/>
          <p:nvPr/>
        </p:nvSpPr>
        <p:spPr>
          <a:xfrm>
            <a:off x="1484310" y="224135"/>
            <a:ext cx="4800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Présentation de la solution proposée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28C1D3B-05CD-42AB-B949-3AF9C41A9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421" y="685800"/>
            <a:ext cx="8836994" cy="605928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60EDB16-B0A8-451B-B4B9-3CBF2D372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8286" y="1991931"/>
            <a:ext cx="5767189" cy="275468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D2648FA-96B0-41D0-819D-6C39C1B062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7299" y="698222"/>
            <a:ext cx="7931233" cy="604686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DD3FA35-1E6D-482E-B67D-DF036B76F4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174" y="571500"/>
            <a:ext cx="1190625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16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4862F8E-ADA3-41E5-A2D9-AF440A44CECF}"/>
              </a:ext>
            </a:extLst>
          </p:cNvPr>
          <p:cNvSpPr txBox="1"/>
          <p:nvPr/>
        </p:nvSpPr>
        <p:spPr>
          <a:xfrm>
            <a:off x="1484310" y="224135"/>
            <a:ext cx="4800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Présentation de la solution proposée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056DC5E-D388-4971-B60E-ACED7AC87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169" y="685800"/>
            <a:ext cx="6343850" cy="624153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742847C-B785-4F36-82D0-0FD4E4112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00035"/>
            <a:ext cx="12192000" cy="573383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B9B5876-7F89-4CAE-99F4-945EC6D81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9851" y="900035"/>
            <a:ext cx="9270891" cy="566439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F22D4A8-BE3A-4F6A-9DC4-5DAD290C1D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4286" y="604317"/>
            <a:ext cx="6799870" cy="634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382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73D483-AF68-420A-A34D-921D0FF58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Dans le cas de l’administration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C381F23-CC0C-4E4F-815D-7D3B87F92E0A}"/>
              </a:ext>
            </a:extLst>
          </p:cNvPr>
          <p:cNvSpPr txBox="1"/>
          <p:nvPr/>
        </p:nvSpPr>
        <p:spPr>
          <a:xfrm>
            <a:off x="1484310" y="224135"/>
            <a:ext cx="4800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Présentation de la solution proposée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26013D5-B83A-4C54-8BF2-334F7AE4D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2164882"/>
            <a:ext cx="11811000" cy="344664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FE0DE90-65E5-4C75-BDDC-C1CCF40A8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938" y="1787830"/>
            <a:ext cx="5641457" cy="507017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2685F73-9350-40CE-8B1E-89951C91EF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877" y="1147465"/>
            <a:ext cx="11839575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32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065EFD-6790-467C-AF01-0312727E4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Dans le cas de l’infirmier(ère) en chef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5AD5C15-7CD8-4B3F-AA85-FF37F8FD8D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8536" y="1928984"/>
            <a:ext cx="8326775" cy="4813513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9894C28-472F-417F-89E2-52DB1F495609}"/>
              </a:ext>
            </a:extLst>
          </p:cNvPr>
          <p:cNvSpPr txBox="1"/>
          <p:nvPr/>
        </p:nvSpPr>
        <p:spPr>
          <a:xfrm>
            <a:off x="1484310" y="224135"/>
            <a:ext cx="4800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Présentation de la solution proposée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C426DC5-953E-4B4E-9F1F-20276EBA3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285" y="2058485"/>
            <a:ext cx="9129276" cy="397655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3B48615-2E94-4DB2-BF40-3465CC3AD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7285" y="2058485"/>
            <a:ext cx="9129275" cy="387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4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12AFD5-0BBE-44DA-A781-C2AA80DD1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 niveau de la base de données ?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838BCF5-473F-4EA8-B35F-2A0142D63848}"/>
              </a:ext>
            </a:extLst>
          </p:cNvPr>
          <p:cNvSpPr txBox="1"/>
          <p:nvPr/>
        </p:nvSpPr>
        <p:spPr>
          <a:xfrm>
            <a:off x="1484310" y="224135"/>
            <a:ext cx="4800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Présentation de la solution proposée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911A3EC-C1B9-4F54-B812-EC91B7A30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73" y="2765744"/>
            <a:ext cx="3392203" cy="340645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89BB554-4FA6-414B-9F7F-83884B377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89" y="2889638"/>
            <a:ext cx="12166111" cy="258598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888C629-4A07-4F52-99FE-B064D0F80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03554"/>
            <a:ext cx="12192000" cy="417327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5DD5714-63AC-45A3-98B1-FA4E478468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25" y="2325780"/>
            <a:ext cx="11610975" cy="24003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07585FC-B47D-40AE-AE6D-63789C3C69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822" y="2203554"/>
            <a:ext cx="108680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30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0B11A1-1060-4B2A-BBE0-1A5B462EE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Amélioration possible et suite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EFCFB0-568F-41BC-9585-6380E7AE0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Amélioration du planning (couleur, plusieurs patients)</a:t>
            </a:r>
          </a:p>
          <a:p>
            <a:r>
              <a:rPr lang="fr-FR" dirty="0"/>
              <a:t>Liaison entre la table </a:t>
            </a:r>
            <a:r>
              <a:rPr lang="fr-FR" dirty="0" err="1"/>
              <a:t>grand_ecran</a:t>
            </a:r>
            <a:r>
              <a:rPr lang="fr-FR" dirty="0"/>
              <a:t> et les autres salles</a:t>
            </a:r>
          </a:p>
          <a:p>
            <a:r>
              <a:rPr lang="fr-FR" dirty="0"/>
              <a:t>Visuel</a:t>
            </a:r>
          </a:p>
        </p:txBody>
      </p:sp>
    </p:spTree>
    <p:extLst>
      <p:ext uri="{BB962C8B-B14F-4D97-AF65-F5344CB8AC3E}">
        <p14:creationId xmlns:p14="http://schemas.microsoft.com/office/powerpoint/2010/main" val="967149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E3B1B4-A136-426E-AB4F-251B7D99A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8D203B-1692-4450-9FD3-120DE8821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 du projet (</a:t>
            </a:r>
            <a:r>
              <a:rPr lang="fr-FR" dirty="0" err="1"/>
              <a:t>blabla</a:t>
            </a:r>
            <a:r>
              <a:rPr lang="fr-FR" dirty="0"/>
              <a:t> sur le projet)</a:t>
            </a:r>
          </a:p>
          <a:p>
            <a:r>
              <a:rPr lang="fr-FR" dirty="0"/>
              <a:t>Présentation des taches (générales et personnels)</a:t>
            </a:r>
          </a:p>
          <a:p>
            <a:r>
              <a:rPr lang="fr-FR" dirty="0"/>
              <a:t>Présentation de la solution proposée </a:t>
            </a:r>
          </a:p>
          <a:p>
            <a:r>
              <a:rPr lang="fr-FR" dirty="0"/>
              <a:t>Amélioration possible et suite du projet</a:t>
            </a:r>
          </a:p>
        </p:txBody>
      </p:sp>
    </p:spTree>
    <p:extLst>
      <p:ext uri="{BB962C8B-B14F-4D97-AF65-F5344CB8AC3E}">
        <p14:creationId xmlns:p14="http://schemas.microsoft.com/office/powerpoint/2010/main" val="4060349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0A90AF-6234-4C64-A951-8BD1A8C23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générale du système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333CE3-97FF-4EF5-B995-A36D98989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Informatisé les dossiers des patients</a:t>
            </a:r>
          </a:p>
          <a:p>
            <a:r>
              <a:rPr lang="fr-FR" dirty="0"/>
              <a:t>Savoir en temps réel où se trouve le patient</a:t>
            </a:r>
          </a:p>
          <a:p>
            <a:r>
              <a:rPr lang="fr-FR" dirty="0"/>
              <a:t>Savoir l’état d’avancement de l’intervention </a:t>
            </a:r>
          </a:p>
          <a:p>
            <a:r>
              <a:rPr lang="fr-FR" dirty="0"/>
              <a:t>Gérer au mieux l’utilisation du matériel et du personnel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6FB60A3-1279-4670-9232-0A1C353328A2}"/>
              </a:ext>
            </a:extLst>
          </p:cNvPr>
          <p:cNvSpPr txBox="1"/>
          <p:nvPr/>
        </p:nvSpPr>
        <p:spPr>
          <a:xfrm>
            <a:off x="1484310" y="224135"/>
            <a:ext cx="3009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Présentation du projet</a:t>
            </a:r>
          </a:p>
        </p:txBody>
      </p:sp>
    </p:spTree>
    <p:extLst>
      <p:ext uri="{BB962C8B-B14F-4D97-AF65-F5344CB8AC3E}">
        <p14:creationId xmlns:p14="http://schemas.microsoft.com/office/powerpoint/2010/main" val="544838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9C22CE-EBC3-46A4-922A-49B558DA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acteurs du système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AF4216-4D0B-4A63-94CC-F3C07072F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Patient</a:t>
            </a:r>
          </a:p>
          <a:p>
            <a:r>
              <a:rPr lang="fr-FR" dirty="0"/>
              <a:t>Personnel administratif</a:t>
            </a:r>
          </a:p>
          <a:p>
            <a:r>
              <a:rPr lang="fr-FR" dirty="0"/>
              <a:t>Infirmier(</a:t>
            </a:r>
            <a:r>
              <a:rPr lang="fr-FR" dirty="0" err="1"/>
              <a:t>ière</a:t>
            </a:r>
            <a:r>
              <a:rPr lang="fr-FR" dirty="0"/>
              <a:t>) en chef</a:t>
            </a:r>
          </a:p>
          <a:p>
            <a:r>
              <a:rPr lang="fr-FR" dirty="0"/>
              <a:t>Personnel hospitalier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FE0541C-C89D-4C00-91DB-6752E033EAAB}"/>
              </a:ext>
            </a:extLst>
          </p:cNvPr>
          <p:cNvSpPr txBox="1"/>
          <p:nvPr/>
        </p:nvSpPr>
        <p:spPr>
          <a:xfrm>
            <a:off x="1484310" y="224135"/>
            <a:ext cx="3009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Présentation du projet</a:t>
            </a:r>
          </a:p>
        </p:txBody>
      </p:sp>
    </p:spTree>
    <p:extLst>
      <p:ext uri="{BB962C8B-B14F-4D97-AF65-F5344CB8AC3E}">
        <p14:creationId xmlns:p14="http://schemas.microsoft.com/office/powerpoint/2010/main" val="53761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25">
            <a:extLst>
              <a:ext uri="{FF2B5EF4-FFF2-40B4-BE49-F238E27FC236}">
                <a16:creationId xmlns:a16="http://schemas.microsoft.com/office/drawing/2014/main" id="{8940C09B-8EDF-453A-8787-8749B7260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469" y="398941"/>
            <a:ext cx="9103002" cy="5890887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FCC76188-2612-4B2C-8374-74FF17D77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248" y="2992627"/>
            <a:ext cx="2506314" cy="2062457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77C5D26A-70D4-4F18-A8CE-AD425C4ED7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984" y="4236911"/>
            <a:ext cx="2571015" cy="1868402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7F5BA17F-1F24-4B44-B409-5A08B1F5AC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54950">
            <a:off x="3012229" y="3448700"/>
            <a:ext cx="653326" cy="410387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2E02E166-3D37-45E6-8120-04BDD605E1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228" y="2992627"/>
            <a:ext cx="4333571" cy="3301971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96E02DAE-2E5B-4427-98F4-F56A605C67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824" y="419348"/>
            <a:ext cx="2745055" cy="2349406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4B8CF1C6-1981-4770-BC55-9040B46FF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248" y="2605335"/>
            <a:ext cx="834297" cy="342468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DD331C41-310E-44E2-8774-62C312E8CB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5179" y="419348"/>
            <a:ext cx="899354" cy="2349406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1E71E8EB-D4E8-40A7-B950-35C24482A0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562" y="2992627"/>
            <a:ext cx="1904405" cy="3280585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660885BE-AB04-41A0-9C1C-2F4A183FF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879" y="412896"/>
            <a:ext cx="5029299" cy="235585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6A78F808-2131-42A4-A22E-F6AD54919790}"/>
              </a:ext>
            </a:extLst>
          </p:cNvPr>
          <p:cNvSpPr/>
          <p:nvPr/>
        </p:nvSpPr>
        <p:spPr>
          <a:xfrm>
            <a:off x="1789792" y="418863"/>
            <a:ext cx="3655225" cy="56864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71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>
            <a:extLst>
              <a:ext uri="{FF2B5EF4-FFF2-40B4-BE49-F238E27FC236}">
                <a16:creationId xmlns:a16="http://schemas.microsoft.com/office/drawing/2014/main" id="{841BABD6-D7C7-4C9C-A22A-250A6F72CC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28" b="6935"/>
          <a:stretch/>
        </p:blipFill>
        <p:spPr>
          <a:xfrm>
            <a:off x="654423" y="-69111"/>
            <a:ext cx="10730753" cy="685799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8EF1EAA-0C6E-4651-A1BA-5550AE344F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408" y="2657475"/>
            <a:ext cx="1904405" cy="367953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C8C6C1F7-58D5-4D14-9559-A7DF3AD8AD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03" y="3681045"/>
            <a:ext cx="3605223" cy="2916457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84F1D327-7535-4A09-B165-356346ED60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09578">
            <a:off x="7818064" y="-244108"/>
            <a:ext cx="1864190" cy="4558801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82DD1441-3F1E-4E8C-8993-7D7C0517DB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37482" y="-695214"/>
            <a:ext cx="2479638" cy="4652377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B48A4890-2EB4-4F71-A28B-FC26A68D5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67443">
            <a:off x="5780058" y="794715"/>
            <a:ext cx="1079586" cy="4435298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BE013ED-52FB-4E96-91A5-B6C54C0880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798" y="2910468"/>
            <a:ext cx="2479638" cy="1036263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4243595F-4A05-4E87-AC92-E70D4D536C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31358">
            <a:off x="6742121" y="3242826"/>
            <a:ext cx="2479638" cy="1036263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196A62D8-5A26-42CD-9424-7A260F87B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130" y="4968855"/>
            <a:ext cx="4755041" cy="1240559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5A91FB06-A841-445B-8E83-3CAD1834F2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8335">
            <a:off x="6333997" y="4256292"/>
            <a:ext cx="2770297" cy="1240559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40F21D21-56FF-4B20-85E5-4AEC89130D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310" y="4377562"/>
            <a:ext cx="1523525" cy="1326782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EE079F53-DA62-4A6C-B074-C93CE5A62F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333540" y="-278923"/>
            <a:ext cx="3446798" cy="465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58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03C163-60D8-4453-9C87-11576B522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des taches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B2607A-DFED-4156-8F40-796FA1EBD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4 étudiants</a:t>
            </a:r>
          </a:p>
          <a:p>
            <a:r>
              <a:rPr lang="fr-FR" dirty="0"/>
              <a:t>Mise en place de la base de données </a:t>
            </a:r>
          </a:p>
          <a:p>
            <a:r>
              <a:rPr lang="fr-FR" dirty="0"/>
              <a:t>Création des différentes applications </a:t>
            </a:r>
          </a:p>
          <a:p>
            <a:r>
              <a:rPr lang="fr-FR" dirty="0"/>
              <a:t>Mise en relation de ces dernières </a:t>
            </a:r>
          </a:p>
          <a:p>
            <a:endParaRPr lang="fr-FR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5A4BDF84-91BA-4DE9-A3DA-BE51DF2CDFBC}"/>
              </a:ext>
            </a:extLst>
          </p:cNvPr>
          <p:cNvCxnSpPr>
            <a:cxnSpLocks/>
          </p:cNvCxnSpPr>
          <p:nvPr/>
        </p:nvCxnSpPr>
        <p:spPr>
          <a:xfrm>
            <a:off x="1777806" y="3250895"/>
            <a:ext cx="29959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559A53DF-2771-4E4C-BAF7-661D5F603D3A}"/>
              </a:ext>
            </a:extLst>
          </p:cNvPr>
          <p:cNvSpPr txBox="1"/>
          <p:nvPr/>
        </p:nvSpPr>
        <p:spPr>
          <a:xfrm>
            <a:off x="1788543" y="276726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4613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5A73B7-64ED-4343-BBE7-F4D5DF4EE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Ce que je devais faire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FA2E2E-451E-4801-B1EC-EB56FF74B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Application </a:t>
            </a:r>
            <a:r>
              <a:rPr lang="fr-FR" dirty="0" err="1"/>
              <a:t>MedicalAdmin</a:t>
            </a:r>
            <a:r>
              <a:rPr lang="fr-FR" dirty="0"/>
              <a:t> et </a:t>
            </a:r>
            <a:r>
              <a:rPr lang="fr-FR" dirty="0" err="1"/>
              <a:t>MedicalPlanning</a:t>
            </a:r>
            <a:endParaRPr lang="fr-FR" dirty="0"/>
          </a:p>
          <a:p>
            <a:r>
              <a:rPr lang="fr-FR" dirty="0"/>
              <a:t>Mise en place et gestion de la base de données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6275A8A-98BE-4E48-B7F8-E430CF202775}"/>
              </a:ext>
            </a:extLst>
          </p:cNvPr>
          <p:cNvSpPr txBox="1"/>
          <p:nvPr/>
        </p:nvSpPr>
        <p:spPr>
          <a:xfrm>
            <a:off x="1484310" y="224135"/>
            <a:ext cx="3491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Présentation des taches</a:t>
            </a:r>
          </a:p>
        </p:txBody>
      </p:sp>
    </p:spTree>
    <p:extLst>
      <p:ext uri="{BB962C8B-B14F-4D97-AF65-F5344CB8AC3E}">
        <p14:creationId xmlns:p14="http://schemas.microsoft.com/office/powerpoint/2010/main" val="36413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9B3AF3AB-8CCD-4A87-A10C-DDC4CFD704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968"/>
          <a:stretch/>
        </p:blipFill>
        <p:spPr>
          <a:xfrm>
            <a:off x="3223047" y="0"/>
            <a:ext cx="8452398" cy="685216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12ED02C-B67F-49CD-ABF0-1FE8890783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1" r="63968" b="43286"/>
          <a:stretch/>
        </p:blipFill>
        <p:spPr>
          <a:xfrm>
            <a:off x="0" y="4449"/>
            <a:ext cx="6598024" cy="689584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89DCFF4-F90C-4794-89AF-D0FC0D0C3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6345" y="-48132"/>
            <a:ext cx="8393241" cy="702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3230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649</TotalTime>
  <Words>262</Words>
  <Application>Microsoft Office PowerPoint</Application>
  <PresentationFormat>Grand écran</PresentationFormat>
  <Paragraphs>52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1" baseType="lpstr">
      <vt:lpstr>Arial</vt:lpstr>
      <vt:lpstr>Corbel</vt:lpstr>
      <vt:lpstr>Parallaxe</vt:lpstr>
      <vt:lpstr>MEDICALTRACK</vt:lpstr>
      <vt:lpstr>Sommaire</vt:lpstr>
      <vt:lpstr>Présentation générale du système</vt:lpstr>
      <vt:lpstr>Les acteurs du système</vt:lpstr>
      <vt:lpstr>Présentation PowerPoint</vt:lpstr>
      <vt:lpstr>Présentation PowerPoint</vt:lpstr>
      <vt:lpstr>Présentation des taches</vt:lpstr>
      <vt:lpstr>Ce que je devais faire</vt:lpstr>
      <vt:lpstr>Présentation PowerPoint</vt:lpstr>
      <vt:lpstr>Présentation de la solution proposée </vt:lpstr>
      <vt:lpstr>Traçabilité et accessibilité de la solution</vt:lpstr>
      <vt:lpstr>Application MedicalAdmin + MedicalPlanning Premier lancement</vt:lpstr>
      <vt:lpstr>Espace de connexion</vt:lpstr>
      <vt:lpstr>Présentation PowerPoint</vt:lpstr>
      <vt:lpstr>Dans le cas de l’administration</vt:lpstr>
      <vt:lpstr>Dans le cas de l’infirmier(ère) en chef</vt:lpstr>
      <vt:lpstr>Au niveau de la base de données ?</vt:lpstr>
      <vt:lpstr>Amélioration possible et suite du projet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claude hirsch</dc:creator>
  <cp:lastModifiedBy>claude hirsch</cp:lastModifiedBy>
  <cp:revision>21</cp:revision>
  <dcterms:created xsi:type="dcterms:W3CDTF">2019-06-10T10:38:37Z</dcterms:created>
  <dcterms:modified xsi:type="dcterms:W3CDTF">2019-06-10T21:28:13Z</dcterms:modified>
</cp:coreProperties>
</file>