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6" r:id="rId9"/>
    <p:sldId id="262" r:id="rId10"/>
    <p:sldId id="263" r:id="rId11"/>
    <p:sldId id="264" r:id="rId12"/>
    <p:sldId id="268" r:id="rId13"/>
    <p:sldId id="267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2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6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6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7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9BA0-E603-44DD-A4B6-A15CA0A33308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2C68-5EEC-48D8-A745-F491D7386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47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3D5E6-9FBF-4264-8358-A02A584DD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5714C-8AAD-49D8-809E-780082568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HIRSCH CLAUDE</a:t>
            </a:r>
          </a:p>
          <a:p>
            <a:r>
              <a:rPr lang="fr-FR" dirty="0"/>
              <a:t>Du 26/06/2018 au 06/07/2018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BAC76D-F782-42B9-A2D5-A5A0AF37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6" y="5975459"/>
            <a:ext cx="2895600" cy="6953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EB08F5-D57D-4024-BC33-3348FE3ADC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58" y="5690587"/>
            <a:ext cx="3902506" cy="1058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93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B0E9E-3C82-439A-AD34-D6967374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F90E8-3DA7-45E3-9F62-2764EEE5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principal du site</a:t>
            </a:r>
          </a:p>
          <a:p>
            <a:r>
              <a:rPr lang="fr-FR" dirty="0"/>
              <a:t>Informations actives</a:t>
            </a:r>
          </a:p>
          <a:p>
            <a:r>
              <a:rPr lang="fr-FR" dirty="0"/>
              <a:t>Affichages des avis approuvé</a:t>
            </a:r>
          </a:p>
          <a:p>
            <a:r>
              <a:rPr lang="fr-FR" dirty="0" err="1"/>
              <a:t>Scrapping</a:t>
            </a:r>
            <a:r>
              <a:rPr lang="fr-FR" dirty="0"/>
              <a:t> d’info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377BC8-44BC-4D7E-BC78-58D290E940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22" y="1135781"/>
            <a:ext cx="3575335" cy="4440607"/>
          </a:xfrm>
          <a:prstGeom prst="rect">
            <a:avLst/>
          </a:prstGeom>
        </p:spPr>
      </p:pic>
      <p:pic>
        <p:nvPicPr>
          <p:cNvPr id="4098" name="Picture 2" descr="RÃ©sultat de recherche d'images pour &quot;facebook&quot;">
            <a:extLst>
              <a:ext uri="{FF2B5EF4-FFF2-40B4-BE49-F238E27FC236}">
                <a16:creationId xmlns:a16="http://schemas.microsoft.com/office/drawing/2014/main" id="{6C70D022-F0E4-4516-9BEB-025F9A49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40" y="221381"/>
            <a:ext cx="1603709" cy="16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9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B55D6-D6A4-486C-982A-1C4BA0D8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Avis et </a:t>
            </a:r>
            <a:r>
              <a:rPr lang="fr-FR" dirty="0" err="1"/>
              <a:t>post_Avis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485CA-4529-4981-B0EF-5F1431D0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Saisie d’un avis, attributions d’une note sur 5</a:t>
            </a:r>
          </a:p>
          <a:p>
            <a:r>
              <a:rPr lang="fr-FR" dirty="0"/>
              <a:t>Test des champs</a:t>
            </a:r>
          </a:p>
          <a:p>
            <a:r>
              <a:rPr lang="fr-FR" dirty="0"/>
              <a:t>En attente de validation</a:t>
            </a:r>
          </a:p>
          <a:p>
            <a:r>
              <a:rPr lang="fr-FR" dirty="0"/>
              <a:t>Système de vérification anti-robot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A4BBEC-A498-4884-B9CE-EEAC3B90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6" y="4326873"/>
            <a:ext cx="6281873" cy="25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6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30960-33FB-42AF-8521-A1039DC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idées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F914DD-4C11-4D20-AB3A-6BC591DE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fr-FR" dirty="0"/>
              <a:t>Création d’une boutique en ligne avec l’API de PAYPAL</a:t>
            </a:r>
          </a:p>
          <a:p>
            <a:r>
              <a:rPr lang="fr-FR" dirty="0"/>
              <a:t>Création d’un e-showroom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B0D603B-1747-47AB-ADA2-57CAE4089D52}"/>
              </a:ext>
            </a:extLst>
          </p:cNvPr>
          <p:cNvCxnSpPr>
            <a:cxnSpLocks/>
          </p:cNvCxnSpPr>
          <p:nvPr/>
        </p:nvCxnSpPr>
        <p:spPr>
          <a:xfrm>
            <a:off x="5125162" y="1722922"/>
            <a:ext cx="4394223" cy="3003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B150940-CAAF-44AE-AF53-9D30705E3ADD}"/>
              </a:ext>
            </a:extLst>
          </p:cNvPr>
          <p:cNvCxnSpPr/>
          <p:nvPr/>
        </p:nvCxnSpPr>
        <p:spPr>
          <a:xfrm flipH="1">
            <a:off x="5000034" y="1722922"/>
            <a:ext cx="4687503" cy="3003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Ã©sultat de recherche d'images pour &quot;paypal&quot;">
            <a:extLst>
              <a:ext uri="{FF2B5EF4-FFF2-40B4-BE49-F238E27FC236}">
                <a16:creationId xmlns:a16="http://schemas.microsoft.com/office/drawing/2014/main" id="{0192BB40-52CB-49BF-812B-EE91F2A6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83" y="250710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9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F1EF-CF3A-47AF-BC78-BF80A2F1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fin du stage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29694-4570-4FCD-881F-83A4ABB5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site fonctionnel</a:t>
            </a:r>
          </a:p>
          <a:p>
            <a:r>
              <a:rPr lang="fr-FR" dirty="0"/>
              <a:t>Qui respecte le cahier des charges</a:t>
            </a:r>
          </a:p>
          <a:p>
            <a:r>
              <a:rPr lang="fr-FR" dirty="0"/>
              <a:t>Utilisable sur mobile</a:t>
            </a:r>
          </a:p>
          <a:p>
            <a:r>
              <a:rPr lang="fr-FR" dirty="0"/>
              <a:t>Pas héberger actuellement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E15271-F983-42E7-BDA4-AAD539C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71"/>
            <a:ext cx="12192000" cy="6210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AFC012-7F80-43D5-9331-7A8CFC31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30" y="-1503"/>
            <a:ext cx="893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F329F-A2B1-43B2-BDE1-F47DB0B2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après?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0DE018-A593-422A-8F9C-7245EE60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fr-FR" dirty="0"/>
              <a:t>Utilisations de Bootstrap</a:t>
            </a:r>
          </a:p>
          <a:p>
            <a:r>
              <a:rPr lang="fr-FR" dirty="0"/>
              <a:t>Approfondissement de l’API Facebook</a:t>
            </a:r>
          </a:p>
          <a:p>
            <a:r>
              <a:rPr lang="fr-FR" dirty="0"/>
              <a:t>Hébergement dans le futur?</a:t>
            </a:r>
          </a:p>
        </p:txBody>
      </p:sp>
      <p:pic>
        <p:nvPicPr>
          <p:cNvPr id="2050" name="Picture 2" descr="RÃ©sultat de recherche d'images pour &quot;bootstrap&quot;">
            <a:extLst>
              <a:ext uri="{FF2B5EF4-FFF2-40B4-BE49-F238E27FC236}">
                <a16:creationId xmlns:a16="http://schemas.microsoft.com/office/drawing/2014/main" id="{2410A8CE-FFB8-4E16-8BC2-6776DB45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38" y="2869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98FDD-C1E3-4A53-AC6E-7C3FE4B5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63808-56FE-4D99-81DE-BF5D3B6B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 en autonomie total </a:t>
            </a:r>
          </a:p>
          <a:p>
            <a:r>
              <a:rPr lang="fr-FR" dirty="0"/>
              <a:t>S’intégrer dans une entreprise</a:t>
            </a:r>
          </a:p>
          <a:p>
            <a:r>
              <a:rPr lang="fr-FR" dirty="0"/>
              <a:t>Communiquer avec les clients</a:t>
            </a:r>
          </a:p>
          <a:p>
            <a:r>
              <a:rPr lang="fr-FR" dirty="0"/>
              <a:t>Proposer une solution à leurs problèmes</a:t>
            </a:r>
          </a:p>
        </p:txBody>
      </p:sp>
    </p:spTree>
    <p:extLst>
      <p:ext uri="{BB962C8B-B14F-4D97-AF65-F5344CB8AC3E}">
        <p14:creationId xmlns:p14="http://schemas.microsoft.com/office/powerpoint/2010/main" val="319694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8CA3D-AFFF-4D90-A81C-71BFC12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Graph de Facebook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D4B77-E987-41B1-88A9-41CFCDF2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Effectuer des requêtes afin de récupérer le contenu de Facebook</a:t>
            </a:r>
          </a:p>
          <a:p>
            <a:r>
              <a:rPr lang="fr-FR" dirty="0"/>
              <a:t>Système d’authentification par </a:t>
            </a:r>
            <a:r>
              <a:rPr lang="fr-FR" dirty="0" err="1"/>
              <a:t>Token</a:t>
            </a:r>
            <a:r>
              <a:rPr lang="fr-FR" dirty="0"/>
              <a:t> (valide 10h/2j/1m)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FCAF7-7A26-4FFF-9AC6-F96CF0D6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26" y="0"/>
            <a:ext cx="921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F3899-1EE7-41FA-91CF-B5F152A8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2C0AA-DDAB-47FD-B042-F3E4A3BC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2" action="ppaction://hlinksldjump"/>
              </a:rPr>
              <a:t>L’entreprise qui m’a accueilli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3" action="ppaction://hlinksldjump"/>
              </a:rPr>
              <a:t>Activités confiées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4" action="ppaction://hlinksldjump"/>
              </a:rPr>
              <a:t>Exemples de problèmes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5" action="ppaction://hlinksldjump"/>
              </a:rPr>
              <a:t>Pourquoi un site web?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6" action="ppaction://hlinksldjump"/>
              </a:rPr>
              <a:t>Le site web: Réflexions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7" action="ppaction://hlinksldjump"/>
              </a:rPr>
              <a:t>SEO et Responsive web design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8" action="ppaction://hlinksldjump"/>
              </a:rPr>
              <a:t>Le contenu du site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9" action="ppaction://hlinksldjump"/>
              </a:rPr>
              <a:t>Index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10" action="ppaction://hlinksldjump"/>
              </a:rPr>
              <a:t>Avis et </a:t>
            </a:r>
            <a:r>
              <a:rPr lang="fr-FR" dirty="0" err="1">
                <a:hlinkClick r:id="rId10" action="ppaction://hlinksldjump"/>
              </a:rPr>
              <a:t>post_Avis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11" action="ppaction://hlinksldjump"/>
              </a:rPr>
              <a:t>Les différentes idées avancées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12" action="ppaction://hlinksldjump"/>
              </a:rPr>
              <a:t>La fin du stage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13" action="ppaction://hlinksldjump"/>
              </a:rPr>
              <a:t>Et après?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hlinkClick r:id="rId14" action="ppaction://hlinksldjump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69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9D1C3-E283-4187-BC6B-AEE11156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L’entreprise qui m’a accueilli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2A35D-0F03-4237-A506-E6A94699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3186"/>
            <a:ext cx="6281873" cy="5248622"/>
          </a:xfrm>
        </p:spPr>
        <p:txBody>
          <a:bodyPr/>
          <a:lstStyle/>
          <a:p>
            <a:r>
              <a:rPr lang="fr-FR" dirty="0"/>
              <a:t>Déclarer en 2016</a:t>
            </a:r>
          </a:p>
          <a:p>
            <a:r>
              <a:rPr lang="fr-FR" dirty="0"/>
              <a:t>Entreprise familiale</a:t>
            </a:r>
          </a:p>
          <a:p>
            <a:r>
              <a:rPr lang="fr-FR" dirty="0"/>
              <a:t>Vente/pose de carrelages</a:t>
            </a:r>
          </a:p>
          <a:p>
            <a:r>
              <a:rPr lang="fr-FR" dirty="0"/>
              <a:t>Construction de chape et de granit</a:t>
            </a:r>
          </a:p>
          <a:p>
            <a:r>
              <a:rPr lang="fr-FR" dirty="0"/>
              <a:t>Groupe de 3 entreprises :	</a:t>
            </a:r>
            <a:br>
              <a:rPr lang="fr-FR" dirty="0"/>
            </a:br>
            <a:r>
              <a:rPr lang="fr-FR" dirty="0"/>
              <a:t>- AP CARRELAGES</a:t>
            </a:r>
            <a:br>
              <a:rPr lang="fr-FR" dirty="0"/>
            </a:br>
            <a:r>
              <a:rPr lang="fr-FR" dirty="0"/>
              <a:t>- AG CHAUFFAGES</a:t>
            </a:r>
            <a:br>
              <a:rPr lang="fr-FR" dirty="0"/>
            </a:br>
            <a:r>
              <a:rPr lang="fr-FR" dirty="0"/>
              <a:t>- JM ELEC</a:t>
            </a:r>
          </a:p>
          <a:p>
            <a:r>
              <a:rPr lang="fr-FR" dirty="0"/>
              <a:t>43 Rue Général de Castelnau</a:t>
            </a:r>
          </a:p>
          <a:p>
            <a:r>
              <a:rPr lang="fr-FR" dirty="0"/>
              <a:t>57700 Hayange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F6CB7-D014-46AE-9712-09D3CBA862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" y="273877"/>
            <a:ext cx="3902506" cy="131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Lâimage contient peut-ÃªtreÂ : intÃ©rieur">
            <a:extLst>
              <a:ext uri="{FF2B5EF4-FFF2-40B4-BE49-F238E27FC236}">
                <a16:creationId xmlns:a16="http://schemas.microsoft.com/office/drawing/2014/main" id="{A9D09625-00FB-42F9-85F4-D675D39B7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015" y="1043987"/>
            <a:ext cx="3271853" cy="4642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35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311E8-0BD5-4E59-BE02-EB021EF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confiées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4EE23-E73E-4BD6-954E-2EC4E8B4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Intervention sur les problèmes rencontrer lors de ma présence</a:t>
            </a:r>
          </a:p>
          <a:p>
            <a:r>
              <a:rPr lang="fr-FR" dirty="0"/>
              <a:t>Confection d’un site web pour l’entreprise AP carrelages</a:t>
            </a:r>
          </a:p>
        </p:txBody>
      </p:sp>
    </p:spTree>
    <p:extLst>
      <p:ext uri="{BB962C8B-B14F-4D97-AF65-F5344CB8AC3E}">
        <p14:creationId xmlns:p14="http://schemas.microsoft.com/office/powerpoint/2010/main" val="848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293F2-DE34-4345-84B9-EBCEEDE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A9C60-41BE-495D-A292-7F042CD5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080" y="723287"/>
            <a:ext cx="6281873" cy="5248622"/>
          </a:xfrm>
        </p:spPr>
        <p:txBody>
          <a:bodyPr/>
          <a:lstStyle/>
          <a:p>
            <a:r>
              <a:rPr lang="fr-FR" dirty="0"/>
              <a:t>Mise en place d’un amplificateur </a:t>
            </a:r>
            <a:r>
              <a:rPr lang="fr-FR" dirty="0" err="1"/>
              <a:t>WiFi</a:t>
            </a:r>
            <a:endParaRPr lang="fr-FR" dirty="0"/>
          </a:p>
          <a:p>
            <a:r>
              <a:rPr lang="fr-FR" dirty="0"/>
              <a:t>Problème de communication avec imprimante </a:t>
            </a:r>
            <a:r>
              <a:rPr lang="fr-FR" dirty="0" err="1"/>
              <a:t>WiFi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1CB35A-450A-456B-A461-7DF46803B3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96" y="133165"/>
            <a:ext cx="2587166" cy="29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2AA0-34BD-42D5-B8BA-59B96BFA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3E805-DE96-450F-BF32-4082FC85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Publicité supplémentaire pour l’entreprise</a:t>
            </a:r>
          </a:p>
          <a:p>
            <a:r>
              <a:rPr lang="fr-FR" dirty="0"/>
              <a:t>Avoir une reconnaissance supplémentaire</a:t>
            </a:r>
          </a:p>
          <a:p>
            <a:r>
              <a:rPr lang="fr-FR" dirty="0"/>
              <a:t>La possibilité de faire de nouveau projet</a:t>
            </a:r>
          </a:p>
        </p:txBody>
      </p:sp>
    </p:spTree>
    <p:extLst>
      <p:ext uri="{BB962C8B-B14F-4D97-AF65-F5344CB8AC3E}">
        <p14:creationId xmlns:p14="http://schemas.microsoft.com/office/powerpoint/2010/main" val="261370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CADA5-C389-4703-9346-F589730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site web:</a:t>
            </a:r>
            <a:br>
              <a:rPr lang="fr-FR" dirty="0"/>
            </a:br>
            <a:r>
              <a:rPr lang="fr-FR" dirty="0"/>
              <a:t>Réflexions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75EEA-7266-4931-9605-3FED1ADC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fr-FR" dirty="0"/>
              <a:t>Le contenu, les informations présentes? </a:t>
            </a:r>
          </a:p>
          <a:p>
            <a:r>
              <a:rPr lang="fr-FR" dirty="0"/>
              <a:t>Comment rentre le site attractif ?</a:t>
            </a:r>
          </a:p>
          <a:p>
            <a:r>
              <a:rPr lang="fr-FR" dirty="0"/>
              <a:t>Avoir un contenu fraie et pas monotone</a:t>
            </a:r>
          </a:p>
          <a:p>
            <a:r>
              <a:rPr lang="fr-FR" dirty="0"/>
              <a:t>L’hébergement du site</a:t>
            </a:r>
          </a:p>
        </p:txBody>
      </p:sp>
      <p:pic>
        <p:nvPicPr>
          <p:cNvPr id="1026" name="Picture 2" descr="RÃ©sultat de recherche d'images pour &quot;reflexion&quot;">
            <a:extLst>
              <a:ext uri="{FF2B5EF4-FFF2-40B4-BE49-F238E27FC236}">
                <a16:creationId xmlns:a16="http://schemas.microsoft.com/office/drawing/2014/main" id="{4BE4DDF5-A42C-481D-B89F-8325AD7B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69" y="0"/>
            <a:ext cx="2861623" cy="201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2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ECDEC-58FE-423C-AE07-3BAAF995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SEO et Responsive web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0D56D-3581-45C3-9248-5E12DC9D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jamais figer grâce au </a:t>
            </a:r>
            <a:r>
              <a:rPr lang="fr-FR" dirty="0" err="1"/>
              <a:t>scrapping</a:t>
            </a:r>
            <a:r>
              <a:rPr lang="fr-FR" dirty="0"/>
              <a:t> de la page Facebook et au avis</a:t>
            </a:r>
          </a:p>
          <a:p>
            <a:r>
              <a:rPr lang="fr-FR" dirty="0"/>
              <a:t>La possibilité d’utiliser le site sur téléphone et tablette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97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DEFBE-A4B3-4009-901E-7F1E2463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23796-30A3-43FB-BBB9-63179729E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-603682"/>
            <a:ext cx="6281873" cy="5998542"/>
          </a:xfrm>
        </p:spPr>
        <p:txBody>
          <a:bodyPr/>
          <a:lstStyle/>
          <a:p>
            <a:r>
              <a:rPr lang="fr-FR" dirty="0"/>
              <a:t>Les informations sur l’entreprises (chiffre)</a:t>
            </a:r>
          </a:p>
          <a:p>
            <a:r>
              <a:rPr lang="fr-FR" dirty="0"/>
              <a:t>Les moyens de contacter</a:t>
            </a:r>
          </a:p>
          <a:p>
            <a:r>
              <a:rPr lang="fr-FR" dirty="0"/>
              <a:t>Donner son avis sur la prestation reçu</a:t>
            </a:r>
          </a:p>
          <a:p>
            <a:r>
              <a:rPr lang="fr-FR" dirty="0"/>
              <a:t>La page principal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2F2924-85A7-45E4-BC4E-10D41B523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1496" y="3280596"/>
            <a:ext cx="5275580" cy="33585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E08D26-9A91-43C1-874F-5586B36C5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1381" y="0"/>
            <a:ext cx="11223057" cy="61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731</TotalTime>
  <Words>347</Words>
  <Application>Microsoft Office PowerPoint</Application>
  <PresentationFormat>Grand écran</PresentationFormat>
  <Paragraphs>78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SOUTENANCE DE STAGE</vt:lpstr>
      <vt:lpstr>SOMMAIRE</vt:lpstr>
      <vt:lpstr>L’entreprise qui m’a accueilli</vt:lpstr>
      <vt:lpstr>Activités confiées</vt:lpstr>
      <vt:lpstr>Exemples de problèmes</vt:lpstr>
      <vt:lpstr>Pourquoi un site web?</vt:lpstr>
      <vt:lpstr>Le site web: Réflexions</vt:lpstr>
      <vt:lpstr>SEO et Responsive web design</vt:lpstr>
      <vt:lpstr>Le contenu du site</vt:lpstr>
      <vt:lpstr>Index</vt:lpstr>
      <vt:lpstr>Avis et post_Avis</vt:lpstr>
      <vt:lpstr>Les différentes idées avancées</vt:lpstr>
      <vt:lpstr>La fin du stage</vt:lpstr>
      <vt:lpstr>Et après?</vt:lpstr>
      <vt:lpstr>Conclusion</vt:lpstr>
      <vt:lpstr>L’API Graph de Facebook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Claude</dc:creator>
  <cp:lastModifiedBy>Claude</cp:lastModifiedBy>
  <cp:revision>28</cp:revision>
  <dcterms:created xsi:type="dcterms:W3CDTF">2019-03-25T10:06:08Z</dcterms:created>
  <dcterms:modified xsi:type="dcterms:W3CDTF">2019-03-25T22:17:51Z</dcterms:modified>
</cp:coreProperties>
</file>