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DDC98D4-BA55-B46C-E614-0B68B1F3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104900"/>
            <a:ext cx="7543800" cy="2933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sarsri imran</cp:lastModifiedBy>
  <cp:revision>1</cp:revision>
  <dcterms:modified xsi:type="dcterms:W3CDTF">2024-02-06T14:12:17Z</dcterms:modified>
</cp:coreProperties>
</file>