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704850"/>
            <a:ext cx="81438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