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8b9b13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8b9b13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</a:t>
            </a:r>
            <a:r>
              <a:rPr lang="fr"/>
              <a:t>markdown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5802" l="0" r="0" t="0"/>
          <a:stretch/>
        </p:blipFill>
        <p:spPr>
          <a:xfrm>
            <a:off x="2145200" y="9450"/>
            <a:ext cx="5381625" cy="5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