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Lst>
  <p:sldSz cx="18288000" cy="10287000"/>
  <p:notesSz cx="6858000" cy="9144000"/>
  <p:defaultTextStyle>
    <a:defPPr>
      <a:defRPr lang="fr-FR"/>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8ABF"/>
    <a:srgbClr val="1197CC"/>
    <a:srgbClr val="5F8C3F"/>
    <a:srgbClr val="82BE56"/>
    <a:srgbClr val="117CD8"/>
    <a:srgbClr val="0F7CBF"/>
    <a:srgbClr val="30BAD9"/>
    <a:srgbClr val="F16F62"/>
    <a:srgbClr val="E47911"/>
    <a:srgbClr val="F16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0" autoAdjust="0"/>
    <p:restoredTop sz="94660"/>
  </p:normalViewPr>
  <p:slideViewPr>
    <p:cSldViewPr>
      <p:cViewPr varScale="1">
        <p:scale>
          <a:sx n="60" d="100"/>
          <a:sy n="60" d="100"/>
        </p:scale>
        <p:origin x="264" y="53"/>
      </p:cViewPr>
      <p:guideLst/>
    </p:cSldViewPr>
  </p:slideViewPr>
  <p:notesTextViewPr>
    <p:cViewPr>
      <p:scale>
        <a:sx n="3" d="2"/>
        <a:sy n="3" d="2"/>
      </p:scale>
      <p:origin x="0" y="0"/>
    </p:cViewPr>
  </p:notesTextViewPr>
  <p:sorterViewPr>
    <p:cViewPr>
      <p:scale>
        <a:sx n="50" d="100"/>
        <a:sy n="50" d="100"/>
      </p:scale>
      <p:origin x="0" y="0"/>
    </p:cViewPr>
  </p:sorterViewPr>
  <p:notesViewPr>
    <p:cSldViewPr>
      <p:cViewPr varScale="1">
        <p:scale>
          <a:sx n="53" d="100"/>
          <a:sy n="53" d="100"/>
        </p:scale>
        <p:origin x="29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B9716-1460-42A8-AAA7-0346833AE1E2}" type="datetimeFigureOut">
              <a:rPr lang="fr-FR" smtClean="0"/>
              <a:t>06/01/2024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CC5E57-5B7A-43FA-9FE4-BD157A17FC29}" type="slidenum">
              <a:rPr lang="fr-FR" smtClean="0"/>
              <a:t>‹N°›</a:t>
            </a:fld>
            <a:endParaRPr lang="fr-FR"/>
          </a:p>
        </p:txBody>
      </p:sp>
    </p:spTree>
    <p:extLst>
      <p:ext uri="{BB962C8B-B14F-4D97-AF65-F5344CB8AC3E}">
        <p14:creationId xmlns:p14="http://schemas.microsoft.com/office/powerpoint/2010/main" val="403701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8B89F-C41D-4E28-AAD6-F41270CA1CF2}" type="datetimeFigureOut">
              <a:rPr lang="fr-FR" smtClean="0"/>
              <a:t>06/01/2024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DE66F-2BA6-4992-A0DF-C34E687926A0}" type="slidenum">
              <a:rPr lang="fr-FR" smtClean="0"/>
              <a:t>‹N°›</a:t>
            </a:fld>
            <a:endParaRPr lang="fr-FR"/>
          </a:p>
        </p:txBody>
      </p:sp>
    </p:spTree>
    <p:extLst>
      <p:ext uri="{BB962C8B-B14F-4D97-AF65-F5344CB8AC3E}">
        <p14:creationId xmlns:p14="http://schemas.microsoft.com/office/powerpoint/2010/main" val="231549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Le Product...</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2</a:t>
            </a:fld>
            <a:endParaRPr lang="fr-FR"/>
          </a:p>
        </p:txBody>
      </p:sp>
    </p:spTree>
    <p:extLst>
      <p:ext uri="{BB962C8B-B14F-4D97-AF65-F5344CB8AC3E}">
        <p14:creationId xmlns:p14="http://schemas.microsoft.com/office/powerpoint/2010/main" val="2951409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Le guid...</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11</a:t>
            </a:fld>
            <a:endParaRPr lang="fr-FR"/>
          </a:p>
        </p:txBody>
      </p:sp>
    </p:spTree>
    <p:extLst>
      <p:ext uri="{BB962C8B-B14F-4D97-AF65-F5344CB8AC3E}">
        <p14:creationId xmlns:p14="http://schemas.microsoft.com/office/powerpoint/2010/main" val="1731510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[Le pro...</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12</a:t>
            </a:fld>
            <a:endParaRPr lang="fr-FR"/>
          </a:p>
        </p:txBody>
      </p:sp>
    </p:spTree>
    <p:extLst>
      <p:ext uri="{BB962C8B-B14F-4D97-AF65-F5344CB8AC3E}">
        <p14:creationId xmlns:p14="http://schemas.microsoft.com/office/powerpoint/2010/main" val="1644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Les 5 é...</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13</a:t>
            </a:fld>
            <a:endParaRPr lang="fr-FR"/>
          </a:p>
        </p:txBody>
      </p:sp>
    </p:spTree>
    <p:extLst>
      <p:ext uri="{BB962C8B-B14F-4D97-AF65-F5344CB8AC3E}">
        <p14:creationId xmlns:p14="http://schemas.microsoft.com/office/powerpoint/2010/main" val="293861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Avant t...</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14</a:t>
            </a:fld>
            <a:endParaRPr lang="fr-FR"/>
          </a:p>
        </p:txBody>
      </p:sp>
    </p:spTree>
    <p:extLst>
      <p:ext uri="{BB962C8B-B14F-4D97-AF65-F5344CB8AC3E}">
        <p14:creationId xmlns:p14="http://schemas.microsoft.com/office/powerpoint/2010/main" val="259999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Ensuite vi...</a:t>
            </a:r>
          </a:p>
          <a:p>
            <a:r>
              <a:rPr lang="fr-FR" smtClean="0"/>
              <a:t>2 | &lt;--- Pour en sa...</a:t>
            </a:r>
          </a:p>
          <a:p>
            <a:r>
              <a:rPr lang="fr-FR" smtClean="0"/>
              <a:t>3 | &lt;--- On peut or...</a:t>
            </a:r>
          </a:p>
          <a:p>
            <a:r>
              <a:rPr lang="fr-FR" smtClean="0"/>
              <a:t>4 | &lt;--- thème : re...</a:t>
            </a:r>
          </a:p>
          <a:p>
            <a:r>
              <a:rPr lang="fr-FR" smtClean="0"/>
              <a:t>5 | &lt;--- **Mais alo...</a:t>
            </a:r>
          </a:p>
          <a:p>
            <a:r>
              <a:rPr lang="fr-FR" smtClean="0"/>
              <a:t>6 | &lt;--- Il y a plu...</a:t>
            </a:r>
          </a:p>
          <a:p>
            <a:r>
              <a:rPr lang="fr-FR" smtClean="0"/>
              <a:t>7 | &lt;--- Il y a plu...</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15</a:t>
            </a:fld>
            <a:endParaRPr lang="fr-FR"/>
          </a:p>
        </p:txBody>
      </p:sp>
    </p:spTree>
    <p:extLst>
      <p:ext uri="{BB962C8B-B14F-4D97-AF65-F5344CB8AC3E}">
        <p14:creationId xmlns:p14="http://schemas.microsoft.com/office/powerpoint/2010/main" val="425156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Lorsque le...</a:t>
            </a:r>
          </a:p>
          <a:p>
            <a:r>
              <a:rPr lang="fr-FR" smtClean="0"/>
              <a:t>2 | &lt;--- Moscow Val...</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16</a:t>
            </a:fld>
            <a:endParaRPr lang="fr-FR"/>
          </a:p>
        </p:txBody>
      </p:sp>
    </p:spTree>
    <p:extLst>
      <p:ext uri="{BB962C8B-B14F-4D97-AF65-F5344CB8AC3E}">
        <p14:creationId xmlns:p14="http://schemas.microsoft.com/office/powerpoint/2010/main" val="2715877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Le Product...</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17</a:t>
            </a:fld>
            <a:endParaRPr lang="fr-FR"/>
          </a:p>
        </p:txBody>
      </p:sp>
    </p:spTree>
    <p:extLst>
      <p:ext uri="{BB962C8B-B14F-4D97-AF65-F5344CB8AC3E}">
        <p14:creationId xmlns:p14="http://schemas.microsoft.com/office/powerpoint/2010/main" val="3380537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Afin d’opt...</a:t>
            </a:r>
          </a:p>
          <a:p>
            <a:r>
              <a:rPr lang="fr-FR" smtClean="0"/>
              <a:t>2 | &lt;--- Pour rappe...</a:t>
            </a:r>
          </a:p>
          <a:p>
            <a:r>
              <a:rPr lang="fr-FR" smtClean="0"/>
              <a:t>3 | &lt;--- La vélocit...</a:t>
            </a:r>
          </a:p>
          <a:p>
            <a:r>
              <a:rPr lang="fr-FR" smtClean="0"/>
              <a:t>4 | &lt;--- Une premiè...</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18</a:t>
            </a:fld>
            <a:endParaRPr lang="fr-FR"/>
          </a:p>
        </p:txBody>
      </p:sp>
    </p:spTree>
    <p:extLst>
      <p:ext uri="{BB962C8B-B14F-4D97-AF65-F5344CB8AC3E}">
        <p14:creationId xmlns:p14="http://schemas.microsoft.com/office/powerpoint/2010/main" val="4288863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Le product...</a:t>
            </a:r>
          </a:p>
          <a:p>
            <a:r>
              <a:rPr lang="fr-FR" smtClean="0"/>
              <a:t>2 | &lt;--- Source : L...</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19</a:t>
            </a:fld>
            <a:endParaRPr lang="fr-FR"/>
          </a:p>
        </p:txBody>
      </p:sp>
    </p:spTree>
    <p:extLst>
      <p:ext uri="{BB962C8B-B14F-4D97-AF65-F5344CB8AC3E}">
        <p14:creationId xmlns:p14="http://schemas.microsoft.com/office/powerpoint/2010/main" val="120356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Un back...</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3</a:t>
            </a:fld>
            <a:endParaRPr lang="fr-FR"/>
          </a:p>
        </p:txBody>
      </p:sp>
    </p:spTree>
    <p:extLst>
      <p:ext uri="{BB962C8B-B14F-4D97-AF65-F5344CB8AC3E}">
        <p14:creationId xmlns:p14="http://schemas.microsoft.com/office/powerpoint/2010/main" val="25821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[image] Différences entre le cahier des charges et le product backlog ...</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4</a:t>
            </a:fld>
            <a:endParaRPr lang="fr-FR"/>
          </a:p>
        </p:txBody>
      </p:sp>
    </p:spTree>
    <p:extLst>
      <p:ext uri="{BB962C8B-B14F-4D97-AF65-F5344CB8AC3E}">
        <p14:creationId xmlns:p14="http://schemas.microsoft.com/office/powerpoint/2010/main" val="4995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Le **Pr...</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5</a:t>
            </a:fld>
            <a:endParaRPr lang="fr-FR"/>
          </a:p>
        </p:txBody>
      </p:sp>
    </p:spTree>
    <p:extLst>
      <p:ext uri="{BB962C8B-B14F-4D97-AF65-F5344CB8AC3E}">
        <p14:creationId xmlns:p14="http://schemas.microsoft.com/office/powerpoint/2010/main" val="278979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Le prod...</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6</a:t>
            </a:fld>
            <a:endParaRPr lang="fr-FR"/>
          </a:p>
        </p:txBody>
      </p:sp>
    </p:spTree>
    <p:extLst>
      <p:ext uri="{BB962C8B-B14F-4D97-AF65-F5344CB8AC3E}">
        <p14:creationId xmlns:p14="http://schemas.microsoft.com/office/powerpoint/2010/main" val="67940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Vous av...</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7</a:t>
            </a:fld>
            <a:endParaRPr lang="fr-FR"/>
          </a:p>
        </p:txBody>
      </p:sp>
    </p:spTree>
    <p:extLst>
      <p:ext uri="{BB962C8B-B14F-4D97-AF65-F5344CB8AC3E}">
        <p14:creationId xmlns:p14="http://schemas.microsoft.com/office/powerpoint/2010/main" val="110161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À ce st...</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8</a:t>
            </a:fld>
            <a:endParaRPr lang="fr-FR"/>
          </a:p>
        </p:txBody>
      </p:sp>
    </p:spTree>
    <p:extLst>
      <p:ext uri="{BB962C8B-B14F-4D97-AF65-F5344CB8AC3E}">
        <p14:creationId xmlns:p14="http://schemas.microsoft.com/office/powerpoint/2010/main" val="315720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L’estim...</a:t>
            </a:r>
          </a:p>
          <a:p>
            <a:r>
              <a:rPr lang="fr-FR" smtClean="0"/>
              <a:t>2 | &lt;---  Planning ...</a:t>
            </a:r>
          </a:p>
          <a:p>
            <a:r>
              <a:rPr lang="fr-FR" smtClean="0"/>
              <a:t>3 | &lt;--- *  C’est u...</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9</a:t>
            </a:fld>
            <a:endParaRPr lang="fr-FR"/>
          </a:p>
        </p:txBody>
      </p:sp>
    </p:spTree>
    <p:extLst>
      <p:ext uri="{BB962C8B-B14F-4D97-AF65-F5344CB8AC3E}">
        <p14:creationId xmlns:p14="http://schemas.microsoft.com/office/powerpoint/2010/main" val="160492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1 | &lt;--- *  La colo...</a:t>
            </a:r>
          </a:p>
          <a:p>
            <a:endParaRPr lang="fr-FR"/>
          </a:p>
        </p:txBody>
      </p:sp>
      <p:sp>
        <p:nvSpPr>
          <p:cNvPr id="4" name="Espace réservé du numéro de diapositive 3"/>
          <p:cNvSpPr>
            <a:spLocks noGrp="1"/>
          </p:cNvSpPr>
          <p:nvPr>
            <p:ph type="sldNum" sz="quarter" idx="10"/>
          </p:nvPr>
        </p:nvSpPr>
        <p:spPr/>
        <p:txBody>
          <a:bodyPr/>
          <a:lstStyle/>
          <a:p>
            <a:fld id="{91EDE66F-2BA6-4992-A0DF-C34E687926A0}" type="slidenum">
              <a:rPr lang="fr-FR" smtClean="0"/>
              <a:t>10</a:t>
            </a:fld>
            <a:endParaRPr lang="fr-FR"/>
          </a:p>
        </p:txBody>
      </p:sp>
    </p:spTree>
    <p:extLst>
      <p:ext uri="{BB962C8B-B14F-4D97-AF65-F5344CB8AC3E}">
        <p14:creationId xmlns:p14="http://schemas.microsoft.com/office/powerpoint/2010/main" val="32765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re document">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5" name="Imag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re 1"/>
          <p:cNvSpPr>
            <a:spLocks noGrp="1"/>
          </p:cNvSpPr>
          <p:nvPr>
            <p:ph type="title" hasCustomPrompt="1"/>
          </p:nvPr>
        </p:nvSpPr>
        <p:spPr>
          <a:xfrm>
            <a:off x="1247775" y="2564608"/>
            <a:ext cx="15773400" cy="4279106"/>
          </a:xfrm>
        </p:spPr>
        <p:txBody>
          <a:bodyPr anchor="b"/>
          <a:lstStyle>
            <a:lvl1pPr>
              <a:defRPr sz="9000" b="1">
                <a:solidFill>
                  <a:srgbClr val="413932"/>
                </a:solidFill>
              </a:defRPr>
            </a:lvl1pPr>
          </a:lstStyle>
          <a:p>
            <a:r>
              <a:rPr lang="fr-FR" dirty="0" smtClean="0"/>
              <a:t>Titre de Parti</a:t>
            </a:r>
            <a:endParaRPr lang="fr-FR" dirty="0"/>
          </a:p>
        </p:txBody>
      </p:sp>
      <p:sp>
        <p:nvSpPr>
          <p:cNvPr id="3" name="Espace réservé du texte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fr-FR" smtClean="0"/>
              <a:t>Modifiez les styles du texte du masque</a:t>
            </a:r>
          </a:p>
        </p:txBody>
      </p:sp>
    </p:spTree>
    <p:extLst>
      <p:ext uri="{BB962C8B-B14F-4D97-AF65-F5344CB8AC3E}">
        <p14:creationId xmlns:p14="http://schemas.microsoft.com/office/powerpoint/2010/main" val="9958693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définitions">
    <p:spTree>
      <p:nvGrpSpPr>
        <p:cNvPr id="1" name=""/>
        <p:cNvGrpSpPr/>
        <p:nvPr/>
      </p:nvGrpSpPr>
      <p:grpSpPr>
        <a:xfrm>
          <a:off x="0" y="0"/>
          <a:ext cx="0" cy="0"/>
          <a:chOff x="0" y="0"/>
          <a:chExt cx="0" cy="0"/>
        </a:xfrm>
      </p:grpSpPr>
      <p:sp>
        <p:nvSpPr>
          <p:cNvPr id="10"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4" name="Colone 2"/>
          <p:cNvSpPr>
            <a:spLocks noGrp="1"/>
          </p:cNvSpPr>
          <p:nvPr>
            <p:ph sz="half" idx="2"/>
          </p:nvPr>
        </p:nvSpPr>
        <p:spPr>
          <a:xfrm>
            <a:off x="7703840" y="2479204"/>
            <a:ext cx="10081120" cy="2448272"/>
          </a:xfrm>
        </p:spPr>
        <p:txBody>
          <a:bodyPr/>
          <a:lstStyle>
            <a:lvl1pPr marL="0" indent="0">
              <a:buNone/>
              <a:defRPr/>
            </a:lvl1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11" name="Espace réservé du texte 2"/>
          <p:cNvSpPr txBox="1">
            <a:spLocks/>
          </p:cNvSpPr>
          <p:nvPr userDrawn="1"/>
        </p:nvSpPr>
        <p:spPr>
          <a:xfrm>
            <a:off x="7734300" y="5863580"/>
            <a:ext cx="10050660" cy="2880320"/>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lumMod val="65000"/>
                    <a:lumOff val="35000"/>
                  </a:schemeClr>
                </a:solidFill>
                <a:latin typeface="Roboto" panose="020B0604020202020204" charset="0"/>
                <a:ea typeface="Roboto" panose="020B0604020202020204" charset="0"/>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lumMod val="65000"/>
                    <a:lumOff val="35000"/>
                  </a:schemeClr>
                </a:solidFill>
                <a:latin typeface="Roboto" panose="020B0604020202020204" charset="0"/>
                <a:ea typeface="Roboto" panose="020B0604020202020204" charset="0"/>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lumMod val="65000"/>
                    <a:lumOff val="35000"/>
                  </a:schemeClr>
                </a:solidFill>
                <a:latin typeface="Roboto" panose="020B0604020202020204" charset="0"/>
                <a:ea typeface="Roboto" panose="020B0604020202020204" charset="0"/>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endParaRPr lang="fr-FR" sz="4000" dirty="0"/>
          </a:p>
        </p:txBody>
      </p:sp>
      <p:sp>
        <p:nvSpPr>
          <p:cNvPr id="12" name="Espace réservé du texte 2"/>
          <p:cNvSpPr txBox="1">
            <a:spLocks/>
          </p:cNvSpPr>
          <p:nvPr userDrawn="1"/>
        </p:nvSpPr>
        <p:spPr>
          <a:xfrm>
            <a:off x="7775848" y="5719564"/>
            <a:ext cx="9690620" cy="2880320"/>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lumMod val="65000"/>
                    <a:lumOff val="35000"/>
                  </a:schemeClr>
                </a:solidFill>
                <a:latin typeface="Roboto" panose="020B0604020202020204" charset="0"/>
                <a:ea typeface="Roboto" panose="020B0604020202020204" charset="0"/>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lumMod val="65000"/>
                    <a:lumOff val="35000"/>
                  </a:schemeClr>
                </a:solidFill>
                <a:latin typeface="Roboto" panose="020B0604020202020204" charset="0"/>
                <a:ea typeface="Roboto" panose="020B0604020202020204" charset="0"/>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lumMod val="65000"/>
                    <a:lumOff val="35000"/>
                  </a:schemeClr>
                </a:solidFill>
                <a:latin typeface="Roboto" panose="020B0604020202020204" charset="0"/>
                <a:ea typeface="Roboto" panose="020B0604020202020204" charset="0"/>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just"/>
            <a:endParaRPr lang="fr-FR" sz="4000" dirty="0"/>
          </a:p>
        </p:txBody>
      </p:sp>
      <p:sp>
        <p:nvSpPr>
          <p:cNvPr id="13" name="Colone 2"/>
          <p:cNvSpPr>
            <a:spLocks noGrp="1"/>
          </p:cNvSpPr>
          <p:nvPr>
            <p:ph sz="half" idx="10"/>
          </p:nvPr>
        </p:nvSpPr>
        <p:spPr>
          <a:xfrm>
            <a:off x="7703840" y="6151612"/>
            <a:ext cx="10009112" cy="2448272"/>
          </a:xfrm>
        </p:spPr>
        <p:txBody>
          <a:bodyPr/>
          <a:lstStyle>
            <a:lvl1pPr marL="0" indent="0">
              <a:buNone/>
              <a:defRPr/>
            </a:lvl1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pour une image  4"/>
          <p:cNvSpPr>
            <a:spLocks noGrp="1"/>
          </p:cNvSpPr>
          <p:nvPr>
            <p:ph type="pic" sz="quarter" idx="11"/>
          </p:nvPr>
        </p:nvSpPr>
        <p:spPr>
          <a:xfrm>
            <a:off x="1222375" y="2263180"/>
            <a:ext cx="5761038" cy="2879725"/>
          </a:xfrm>
        </p:spPr>
        <p:txBody>
          <a:bodyPr/>
          <a:lstStyle/>
          <a:p>
            <a:endParaRPr lang="fr-FR"/>
          </a:p>
        </p:txBody>
      </p:sp>
      <p:sp>
        <p:nvSpPr>
          <p:cNvPr id="14" name="Espace réservé pour une image  4"/>
          <p:cNvSpPr>
            <a:spLocks noGrp="1"/>
          </p:cNvSpPr>
          <p:nvPr>
            <p:ph type="pic" sz="quarter" idx="12"/>
          </p:nvPr>
        </p:nvSpPr>
        <p:spPr>
          <a:xfrm>
            <a:off x="1223120" y="5863580"/>
            <a:ext cx="5761038" cy="2879725"/>
          </a:xfrm>
        </p:spPr>
        <p:txBody>
          <a:bodyPr/>
          <a:lstStyle/>
          <a:p>
            <a:endParaRPr lang="fr-FR"/>
          </a:p>
        </p:txBody>
      </p:sp>
    </p:spTree>
    <p:extLst>
      <p:ext uri="{BB962C8B-B14F-4D97-AF65-F5344CB8AC3E}">
        <p14:creationId xmlns:p14="http://schemas.microsoft.com/office/powerpoint/2010/main" val="240124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a:off x="574675" y="2191172"/>
            <a:ext cx="8497317" cy="792088"/>
          </a:xfrm>
        </p:spPr>
        <p:txBody>
          <a:bodyPr anchor="b"/>
          <a:lstStyle>
            <a:lvl1pPr marL="0" indent="0" algn="ctr">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dirty="0" smtClean="0"/>
              <a:t>Titre</a:t>
            </a:r>
          </a:p>
        </p:txBody>
      </p:sp>
      <p:sp>
        <p:nvSpPr>
          <p:cNvPr id="7" name="Espace réservé de la date 6"/>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06/01/2024</a:t>
            </a:fld>
            <a:endParaRPr lang="fr-FR"/>
          </a:p>
        </p:txBody>
      </p:sp>
      <p:sp>
        <p:nvSpPr>
          <p:cNvPr id="8" name="Espace réservé du pied de page 7"/>
          <p:cNvSpPr>
            <a:spLocks noGrp="1"/>
          </p:cNvSpPr>
          <p:nvPr>
            <p:ph type="ftr" sz="quarter" idx="11"/>
          </p:nvPr>
        </p:nvSpPr>
        <p:spPr>
          <a:xfrm>
            <a:off x="6057900" y="9534526"/>
            <a:ext cx="6172200" cy="547688"/>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
        <p:nvSpPr>
          <p:cNvPr id="10"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11"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12" name="Colone 1"/>
          <p:cNvSpPr>
            <a:spLocks noGrp="1"/>
          </p:cNvSpPr>
          <p:nvPr>
            <p:ph sz="half" idx="13"/>
          </p:nvPr>
        </p:nvSpPr>
        <p:spPr>
          <a:xfrm>
            <a:off x="574675" y="3271292"/>
            <a:ext cx="8497317" cy="5616624"/>
          </a:xfrm>
        </p:spPr>
        <p:txBody>
          <a:bodyPr/>
          <a:lstStyle>
            <a:lvl5pP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niveau11</a:t>
            </a:r>
            <a:endParaRPr lang="fr-FR" dirty="0"/>
          </a:p>
        </p:txBody>
      </p:sp>
      <p:sp>
        <p:nvSpPr>
          <p:cNvPr id="13" name="Colone 1"/>
          <p:cNvSpPr>
            <a:spLocks noGrp="1"/>
          </p:cNvSpPr>
          <p:nvPr>
            <p:ph sz="half" idx="14"/>
          </p:nvPr>
        </p:nvSpPr>
        <p:spPr>
          <a:xfrm>
            <a:off x="9360024" y="3271292"/>
            <a:ext cx="8348464" cy="5616624"/>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Espace réservé du texte 2"/>
          <p:cNvSpPr>
            <a:spLocks noGrp="1"/>
          </p:cNvSpPr>
          <p:nvPr>
            <p:ph type="body" idx="15" hasCustomPrompt="1"/>
          </p:nvPr>
        </p:nvSpPr>
        <p:spPr>
          <a:xfrm>
            <a:off x="9360024" y="2191172"/>
            <a:ext cx="8353301" cy="792088"/>
          </a:xfrm>
        </p:spPr>
        <p:txBody>
          <a:bodyPr anchor="b"/>
          <a:lstStyle>
            <a:lvl1pPr marL="0" indent="0" algn="ctr">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dirty="0" smtClean="0"/>
              <a:t>Titre</a:t>
            </a:r>
          </a:p>
        </p:txBody>
      </p:sp>
    </p:spTree>
    <p:extLst>
      <p:ext uri="{BB962C8B-B14F-4D97-AF65-F5344CB8AC3E}">
        <p14:creationId xmlns:p14="http://schemas.microsoft.com/office/powerpoint/2010/main" val="2479737026"/>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3240" userDrawn="1">
          <p15:clr>
            <a:srgbClr val="FBAE40"/>
          </p15:clr>
        </p15:guide>
        <p15:guide id="2" pos="1115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59683" y="685800"/>
            <a:ext cx="5898356" cy="2400300"/>
          </a:xfrm>
        </p:spPr>
        <p:txBody>
          <a:bodyPr anchor="b"/>
          <a:lstStyle>
            <a:lvl1pPr>
              <a:defRPr sz="4800"/>
            </a:lvl1pPr>
          </a:lstStyle>
          <a:p>
            <a:r>
              <a:rPr lang="fr-FR" smtClean="0"/>
              <a:t>Modifiez le style du titre</a:t>
            </a:r>
            <a:endParaRPr lang="fr-FR"/>
          </a:p>
        </p:txBody>
      </p:sp>
      <p:sp>
        <p:nvSpPr>
          <p:cNvPr id="3" name="Espace réservé du contenu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fr-FR" smtClean="0"/>
              <a:t>Modifiez les styles du texte du masque</a:t>
            </a:r>
          </a:p>
        </p:txBody>
      </p:sp>
      <p:sp>
        <p:nvSpPr>
          <p:cNvPr id="5" name="Espace réservé de la date 4"/>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06/01/2024</a:t>
            </a:fld>
            <a:endParaRPr lang="fr-FR"/>
          </a:p>
        </p:txBody>
      </p:sp>
      <p:sp>
        <p:nvSpPr>
          <p:cNvPr id="6" name="Espace réservé du pied de page 5"/>
          <p:cNvSpPr>
            <a:spLocks noGrp="1"/>
          </p:cNvSpPr>
          <p:nvPr>
            <p:ph type="ftr" sz="quarter" idx="11"/>
          </p:nvPr>
        </p:nvSpPr>
        <p:spPr>
          <a:xfrm>
            <a:off x="6057900" y="9534526"/>
            <a:ext cx="6172200" cy="547688"/>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Tree>
    <p:extLst>
      <p:ext uri="{BB962C8B-B14F-4D97-AF65-F5344CB8AC3E}">
        <p14:creationId xmlns:p14="http://schemas.microsoft.com/office/powerpoint/2010/main" val="7860288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59683" y="685800"/>
            <a:ext cx="5898356" cy="2400300"/>
          </a:xfrm>
        </p:spPr>
        <p:txBody>
          <a:bodyPr anchor="b"/>
          <a:lstStyle>
            <a:lvl1pPr>
              <a:defRPr sz="4800"/>
            </a:lvl1pPr>
          </a:lstStyle>
          <a:p>
            <a:r>
              <a:rPr lang="fr-FR" smtClean="0"/>
              <a:t>Modifiez le style du titre</a:t>
            </a:r>
            <a:endParaRPr lang="fr-FR"/>
          </a:p>
        </p:txBody>
      </p:sp>
      <p:sp>
        <p:nvSpPr>
          <p:cNvPr id="3" name="Espace réservé pour une image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fr-FR"/>
          </a:p>
        </p:txBody>
      </p:sp>
      <p:sp>
        <p:nvSpPr>
          <p:cNvPr id="4" name="Espace réservé du texte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fr-FR" smtClean="0"/>
              <a:t>Modifiez les styles du texte du masque</a:t>
            </a:r>
          </a:p>
        </p:txBody>
      </p:sp>
      <p:sp>
        <p:nvSpPr>
          <p:cNvPr id="5" name="Espace réservé de la date 4"/>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06/01/2024</a:t>
            </a:fld>
            <a:endParaRPr lang="fr-FR"/>
          </a:p>
        </p:txBody>
      </p:sp>
      <p:sp>
        <p:nvSpPr>
          <p:cNvPr id="6" name="Espace réservé du pied de page 5"/>
          <p:cNvSpPr>
            <a:spLocks noGrp="1"/>
          </p:cNvSpPr>
          <p:nvPr>
            <p:ph type="ftr" sz="quarter" idx="11"/>
          </p:nvPr>
        </p:nvSpPr>
        <p:spPr>
          <a:xfrm>
            <a:off x="6057900" y="9534526"/>
            <a:ext cx="6172200" cy="547688"/>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Tree>
    <p:extLst>
      <p:ext uri="{BB962C8B-B14F-4D97-AF65-F5344CB8AC3E}">
        <p14:creationId xmlns:p14="http://schemas.microsoft.com/office/powerpoint/2010/main" val="20499402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_html_image">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816408" y="4639444"/>
            <a:ext cx="1800200" cy="1800200"/>
          </a:xfrm>
          <a:prstGeom prst="rect">
            <a:avLst/>
          </a:prstGeom>
        </p:spPr>
      </p:pic>
      <p:pic>
        <p:nvPicPr>
          <p:cNvPr id="3" name="Imag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1076"/>
            <a:ext cx="18288000" cy="10287000"/>
          </a:xfrm>
          <a:prstGeom prst="rect">
            <a:avLst/>
          </a:prstGeom>
        </p:spPr>
      </p:pic>
      <p:sp>
        <p:nvSpPr>
          <p:cNvPr id="10" name="Content Placeholder 2"/>
          <p:cNvSpPr>
            <a:spLocks noGrp="1"/>
          </p:cNvSpPr>
          <p:nvPr>
            <p:ph idx="1"/>
          </p:nvPr>
        </p:nvSpPr>
        <p:spPr>
          <a:xfrm>
            <a:off x="9288016" y="1903140"/>
            <a:ext cx="8784976" cy="7128792"/>
          </a:xfrm>
        </p:spPr>
        <p:txBody>
          <a:bodyPr/>
          <a:lstStyle>
            <a:lvl1pPr marL="0" indent="0">
              <a:buNone/>
              <a:defRPr>
                <a:solidFill>
                  <a:srgbClr val="413932"/>
                </a:solidFill>
              </a:defRPr>
            </a:lvl1pPr>
            <a:lvl2pPr marL="685800" indent="0">
              <a:buNone/>
              <a:defRPr>
                <a:solidFill>
                  <a:srgbClr val="413932"/>
                </a:solidFill>
              </a:defRPr>
            </a:lvl2pPr>
            <a:lvl3pPr marL="1371600" indent="0">
              <a:buNone/>
              <a:defRPr>
                <a:solidFill>
                  <a:srgbClr val="413932"/>
                </a:solidFill>
              </a:defRPr>
            </a:lvl3pPr>
            <a:lvl4pPr marL="2057400" indent="0">
              <a:buNone/>
              <a:defRPr>
                <a:solidFill>
                  <a:srgbClr val="413932"/>
                </a:solidFill>
              </a:defRPr>
            </a:lvl4pPr>
            <a:lvl5pPr marL="2743200" indent="0">
              <a:buNone/>
              <a:defRPr>
                <a:solidFill>
                  <a:srgbClr val="413932"/>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8" name="Rectangle 27"/>
          <p:cNvSpPr/>
          <p:nvPr userDrawn="1"/>
        </p:nvSpPr>
        <p:spPr>
          <a:xfrm>
            <a:off x="1439144" y="2449587"/>
            <a:ext cx="3600400" cy="461665"/>
          </a:xfrm>
          <a:prstGeom prst="rect">
            <a:avLst/>
          </a:prstGeom>
        </p:spPr>
        <p:txBody>
          <a:bodyPr wrap="square">
            <a:spAutoFit/>
          </a:bodyPr>
          <a:lstStyle/>
          <a:p>
            <a:pPr lvl="0"/>
            <a:r>
              <a:rPr lang="fr-FR" sz="2400" dirty="0" smtClean="0">
                <a:solidFill>
                  <a:schemeClr val="bg2">
                    <a:lumMod val="25000"/>
                  </a:schemeClr>
                </a:solidFill>
              </a:rPr>
              <a:t> </a:t>
            </a:r>
            <a:endParaRPr lang="fr-FR" sz="2400" dirty="0">
              <a:solidFill>
                <a:schemeClr val="bg2">
                  <a:lumMod val="25000"/>
                </a:schemeClr>
              </a:solidFill>
            </a:endParaRPr>
          </a:p>
        </p:txBody>
      </p:sp>
      <p:sp>
        <p:nvSpPr>
          <p:cNvPr id="7" name="Espace réservé du texte 3"/>
          <p:cNvSpPr>
            <a:spLocks noGrp="1"/>
          </p:cNvSpPr>
          <p:nvPr>
            <p:ph type="body" sz="quarter" idx="10" hasCustomPrompt="1"/>
          </p:nvPr>
        </p:nvSpPr>
        <p:spPr>
          <a:xfrm>
            <a:off x="935088" y="2983260"/>
            <a:ext cx="8136904" cy="5688632"/>
          </a:xfrm>
          <a:noFill/>
          <a:ln w="9525">
            <a:noFill/>
          </a:ln>
        </p:spPr>
        <p:txBody>
          <a:bodyPr>
            <a:normAutofit/>
          </a:bodyPr>
          <a:lstStyle>
            <a:lvl1pPr marL="76200" indent="0">
              <a:buNone/>
              <a:defRPr sz="2100" baseline="0">
                <a:solidFill>
                  <a:schemeClr val="tx1"/>
                </a:solidFill>
                <a:latin typeface="Consolas" panose="020B0609020204030204" pitchFamily="49" charset="0"/>
              </a:defRPr>
            </a:lvl1pPr>
          </a:lstStyle>
          <a:p>
            <a:pPr lvl="0"/>
            <a:r>
              <a:rPr lang="fr-FR" dirty="0" smtClean="0"/>
              <a:t>Code html</a:t>
            </a:r>
            <a:endParaRPr lang="fr-FR" dirty="0"/>
          </a:p>
        </p:txBody>
      </p:sp>
    </p:spTree>
    <p:extLst>
      <p:ext uri="{BB962C8B-B14F-4D97-AF65-F5344CB8AC3E}">
        <p14:creationId xmlns:p14="http://schemas.microsoft.com/office/powerpoint/2010/main" val="18403197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épertoire 1">
    <p:spTree>
      <p:nvGrpSpPr>
        <p:cNvPr id="1" name=""/>
        <p:cNvGrpSpPr/>
        <p:nvPr/>
      </p:nvGrpSpPr>
      <p:grpSpPr>
        <a:xfrm>
          <a:off x="0" y="0"/>
          <a:ext cx="0" cy="0"/>
          <a:chOff x="0" y="0"/>
          <a:chExt cx="0" cy="0"/>
        </a:xfrm>
      </p:grpSpPr>
      <p:sp>
        <p:nvSpPr>
          <p:cNvPr id="8"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5872813" y="3025651"/>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4823520" y="1975148"/>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pic>
        <p:nvPicPr>
          <p:cNvPr id="10" name="Imag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008" y="5287516"/>
            <a:ext cx="3624829" cy="3896691"/>
          </a:xfrm>
          <a:prstGeom prst="rect">
            <a:avLst/>
          </a:prstGeom>
        </p:spPr>
      </p:pic>
    </p:spTree>
    <p:extLst>
      <p:ext uri="{BB962C8B-B14F-4D97-AF65-F5344CB8AC3E}">
        <p14:creationId xmlns:p14="http://schemas.microsoft.com/office/powerpoint/2010/main" val="1736670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Répertoire 2">
    <p:spTree>
      <p:nvGrpSpPr>
        <p:cNvPr id="1" name=""/>
        <p:cNvGrpSpPr/>
        <p:nvPr/>
      </p:nvGrpSpPr>
      <p:grpSpPr>
        <a:xfrm>
          <a:off x="0" y="0"/>
          <a:ext cx="0" cy="0"/>
          <a:chOff x="0" y="0"/>
          <a:chExt cx="0" cy="0"/>
        </a:xfrm>
      </p:grpSpPr>
      <p:sp>
        <p:nvSpPr>
          <p:cNvPr id="7"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2608280" y="3055268"/>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1600168" y="1971373"/>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spTree>
    <p:extLst>
      <p:ext uri="{BB962C8B-B14F-4D97-AF65-F5344CB8AC3E}">
        <p14:creationId xmlns:p14="http://schemas.microsoft.com/office/powerpoint/2010/main" val="34746832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épertoire mini">
    <p:spTree>
      <p:nvGrpSpPr>
        <p:cNvPr id="1" name=""/>
        <p:cNvGrpSpPr/>
        <p:nvPr/>
      </p:nvGrpSpPr>
      <p:grpSpPr>
        <a:xfrm>
          <a:off x="0" y="0"/>
          <a:ext cx="0" cy="0"/>
          <a:chOff x="0" y="0"/>
          <a:chExt cx="0" cy="0"/>
        </a:xfrm>
      </p:grpSpPr>
      <p:sp>
        <p:nvSpPr>
          <p:cNvPr id="9"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13752512" y="3025651"/>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13865701" y="1945531"/>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sp>
        <p:nvSpPr>
          <p:cNvPr id="7" name="Espace réservé du texte 3"/>
          <p:cNvSpPr>
            <a:spLocks noGrp="1"/>
          </p:cNvSpPr>
          <p:nvPr>
            <p:ph type="body" sz="quarter" idx="10" hasCustomPrompt="1"/>
          </p:nvPr>
        </p:nvSpPr>
        <p:spPr>
          <a:xfrm>
            <a:off x="287016" y="2407196"/>
            <a:ext cx="12241360" cy="6840760"/>
          </a:xfrm>
          <a:noFill/>
          <a:ln w="9525">
            <a:noFill/>
          </a:ln>
        </p:spPr>
        <p:txBody>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sp>
        <p:nvSpPr>
          <p:cNvPr id="3" name="Rectangle 2"/>
          <p:cNvSpPr/>
          <p:nvPr userDrawn="1"/>
        </p:nvSpPr>
        <p:spPr>
          <a:xfrm>
            <a:off x="143000" y="1759124"/>
            <a:ext cx="12529392" cy="7560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03678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1">
    <p:spTree>
      <p:nvGrpSpPr>
        <p:cNvPr id="1" name=""/>
        <p:cNvGrpSpPr/>
        <p:nvPr/>
      </p:nvGrpSpPr>
      <p:grpSpPr>
        <a:xfrm>
          <a:off x="0" y="0"/>
          <a:ext cx="0" cy="0"/>
          <a:chOff x="0" y="0"/>
          <a:chExt cx="0" cy="0"/>
        </a:xfrm>
      </p:grpSpPr>
      <p:sp>
        <p:nvSpPr>
          <p:cNvPr id="9"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
        <p:nvSpPr>
          <p:cNvPr id="7" name="Espace réservé du texte 3"/>
          <p:cNvSpPr>
            <a:spLocks noGrp="1"/>
          </p:cNvSpPr>
          <p:nvPr>
            <p:ph type="body" sz="quarter" idx="10" hasCustomPrompt="1"/>
          </p:nvPr>
        </p:nvSpPr>
        <p:spPr>
          <a:xfrm>
            <a:off x="3887416" y="2537190"/>
            <a:ext cx="14041560" cy="6359160"/>
          </a:xfrm>
          <a:noFill/>
          <a:ln w="9525">
            <a:noFill/>
          </a:ln>
        </p:spPr>
        <p:txBody>
          <a:bodyPr>
            <a:normAutofit/>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008" y="5287516"/>
            <a:ext cx="3624829" cy="3896691"/>
          </a:xfrm>
          <a:prstGeom prst="rect">
            <a:avLst/>
          </a:prstGeom>
        </p:spPr>
      </p:pic>
    </p:spTree>
    <p:extLst>
      <p:ext uri="{BB962C8B-B14F-4D97-AF65-F5344CB8AC3E}">
        <p14:creationId xmlns:p14="http://schemas.microsoft.com/office/powerpoint/2010/main" val="3424554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sole 2">
    <p:spTree>
      <p:nvGrpSpPr>
        <p:cNvPr id="1" name=""/>
        <p:cNvGrpSpPr/>
        <p:nvPr/>
      </p:nvGrpSpPr>
      <p:grpSpPr>
        <a:xfrm>
          <a:off x="0" y="0"/>
          <a:ext cx="0" cy="0"/>
          <a:chOff x="0" y="0"/>
          <a:chExt cx="0" cy="0"/>
        </a:xfrm>
      </p:grpSpPr>
      <p:sp>
        <p:nvSpPr>
          <p:cNvPr id="10"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
        <p:nvSpPr>
          <p:cNvPr id="8" name="Espace réservé du texte 3"/>
          <p:cNvSpPr>
            <a:spLocks noGrp="1"/>
          </p:cNvSpPr>
          <p:nvPr>
            <p:ph type="body" sz="quarter" idx="10" hasCustomPrompt="1"/>
          </p:nvPr>
        </p:nvSpPr>
        <p:spPr>
          <a:xfrm>
            <a:off x="647056" y="2537190"/>
            <a:ext cx="17281920" cy="6359160"/>
          </a:xfrm>
          <a:noFill/>
          <a:ln w="9525">
            <a:noFill/>
          </a:ln>
        </p:spPr>
        <p:txBody>
          <a:bodyPr>
            <a:normAutofit/>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spTree>
    <p:extLst>
      <p:ext uri="{BB962C8B-B14F-4D97-AF65-F5344CB8AC3E}">
        <p14:creationId xmlns:p14="http://schemas.microsoft.com/office/powerpoint/2010/main" val="157408215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re de session">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re 1"/>
          <p:cNvSpPr>
            <a:spLocks noGrp="1"/>
          </p:cNvSpPr>
          <p:nvPr>
            <p:ph type="ctrTitle" hasCustomPrompt="1"/>
          </p:nvPr>
        </p:nvSpPr>
        <p:spPr>
          <a:xfrm>
            <a:off x="503040" y="2983260"/>
            <a:ext cx="8640960" cy="2861320"/>
          </a:xfrm>
        </p:spPr>
        <p:txBody>
          <a:bodyPr anchor="b">
            <a:normAutofit/>
          </a:bodyPr>
          <a:lstStyle>
            <a:lvl1pPr algn="l">
              <a:defRPr sz="7000">
                <a:solidFill>
                  <a:srgbClr val="048ABF"/>
                </a:solidFill>
              </a:defRPr>
            </a:lvl1pPr>
          </a:lstStyle>
          <a:p>
            <a:r>
              <a:rPr lang="fr-FR" dirty="0" smtClean="0"/>
              <a:t>Titre de Session</a:t>
            </a:r>
            <a:endParaRPr lang="fr-FR" dirty="0"/>
          </a:p>
        </p:txBody>
      </p:sp>
      <p:sp>
        <p:nvSpPr>
          <p:cNvPr id="3" name="Sous-titre 2"/>
          <p:cNvSpPr>
            <a:spLocks noGrp="1"/>
          </p:cNvSpPr>
          <p:nvPr>
            <p:ph type="subTitle" idx="1"/>
          </p:nvPr>
        </p:nvSpPr>
        <p:spPr>
          <a:xfrm>
            <a:off x="503040" y="6260257"/>
            <a:ext cx="8640960"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fr-FR" smtClean="0"/>
              <a:t>Modifiez le style des sous-titres du masque</a:t>
            </a:r>
            <a:endParaRPr lang="fr-FR"/>
          </a:p>
        </p:txBody>
      </p:sp>
      <p:sp>
        <p:nvSpPr>
          <p:cNvPr id="4" name="Espace réservé de la date 1"/>
          <p:cNvSpPr>
            <a:spLocks noGrp="1"/>
          </p:cNvSpPr>
          <p:nvPr>
            <p:ph type="dt" sz="half" idx="10"/>
          </p:nvPr>
        </p:nvSpPr>
        <p:spPr>
          <a:xfrm>
            <a:off x="13896528" y="9636372"/>
            <a:ext cx="4114800" cy="547688"/>
          </a:xfrm>
          <a:prstGeom prst="rect">
            <a:avLst/>
          </a:prstGeom>
        </p:spPr>
        <p:txBody>
          <a:bodyPr/>
          <a:lstStyle>
            <a:lvl1pPr algn="r">
              <a:defRPr sz="3200">
                <a:solidFill>
                  <a:srgbClr val="413932"/>
                </a:solidFill>
              </a:defRPr>
            </a:lvl1pPr>
          </a:lstStyle>
          <a:p>
            <a:fld id="{29198A9F-4C83-4502-BE7A-946C4A44E636}" type="datetimeFigureOut">
              <a:rPr lang="fr-FR" smtClean="0"/>
              <a:pPr/>
              <a:t>06/01/2024</a:t>
            </a:fld>
            <a:endParaRPr lang="fr-FR"/>
          </a:p>
        </p:txBody>
      </p:sp>
    </p:spTree>
    <p:extLst>
      <p:ext uri="{BB962C8B-B14F-4D97-AF65-F5344CB8AC3E}">
        <p14:creationId xmlns:p14="http://schemas.microsoft.com/office/powerpoint/2010/main" val="255427726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ole-Répertoire 1">
    <p:spTree>
      <p:nvGrpSpPr>
        <p:cNvPr id="1" name=""/>
        <p:cNvGrpSpPr/>
        <p:nvPr/>
      </p:nvGrpSpPr>
      <p:grpSpPr>
        <a:xfrm>
          <a:off x="0" y="0"/>
          <a:ext cx="0" cy="0"/>
          <a:chOff x="0" y="0"/>
          <a:chExt cx="0" cy="0"/>
        </a:xfrm>
      </p:grpSpPr>
      <p:sp>
        <p:nvSpPr>
          <p:cNvPr id="8"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27" name="Rectangle 26"/>
          <p:cNvSpPr/>
          <p:nvPr userDrawn="1"/>
        </p:nvSpPr>
        <p:spPr>
          <a:xfrm>
            <a:off x="13752512" y="3025651"/>
            <a:ext cx="966931" cy="461665"/>
          </a:xfrm>
          <a:prstGeom prst="rect">
            <a:avLst/>
          </a:prstGeom>
        </p:spPr>
        <p:txBody>
          <a:bodyPr wrap="none">
            <a:spAutoFit/>
          </a:bodyPr>
          <a:lstStyle/>
          <a:p>
            <a:pPr lvl="0"/>
            <a:r>
              <a:rPr lang="fr-FR" sz="2400" dirty="0" smtClean="0">
                <a:solidFill>
                  <a:schemeClr val="tx1">
                    <a:lumMod val="65000"/>
                    <a:lumOff val="35000"/>
                  </a:schemeClr>
                </a:solidFill>
              </a:rPr>
              <a:t>article</a:t>
            </a:r>
            <a:endParaRPr lang="fr-FR" sz="2400" dirty="0">
              <a:solidFill>
                <a:schemeClr val="tx1">
                  <a:lumMod val="65000"/>
                  <a:lumOff val="35000"/>
                </a:schemeClr>
              </a:solidFill>
            </a:endParaRPr>
          </a:p>
        </p:txBody>
      </p:sp>
      <p:sp>
        <p:nvSpPr>
          <p:cNvPr id="28" name="Rectangle 27"/>
          <p:cNvSpPr/>
          <p:nvPr userDrawn="1"/>
        </p:nvSpPr>
        <p:spPr>
          <a:xfrm>
            <a:off x="13865701" y="1945531"/>
            <a:ext cx="966931" cy="461665"/>
          </a:xfrm>
          <a:prstGeom prst="rect">
            <a:avLst/>
          </a:prstGeom>
        </p:spPr>
        <p:txBody>
          <a:bodyPr wrap="none">
            <a:spAutoFit/>
          </a:bodyPr>
          <a:lstStyle/>
          <a:p>
            <a:pPr lvl="0"/>
            <a:r>
              <a:rPr lang="fr-FR" sz="2400" dirty="0" smtClean="0">
                <a:solidFill>
                  <a:schemeClr val="tx2">
                    <a:lumMod val="40000"/>
                    <a:lumOff val="60000"/>
                  </a:schemeClr>
                </a:solidFill>
              </a:rPr>
              <a:t>article</a:t>
            </a:r>
            <a:endParaRPr lang="fr-FR" sz="2400" dirty="0">
              <a:solidFill>
                <a:schemeClr val="tx2">
                  <a:lumMod val="40000"/>
                  <a:lumOff val="60000"/>
                </a:schemeClr>
              </a:solidFill>
            </a:endParaRPr>
          </a:p>
        </p:txBody>
      </p:sp>
      <p:sp>
        <p:nvSpPr>
          <p:cNvPr id="7" name="Espace réservé du texte 3"/>
          <p:cNvSpPr>
            <a:spLocks noGrp="1"/>
          </p:cNvSpPr>
          <p:nvPr>
            <p:ph type="body" sz="quarter" idx="10" hasCustomPrompt="1"/>
          </p:nvPr>
        </p:nvSpPr>
        <p:spPr>
          <a:xfrm>
            <a:off x="287016" y="2407196"/>
            <a:ext cx="12241360" cy="6840760"/>
          </a:xfrm>
          <a:noFill/>
          <a:ln w="9525">
            <a:noFill/>
          </a:ln>
        </p:spPr>
        <p:txBody>
          <a:bodyPr/>
          <a:lstStyle>
            <a:lvl1pPr marL="76200" indent="0">
              <a:buNone/>
              <a:defRPr sz="3200">
                <a:solidFill>
                  <a:schemeClr val="bg1"/>
                </a:solidFill>
                <a:latin typeface="Lucida Console" panose="020B0609040504020204" pitchFamily="49" charset="0"/>
              </a:defRPr>
            </a:lvl1pPr>
          </a:lstStyle>
          <a:p>
            <a:pPr lvl="0"/>
            <a:r>
              <a:rPr lang="fr-FR" dirty="0" smtClean="0"/>
              <a:t>PS E:\formation-git&gt; git </a:t>
            </a:r>
            <a:r>
              <a:rPr lang="fr-FR" dirty="0" err="1" smtClean="0"/>
              <a:t>add</a:t>
            </a:r>
            <a:r>
              <a:rPr lang="fr-FR" dirty="0" smtClean="0"/>
              <a:t> .</a:t>
            </a:r>
            <a:endParaRPr lang="fr-FR" dirty="0"/>
          </a:p>
        </p:txBody>
      </p:sp>
    </p:spTree>
    <p:extLst>
      <p:ext uri="{BB962C8B-B14F-4D97-AF65-F5344CB8AC3E}">
        <p14:creationId xmlns:p14="http://schemas.microsoft.com/office/powerpoint/2010/main" val="24314704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avigateur 1">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 y="41076"/>
            <a:ext cx="18288000" cy="10287000"/>
          </a:xfrm>
          <a:prstGeom prst="rect">
            <a:avLst/>
          </a:prstGeom>
        </p:spPr>
      </p:pic>
      <p:sp>
        <p:nvSpPr>
          <p:cNvPr id="5" name="Google Shape;23;p4"/>
          <p:cNvSpPr/>
          <p:nvPr userDrawn="1"/>
        </p:nvSpPr>
        <p:spPr>
          <a:xfrm>
            <a:off x="-22400" y="-4408"/>
            <a:ext cx="18310200" cy="1699857"/>
          </a:xfrm>
          <a:prstGeom prst="rect">
            <a:avLst/>
          </a:prstGeom>
          <a:solidFill>
            <a:srgbClr val="03A6A6"/>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8" name="Espace réservé du texte 7"/>
          <p:cNvSpPr>
            <a:spLocks noGrp="1"/>
          </p:cNvSpPr>
          <p:nvPr>
            <p:ph type="body" sz="quarter" idx="10" hasCustomPrompt="1"/>
          </p:nvPr>
        </p:nvSpPr>
        <p:spPr>
          <a:xfrm>
            <a:off x="5903640" y="2695228"/>
            <a:ext cx="9505056" cy="360040"/>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stStyle>
          <a:p>
            <a:pPr lvl="0"/>
            <a:r>
              <a:rPr lang="fr-FR" dirty="0" smtClean="0"/>
              <a:t>www.google.com</a:t>
            </a:r>
            <a:endParaRPr lang="fr-FR" dirty="0"/>
          </a:p>
        </p:txBody>
      </p:sp>
      <p:sp>
        <p:nvSpPr>
          <p:cNvPr id="14" name="Espace réservé du texte 7"/>
          <p:cNvSpPr>
            <a:spLocks noGrp="1"/>
          </p:cNvSpPr>
          <p:nvPr>
            <p:ph type="body" sz="quarter" idx="11" hasCustomPrompt="1"/>
          </p:nvPr>
        </p:nvSpPr>
        <p:spPr>
          <a:xfrm>
            <a:off x="4319464" y="2119164"/>
            <a:ext cx="2448272" cy="288032"/>
          </a:xfrm>
        </p:spPr>
        <p:txBody>
          <a:bodyPr>
            <a:no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fr-FR" dirty="0" smtClean="0"/>
              <a:t>google.com</a:t>
            </a:r>
            <a:endParaRPr lang="fr-FR" dirty="0"/>
          </a:p>
        </p:txBody>
      </p:sp>
    </p:spTree>
    <p:extLst>
      <p:ext uri="{BB962C8B-B14F-4D97-AF65-F5344CB8AC3E}">
        <p14:creationId xmlns:p14="http://schemas.microsoft.com/office/powerpoint/2010/main" val="9811448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avigateur 2">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 y="0"/>
            <a:ext cx="18288000" cy="10287000"/>
          </a:xfrm>
          <a:prstGeom prst="rect">
            <a:avLst/>
          </a:prstGeom>
        </p:spPr>
      </p:pic>
      <p:sp>
        <p:nvSpPr>
          <p:cNvPr id="5" name="Google Shape;23;p4"/>
          <p:cNvSpPr/>
          <p:nvPr userDrawn="1"/>
        </p:nvSpPr>
        <p:spPr>
          <a:xfrm>
            <a:off x="-22400" y="-4408"/>
            <a:ext cx="18310200" cy="1699857"/>
          </a:xfrm>
          <a:prstGeom prst="rect">
            <a:avLst/>
          </a:prstGeom>
          <a:solidFill>
            <a:srgbClr val="03A6A6"/>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6"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8" name="Espace réservé du texte 7"/>
          <p:cNvSpPr>
            <a:spLocks noGrp="1"/>
          </p:cNvSpPr>
          <p:nvPr>
            <p:ph type="body" sz="quarter" idx="10" hasCustomPrompt="1"/>
          </p:nvPr>
        </p:nvSpPr>
        <p:spPr>
          <a:xfrm>
            <a:off x="2663280" y="2695228"/>
            <a:ext cx="9505056" cy="360040"/>
          </a:xfrm>
        </p:spPr>
        <p:txBody>
          <a:bodyPr>
            <a:noAutofit/>
          </a:bodyPr>
          <a:lstStyle>
            <a:lvl1pPr marL="0" indent="0" algn="l">
              <a:lnSpc>
                <a:spcPct val="100000"/>
              </a:lnSpc>
              <a:buNone/>
              <a:defRPr sz="1800">
                <a:latin typeface="Arial" panose="020B0604020202020204" pitchFamily="34" charset="0"/>
                <a:cs typeface="Arial" panose="020B0604020202020204" pitchFamily="34" charset="0"/>
              </a:defRPr>
            </a:lvl1pPr>
          </a:lstStyle>
          <a:p>
            <a:pPr lvl="0"/>
            <a:r>
              <a:rPr lang="fr-FR" dirty="0" smtClean="0"/>
              <a:t>www.google.com</a:t>
            </a:r>
            <a:endParaRPr lang="fr-FR" dirty="0"/>
          </a:p>
        </p:txBody>
      </p:sp>
      <p:sp>
        <p:nvSpPr>
          <p:cNvPr id="14" name="Espace réservé du texte 7"/>
          <p:cNvSpPr>
            <a:spLocks noGrp="1"/>
          </p:cNvSpPr>
          <p:nvPr>
            <p:ph type="body" sz="quarter" idx="11" hasCustomPrompt="1"/>
          </p:nvPr>
        </p:nvSpPr>
        <p:spPr>
          <a:xfrm>
            <a:off x="1079104" y="2119164"/>
            <a:ext cx="2448272" cy="288032"/>
          </a:xfrm>
        </p:spPr>
        <p:txBody>
          <a:bodyPr>
            <a:no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fr-FR" dirty="0" smtClean="0"/>
              <a:t>google.com</a:t>
            </a:r>
            <a:endParaRPr lang="fr-FR" dirty="0"/>
          </a:p>
        </p:txBody>
      </p:sp>
    </p:spTree>
    <p:extLst>
      <p:ext uri="{BB962C8B-B14F-4D97-AF65-F5344CB8AC3E}">
        <p14:creationId xmlns:p14="http://schemas.microsoft.com/office/powerpoint/2010/main" val="170148385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 et contenu">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7734300" y="2262188"/>
            <a:ext cx="9296400" cy="65270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Google Shape;23;p4"/>
          <p:cNvSpPr/>
          <p:nvPr userDrawn="1"/>
        </p:nvSpPr>
        <p:spPr>
          <a:xfrm>
            <a:off x="-22400" y="-4408"/>
            <a:ext cx="18310200" cy="1699857"/>
          </a:xfrm>
          <a:prstGeom prst="rect">
            <a:avLst/>
          </a:prstGeom>
          <a:solidFill>
            <a:srgbClr val="03A6A6"/>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9"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Tree>
    <p:extLst>
      <p:ext uri="{BB962C8B-B14F-4D97-AF65-F5344CB8AC3E}">
        <p14:creationId xmlns:p14="http://schemas.microsoft.com/office/powerpoint/2010/main" val="3633744748"/>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uleurs">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000" y="2263180"/>
            <a:ext cx="4896544" cy="2416602"/>
          </a:xfrm>
          <a:prstGeom prst="rect">
            <a:avLst/>
          </a:prstGeom>
        </p:spPr>
      </p:pic>
      <p:pic>
        <p:nvPicPr>
          <p:cNvPr id="7" name="Imag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1592" y="2335188"/>
            <a:ext cx="5046438" cy="2448272"/>
          </a:xfrm>
          <a:prstGeom prst="rect">
            <a:avLst/>
          </a:prstGeom>
        </p:spPr>
      </p:pic>
      <p:pic>
        <p:nvPicPr>
          <p:cNvPr id="8" name="Imag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000" y="5071492"/>
            <a:ext cx="4824536" cy="2417103"/>
          </a:xfrm>
          <a:prstGeom prst="rect">
            <a:avLst/>
          </a:prstGeom>
        </p:spPr>
      </p:pic>
      <p:pic>
        <p:nvPicPr>
          <p:cNvPr id="10" name="Imag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44200" y="2335188"/>
            <a:ext cx="6014653" cy="2448272"/>
          </a:xfrm>
          <a:prstGeom prst="rect">
            <a:avLst/>
          </a:prstGeom>
        </p:spPr>
      </p:pic>
      <p:pic>
        <p:nvPicPr>
          <p:cNvPr id="11" name="Imag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16208" y="5143500"/>
            <a:ext cx="5864520" cy="2304256"/>
          </a:xfrm>
          <a:prstGeom prst="rect">
            <a:avLst/>
          </a:prstGeom>
        </p:spPr>
      </p:pic>
      <p:pic>
        <p:nvPicPr>
          <p:cNvPr id="12" name="Imag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71592" y="5143500"/>
            <a:ext cx="4896544" cy="2396704"/>
          </a:xfrm>
          <a:prstGeom prst="rect">
            <a:avLst/>
          </a:prstGeom>
        </p:spPr>
      </p:pic>
      <p:sp>
        <p:nvSpPr>
          <p:cNvPr id="13"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fr-FR" sz="6000" b="1" dirty="0" smtClean="0">
                <a:solidFill>
                  <a:schemeClr val="bg1"/>
                </a:solidFill>
              </a:rPr>
              <a:t>Titre</a:t>
            </a:r>
            <a:r>
              <a:rPr lang="fr-FR" sz="6000" b="1" baseline="0" dirty="0" smtClean="0">
                <a:solidFill>
                  <a:schemeClr val="bg1"/>
                </a:solidFill>
              </a:rPr>
              <a:t> HTML</a:t>
            </a:r>
            <a:endParaRPr sz="6000" b="1" dirty="0">
              <a:solidFill>
                <a:schemeClr val="bg1"/>
              </a:solidFill>
            </a:endParaRPr>
          </a:p>
        </p:txBody>
      </p:sp>
      <p:pic>
        <p:nvPicPr>
          <p:cNvPr id="1026" name="Picture 2" descr="https://www.colorcombos.com/font_image.php?color=FFFFFF&amp;background=E47911&amp;width=370&amp;text=The%20quick%20brown%20fox..."/>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223120" y="7879804"/>
            <a:ext cx="3524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2816408" y="5575548"/>
            <a:ext cx="4362450" cy="4362450"/>
          </a:xfrm>
          <a:prstGeom prst="rect">
            <a:avLst/>
          </a:prstGeom>
        </p:spPr>
      </p:pic>
    </p:spTree>
    <p:extLst>
      <p:ext uri="{BB962C8B-B14F-4D97-AF65-F5344CB8AC3E}">
        <p14:creationId xmlns:p14="http://schemas.microsoft.com/office/powerpoint/2010/main" val="19032986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uleurs">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000" y="2263180"/>
            <a:ext cx="4896544" cy="2416602"/>
          </a:xfrm>
          <a:prstGeom prst="rect">
            <a:avLst/>
          </a:prstGeom>
        </p:spPr>
      </p:pic>
      <p:pic>
        <p:nvPicPr>
          <p:cNvPr id="7" name="Imag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1592" y="2335188"/>
            <a:ext cx="5046438" cy="2448272"/>
          </a:xfrm>
          <a:prstGeom prst="rect">
            <a:avLst/>
          </a:prstGeom>
        </p:spPr>
      </p:pic>
      <p:pic>
        <p:nvPicPr>
          <p:cNvPr id="8" name="Imag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000" y="5071492"/>
            <a:ext cx="4824536" cy="2417103"/>
          </a:xfrm>
          <a:prstGeom prst="rect">
            <a:avLst/>
          </a:prstGeom>
        </p:spPr>
      </p:pic>
      <p:pic>
        <p:nvPicPr>
          <p:cNvPr id="10" name="Imag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44200" y="2335188"/>
            <a:ext cx="6014653" cy="2448272"/>
          </a:xfrm>
          <a:prstGeom prst="rect">
            <a:avLst/>
          </a:prstGeom>
        </p:spPr>
      </p:pic>
      <p:pic>
        <p:nvPicPr>
          <p:cNvPr id="11" name="Imag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16208" y="5143500"/>
            <a:ext cx="5864520" cy="2304256"/>
          </a:xfrm>
          <a:prstGeom prst="rect">
            <a:avLst/>
          </a:prstGeom>
        </p:spPr>
      </p:pic>
      <p:pic>
        <p:nvPicPr>
          <p:cNvPr id="12" name="Imag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71592" y="5143500"/>
            <a:ext cx="4896544" cy="2396704"/>
          </a:xfrm>
          <a:prstGeom prst="rect">
            <a:avLst/>
          </a:prstGeom>
        </p:spPr>
      </p:pic>
      <p:sp>
        <p:nvSpPr>
          <p:cNvPr id="13" name="Google Shape;23;p4"/>
          <p:cNvSpPr/>
          <p:nvPr userDrawn="1"/>
        </p:nvSpPr>
        <p:spPr>
          <a:xfrm>
            <a:off x="-22400" y="-4407"/>
            <a:ext cx="18310200" cy="1691523"/>
          </a:xfrm>
          <a:prstGeom prst="rect">
            <a:avLst/>
          </a:prstGeom>
          <a:solidFill>
            <a:srgbClr val="30A9D8"/>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fr-FR" sz="6000" b="1" dirty="0" smtClean="0">
                <a:solidFill>
                  <a:schemeClr val="bg1"/>
                </a:solidFill>
              </a:rPr>
              <a:t>Titre CSS</a:t>
            </a:r>
            <a:endParaRPr sz="6000" b="1" dirty="0">
              <a:solidFill>
                <a:schemeClr val="bg1"/>
              </a:solidFill>
            </a:endParaRPr>
          </a:p>
        </p:txBody>
      </p:sp>
      <p:pic>
        <p:nvPicPr>
          <p:cNvPr id="9" name="Imag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536488" y="-689148"/>
            <a:ext cx="4362450" cy="4362450"/>
          </a:xfrm>
          <a:prstGeom prst="rect">
            <a:avLst/>
          </a:prstGeom>
        </p:spPr>
      </p:pic>
    </p:spTree>
    <p:extLst>
      <p:ext uri="{BB962C8B-B14F-4D97-AF65-F5344CB8AC3E}">
        <p14:creationId xmlns:p14="http://schemas.microsoft.com/office/powerpoint/2010/main" val="124635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re de session">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6" name="Imag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re 1"/>
          <p:cNvSpPr>
            <a:spLocks noGrp="1"/>
          </p:cNvSpPr>
          <p:nvPr>
            <p:ph type="ctrTitle" hasCustomPrompt="1"/>
          </p:nvPr>
        </p:nvSpPr>
        <p:spPr>
          <a:xfrm>
            <a:off x="503040" y="2983260"/>
            <a:ext cx="8640960" cy="2861320"/>
          </a:xfrm>
        </p:spPr>
        <p:txBody>
          <a:bodyPr anchor="b">
            <a:normAutofit/>
          </a:bodyPr>
          <a:lstStyle>
            <a:lvl1pPr algn="l">
              <a:defRPr sz="7000">
                <a:solidFill>
                  <a:srgbClr val="048ABF"/>
                </a:solidFill>
              </a:defRPr>
            </a:lvl1pPr>
          </a:lstStyle>
          <a:p>
            <a:r>
              <a:rPr lang="fr-FR" dirty="0" smtClean="0"/>
              <a:t>Titre de Session</a:t>
            </a:r>
            <a:endParaRPr lang="fr-FR" dirty="0"/>
          </a:p>
        </p:txBody>
      </p:sp>
      <p:sp>
        <p:nvSpPr>
          <p:cNvPr id="3" name="Sous-titre 2"/>
          <p:cNvSpPr>
            <a:spLocks noGrp="1"/>
          </p:cNvSpPr>
          <p:nvPr>
            <p:ph type="subTitle" idx="1"/>
          </p:nvPr>
        </p:nvSpPr>
        <p:spPr>
          <a:xfrm>
            <a:off x="503040" y="6260257"/>
            <a:ext cx="8640960"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fr-FR" smtClean="0"/>
              <a:t>Modifiez le style des sous-titres du masque</a:t>
            </a:r>
            <a:endParaRPr lang="fr-FR"/>
          </a:p>
        </p:txBody>
      </p:sp>
      <p:sp>
        <p:nvSpPr>
          <p:cNvPr id="4" name="Espace réservé de la date 1"/>
          <p:cNvSpPr>
            <a:spLocks noGrp="1"/>
          </p:cNvSpPr>
          <p:nvPr>
            <p:ph type="dt" sz="half" idx="10"/>
          </p:nvPr>
        </p:nvSpPr>
        <p:spPr>
          <a:xfrm>
            <a:off x="13896528" y="9636372"/>
            <a:ext cx="4114800" cy="547688"/>
          </a:xfrm>
          <a:prstGeom prst="rect">
            <a:avLst/>
          </a:prstGeom>
        </p:spPr>
        <p:txBody>
          <a:bodyPr/>
          <a:lstStyle>
            <a:lvl1pPr algn="r">
              <a:defRPr sz="3200">
                <a:solidFill>
                  <a:srgbClr val="413932"/>
                </a:solidFill>
              </a:defRPr>
            </a:lvl1pPr>
          </a:lstStyle>
          <a:p>
            <a:fld id="{29198A9F-4C83-4502-BE7A-946C4A44E636}" type="datetimeFigureOut">
              <a:rPr lang="fr-FR" smtClean="0"/>
              <a:pPr/>
              <a:t>06/01/2024</a:t>
            </a:fld>
            <a:endParaRPr lang="fr-FR"/>
          </a:p>
        </p:txBody>
      </p:sp>
    </p:spTree>
    <p:extLst>
      <p:ext uri="{BB962C8B-B14F-4D97-AF65-F5344CB8AC3E}">
        <p14:creationId xmlns:p14="http://schemas.microsoft.com/office/powerpoint/2010/main" val="37377865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re de session">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6" name="Imag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re 1"/>
          <p:cNvSpPr>
            <a:spLocks noGrp="1"/>
          </p:cNvSpPr>
          <p:nvPr>
            <p:ph type="ctrTitle" hasCustomPrompt="1"/>
          </p:nvPr>
        </p:nvSpPr>
        <p:spPr>
          <a:xfrm>
            <a:off x="503040" y="2983260"/>
            <a:ext cx="8640960" cy="2861320"/>
          </a:xfrm>
        </p:spPr>
        <p:txBody>
          <a:bodyPr anchor="b">
            <a:normAutofit/>
          </a:bodyPr>
          <a:lstStyle>
            <a:lvl1pPr algn="l">
              <a:defRPr sz="7000">
                <a:solidFill>
                  <a:srgbClr val="048ABF"/>
                </a:solidFill>
              </a:defRPr>
            </a:lvl1pPr>
          </a:lstStyle>
          <a:p>
            <a:r>
              <a:rPr lang="fr-FR" dirty="0" smtClean="0"/>
              <a:t>Titre de Session</a:t>
            </a:r>
            <a:endParaRPr lang="fr-FR" dirty="0"/>
          </a:p>
        </p:txBody>
      </p:sp>
      <p:sp>
        <p:nvSpPr>
          <p:cNvPr id="3" name="Sous-titre 2"/>
          <p:cNvSpPr>
            <a:spLocks noGrp="1"/>
          </p:cNvSpPr>
          <p:nvPr>
            <p:ph type="subTitle" idx="1"/>
          </p:nvPr>
        </p:nvSpPr>
        <p:spPr>
          <a:xfrm>
            <a:off x="503040" y="6260257"/>
            <a:ext cx="8640960"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fr-FR" smtClean="0"/>
              <a:t>Modifiez le style des sous-titres du masque</a:t>
            </a:r>
            <a:endParaRPr lang="fr-FR"/>
          </a:p>
        </p:txBody>
      </p:sp>
      <p:sp>
        <p:nvSpPr>
          <p:cNvPr id="4" name="Espace réservé de la date 1"/>
          <p:cNvSpPr>
            <a:spLocks noGrp="1"/>
          </p:cNvSpPr>
          <p:nvPr>
            <p:ph type="dt" sz="half" idx="10"/>
          </p:nvPr>
        </p:nvSpPr>
        <p:spPr>
          <a:xfrm>
            <a:off x="13896528" y="9636372"/>
            <a:ext cx="4114800" cy="547688"/>
          </a:xfrm>
          <a:prstGeom prst="rect">
            <a:avLst/>
          </a:prstGeom>
        </p:spPr>
        <p:txBody>
          <a:bodyPr/>
          <a:lstStyle>
            <a:lvl1pPr algn="r">
              <a:defRPr sz="3200">
                <a:solidFill>
                  <a:srgbClr val="413932"/>
                </a:solidFill>
              </a:defRPr>
            </a:lvl1pPr>
          </a:lstStyle>
          <a:p>
            <a:fld id="{29198A9F-4C83-4502-BE7A-946C4A44E636}" type="datetimeFigureOut">
              <a:rPr lang="fr-FR" smtClean="0"/>
              <a:pPr/>
              <a:t>06/01/2024</a:t>
            </a:fld>
            <a:endParaRPr lang="fr-FR"/>
          </a:p>
        </p:txBody>
      </p:sp>
    </p:spTree>
    <p:extLst>
      <p:ext uri="{BB962C8B-B14F-4D97-AF65-F5344CB8AC3E}">
        <p14:creationId xmlns:p14="http://schemas.microsoft.com/office/powerpoint/2010/main" val="35579677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1257300" y="9534526"/>
            <a:ext cx="4114800" cy="547688"/>
          </a:xfrm>
          <a:prstGeom prst="rect">
            <a:avLst/>
          </a:prstGeom>
        </p:spPr>
        <p:txBody>
          <a:bodyPr/>
          <a:lstStyle/>
          <a:p>
            <a:fld id="{29198A9F-4C83-4502-BE7A-946C4A44E636}" type="datetimeFigureOut">
              <a:rPr lang="fr-FR" smtClean="0"/>
              <a:t>06/01/2024</a:t>
            </a:fld>
            <a:endParaRPr lang="fr-FR"/>
          </a:p>
        </p:txBody>
      </p:sp>
      <p:sp>
        <p:nvSpPr>
          <p:cNvPr id="3" name="Espace réservé du pied de page 2"/>
          <p:cNvSpPr>
            <a:spLocks noGrp="1"/>
          </p:cNvSpPr>
          <p:nvPr>
            <p:ph type="ftr" sz="quarter" idx="11"/>
          </p:nvPr>
        </p:nvSpPr>
        <p:spPr>
          <a:xfrm>
            <a:off x="6057900" y="9534526"/>
            <a:ext cx="6172200" cy="547688"/>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12915900" y="9534526"/>
            <a:ext cx="4114800" cy="547688"/>
          </a:xfrm>
          <a:prstGeom prst="rect">
            <a:avLst/>
          </a:prstGeom>
        </p:spPr>
        <p:txBody>
          <a:bodyPr/>
          <a:lstStyle/>
          <a:p>
            <a:fld id="{7E699CAB-FC25-46D6-B007-657F26062608}" type="slidenum">
              <a:rPr lang="fr-FR" smtClean="0"/>
              <a:t>‹N°›</a:t>
            </a:fld>
            <a:endParaRPr lang="fr-FR"/>
          </a:p>
        </p:txBody>
      </p:sp>
    </p:spTree>
    <p:extLst>
      <p:ext uri="{BB962C8B-B14F-4D97-AF65-F5344CB8AC3E}">
        <p14:creationId xmlns:p14="http://schemas.microsoft.com/office/powerpoint/2010/main" val="10949310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 2">
    <p:spTree>
      <p:nvGrpSpPr>
        <p:cNvPr id="1" name=""/>
        <p:cNvGrpSpPr/>
        <p:nvPr/>
      </p:nvGrpSpPr>
      <p:grpSpPr>
        <a:xfrm>
          <a:off x="0" y="0"/>
          <a:ext cx="0" cy="0"/>
          <a:chOff x="0" y="0"/>
          <a:chExt cx="0" cy="0"/>
        </a:xfrm>
      </p:grpSpPr>
      <p:sp>
        <p:nvSpPr>
          <p:cNvPr id="5"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8"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b="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Tree>
    <p:extLst>
      <p:ext uri="{BB962C8B-B14F-4D97-AF65-F5344CB8AC3E}">
        <p14:creationId xmlns:p14="http://schemas.microsoft.com/office/powerpoint/2010/main" val="8731330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0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text">
    <p:spTree>
      <p:nvGrpSpPr>
        <p:cNvPr id="1" name=""/>
        <p:cNvGrpSpPr/>
        <p:nvPr/>
      </p:nvGrpSpPr>
      <p:grpSpPr>
        <a:xfrm>
          <a:off x="0" y="0"/>
          <a:ext cx="0" cy="0"/>
          <a:chOff x="0" y="0"/>
          <a:chExt cx="0" cy="0"/>
        </a:xfrm>
      </p:grpSpPr>
      <p:sp>
        <p:nvSpPr>
          <p:cNvPr id="5"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8" name="Google Shape;24;p4"/>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dirty="0" smtClean="0"/>
              <a:t>Modifiez le style du titre</a:t>
            </a:r>
            <a:endParaRPr lang="fr-FR" noProof="0" dirty="0"/>
          </a:p>
        </p:txBody>
      </p:sp>
      <p:sp>
        <p:nvSpPr>
          <p:cNvPr id="9" name="Content Placeholder 2"/>
          <p:cNvSpPr>
            <a:spLocks noGrp="1"/>
          </p:cNvSpPr>
          <p:nvPr>
            <p:ph idx="1"/>
          </p:nvPr>
        </p:nvSpPr>
        <p:spPr>
          <a:xfrm>
            <a:off x="623400" y="2304950"/>
            <a:ext cx="17041200" cy="6832800"/>
          </a:xfrm>
        </p:spPr>
        <p:txBody>
          <a:bodyPr/>
          <a:lstStyle>
            <a:lvl1pPr marL="0" indent="0">
              <a:buNone/>
              <a:defRPr>
                <a:solidFill>
                  <a:srgbClr val="413932"/>
                </a:solidFill>
              </a:defRPr>
            </a:lvl1pPr>
            <a:lvl2pPr marL="685800" indent="0">
              <a:buNone/>
              <a:defRPr>
                <a:solidFill>
                  <a:srgbClr val="413932"/>
                </a:solidFill>
              </a:defRPr>
            </a:lvl2pPr>
            <a:lvl3pPr marL="1371600" indent="0">
              <a:buNone/>
              <a:defRPr>
                <a:solidFill>
                  <a:srgbClr val="413932"/>
                </a:solidFill>
              </a:defRPr>
            </a:lvl3pPr>
            <a:lvl4pPr marL="2057400" indent="0">
              <a:buNone/>
              <a:defRPr>
                <a:solidFill>
                  <a:srgbClr val="413932"/>
                </a:solidFill>
              </a:defRPr>
            </a:lvl4pPr>
            <a:lvl5pPr marL="2743200" indent="0">
              <a:buNone/>
              <a:defRPr>
                <a:solidFill>
                  <a:srgbClr val="413932"/>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5131641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3" name="Colone 1"/>
          <p:cNvSpPr>
            <a:spLocks noGrp="1"/>
          </p:cNvSpPr>
          <p:nvPr>
            <p:ph sz="half" idx="1"/>
          </p:nvPr>
        </p:nvSpPr>
        <p:spPr>
          <a:xfrm>
            <a:off x="1257300" y="2262188"/>
            <a:ext cx="7772400" cy="6527007"/>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Colone 2"/>
          <p:cNvSpPr>
            <a:spLocks noGrp="1"/>
          </p:cNvSpPr>
          <p:nvPr>
            <p:ph sz="half" idx="2"/>
          </p:nvPr>
        </p:nvSpPr>
        <p:spPr>
          <a:xfrm>
            <a:off x="9258300" y="2262188"/>
            <a:ext cx="7772400" cy="6527007"/>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Tree>
    <p:extLst>
      <p:ext uri="{BB962C8B-B14F-4D97-AF65-F5344CB8AC3E}">
        <p14:creationId xmlns:p14="http://schemas.microsoft.com/office/powerpoint/2010/main" val="371961671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2" name="Google Shape;23;p4"/>
          <p:cNvSpPr/>
          <p:nvPr userDrawn="1"/>
        </p:nvSpPr>
        <p:spPr>
          <a:xfrm>
            <a:off x="-22400" y="-4407"/>
            <a:ext cx="18310200" cy="1691523"/>
          </a:xfrm>
          <a:prstGeom prst="rect">
            <a:avLst/>
          </a:prstGeom>
          <a:solidFill>
            <a:srgbClr val="048AB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b="1" dirty="0">
              <a:solidFill>
                <a:schemeClr val="bg1"/>
              </a:solidFill>
            </a:endParaRPr>
          </a:p>
        </p:txBody>
      </p:sp>
      <p:sp>
        <p:nvSpPr>
          <p:cNvPr id="4" name="Colone 2"/>
          <p:cNvSpPr>
            <a:spLocks noGrp="1" noChangeAspect="1"/>
          </p:cNvSpPr>
          <p:nvPr>
            <p:ph sz="half" idx="2"/>
          </p:nvPr>
        </p:nvSpPr>
        <p:spPr>
          <a:xfrm>
            <a:off x="215008" y="1975148"/>
            <a:ext cx="1260000" cy="1260000"/>
          </a:xfrm>
        </p:spPr>
        <p:txBody>
          <a:bodyPr/>
          <a:lstStyle>
            <a:lvl1pPr marL="0" indent="0">
              <a:buNone/>
              <a:defRPr baseline="0"/>
            </a:lvl1pPr>
          </a:lstStyle>
          <a:p>
            <a:pPr lvl="0"/>
            <a:endParaRPr lang="fr-FR" dirty="0"/>
          </a:p>
        </p:txBody>
      </p:sp>
      <p:sp>
        <p:nvSpPr>
          <p:cNvPr id="9" name="Title"/>
          <p:cNvSpPr txBox="1">
            <a:spLocks noGrp="1"/>
          </p:cNvSpPr>
          <p:nvPr>
            <p:ph type="title"/>
          </p:nvPr>
        </p:nvSpPr>
        <p:spPr>
          <a:xfrm>
            <a:off x="623400" y="254556"/>
            <a:ext cx="17041200" cy="11454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sz="6000">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noProof="0" smtClean="0"/>
              <a:t>Modifiez le style du titre</a:t>
            </a:r>
            <a:endParaRPr lang="fr-FR" noProof="0" dirty="0"/>
          </a:p>
        </p:txBody>
      </p:sp>
      <p:sp>
        <p:nvSpPr>
          <p:cNvPr id="19" name="Colone 2"/>
          <p:cNvSpPr>
            <a:spLocks noGrp="1" noChangeAspect="1"/>
          </p:cNvSpPr>
          <p:nvPr>
            <p:ph sz="half" idx="10"/>
          </p:nvPr>
        </p:nvSpPr>
        <p:spPr>
          <a:xfrm>
            <a:off x="1655168" y="2052008"/>
            <a:ext cx="1260000" cy="1260000"/>
          </a:xfrm>
        </p:spPr>
        <p:txBody>
          <a:bodyPr/>
          <a:lstStyle>
            <a:lvl1pPr marL="0" indent="0">
              <a:buNone/>
              <a:defRPr baseline="0"/>
            </a:lvl1pPr>
          </a:lstStyle>
          <a:p>
            <a:pPr lvl="0"/>
            <a:endParaRPr lang="fr-FR" dirty="0"/>
          </a:p>
        </p:txBody>
      </p:sp>
      <p:sp>
        <p:nvSpPr>
          <p:cNvPr id="20" name="Colone 2"/>
          <p:cNvSpPr>
            <a:spLocks noGrp="1" noChangeAspect="1"/>
          </p:cNvSpPr>
          <p:nvPr>
            <p:ph sz="half" idx="11"/>
          </p:nvPr>
        </p:nvSpPr>
        <p:spPr>
          <a:xfrm>
            <a:off x="3095328" y="2052008"/>
            <a:ext cx="1260000" cy="1260000"/>
          </a:xfrm>
        </p:spPr>
        <p:txBody>
          <a:bodyPr/>
          <a:lstStyle>
            <a:lvl1pPr marL="0" indent="0">
              <a:buNone/>
              <a:defRPr baseline="0"/>
            </a:lvl1pPr>
          </a:lstStyle>
          <a:p>
            <a:pPr lvl="0"/>
            <a:endParaRPr lang="fr-FR" dirty="0"/>
          </a:p>
        </p:txBody>
      </p:sp>
      <p:sp>
        <p:nvSpPr>
          <p:cNvPr id="21" name="Colone 2"/>
          <p:cNvSpPr>
            <a:spLocks noGrp="1" noChangeAspect="1"/>
          </p:cNvSpPr>
          <p:nvPr>
            <p:ph sz="half" idx="12"/>
          </p:nvPr>
        </p:nvSpPr>
        <p:spPr>
          <a:xfrm>
            <a:off x="4535488" y="2073918"/>
            <a:ext cx="1260000" cy="1260000"/>
          </a:xfrm>
        </p:spPr>
        <p:txBody>
          <a:bodyPr/>
          <a:lstStyle>
            <a:lvl1pPr marL="0" indent="0">
              <a:buNone/>
              <a:defRPr baseline="0"/>
            </a:lvl1pPr>
          </a:lstStyle>
          <a:p>
            <a:pPr lvl="0"/>
            <a:endParaRPr lang="fr-FR" dirty="0"/>
          </a:p>
        </p:txBody>
      </p:sp>
      <p:sp>
        <p:nvSpPr>
          <p:cNvPr id="24" name="Colone 2"/>
          <p:cNvSpPr>
            <a:spLocks noGrp="1" noChangeAspect="1"/>
          </p:cNvSpPr>
          <p:nvPr>
            <p:ph sz="half" idx="13"/>
          </p:nvPr>
        </p:nvSpPr>
        <p:spPr>
          <a:xfrm>
            <a:off x="6033384" y="2083300"/>
            <a:ext cx="1260000" cy="1260000"/>
          </a:xfrm>
        </p:spPr>
        <p:txBody>
          <a:bodyPr/>
          <a:lstStyle>
            <a:lvl1pPr marL="0" indent="0">
              <a:buNone/>
              <a:defRPr baseline="0"/>
            </a:lvl1pPr>
          </a:lstStyle>
          <a:p>
            <a:pPr lvl="0"/>
            <a:endParaRPr lang="fr-FR" dirty="0"/>
          </a:p>
        </p:txBody>
      </p:sp>
      <p:sp>
        <p:nvSpPr>
          <p:cNvPr id="25" name="Colone 2"/>
          <p:cNvSpPr>
            <a:spLocks noGrp="1" noChangeAspect="1"/>
          </p:cNvSpPr>
          <p:nvPr>
            <p:ph sz="half" idx="14"/>
          </p:nvPr>
        </p:nvSpPr>
        <p:spPr>
          <a:xfrm>
            <a:off x="7545552" y="2083300"/>
            <a:ext cx="1260000" cy="1260000"/>
          </a:xfrm>
        </p:spPr>
        <p:txBody>
          <a:bodyPr/>
          <a:lstStyle>
            <a:lvl1pPr marL="0" indent="0">
              <a:buNone/>
              <a:defRPr baseline="0"/>
            </a:lvl1pPr>
          </a:lstStyle>
          <a:p>
            <a:pPr lvl="0"/>
            <a:endParaRPr lang="fr-FR" dirty="0"/>
          </a:p>
        </p:txBody>
      </p:sp>
      <p:sp>
        <p:nvSpPr>
          <p:cNvPr id="28" name="Colone 2"/>
          <p:cNvSpPr>
            <a:spLocks noGrp="1" noChangeAspect="1"/>
          </p:cNvSpPr>
          <p:nvPr>
            <p:ph sz="half" idx="15"/>
          </p:nvPr>
        </p:nvSpPr>
        <p:spPr>
          <a:xfrm>
            <a:off x="8985712" y="2083300"/>
            <a:ext cx="1260000" cy="1260000"/>
          </a:xfrm>
        </p:spPr>
        <p:txBody>
          <a:bodyPr/>
          <a:lstStyle>
            <a:lvl1pPr marL="0" indent="0">
              <a:buNone/>
              <a:defRPr baseline="0"/>
            </a:lvl1pPr>
          </a:lstStyle>
          <a:p>
            <a:pPr lvl="0"/>
            <a:endParaRPr lang="fr-FR" dirty="0"/>
          </a:p>
        </p:txBody>
      </p:sp>
      <p:sp>
        <p:nvSpPr>
          <p:cNvPr id="29" name="Colone 2"/>
          <p:cNvSpPr>
            <a:spLocks noGrp="1" noChangeAspect="1"/>
          </p:cNvSpPr>
          <p:nvPr>
            <p:ph sz="half" idx="16"/>
          </p:nvPr>
        </p:nvSpPr>
        <p:spPr>
          <a:xfrm>
            <a:off x="10512152" y="2083300"/>
            <a:ext cx="1260000" cy="1260000"/>
          </a:xfrm>
        </p:spPr>
        <p:txBody>
          <a:bodyPr/>
          <a:lstStyle>
            <a:lvl1pPr marL="0" indent="0">
              <a:buNone/>
              <a:defRPr baseline="0"/>
            </a:lvl1pPr>
          </a:lstStyle>
          <a:p>
            <a:pPr lvl="0"/>
            <a:endParaRPr lang="fr-FR" dirty="0"/>
          </a:p>
        </p:txBody>
      </p:sp>
      <p:sp>
        <p:nvSpPr>
          <p:cNvPr id="30" name="Colone 2"/>
          <p:cNvSpPr>
            <a:spLocks noGrp="1" noChangeAspect="1"/>
          </p:cNvSpPr>
          <p:nvPr>
            <p:ph sz="half" idx="17"/>
          </p:nvPr>
        </p:nvSpPr>
        <p:spPr>
          <a:xfrm>
            <a:off x="12082056" y="2083300"/>
            <a:ext cx="1260000" cy="1260000"/>
          </a:xfrm>
        </p:spPr>
        <p:txBody>
          <a:bodyPr/>
          <a:lstStyle>
            <a:lvl1pPr marL="0" indent="0">
              <a:buNone/>
              <a:defRPr baseline="0"/>
            </a:lvl1pPr>
          </a:lstStyle>
          <a:p>
            <a:pPr lvl="0"/>
            <a:endParaRPr lang="fr-FR" dirty="0"/>
          </a:p>
        </p:txBody>
      </p:sp>
      <p:sp>
        <p:nvSpPr>
          <p:cNvPr id="31" name="Colone 2"/>
          <p:cNvSpPr>
            <a:spLocks noGrp="1" noChangeAspect="1"/>
          </p:cNvSpPr>
          <p:nvPr>
            <p:ph sz="half" idx="18"/>
          </p:nvPr>
        </p:nvSpPr>
        <p:spPr>
          <a:xfrm>
            <a:off x="13738240" y="2119164"/>
            <a:ext cx="1260000" cy="1260000"/>
          </a:xfrm>
        </p:spPr>
        <p:txBody>
          <a:bodyPr/>
          <a:lstStyle>
            <a:lvl1pPr marL="0" indent="0">
              <a:buNone/>
              <a:defRPr baseline="0"/>
            </a:lvl1pPr>
          </a:lstStyle>
          <a:p>
            <a:pPr lvl="0"/>
            <a:endParaRPr lang="fr-FR" dirty="0"/>
          </a:p>
        </p:txBody>
      </p:sp>
      <p:sp>
        <p:nvSpPr>
          <p:cNvPr id="32" name="Colone 2"/>
          <p:cNvSpPr>
            <a:spLocks noGrp="1" noChangeAspect="1"/>
          </p:cNvSpPr>
          <p:nvPr>
            <p:ph sz="half" idx="19"/>
          </p:nvPr>
        </p:nvSpPr>
        <p:spPr>
          <a:xfrm>
            <a:off x="15264680" y="2083300"/>
            <a:ext cx="1260000" cy="1260000"/>
          </a:xfrm>
        </p:spPr>
        <p:txBody>
          <a:bodyPr/>
          <a:lstStyle>
            <a:lvl1pPr marL="0" indent="0">
              <a:buNone/>
              <a:defRPr baseline="0"/>
            </a:lvl1pPr>
          </a:lstStyle>
          <a:p>
            <a:pPr lvl="0"/>
            <a:endParaRPr lang="fr-FR" dirty="0"/>
          </a:p>
        </p:txBody>
      </p:sp>
      <p:sp>
        <p:nvSpPr>
          <p:cNvPr id="33" name="Colone 2"/>
          <p:cNvSpPr>
            <a:spLocks noGrp="1" noChangeAspect="1"/>
          </p:cNvSpPr>
          <p:nvPr>
            <p:ph sz="half" idx="20"/>
          </p:nvPr>
        </p:nvSpPr>
        <p:spPr>
          <a:xfrm>
            <a:off x="16834584" y="2083300"/>
            <a:ext cx="1260000" cy="1260000"/>
          </a:xfrm>
        </p:spPr>
        <p:txBody>
          <a:bodyPr/>
          <a:lstStyle>
            <a:lvl1pPr marL="0" indent="0">
              <a:buNone/>
              <a:defRPr baseline="0"/>
            </a:lvl1pPr>
          </a:lstStyle>
          <a:p>
            <a:pPr lvl="0"/>
            <a:endParaRPr lang="fr-FR" dirty="0"/>
          </a:p>
        </p:txBody>
      </p:sp>
      <p:sp>
        <p:nvSpPr>
          <p:cNvPr id="34" name="Colone 2"/>
          <p:cNvSpPr>
            <a:spLocks noGrp="1" noChangeAspect="1"/>
          </p:cNvSpPr>
          <p:nvPr>
            <p:ph sz="half" idx="21"/>
          </p:nvPr>
        </p:nvSpPr>
        <p:spPr>
          <a:xfrm>
            <a:off x="251192" y="3492168"/>
            <a:ext cx="1260000" cy="1260000"/>
          </a:xfrm>
        </p:spPr>
        <p:txBody>
          <a:bodyPr/>
          <a:lstStyle>
            <a:lvl1pPr marL="0" indent="0">
              <a:buNone/>
              <a:defRPr baseline="0"/>
            </a:lvl1pPr>
          </a:lstStyle>
          <a:p>
            <a:pPr lvl="0"/>
            <a:endParaRPr lang="fr-FR" dirty="0"/>
          </a:p>
        </p:txBody>
      </p:sp>
      <p:sp>
        <p:nvSpPr>
          <p:cNvPr id="35" name="Colone 2"/>
          <p:cNvSpPr>
            <a:spLocks noGrp="1" noChangeAspect="1"/>
          </p:cNvSpPr>
          <p:nvPr>
            <p:ph sz="half" idx="22"/>
          </p:nvPr>
        </p:nvSpPr>
        <p:spPr>
          <a:xfrm>
            <a:off x="1712904" y="3492168"/>
            <a:ext cx="1260000" cy="1260000"/>
          </a:xfrm>
        </p:spPr>
        <p:txBody>
          <a:bodyPr/>
          <a:lstStyle>
            <a:lvl1pPr marL="0" indent="0">
              <a:buNone/>
              <a:defRPr baseline="0"/>
            </a:lvl1pPr>
          </a:lstStyle>
          <a:p>
            <a:pPr lvl="0"/>
            <a:endParaRPr lang="fr-FR" dirty="0"/>
          </a:p>
        </p:txBody>
      </p:sp>
      <p:sp>
        <p:nvSpPr>
          <p:cNvPr id="36" name="Colone 2"/>
          <p:cNvSpPr>
            <a:spLocks noGrp="1" noChangeAspect="1"/>
          </p:cNvSpPr>
          <p:nvPr>
            <p:ph sz="half" idx="23"/>
          </p:nvPr>
        </p:nvSpPr>
        <p:spPr>
          <a:xfrm>
            <a:off x="3167336" y="3492168"/>
            <a:ext cx="1260000" cy="1260000"/>
          </a:xfrm>
        </p:spPr>
        <p:txBody>
          <a:bodyPr/>
          <a:lstStyle>
            <a:lvl1pPr marL="0" indent="0">
              <a:buNone/>
              <a:defRPr baseline="0"/>
            </a:lvl1pPr>
          </a:lstStyle>
          <a:p>
            <a:pPr lvl="0"/>
            <a:endParaRPr lang="fr-FR" dirty="0"/>
          </a:p>
        </p:txBody>
      </p:sp>
      <p:sp>
        <p:nvSpPr>
          <p:cNvPr id="37" name="Colone 2"/>
          <p:cNvSpPr>
            <a:spLocks noGrp="1" noChangeAspect="1"/>
          </p:cNvSpPr>
          <p:nvPr>
            <p:ph sz="half" idx="24"/>
          </p:nvPr>
        </p:nvSpPr>
        <p:spPr>
          <a:xfrm>
            <a:off x="4607496" y="3514078"/>
            <a:ext cx="1260000" cy="1260000"/>
          </a:xfrm>
        </p:spPr>
        <p:txBody>
          <a:bodyPr/>
          <a:lstStyle>
            <a:lvl1pPr marL="0" indent="0">
              <a:buNone/>
              <a:defRPr baseline="0"/>
            </a:lvl1pPr>
          </a:lstStyle>
          <a:p>
            <a:pPr lvl="0"/>
            <a:endParaRPr lang="fr-FR" dirty="0"/>
          </a:p>
        </p:txBody>
      </p:sp>
      <p:sp>
        <p:nvSpPr>
          <p:cNvPr id="38" name="Colone 2"/>
          <p:cNvSpPr>
            <a:spLocks noGrp="1" noChangeAspect="1"/>
          </p:cNvSpPr>
          <p:nvPr>
            <p:ph sz="half" idx="25"/>
          </p:nvPr>
        </p:nvSpPr>
        <p:spPr>
          <a:xfrm>
            <a:off x="6033384" y="3492168"/>
            <a:ext cx="1260000" cy="1260000"/>
          </a:xfrm>
        </p:spPr>
        <p:txBody>
          <a:bodyPr/>
          <a:lstStyle>
            <a:lvl1pPr marL="0" indent="0">
              <a:buNone/>
              <a:defRPr baseline="0"/>
            </a:lvl1pPr>
          </a:lstStyle>
          <a:p>
            <a:pPr lvl="0"/>
            <a:endParaRPr lang="fr-FR" dirty="0"/>
          </a:p>
        </p:txBody>
      </p:sp>
      <p:sp>
        <p:nvSpPr>
          <p:cNvPr id="39" name="Colone 2"/>
          <p:cNvSpPr>
            <a:spLocks noGrp="1" noChangeAspect="1"/>
          </p:cNvSpPr>
          <p:nvPr>
            <p:ph sz="half" idx="26"/>
          </p:nvPr>
        </p:nvSpPr>
        <p:spPr>
          <a:xfrm>
            <a:off x="7545552" y="3492168"/>
            <a:ext cx="1260000" cy="1260000"/>
          </a:xfrm>
        </p:spPr>
        <p:txBody>
          <a:bodyPr/>
          <a:lstStyle>
            <a:lvl1pPr marL="0" indent="0">
              <a:buNone/>
              <a:defRPr baseline="0"/>
            </a:lvl1pPr>
          </a:lstStyle>
          <a:p>
            <a:pPr lvl="0"/>
            <a:endParaRPr lang="fr-FR" dirty="0"/>
          </a:p>
        </p:txBody>
      </p:sp>
      <p:sp>
        <p:nvSpPr>
          <p:cNvPr id="40" name="Colone 2"/>
          <p:cNvSpPr>
            <a:spLocks noGrp="1" noChangeAspect="1"/>
          </p:cNvSpPr>
          <p:nvPr>
            <p:ph sz="half" idx="27"/>
          </p:nvPr>
        </p:nvSpPr>
        <p:spPr>
          <a:xfrm>
            <a:off x="8985712" y="3487316"/>
            <a:ext cx="1260000" cy="1260000"/>
          </a:xfrm>
        </p:spPr>
        <p:txBody>
          <a:bodyPr/>
          <a:lstStyle>
            <a:lvl1pPr marL="0" indent="0">
              <a:buNone/>
              <a:defRPr baseline="0"/>
            </a:lvl1pPr>
          </a:lstStyle>
          <a:p>
            <a:pPr lvl="0"/>
            <a:endParaRPr lang="fr-FR" dirty="0"/>
          </a:p>
        </p:txBody>
      </p:sp>
      <p:sp>
        <p:nvSpPr>
          <p:cNvPr id="41" name="Colone 2"/>
          <p:cNvSpPr>
            <a:spLocks noGrp="1" noChangeAspect="1"/>
          </p:cNvSpPr>
          <p:nvPr>
            <p:ph sz="half" idx="28"/>
          </p:nvPr>
        </p:nvSpPr>
        <p:spPr>
          <a:xfrm>
            <a:off x="10512152" y="3487316"/>
            <a:ext cx="1260000" cy="1260000"/>
          </a:xfrm>
        </p:spPr>
        <p:txBody>
          <a:bodyPr/>
          <a:lstStyle>
            <a:lvl1pPr marL="0" indent="0">
              <a:buNone/>
              <a:defRPr baseline="0"/>
            </a:lvl1pPr>
          </a:lstStyle>
          <a:p>
            <a:pPr lvl="0"/>
            <a:endParaRPr lang="fr-FR" dirty="0"/>
          </a:p>
        </p:txBody>
      </p:sp>
      <p:sp>
        <p:nvSpPr>
          <p:cNvPr id="42" name="Colone 2"/>
          <p:cNvSpPr>
            <a:spLocks noGrp="1" noChangeAspect="1"/>
          </p:cNvSpPr>
          <p:nvPr>
            <p:ph sz="half" idx="29"/>
          </p:nvPr>
        </p:nvSpPr>
        <p:spPr>
          <a:xfrm>
            <a:off x="12082056" y="3487316"/>
            <a:ext cx="1260000" cy="1260000"/>
          </a:xfrm>
        </p:spPr>
        <p:txBody>
          <a:bodyPr/>
          <a:lstStyle>
            <a:lvl1pPr marL="0" indent="0">
              <a:buNone/>
              <a:defRPr baseline="0"/>
            </a:lvl1pPr>
          </a:lstStyle>
          <a:p>
            <a:pPr lvl="0"/>
            <a:endParaRPr lang="fr-FR" dirty="0"/>
          </a:p>
        </p:txBody>
      </p:sp>
      <p:sp>
        <p:nvSpPr>
          <p:cNvPr id="43" name="Colone 2"/>
          <p:cNvSpPr>
            <a:spLocks noGrp="1" noChangeAspect="1"/>
          </p:cNvSpPr>
          <p:nvPr>
            <p:ph sz="half" idx="30"/>
          </p:nvPr>
        </p:nvSpPr>
        <p:spPr>
          <a:xfrm>
            <a:off x="13738240" y="3509226"/>
            <a:ext cx="1260000" cy="1260000"/>
          </a:xfrm>
        </p:spPr>
        <p:txBody>
          <a:bodyPr/>
          <a:lstStyle>
            <a:lvl1pPr marL="0" indent="0">
              <a:buNone/>
              <a:defRPr baseline="0"/>
            </a:lvl1pPr>
          </a:lstStyle>
          <a:p>
            <a:pPr lvl="0"/>
            <a:endParaRPr lang="fr-FR" dirty="0"/>
          </a:p>
        </p:txBody>
      </p:sp>
      <p:sp>
        <p:nvSpPr>
          <p:cNvPr id="44" name="Colone 2"/>
          <p:cNvSpPr>
            <a:spLocks noGrp="1" noChangeAspect="1"/>
          </p:cNvSpPr>
          <p:nvPr>
            <p:ph sz="half" idx="31"/>
          </p:nvPr>
        </p:nvSpPr>
        <p:spPr>
          <a:xfrm>
            <a:off x="15264680" y="3487316"/>
            <a:ext cx="1260000" cy="1260000"/>
          </a:xfrm>
        </p:spPr>
        <p:txBody>
          <a:bodyPr/>
          <a:lstStyle>
            <a:lvl1pPr marL="0" indent="0">
              <a:buNone/>
              <a:defRPr baseline="0"/>
            </a:lvl1pPr>
          </a:lstStyle>
          <a:p>
            <a:pPr lvl="0"/>
            <a:endParaRPr lang="fr-FR" dirty="0"/>
          </a:p>
        </p:txBody>
      </p:sp>
      <p:sp>
        <p:nvSpPr>
          <p:cNvPr id="45" name="Colone 2"/>
          <p:cNvSpPr>
            <a:spLocks noGrp="1" noChangeAspect="1"/>
          </p:cNvSpPr>
          <p:nvPr>
            <p:ph sz="half" idx="32"/>
          </p:nvPr>
        </p:nvSpPr>
        <p:spPr>
          <a:xfrm>
            <a:off x="16834584" y="3487316"/>
            <a:ext cx="1260000" cy="1260000"/>
          </a:xfrm>
        </p:spPr>
        <p:txBody>
          <a:bodyPr/>
          <a:lstStyle>
            <a:lvl1pPr marL="0" indent="0">
              <a:buNone/>
              <a:defRPr baseline="0"/>
            </a:lvl1pPr>
          </a:lstStyle>
          <a:p>
            <a:pPr lvl="0"/>
            <a:endParaRPr lang="fr-FR" dirty="0"/>
          </a:p>
        </p:txBody>
      </p:sp>
      <p:sp>
        <p:nvSpPr>
          <p:cNvPr id="46" name="Colone 2"/>
          <p:cNvSpPr>
            <a:spLocks noGrp="1" noChangeAspect="1"/>
          </p:cNvSpPr>
          <p:nvPr>
            <p:ph sz="half" idx="33"/>
          </p:nvPr>
        </p:nvSpPr>
        <p:spPr>
          <a:xfrm>
            <a:off x="251192" y="4932328"/>
            <a:ext cx="1260000" cy="1260000"/>
          </a:xfrm>
        </p:spPr>
        <p:txBody>
          <a:bodyPr/>
          <a:lstStyle>
            <a:lvl1pPr marL="0" indent="0">
              <a:buNone/>
              <a:defRPr baseline="0"/>
            </a:lvl1pPr>
          </a:lstStyle>
          <a:p>
            <a:pPr lvl="0"/>
            <a:endParaRPr lang="fr-FR" dirty="0"/>
          </a:p>
        </p:txBody>
      </p:sp>
      <p:sp>
        <p:nvSpPr>
          <p:cNvPr id="47" name="Colone 2"/>
          <p:cNvSpPr>
            <a:spLocks noGrp="1" noChangeAspect="1"/>
          </p:cNvSpPr>
          <p:nvPr>
            <p:ph sz="half" idx="34"/>
          </p:nvPr>
        </p:nvSpPr>
        <p:spPr>
          <a:xfrm>
            <a:off x="1712904" y="4932328"/>
            <a:ext cx="1260000" cy="1260000"/>
          </a:xfrm>
        </p:spPr>
        <p:txBody>
          <a:bodyPr/>
          <a:lstStyle>
            <a:lvl1pPr marL="0" indent="0">
              <a:buNone/>
              <a:defRPr baseline="0"/>
            </a:lvl1pPr>
          </a:lstStyle>
          <a:p>
            <a:pPr lvl="0"/>
            <a:endParaRPr lang="fr-FR" dirty="0"/>
          </a:p>
        </p:txBody>
      </p:sp>
      <p:sp>
        <p:nvSpPr>
          <p:cNvPr id="48" name="Colone 2"/>
          <p:cNvSpPr>
            <a:spLocks noGrp="1" noChangeAspect="1"/>
          </p:cNvSpPr>
          <p:nvPr>
            <p:ph sz="half" idx="35"/>
          </p:nvPr>
        </p:nvSpPr>
        <p:spPr>
          <a:xfrm>
            <a:off x="3167336" y="4932328"/>
            <a:ext cx="1260000" cy="1260000"/>
          </a:xfrm>
        </p:spPr>
        <p:txBody>
          <a:bodyPr/>
          <a:lstStyle>
            <a:lvl1pPr marL="0" indent="0">
              <a:buNone/>
              <a:defRPr baseline="0"/>
            </a:lvl1pPr>
          </a:lstStyle>
          <a:p>
            <a:pPr lvl="0"/>
            <a:endParaRPr lang="fr-FR" dirty="0"/>
          </a:p>
        </p:txBody>
      </p:sp>
      <p:sp>
        <p:nvSpPr>
          <p:cNvPr id="49" name="Colone 2"/>
          <p:cNvSpPr>
            <a:spLocks noGrp="1" noChangeAspect="1"/>
          </p:cNvSpPr>
          <p:nvPr>
            <p:ph sz="half" idx="36"/>
          </p:nvPr>
        </p:nvSpPr>
        <p:spPr>
          <a:xfrm>
            <a:off x="4607496" y="4954238"/>
            <a:ext cx="1260000" cy="1260000"/>
          </a:xfrm>
        </p:spPr>
        <p:txBody>
          <a:bodyPr/>
          <a:lstStyle>
            <a:lvl1pPr marL="0" indent="0">
              <a:buNone/>
              <a:defRPr baseline="0"/>
            </a:lvl1pPr>
          </a:lstStyle>
          <a:p>
            <a:pPr lvl="0"/>
            <a:endParaRPr lang="fr-FR" dirty="0"/>
          </a:p>
        </p:txBody>
      </p:sp>
      <p:sp>
        <p:nvSpPr>
          <p:cNvPr id="50" name="Colone 2"/>
          <p:cNvSpPr>
            <a:spLocks noGrp="1" noChangeAspect="1"/>
          </p:cNvSpPr>
          <p:nvPr>
            <p:ph sz="half" idx="37"/>
          </p:nvPr>
        </p:nvSpPr>
        <p:spPr>
          <a:xfrm>
            <a:off x="6033384" y="4932328"/>
            <a:ext cx="1260000" cy="1260000"/>
          </a:xfrm>
        </p:spPr>
        <p:txBody>
          <a:bodyPr/>
          <a:lstStyle>
            <a:lvl1pPr marL="0" indent="0">
              <a:buNone/>
              <a:defRPr baseline="0"/>
            </a:lvl1pPr>
          </a:lstStyle>
          <a:p>
            <a:pPr lvl="0"/>
            <a:endParaRPr lang="fr-FR" dirty="0"/>
          </a:p>
        </p:txBody>
      </p:sp>
      <p:sp>
        <p:nvSpPr>
          <p:cNvPr id="51" name="Colone 2"/>
          <p:cNvSpPr>
            <a:spLocks noGrp="1" noChangeAspect="1"/>
          </p:cNvSpPr>
          <p:nvPr>
            <p:ph sz="half" idx="38"/>
          </p:nvPr>
        </p:nvSpPr>
        <p:spPr>
          <a:xfrm>
            <a:off x="7545552" y="4932328"/>
            <a:ext cx="1260000" cy="1260000"/>
          </a:xfrm>
        </p:spPr>
        <p:txBody>
          <a:bodyPr/>
          <a:lstStyle>
            <a:lvl1pPr marL="0" indent="0">
              <a:buNone/>
              <a:defRPr baseline="0"/>
            </a:lvl1pPr>
          </a:lstStyle>
          <a:p>
            <a:pPr lvl="0"/>
            <a:endParaRPr lang="fr-FR" dirty="0"/>
          </a:p>
        </p:txBody>
      </p:sp>
      <p:sp>
        <p:nvSpPr>
          <p:cNvPr id="52" name="Colone 2"/>
          <p:cNvSpPr>
            <a:spLocks noGrp="1" noChangeAspect="1"/>
          </p:cNvSpPr>
          <p:nvPr>
            <p:ph sz="half" idx="39"/>
          </p:nvPr>
        </p:nvSpPr>
        <p:spPr>
          <a:xfrm>
            <a:off x="8985712" y="4927476"/>
            <a:ext cx="1260000" cy="1260000"/>
          </a:xfrm>
        </p:spPr>
        <p:txBody>
          <a:bodyPr/>
          <a:lstStyle>
            <a:lvl1pPr marL="0" indent="0">
              <a:buNone/>
              <a:defRPr baseline="0"/>
            </a:lvl1pPr>
          </a:lstStyle>
          <a:p>
            <a:pPr lvl="0"/>
            <a:endParaRPr lang="fr-FR" dirty="0"/>
          </a:p>
        </p:txBody>
      </p:sp>
      <p:sp>
        <p:nvSpPr>
          <p:cNvPr id="53" name="Colone 2"/>
          <p:cNvSpPr>
            <a:spLocks noGrp="1" noChangeAspect="1"/>
          </p:cNvSpPr>
          <p:nvPr>
            <p:ph sz="half" idx="40"/>
          </p:nvPr>
        </p:nvSpPr>
        <p:spPr>
          <a:xfrm>
            <a:off x="10512152" y="4927476"/>
            <a:ext cx="1260000" cy="1260000"/>
          </a:xfrm>
        </p:spPr>
        <p:txBody>
          <a:bodyPr/>
          <a:lstStyle>
            <a:lvl1pPr marL="0" indent="0">
              <a:buNone/>
              <a:defRPr baseline="0"/>
            </a:lvl1pPr>
          </a:lstStyle>
          <a:p>
            <a:pPr lvl="0"/>
            <a:endParaRPr lang="fr-FR" dirty="0"/>
          </a:p>
        </p:txBody>
      </p:sp>
      <p:sp>
        <p:nvSpPr>
          <p:cNvPr id="54" name="Colone 2"/>
          <p:cNvSpPr>
            <a:spLocks noGrp="1" noChangeAspect="1"/>
          </p:cNvSpPr>
          <p:nvPr>
            <p:ph sz="half" idx="41"/>
          </p:nvPr>
        </p:nvSpPr>
        <p:spPr>
          <a:xfrm>
            <a:off x="12082056" y="4927476"/>
            <a:ext cx="1260000" cy="1260000"/>
          </a:xfrm>
        </p:spPr>
        <p:txBody>
          <a:bodyPr/>
          <a:lstStyle>
            <a:lvl1pPr marL="0" indent="0">
              <a:buNone/>
              <a:defRPr baseline="0"/>
            </a:lvl1pPr>
          </a:lstStyle>
          <a:p>
            <a:pPr lvl="0"/>
            <a:endParaRPr lang="fr-FR" dirty="0"/>
          </a:p>
        </p:txBody>
      </p:sp>
      <p:sp>
        <p:nvSpPr>
          <p:cNvPr id="55" name="Colone 2"/>
          <p:cNvSpPr>
            <a:spLocks noGrp="1" noChangeAspect="1"/>
          </p:cNvSpPr>
          <p:nvPr>
            <p:ph sz="half" idx="42"/>
          </p:nvPr>
        </p:nvSpPr>
        <p:spPr>
          <a:xfrm>
            <a:off x="13738240" y="4949386"/>
            <a:ext cx="1260000" cy="1260000"/>
          </a:xfrm>
        </p:spPr>
        <p:txBody>
          <a:bodyPr/>
          <a:lstStyle>
            <a:lvl1pPr marL="0" indent="0">
              <a:buNone/>
              <a:defRPr baseline="0"/>
            </a:lvl1pPr>
          </a:lstStyle>
          <a:p>
            <a:pPr lvl="0"/>
            <a:endParaRPr lang="fr-FR" dirty="0"/>
          </a:p>
        </p:txBody>
      </p:sp>
      <p:sp>
        <p:nvSpPr>
          <p:cNvPr id="56" name="Colone 2"/>
          <p:cNvSpPr>
            <a:spLocks noGrp="1" noChangeAspect="1"/>
          </p:cNvSpPr>
          <p:nvPr>
            <p:ph sz="half" idx="43"/>
          </p:nvPr>
        </p:nvSpPr>
        <p:spPr>
          <a:xfrm>
            <a:off x="15264680" y="4927476"/>
            <a:ext cx="1260000" cy="1260000"/>
          </a:xfrm>
        </p:spPr>
        <p:txBody>
          <a:bodyPr/>
          <a:lstStyle>
            <a:lvl1pPr marL="0" indent="0">
              <a:buNone/>
              <a:defRPr baseline="0"/>
            </a:lvl1pPr>
          </a:lstStyle>
          <a:p>
            <a:pPr lvl="0"/>
            <a:endParaRPr lang="fr-FR" dirty="0"/>
          </a:p>
        </p:txBody>
      </p:sp>
      <p:sp>
        <p:nvSpPr>
          <p:cNvPr id="57" name="Colone 2"/>
          <p:cNvSpPr>
            <a:spLocks noGrp="1" noChangeAspect="1"/>
          </p:cNvSpPr>
          <p:nvPr>
            <p:ph sz="half" idx="44"/>
          </p:nvPr>
        </p:nvSpPr>
        <p:spPr>
          <a:xfrm>
            <a:off x="16834584" y="4927476"/>
            <a:ext cx="1260000" cy="1260000"/>
          </a:xfrm>
        </p:spPr>
        <p:txBody>
          <a:bodyPr/>
          <a:lstStyle>
            <a:lvl1pPr marL="0" indent="0">
              <a:buNone/>
              <a:defRPr baseline="0"/>
            </a:lvl1pPr>
          </a:lstStyle>
          <a:p>
            <a:pPr lvl="0"/>
            <a:endParaRPr lang="fr-FR" dirty="0"/>
          </a:p>
        </p:txBody>
      </p:sp>
      <p:sp>
        <p:nvSpPr>
          <p:cNvPr id="58" name="Colone 2"/>
          <p:cNvSpPr>
            <a:spLocks noGrp="1" noChangeAspect="1"/>
          </p:cNvSpPr>
          <p:nvPr>
            <p:ph sz="half" idx="45"/>
          </p:nvPr>
        </p:nvSpPr>
        <p:spPr>
          <a:xfrm>
            <a:off x="287016" y="6403462"/>
            <a:ext cx="1260000" cy="1260000"/>
          </a:xfrm>
        </p:spPr>
        <p:txBody>
          <a:bodyPr/>
          <a:lstStyle>
            <a:lvl1pPr marL="0" indent="0">
              <a:buNone/>
              <a:defRPr baseline="0"/>
            </a:lvl1pPr>
          </a:lstStyle>
          <a:p>
            <a:pPr lvl="0"/>
            <a:endParaRPr lang="fr-FR" dirty="0"/>
          </a:p>
        </p:txBody>
      </p:sp>
      <p:sp>
        <p:nvSpPr>
          <p:cNvPr id="59" name="Colone 2"/>
          <p:cNvSpPr>
            <a:spLocks noGrp="1" noChangeAspect="1"/>
          </p:cNvSpPr>
          <p:nvPr>
            <p:ph sz="half" idx="46"/>
          </p:nvPr>
        </p:nvSpPr>
        <p:spPr>
          <a:xfrm>
            <a:off x="1748728" y="6403462"/>
            <a:ext cx="1260000" cy="1260000"/>
          </a:xfrm>
        </p:spPr>
        <p:txBody>
          <a:bodyPr/>
          <a:lstStyle>
            <a:lvl1pPr marL="0" indent="0">
              <a:buNone/>
              <a:defRPr baseline="0"/>
            </a:lvl1pPr>
          </a:lstStyle>
          <a:p>
            <a:pPr lvl="0"/>
            <a:endParaRPr lang="fr-FR" dirty="0"/>
          </a:p>
        </p:txBody>
      </p:sp>
      <p:sp>
        <p:nvSpPr>
          <p:cNvPr id="60" name="Colone 2"/>
          <p:cNvSpPr>
            <a:spLocks noGrp="1" noChangeAspect="1"/>
          </p:cNvSpPr>
          <p:nvPr>
            <p:ph sz="half" idx="47"/>
          </p:nvPr>
        </p:nvSpPr>
        <p:spPr>
          <a:xfrm>
            <a:off x="3203160" y="6403462"/>
            <a:ext cx="1260000" cy="1260000"/>
          </a:xfrm>
        </p:spPr>
        <p:txBody>
          <a:bodyPr/>
          <a:lstStyle>
            <a:lvl1pPr marL="0" indent="0">
              <a:buNone/>
              <a:defRPr baseline="0"/>
            </a:lvl1pPr>
          </a:lstStyle>
          <a:p>
            <a:pPr lvl="0"/>
            <a:endParaRPr lang="fr-FR" dirty="0"/>
          </a:p>
        </p:txBody>
      </p:sp>
      <p:sp>
        <p:nvSpPr>
          <p:cNvPr id="61" name="Colone 2"/>
          <p:cNvSpPr>
            <a:spLocks noGrp="1" noChangeAspect="1"/>
          </p:cNvSpPr>
          <p:nvPr>
            <p:ph sz="half" idx="48"/>
          </p:nvPr>
        </p:nvSpPr>
        <p:spPr>
          <a:xfrm>
            <a:off x="4643320" y="6425372"/>
            <a:ext cx="1260000" cy="1260000"/>
          </a:xfrm>
        </p:spPr>
        <p:txBody>
          <a:bodyPr/>
          <a:lstStyle>
            <a:lvl1pPr marL="0" indent="0">
              <a:buNone/>
              <a:defRPr baseline="0"/>
            </a:lvl1pPr>
          </a:lstStyle>
          <a:p>
            <a:pPr lvl="0"/>
            <a:endParaRPr lang="fr-FR" dirty="0"/>
          </a:p>
        </p:txBody>
      </p:sp>
      <p:sp>
        <p:nvSpPr>
          <p:cNvPr id="62" name="Colone 2"/>
          <p:cNvSpPr>
            <a:spLocks noGrp="1" noChangeAspect="1"/>
          </p:cNvSpPr>
          <p:nvPr>
            <p:ph sz="half" idx="49"/>
          </p:nvPr>
        </p:nvSpPr>
        <p:spPr>
          <a:xfrm>
            <a:off x="6069208" y="6403462"/>
            <a:ext cx="1260000" cy="1260000"/>
          </a:xfrm>
        </p:spPr>
        <p:txBody>
          <a:bodyPr/>
          <a:lstStyle>
            <a:lvl1pPr marL="0" indent="0">
              <a:buNone/>
              <a:defRPr baseline="0"/>
            </a:lvl1pPr>
          </a:lstStyle>
          <a:p>
            <a:pPr lvl="0"/>
            <a:endParaRPr lang="fr-FR" dirty="0"/>
          </a:p>
        </p:txBody>
      </p:sp>
      <p:sp>
        <p:nvSpPr>
          <p:cNvPr id="63" name="Colone 2"/>
          <p:cNvSpPr>
            <a:spLocks noGrp="1" noChangeAspect="1"/>
          </p:cNvSpPr>
          <p:nvPr>
            <p:ph sz="half" idx="50"/>
          </p:nvPr>
        </p:nvSpPr>
        <p:spPr>
          <a:xfrm>
            <a:off x="7581376" y="6403462"/>
            <a:ext cx="1260000" cy="1260000"/>
          </a:xfrm>
        </p:spPr>
        <p:txBody>
          <a:bodyPr/>
          <a:lstStyle>
            <a:lvl1pPr marL="0" indent="0">
              <a:buNone/>
              <a:defRPr baseline="0"/>
            </a:lvl1pPr>
          </a:lstStyle>
          <a:p>
            <a:pPr lvl="0"/>
            <a:endParaRPr lang="fr-FR" dirty="0"/>
          </a:p>
        </p:txBody>
      </p:sp>
      <p:sp>
        <p:nvSpPr>
          <p:cNvPr id="64" name="Colone 2"/>
          <p:cNvSpPr>
            <a:spLocks noGrp="1" noChangeAspect="1"/>
          </p:cNvSpPr>
          <p:nvPr>
            <p:ph sz="half" idx="51"/>
          </p:nvPr>
        </p:nvSpPr>
        <p:spPr>
          <a:xfrm>
            <a:off x="9021536" y="6398610"/>
            <a:ext cx="1260000" cy="1260000"/>
          </a:xfrm>
        </p:spPr>
        <p:txBody>
          <a:bodyPr/>
          <a:lstStyle>
            <a:lvl1pPr marL="0" indent="0">
              <a:buNone/>
              <a:defRPr baseline="0"/>
            </a:lvl1pPr>
          </a:lstStyle>
          <a:p>
            <a:pPr lvl="0"/>
            <a:endParaRPr lang="fr-FR" dirty="0"/>
          </a:p>
        </p:txBody>
      </p:sp>
      <p:sp>
        <p:nvSpPr>
          <p:cNvPr id="65" name="Colone 2"/>
          <p:cNvSpPr>
            <a:spLocks noGrp="1" noChangeAspect="1"/>
          </p:cNvSpPr>
          <p:nvPr>
            <p:ph sz="half" idx="52"/>
          </p:nvPr>
        </p:nvSpPr>
        <p:spPr>
          <a:xfrm>
            <a:off x="10547976" y="6398610"/>
            <a:ext cx="1260000" cy="1260000"/>
          </a:xfrm>
        </p:spPr>
        <p:txBody>
          <a:bodyPr/>
          <a:lstStyle>
            <a:lvl1pPr marL="0" indent="0">
              <a:buNone/>
              <a:defRPr baseline="0"/>
            </a:lvl1pPr>
          </a:lstStyle>
          <a:p>
            <a:pPr lvl="0"/>
            <a:endParaRPr lang="fr-FR" dirty="0"/>
          </a:p>
        </p:txBody>
      </p:sp>
      <p:sp>
        <p:nvSpPr>
          <p:cNvPr id="66" name="Colone 2"/>
          <p:cNvSpPr>
            <a:spLocks noGrp="1" noChangeAspect="1"/>
          </p:cNvSpPr>
          <p:nvPr>
            <p:ph sz="half" idx="53"/>
          </p:nvPr>
        </p:nvSpPr>
        <p:spPr>
          <a:xfrm>
            <a:off x="12117880" y="6398610"/>
            <a:ext cx="1260000" cy="1260000"/>
          </a:xfrm>
        </p:spPr>
        <p:txBody>
          <a:bodyPr/>
          <a:lstStyle>
            <a:lvl1pPr marL="0" indent="0">
              <a:buNone/>
              <a:defRPr baseline="0"/>
            </a:lvl1pPr>
          </a:lstStyle>
          <a:p>
            <a:pPr lvl="0"/>
            <a:endParaRPr lang="fr-FR" dirty="0"/>
          </a:p>
        </p:txBody>
      </p:sp>
      <p:sp>
        <p:nvSpPr>
          <p:cNvPr id="67" name="Colone 2"/>
          <p:cNvSpPr>
            <a:spLocks noGrp="1" noChangeAspect="1"/>
          </p:cNvSpPr>
          <p:nvPr>
            <p:ph sz="half" idx="54"/>
          </p:nvPr>
        </p:nvSpPr>
        <p:spPr>
          <a:xfrm>
            <a:off x="13774064" y="6420520"/>
            <a:ext cx="1260000" cy="1260000"/>
          </a:xfrm>
        </p:spPr>
        <p:txBody>
          <a:bodyPr/>
          <a:lstStyle>
            <a:lvl1pPr marL="0" indent="0">
              <a:buNone/>
              <a:defRPr baseline="0"/>
            </a:lvl1pPr>
          </a:lstStyle>
          <a:p>
            <a:pPr lvl="0"/>
            <a:endParaRPr lang="fr-FR" dirty="0"/>
          </a:p>
        </p:txBody>
      </p:sp>
      <p:sp>
        <p:nvSpPr>
          <p:cNvPr id="68" name="Colone 2"/>
          <p:cNvSpPr>
            <a:spLocks noGrp="1" noChangeAspect="1"/>
          </p:cNvSpPr>
          <p:nvPr>
            <p:ph sz="half" idx="55"/>
          </p:nvPr>
        </p:nvSpPr>
        <p:spPr>
          <a:xfrm>
            <a:off x="15300504" y="6398610"/>
            <a:ext cx="1260000" cy="1260000"/>
          </a:xfrm>
        </p:spPr>
        <p:txBody>
          <a:bodyPr/>
          <a:lstStyle>
            <a:lvl1pPr marL="0" indent="0">
              <a:buNone/>
              <a:defRPr baseline="0"/>
            </a:lvl1pPr>
          </a:lstStyle>
          <a:p>
            <a:pPr lvl="0"/>
            <a:endParaRPr lang="fr-FR" dirty="0"/>
          </a:p>
        </p:txBody>
      </p:sp>
      <p:sp>
        <p:nvSpPr>
          <p:cNvPr id="69" name="Colone 2"/>
          <p:cNvSpPr>
            <a:spLocks noGrp="1" noChangeAspect="1"/>
          </p:cNvSpPr>
          <p:nvPr>
            <p:ph sz="half" idx="56"/>
          </p:nvPr>
        </p:nvSpPr>
        <p:spPr>
          <a:xfrm>
            <a:off x="16870408" y="6398610"/>
            <a:ext cx="1260000" cy="1260000"/>
          </a:xfrm>
        </p:spPr>
        <p:txBody>
          <a:bodyPr/>
          <a:lstStyle>
            <a:lvl1pPr marL="0" indent="0">
              <a:buNone/>
              <a:defRPr baseline="0"/>
            </a:lvl1pPr>
          </a:lstStyle>
          <a:p>
            <a:pPr lvl="0"/>
            <a:endParaRPr lang="fr-FR" dirty="0"/>
          </a:p>
        </p:txBody>
      </p:sp>
      <p:sp>
        <p:nvSpPr>
          <p:cNvPr id="70" name="Colone 2"/>
          <p:cNvSpPr>
            <a:spLocks noGrp="1" noChangeAspect="1"/>
          </p:cNvSpPr>
          <p:nvPr>
            <p:ph sz="half" idx="57"/>
          </p:nvPr>
        </p:nvSpPr>
        <p:spPr>
          <a:xfrm>
            <a:off x="287016" y="7884656"/>
            <a:ext cx="1260000" cy="1260000"/>
          </a:xfrm>
        </p:spPr>
        <p:txBody>
          <a:bodyPr/>
          <a:lstStyle>
            <a:lvl1pPr marL="0" indent="0">
              <a:buNone/>
              <a:defRPr baseline="0"/>
            </a:lvl1pPr>
          </a:lstStyle>
          <a:p>
            <a:pPr lvl="0"/>
            <a:endParaRPr lang="fr-FR" dirty="0"/>
          </a:p>
        </p:txBody>
      </p:sp>
      <p:sp>
        <p:nvSpPr>
          <p:cNvPr id="71" name="Colone 2"/>
          <p:cNvSpPr>
            <a:spLocks noGrp="1" noChangeAspect="1"/>
          </p:cNvSpPr>
          <p:nvPr>
            <p:ph sz="half" idx="58"/>
          </p:nvPr>
        </p:nvSpPr>
        <p:spPr>
          <a:xfrm>
            <a:off x="1748728" y="7884656"/>
            <a:ext cx="1260000" cy="1260000"/>
          </a:xfrm>
        </p:spPr>
        <p:txBody>
          <a:bodyPr/>
          <a:lstStyle>
            <a:lvl1pPr marL="0" indent="0">
              <a:buNone/>
              <a:defRPr baseline="0"/>
            </a:lvl1pPr>
          </a:lstStyle>
          <a:p>
            <a:pPr lvl="0"/>
            <a:endParaRPr lang="fr-FR" dirty="0"/>
          </a:p>
        </p:txBody>
      </p:sp>
      <p:sp>
        <p:nvSpPr>
          <p:cNvPr id="72" name="Colone 2"/>
          <p:cNvSpPr>
            <a:spLocks noGrp="1" noChangeAspect="1"/>
          </p:cNvSpPr>
          <p:nvPr>
            <p:ph sz="half" idx="59"/>
          </p:nvPr>
        </p:nvSpPr>
        <p:spPr>
          <a:xfrm>
            <a:off x="3203160" y="7884656"/>
            <a:ext cx="1260000" cy="1260000"/>
          </a:xfrm>
        </p:spPr>
        <p:txBody>
          <a:bodyPr/>
          <a:lstStyle>
            <a:lvl1pPr marL="0" indent="0">
              <a:buNone/>
              <a:defRPr baseline="0"/>
            </a:lvl1pPr>
          </a:lstStyle>
          <a:p>
            <a:pPr lvl="0"/>
            <a:endParaRPr lang="fr-FR" dirty="0"/>
          </a:p>
        </p:txBody>
      </p:sp>
      <p:sp>
        <p:nvSpPr>
          <p:cNvPr id="73" name="Colone 2"/>
          <p:cNvSpPr>
            <a:spLocks noGrp="1" noChangeAspect="1"/>
          </p:cNvSpPr>
          <p:nvPr>
            <p:ph sz="half" idx="60"/>
          </p:nvPr>
        </p:nvSpPr>
        <p:spPr>
          <a:xfrm>
            <a:off x="4643320" y="7906566"/>
            <a:ext cx="1260000" cy="1260000"/>
          </a:xfrm>
        </p:spPr>
        <p:txBody>
          <a:bodyPr/>
          <a:lstStyle>
            <a:lvl1pPr marL="0" indent="0">
              <a:buNone/>
              <a:defRPr baseline="0"/>
            </a:lvl1pPr>
          </a:lstStyle>
          <a:p>
            <a:pPr lvl="0"/>
            <a:endParaRPr lang="fr-FR" dirty="0"/>
          </a:p>
        </p:txBody>
      </p:sp>
      <p:sp>
        <p:nvSpPr>
          <p:cNvPr id="74" name="Colone 2"/>
          <p:cNvSpPr>
            <a:spLocks noGrp="1" noChangeAspect="1"/>
          </p:cNvSpPr>
          <p:nvPr>
            <p:ph sz="half" idx="61"/>
          </p:nvPr>
        </p:nvSpPr>
        <p:spPr>
          <a:xfrm>
            <a:off x="6069208" y="7884656"/>
            <a:ext cx="1260000" cy="1260000"/>
          </a:xfrm>
        </p:spPr>
        <p:txBody>
          <a:bodyPr/>
          <a:lstStyle>
            <a:lvl1pPr marL="0" indent="0">
              <a:buNone/>
              <a:defRPr baseline="0"/>
            </a:lvl1pPr>
          </a:lstStyle>
          <a:p>
            <a:pPr lvl="0"/>
            <a:endParaRPr lang="fr-FR" dirty="0"/>
          </a:p>
        </p:txBody>
      </p:sp>
      <p:sp>
        <p:nvSpPr>
          <p:cNvPr id="75" name="Colone 2"/>
          <p:cNvSpPr>
            <a:spLocks noGrp="1" noChangeAspect="1"/>
          </p:cNvSpPr>
          <p:nvPr>
            <p:ph sz="half" idx="62"/>
          </p:nvPr>
        </p:nvSpPr>
        <p:spPr>
          <a:xfrm>
            <a:off x="7581376" y="7884656"/>
            <a:ext cx="1260000" cy="1260000"/>
          </a:xfrm>
        </p:spPr>
        <p:txBody>
          <a:bodyPr/>
          <a:lstStyle>
            <a:lvl1pPr marL="0" indent="0">
              <a:buNone/>
              <a:defRPr baseline="0"/>
            </a:lvl1pPr>
          </a:lstStyle>
          <a:p>
            <a:pPr lvl="0"/>
            <a:endParaRPr lang="fr-FR" dirty="0"/>
          </a:p>
        </p:txBody>
      </p:sp>
      <p:sp>
        <p:nvSpPr>
          <p:cNvPr id="76" name="Colone 2"/>
          <p:cNvSpPr>
            <a:spLocks noGrp="1" noChangeAspect="1"/>
          </p:cNvSpPr>
          <p:nvPr>
            <p:ph sz="half" idx="63"/>
          </p:nvPr>
        </p:nvSpPr>
        <p:spPr>
          <a:xfrm>
            <a:off x="9021536" y="7879804"/>
            <a:ext cx="1260000" cy="1260000"/>
          </a:xfrm>
        </p:spPr>
        <p:txBody>
          <a:bodyPr/>
          <a:lstStyle>
            <a:lvl1pPr marL="0" indent="0">
              <a:buNone/>
              <a:defRPr baseline="0"/>
            </a:lvl1pPr>
          </a:lstStyle>
          <a:p>
            <a:pPr lvl="0"/>
            <a:endParaRPr lang="fr-FR" dirty="0"/>
          </a:p>
        </p:txBody>
      </p:sp>
      <p:sp>
        <p:nvSpPr>
          <p:cNvPr id="77" name="Colone 2"/>
          <p:cNvSpPr>
            <a:spLocks noGrp="1" noChangeAspect="1"/>
          </p:cNvSpPr>
          <p:nvPr>
            <p:ph sz="half" idx="64"/>
          </p:nvPr>
        </p:nvSpPr>
        <p:spPr>
          <a:xfrm>
            <a:off x="10547976" y="7879804"/>
            <a:ext cx="1260000" cy="1260000"/>
          </a:xfrm>
        </p:spPr>
        <p:txBody>
          <a:bodyPr/>
          <a:lstStyle>
            <a:lvl1pPr marL="0" indent="0">
              <a:buNone/>
              <a:defRPr baseline="0"/>
            </a:lvl1pPr>
          </a:lstStyle>
          <a:p>
            <a:pPr lvl="0"/>
            <a:endParaRPr lang="fr-FR" dirty="0"/>
          </a:p>
        </p:txBody>
      </p:sp>
      <p:sp>
        <p:nvSpPr>
          <p:cNvPr id="78" name="Colone 2"/>
          <p:cNvSpPr>
            <a:spLocks noGrp="1" noChangeAspect="1"/>
          </p:cNvSpPr>
          <p:nvPr>
            <p:ph sz="half" idx="65"/>
          </p:nvPr>
        </p:nvSpPr>
        <p:spPr>
          <a:xfrm>
            <a:off x="12117880" y="7879804"/>
            <a:ext cx="1260000" cy="1260000"/>
          </a:xfrm>
        </p:spPr>
        <p:txBody>
          <a:bodyPr/>
          <a:lstStyle>
            <a:lvl1pPr marL="0" indent="0">
              <a:buNone/>
              <a:defRPr baseline="0"/>
            </a:lvl1pPr>
          </a:lstStyle>
          <a:p>
            <a:pPr lvl="0"/>
            <a:endParaRPr lang="fr-FR" dirty="0"/>
          </a:p>
        </p:txBody>
      </p:sp>
      <p:sp>
        <p:nvSpPr>
          <p:cNvPr id="79" name="Colone 2"/>
          <p:cNvSpPr>
            <a:spLocks noGrp="1" noChangeAspect="1"/>
          </p:cNvSpPr>
          <p:nvPr>
            <p:ph sz="half" idx="66"/>
          </p:nvPr>
        </p:nvSpPr>
        <p:spPr>
          <a:xfrm>
            <a:off x="13774064" y="7901714"/>
            <a:ext cx="1260000" cy="1260000"/>
          </a:xfrm>
        </p:spPr>
        <p:txBody>
          <a:bodyPr/>
          <a:lstStyle>
            <a:lvl1pPr marL="0" indent="0">
              <a:buNone/>
              <a:defRPr baseline="0"/>
            </a:lvl1pPr>
          </a:lstStyle>
          <a:p>
            <a:pPr lvl="0"/>
            <a:endParaRPr lang="fr-FR" dirty="0"/>
          </a:p>
        </p:txBody>
      </p:sp>
      <p:sp>
        <p:nvSpPr>
          <p:cNvPr id="80" name="Colone 2"/>
          <p:cNvSpPr>
            <a:spLocks noGrp="1" noChangeAspect="1"/>
          </p:cNvSpPr>
          <p:nvPr>
            <p:ph sz="half" idx="67"/>
          </p:nvPr>
        </p:nvSpPr>
        <p:spPr>
          <a:xfrm>
            <a:off x="15300504" y="7879804"/>
            <a:ext cx="1260000" cy="1260000"/>
          </a:xfrm>
        </p:spPr>
        <p:txBody>
          <a:bodyPr/>
          <a:lstStyle>
            <a:lvl1pPr marL="0" indent="0">
              <a:buNone/>
              <a:defRPr baseline="0"/>
            </a:lvl1pPr>
          </a:lstStyle>
          <a:p>
            <a:pPr lvl="0"/>
            <a:endParaRPr lang="fr-FR" dirty="0"/>
          </a:p>
        </p:txBody>
      </p:sp>
      <p:sp>
        <p:nvSpPr>
          <p:cNvPr id="81" name="Colone 2"/>
          <p:cNvSpPr>
            <a:spLocks noGrp="1" noChangeAspect="1"/>
          </p:cNvSpPr>
          <p:nvPr>
            <p:ph sz="half" idx="68"/>
          </p:nvPr>
        </p:nvSpPr>
        <p:spPr>
          <a:xfrm>
            <a:off x="16870408" y="7879804"/>
            <a:ext cx="1260000" cy="1260000"/>
          </a:xfrm>
        </p:spPr>
        <p:txBody>
          <a:bodyPr/>
          <a:lstStyle>
            <a:lvl1pPr marL="0" indent="0">
              <a:buNone/>
              <a:defRPr baseline="0"/>
            </a:lvl1pPr>
          </a:lstStyle>
          <a:p>
            <a:pPr lvl="0"/>
            <a:endParaRPr lang="fr-FR" dirty="0"/>
          </a:p>
        </p:txBody>
      </p:sp>
    </p:spTree>
    <p:extLst>
      <p:ext uri="{BB962C8B-B14F-4D97-AF65-F5344CB8AC3E}">
        <p14:creationId xmlns:p14="http://schemas.microsoft.com/office/powerpoint/2010/main" val="880476880"/>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Google Shape;23;p4"/>
          <p:cNvSpPr/>
          <p:nvPr userDrawn="1"/>
        </p:nvSpPr>
        <p:spPr>
          <a:xfrm>
            <a:off x="0" y="9467849"/>
            <a:ext cx="18310200" cy="860227"/>
          </a:xfrm>
          <a:prstGeom prst="rect">
            <a:avLst/>
          </a:prstGeom>
          <a:solidFill>
            <a:schemeClr val="bg1">
              <a:lumMod val="95000"/>
            </a:schemeClr>
          </a:solidFill>
          <a:ln>
            <a:solidFill>
              <a:srgbClr val="B7B7B7"/>
            </a:solidFill>
          </a:ln>
        </p:spPr>
        <p:txBody>
          <a:bodyPr spcFirstLastPara="1" wrap="square" lIns="182850" tIns="182850" rIns="182850" bIns="182850" anchor="ctr" anchorCtr="0">
            <a:noAutofit/>
          </a:bodyPr>
          <a:lstStyle/>
          <a:p>
            <a:pPr marL="0" lvl="0" indent="0" algn="l" rtl="0">
              <a:spcBef>
                <a:spcPts val="0"/>
              </a:spcBef>
              <a:spcAft>
                <a:spcPts val="0"/>
              </a:spcAft>
              <a:buNone/>
            </a:pPr>
            <a:endParaRPr sz="6000" dirty="0"/>
          </a:p>
        </p:txBody>
      </p:sp>
      <p:sp>
        <p:nvSpPr>
          <p:cNvPr id="8" name="Google Shape;11;p1"/>
          <p:cNvSpPr txBox="1"/>
          <p:nvPr userDrawn="1"/>
        </p:nvSpPr>
        <p:spPr>
          <a:xfrm>
            <a:off x="7781911" y="9501285"/>
            <a:ext cx="3516009" cy="785715"/>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Clr>
                <a:srgbClr val="000000"/>
              </a:buClr>
              <a:buSzPts val="1100"/>
              <a:buFont typeface="Arial"/>
              <a:buNone/>
            </a:pPr>
            <a:r>
              <a:rPr lang="fr-FR" sz="3200" b="1" dirty="0" smtClean="0">
                <a:solidFill>
                  <a:srgbClr val="B7B7B7"/>
                </a:solidFill>
                <a:latin typeface="Roboto"/>
                <a:ea typeface="Roboto"/>
                <a:cs typeface="Roboto"/>
                <a:sym typeface="Roboto"/>
              </a:rPr>
              <a:t>HTML5 et CSS3</a:t>
            </a:r>
          </a:p>
        </p:txBody>
      </p:sp>
      <p:pic>
        <p:nvPicPr>
          <p:cNvPr id="9" name="Image 8"/>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26396" y="9529418"/>
            <a:ext cx="1690991" cy="718671"/>
          </a:xfrm>
          <a:prstGeom prst="rect">
            <a:avLst/>
          </a:prstGeom>
        </p:spPr>
      </p:pic>
      <p:sp>
        <p:nvSpPr>
          <p:cNvPr id="10" name="Espace réservé du numéro de diapositive 5"/>
          <p:cNvSpPr>
            <a:spLocks noGrp="1"/>
          </p:cNvSpPr>
          <p:nvPr>
            <p:ph type="sldNum" sz="quarter" idx="4"/>
          </p:nvPr>
        </p:nvSpPr>
        <p:spPr>
          <a:xfrm>
            <a:off x="16992872" y="9636372"/>
            <a:ext cx="1080120" cy="547688"/>
          </a:xfrm>
          <a:prstGeom prst="rect">
            <a:avLst/>
          </a:prstGeom>
        </p:spPr>
        <p:txBody>
          <a:bodyPr/>
          <a:lstStyle/>
          <a:p>
            <a:fld id="{7E699CAB-FC25-46D6-B007-657F26062608}" type="slidenum">
              <a:rPr lang="fr-FR" smtClean="0"/>
              <a:t>‹N°›</a:t>
            </a:fld>
            <a:endParaRPr lang="fr-FR"/>
          </a:p>
        </p:txBody>
      </p:sp>
      <p:sp>
        <p:nvSpPr>
          <p:cNvPr id="11" name="Espace réservé du pied de page 4"/>
          <p:cNvSpPr>
            <a:spLocks noGrp="1"/>
          </p:cNvSpPr>
          <p:nvPr>
            <p:ph type="ftr" sz="quarter" idx="3"/>
          </p:nvPr>
        </p:nvSpPr>
        <p:spPr>
          <a:xfrm>
            <a:off x="2879304" y="9607996"/>
            <a:ext cx="4896544" cy="547688"/>
          </a:xfrm>
          <a:prstGeom prst="rect">
            <a:avLst/>
          </a:prstGeom>
        </p:spPr>
        <p:txBody>
          <a:bodyPr/>
          <a:lstStyle>
            <a:lvl1pPr algn="ctr">
              <a:defRPr sz="3200">
                <a:solidFill>
                  <a:srgbClr val="413932"/>
                </a:solidFill>
              </a:defRPr>
            </a:lvl1pPr>
          </a:lstStyle>
          <a:p>
            <a:endParaRPr lang="fr-FR"/>
          </a:p>
        </p:txBody>
      </p:sp>
    </p:spTree>
    <p:extLst>
      <p:ext uri="{BB962C8B-B14F-4D97-AF65-F5344CB8AC3E}">
        <p14:creationId xmlns:p14="http://schemas.microsoft.com/office/powerpoint/2010/main" val="595075707"/>
      </p:ext>
    </p:extLst>
  </p:cSld>
  <p:clrMap bg1="lt1" tx1="dk1" bg2="lt2" tx2="dk2" accent1="accent1" accent2="accent2" accent3="accent3" accent4="accent4" accent5="accent5" accent6="accent6" hlink="hlink" folHlink="folHlink"/>
  <p:sldLayoutIdLst>
    <p:sldLayoutId id="2147483674" r:id="rId1"/>
    <p:sldLayoutId id="2147483672" r:id="rId2"/>
    <p:sldLayoutId id="2147483685" r:id="rId3"/>
    <p:sldLayoutId id="2147483686" r:id="rId4"/>
    <p:sldLayoutId id="2147483679" r:id="rId5"/>
    <p:sldLayoutId id="2147483669" r:id="rId6"/>
    <p:sldLayoutId id="2147483673" r:id="rId7"/>
    <p:sldLayoutId id="2147483675" r:id="rId8"/>
    <p:sldLayoutId id="2147483682" r:id="rId9"/>
    <p:sldLayoutId id="2147483676" r:id="rId10"/>
    <p:sldLayoutId id="2147483677" r:id="rId11"/>
    <p:sldLayoutId id="2147483680" r:id="rId12"/>
    <p:sldLayoutId id="2147483681" r:id="rId13"/>
    <p:sldLayoutId id="2147483684" r:id="rId14"/>
    <p:sldLayoutId id="2147483662" r:id="rId15"/>
    <p:sldLayoutId id="2147483670" r:id="rId16"/>
    <p:sldLayoutId id="2147483668" r:id="rId17"/>
    <p:sldLayoutId id="2147483660" r:id="rId18"/>
    <p:sldLayoutId id="2147483659" r:id="rId19"/>
    <p:sldLayoutId id="2147483663" r:id="rId20"/>
    <p:sldLayoutId id="2147483661" r:id="rId21"/>
    <p:sldLayoutId id="2147483667" r:id="rId22"/>
    <p:sldLayoutId id="2147483665" r:id="rId23"/>
    <p:sldLayoutId id="2147483658" r:id="rId24"/>
    <p:sldLayoutId id="2147483683" r:id="rId25"/>
  </p:sldLayoutIdLst>
  <p:timing>
    <p:tnLst>
      <p:par>
        <p:cTn id="1" dur="indefinite" restart="never" nodeType="tmRoot"/>
      </p:par>
    </p:tnLst>
  </p:timing>
  <p:txStyles>
    <p:titleStyle>
      <a:lvl1pPr algn="l" defTabSz="1371600" rtl="0" eaLnBrk="1" latinLnBrk="0" hangingPunct="1">
        <a:lnSpc>
          <a:spcPct val="90000"/>
        </a:lnSpc>
        <a:spcBef>
          <a:spcPct val="0"/>
        </a:spcBef>
        <a:buNone/>
        <a:defRPr sz="6600" kern="1200">
          <a:solidFill>
            <a:schemeClr val="tx1"/>
          </a:solidFill>
          <a:latin typeface="Roboto" panose="020B0604020202020204" charset="0"/>
          <a:ea typeface="Roboto" panose="020B0604020202020204" charset="0"/>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lumMod val="65000"/>
              <a:lumOff val="35000"/>
            </a:schemeClr>
          </a:solidFill>
          <a:latin typeface="Roboto" panose="020B0604020202020204" charset="0"/>
          <a:ea typeface="Roboto" panose="020B0604020202020204" charset="0"/>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lumMod val="65000"/>
              <a:lumOff val="35000"/>
            </a:schemeClr>
          </a:solidFill>
          <a:latin typeface="Roboto" panose="020B0604020202020204" charset="0"/>
          <a:ea typeface="Roboto" panose="020B0604020202020204" charset="0"/>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lumMod val="65000"/>
              <a:lumOff val="35000"/>
            </a:schemeClr>
          </a:solidFill>
          <a:latin typeface="Roboto" panose="020B0604020202020204" charset="0"/>
          <a:ea typeface="Roboto" panose="020B0604020202020204" charset="0"/>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lumMod val="65000"/>
              <a:lumOff val="35000"/>
            </a:schemeClr>
          </a:solidFill>
          <a:latin typeface="Roboto" panose="020B0604020202020204" charset="0"/>
          <a:ea typeface="Roboto" panose="020B0604020202020204" charset="0"/>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fr-FR"/>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file:///E:\labs-web\lab-scrum\.\./images/Cahier-des-charges-versus-backlog-1536x864.p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p:cNvSpPr>
            <a:spLocks noGrp="1"/>
          </p:cNvSpPr>
          <p:nvPr>
            <p:ph type="ctrTitle"/>
          </p:nvPr>
        </p:nvSpPr>
        <p:spPr/>
        <p:txBody>
          <a:bodyPr/>
          <a:lstStyle/>
          <a:p>
            <a:r>
              <a:rPr lang="fr-FR" smtClean="0"/>
              <a:t>Product backlog</a:t>
            </a:r>
            <a:endParaRPr lang="fr-FR"/>
          </a:p>
        </p:txBody>
      </p:sp>
      <p:sp>
        <p:nvSpPr>
          <p:cNvPr id="8" name="SousTitre"/>
          <p:cNvSpPr>
            <a:spLocks noGrp="1"/>
          </p:cNvSpPr>
          <p:nvPr>
            <p:ph type="subTitle" idx="1"/>
          </p:nvPr>
        </p:nvSpPr>
        <p:spPr/>
        <p:txBody>
          <a:bodyPr/>
          <a:lstStyle/>
          <a:p>
            <a:endParaRPr lang="fr-FR"/>
          </a:p>
        </p:txBody>
      </p:sp>
    </p:spTree>
    <p:extLst>
      <p:ext uri="{BB962C8B-B14F-4D97-AF65-F5344CB8AC3E}">
        <p14:creationId xmlns:p14="http://schemas.microsoft.com/office/powerpoint/2010/main" val="463175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Démonstration et notes</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La colonne démonstration indique la démarche à suivre pour présenter l’item lors de la réunion de fin d’itération. Elle peut également faciliter la conception des tests par le Product Owner et donc servir de référence quant à l’acceptation ou non de l’item développé durant l’itération. </a:t>
            </a:r>
          </a:p>
          <a:p>
            <a:pPr marL="571500" indent="-571500" algn="just">
              <a:buFont typeface="Arial" panose="020B0604020202020204" pitchFamily="34" charset="0"/>
              <a:buChar char="■"/>
            </a:pPr>
            <a:r>
              <a:rPr lang="fr-FR" smtClean="0"/>
              <a:t>Vous trouverez sans doute des Product Backlogs dans lesquels cette section sera absente, mais elle est fréquemment utilisée. </a:t>
            </a:r>
          </a:p>
          <a:p>
            <a:pPr marL="571500" indent="-571500" algn="just">
              <a:buFont typeface="Arial" panose="020B0604020202020204" pitchFamily="34" charset="0"/>
              <a:buChar char="■"/>
            </a:pPr>
            <a:r>
              <a:rPr lang="fr-FR" smtClean="0"/>
              <a:t>Il en va de même pour la colonne note. </a:t>
            </a:r>
          </a:p>
          <a:p>
            <a:pPr marL="571500" indent="-571500" algn="just">
              <a:buFont typeface="Arial" panose="020B0604020202020204" pitchFamily="34" charset="0"/>
              <a:buChar char="■"/>
            </a:pPr>
            <a:r>
              <a:rPr lang="fr-FR" smtClean="0"/>
              <a:t>Bien que très générique, elle permet souvent d’indiquer de manière très succincte les dépendances et autres informations pouvant influer sur l’importance et le développement de l’item.</a:t>
            </a:r>
          </a:p>
          <a:p>
            <a:pPr algn="just"/>
            <a:endParaRPr lang="fr-FR" dirty="0"/>
          </a:p>
        </p:txBody>
      </p:sp>
    </p:spTree>
    <p:extLst>
      <p:ext uri="{BB962C8B-B14F-4D97-AF65-F5344CB8AC3E}">
        <p14:creationId xmlns:p14="http://schemas.microsoft.com/office/powerpoint/2010/main" val="172060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En complément</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Le guide Scrum préconise un maximum de 150 items dans un backlog : au-delà de ce nombre, certains items auront été détaillés de manière anticipée et pourront être la source d’une perte d’efficacité dans la mise en place de Scrum.</a:t>
            </a:r>
          </a:p>
          <a:p>
            <a:pPr algn="just"/>
            <a:endParaRPr lang="fr-FR" dirty="0"/>
          </a:p>
        </p:txBody>
      </p:sp>
    </p:spTree>
    <p:extLst>
      <p:ext uri="{BB962C8B-B14F-4D97-AF65-F5344CB8AC3E}">
        <p14:creationId xmlns:p14="http://schemas.microsoft.com/office/powerpoint/2010/main" val="46020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Références </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Le product backlog dans un projet Scrum,2016</a:t>
            </a:r>
          </a:p>
          <a:p>
            <a:pPr marL="571500" indent="-571500" algn="just">
              <a:buFont typeface="Arial" panose="020B0604020202020204" pitchFamily="34" charset="0"/>
              <a:buChar char="■"/>
            </a:pPr>
            <a:r>
              <a:rPr lang="fr-FR" smtClean="0"/>
              <a:t>Qu’est-ce qu’un Backlog ? Définition, étapes caractéristiques et outils</a:t>
            </a:r>
          </a:p>
          <a:p>
            <a:pPr algn="just"/>
            <a:endParaRPr lang="fr-FR" dirty="0"/>
          </a:p>
        </p:txBody>
      </p:sp>
    </p:spTree>
    <p:extLst>
      <p:ext uri="{BB962C8B-B14F-4D97-AF65-F5344CB8AC3E}">
        <p14:creationId xmlns:p14="http://schemas.microsoft.com/office/powerpoint/2010/main" val="233542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Étapes de construction  </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Les 5 étapes les plus importantes :Identifier les besoins </a:t>
            </a:r>
          </a:p>
          <a:p>
            <a:pPr marL="571500" indent="-571500" algn="just">
              <a:buFont typeface="Arial" panose="020B0604020202020204" pitchFamily="34" charset="0"/>
              <a:buChar char="■"/>
            </a:pPr>
            <a:r>
              <a:rPr lang="fr-FR" smtClean="0"/>
              <a:t>Rédiger les user stories</a:t>
            </a:r>
          </a:p>
          <a:p>
            <a:pPr marL="571500" indent="-571500" algn="just">
              <a:buFont typeface="Arial" panose="020B0604020202020204" pitchFamily="34" charset="0"/>
              <a:buChar char="■"/>
            </a:pPr>
            <a:r>
              <a:rPr lang="fr-FR" smtClean="0"/>
              <a:t>Prioriser le product backlog</a:t>
            </a:r>
          </a:p>
          <a:p>
            <a:pPr marL="571500" indent="-571500" algn="just">
              <a:buFont typeface="Arial" panose="020B0604020202020204" pitchFamily="34" charset="0"/>
              <a:buChar char="■"/>
            </a:pPr>
            <a:r>
              <a:rPr lang="fr-FR" smtClean="0"/>
              <a:t>Vérifier la qualité des user stories</a:t>
            </a:r>
          </a:p>
          <a:p>
            <a:pPr marL="571500" indent="-571500" algn="just">
              <a:buFont typeface="Arial" panose="020B0604020202020204" pitchFamily="34" charset="0"/>
              <a:buChar char="■"/>
            </a:pPr>
            <a:r>
              <a:rPr lang="fr-FR" smtClean="0"/>
              <a:t>Ajouter des critères d’acceptation</a:t>
            </a:r>
          </a:p>
          <a:p>
            <a:pPr algn="just"/>
            <a:endParaRPr lang="fr-FR" dirty="0"/>
          </a:p>
        </p:txBody>
      </p:sp>
    </p:spTree>
    <p:extLst>
      <p:ext uri="{BB962C8B-B14F-4D97-AF65-F5344CB8AC3E}">
        <p14:creationId xmlns:p14="http://schemas.microsoft.com/office/powerpoint/2010/main" val="289895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1. Identifier les besoins </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Avant tout, il est nécessaire d’établir la vision du projet, c’est-à-dire de définir clairement l’objectif que le projet doit atteindre et de </a:t>
            </a:r>
            <a:r>
              <a:rPr lang="fr-FR" b="1" smtClean="0"/>
              <a:t>lister les différents acteurs</a:t>
            </a:r>
            <a:r>
              <a:rPr lang="fr-FR" smtClean="0"/>
              <a:t>. ll est important que cette vision soit acceptée et comprise de tous, elle doit faire consensus puisque l’équipe va devoir se rallier derrière le PO pour réaliser ce projet selon cet objectif.</a:t>
            </a:r>
          </a:p>
          <a:p>
            <a:pPr algn="just"/>
            <a:endParaRPr lang="fr-FR" dirty="0"/>
          </a:p>
        </p:txBody>
      </p:sp>
    </p:spTree>
    <p:extLst>
      <p:ext uri="{BB962C8B-B14F-4D97-AF65-F5344CB8AC3E}">
        <p14:creationId xmlns:p14="http://schemas.microsoft.com/office/powerpoint/2010/main" val="3548426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2. Rédiger les user stories</a:t>
            </a:r>
            <a:endParaRPr lang="fr-FR"/>
          </a:p>
        </p:txBody>
      </p:sp>
      <p:sp>
        <p:nvSpPr>
          <p:cNvPr id="5" name="contenu"/>
          <p:cNvSpPr>
            <a:spLocks noGrp="1"/>
          </p:cNvSpPr>
          <p:nvPr>
            <p:ph idx="1"/>
          </p:nvPr>
        </p:nvSpPr>
        <p:spPr/>
        <p:txBody>
          <a:bodyPr/>
          <a:lstStyle/>
          <a:p>
            <a:pPr algn="just"/>
            <a:r>
              <a:rPr lang="fr-FR" smtClean="0"/>
              <a:t>Ensuite vient le moment de rédiger les users stories en gardant à l’esprit les questions : Quelles seront les fonctionnalités à créer ? Dans quel ordre devront-elles être livrées ? À qui sont-elles destinées ?</a:t>
            </a:r>
          </a:p>
          <a:p>
            <a:pPr algn="just"/>
            <a:r>
              <a:rPr lang="fr-FR" smtClean="0"/>
              <a:t>Pour en savoir plus sur comment rédiger une user story, consultez  notre article !</a:t>
            </a:r>
          </a:p>
          <a:p>
            <a:pPr algn="just"/>
            <a:r>
              <a:rPr lang="fr-FR" smtClean="0"/>
              <a:t>On peut organiser son product backlog par :</a:t>
            </a:r>
          </a:p>
          <a:p>
            <a:pPr algn="just"/>
            <a:r>
              <a:rPr lang="fr-FR" smtClean="0"/>
              <a:t>thème : regroupement logique d’un certain nombre de sujets définis par le Product Owner. Il n’y a pas de règle absolue tant que l’organisation est optimale. Ces fameux thèmes sont ensuite découpés par feature. feature : regroupement de user stories. Chaque feature va représenter un gros bloc fonctionnel, c’est-à-dire une grosse fonctionnalité sur le produit. Ces fonctionnalités vont être découpées en items, aussi appelés user stories. user story : les user stories – items – tâches ou encore éléments du backlog sont différentes appellations qui représentent des améliorations, des évolutions, des fixes, des fonctionnalités, des fonctions ou encore des bugs. sous-tâche : l’équipe de développement, en scrum par exemple, va découper l’ensemble des items en sous-tâches techniques lors du sprint planning, ou encore en sous-tâches anomalie.</a:t>
            </a:r>
          </a:p>
          <a:p>
            <a:pPr algn="just"/>
            <a:r>
              <a:rPr lang="fr-FR" b="1" smtClean="0"/>
              <a:t>Mais alors EPIC ça signifie quoi ?</a:t>
            </a:r>
          </a:p>
          <a:p>
            <a:pPr algn="just"/>
            <a:r>
              <a:rPr lang="fr-FR" smtClean="0"/>
              <a:t>Il y a plusieurs définitions. D’une part l’EPIC peut être au même niveau que la feature ou le thème mais à la base, la définition initiale de l’EPIC est une grande histoire, un besoin, avec peu de visibilité. Cette fameuse EPIC va être découpée en plusieurs user stories. On parle alors de maturation de l’EPIC pour devenir une user story. Dans un environnement SAFe l’EPIC est le premier niveau, avant le thème et donc le plus macro.</a:t>
            </a:r>
          </a:p>
          <a:p>
            <a:pPr algn="just"/>
            <a:r>
              <a:rPr lang="fr-FR" smtClean="0"/>
              <a:t>Il y a plusieurs sens possibles, le plus important c’est que l’équipe détermine sa propre définition et que tout le monde soit aligné.</a:t>
            </a:r>
          </a:p>
          <a:p>
            <a:pPr algn="just"/>
            <a:endParaRPr lang="fr-FR" dirty="0"/>
          </a:p>
        </p:txBody>
      </p:sp>
    </p:spTree>
    <p:extLst>
      <p:ext uri="{BB962C8B-B14F-4D97-AF65-F5344CB8AC3E}">
        <p14:creationId xmlns:p14="http://schemas.microsoft.com/office/powerpoint/2010/main" val="2224071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3. Prioriser le product backlog</a:t>
            </a:r>
            <a:endParaRPr lang="fr-FR"/>
          </a:p>
        </p:txBody>
      </p:sp>
      <p:sp>
        <p:nvSpPr>
          <p:cNvPr id="5" name="contenu"/>
          <p:cNvSpPr>
            <a:spLocks noGrp="1"/>
          </p:cNvSpPr>
          <p:nvPr>
            <p:ph idx="1"/>
          </p:nvPr>
        </p:nvSpPr>
        <p:spPr/>
        <p:txBody>
          <a:bodyPr/>
          <a:lstStyle/>
          <a:p>
            <a:pPr algn="just"/>
            <a:r>
              <a:rPr lang="fr-FR" smtClean="0"/>
              <a:t>Lorsque le PO priorise le product backlog, il se heurte souvent à un problème commun : un processus de priorisation vague et incohérent. En tant que Product Owner, vous recevez quotidiennement des commentaires, de nouvelles idées et des demandes de fonctionnalités de la part de nombreuses parties prenantes et vous ne pouvez pas dire oui à tout le monde. Vos parties prenantes peuvent être confuses sur le fait que vous ayez choisi de prioriser un item plus qu’un autre et pourraient avoir le sentiment de ne pas avoir assez d’influence sur votre processus de priorisation. Une étape importante pour résoudre ces problèmes, consiste à standardiser le processus de hiérarchisation. Pour cela, il existe différentes techniques :</a:t>
            </a:r>
          </a:p>
          <a:p>
            <a:pPr algn="just"/>
            <a:r>
              <a:rPr lang="fr-FR" smtClean="0"/>
              <a:t>Moscow Value vs EffoRT ICE RICE WSJF Ces techniques créent une approche reproductible, plus transparente et moins aléatoire de votre priorisation.</a:t>
            </a:r>
          </a:p>
          <a:p>
            <a:pPr algn="just"/>
            <a:endParaRPr lang="fr-FR" dirty="0"/>
          </a:p>
        </p:txBody>
      </p:sp>
    </p:spTree>
    <p:extLst>
      <p:ext uri="{BB962C8B-B14F-4D97-AF65-F5344CB8AC3E}">
        <p14:creationId xmlns:p14="http://schemas.microsoft.com/office/powerpoint/2010/main" val="44081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4. Vérifier le niveau de qualité des user stories</a:t>
            </a:r>
            <a:endParaRPr lang="fr-FR"/>
          </a:p>
        </p:txBody>
      </p:sp>
      <p:sp>
        <p:nvSpPr>
          <p:cNvPr id="5" name="contenu"/>
          <p:cNvSpPr>
            <a:spLocks noGrp="1"/>
          </p:cNvSpPr>
          <p:nvPr>
            <p:ph idx="1"/>
          </p:nvPr>
        </p:nvSpPr>
        <p:spPr/>
        <p:txBody>
          <a:bodyPr/>
          <a:lstStyle/>
          <a:p>
            <a:pPr algn="just"/>
            <a:r>
              <a:rPr lang="fr-FR" smtClean="0"/>
              <a:t>Le Product Backlog Refinement, aussi connu sous le nom de Backlog grooming, est une pratique Scrum qui a le rôle comme son nom l’indique d’affiner le contenu du product backlog. C’est un moment idéal pour vérifier la qualité d’une user story avec toute l’équipe et de les remettre en question. Grâce aux inputs de chacun, le Product Owner pourra affiner les user stories sélectionnées pour le sprint. Avant de lancer une itération (cycle de 1 à 4 semaines), le Product Owner et l’équipe doivent s’assurer que les user stories soient réalisables par une personne et dans une itération.</a:t>
            </a:r>
          </a:p>
          <a:p>
            <a:pPr algn="just"/>
            <a:endParaRPr lang="fr-FR" dirty="0"/>
          </a:p>
        </p:txBody>
      </p:sp>
    </p:spTree>
    <p:extLst>
      <p:ext uri="{BB962C8B-B14F-4D97-AF65-F5344CB8AC3E}">
        <p14:creationId xmlns:p14="http://schemas.microsoft.com/office/powerpoint/2010/main" val="173629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5. Ajouter les critères d’acceptation</a:t>
            </a:r>
            <a:endParaRPr lang="fr-FR"/>
          </a:p>
        </p:txBody>
      </p:sp>
      <p:sp>
        <p:nvSpPr>
          <p:cNvPr id="5" name="contenu"/>
          <p:cNvSpPr>
            <a:spLocks noGrp="1"/>
          </p:cNvSpPr>
          <p:nvPr>
            <p:ph idx="1"/>
          </p:nvPr>
        </p:nvSpPr>
        <p:spPr/>
        <p:txBody>
          <a:bodyPr/>
          <a:lstStyle/>
          <a:p>
            <a:pPr algn="just"/>
            <a:r>
              <a:rPr lang="fr-FR" smtClean="0"/>
              <a:t>Afin d’optimiser les user stories, l’équipe doit définir ensemble, lors du Backlog Refinement Meeting, les critères d’acceptation d’une user story, qui permettront de vérifier si la user story peut être considérée comme “done”.</a:t>
            </a:r>
          </a:p>
          <a:p>
            <a:pPr algn="just"/>
            <a:r>
              <a:rPr lang="fr-FR" smtClean="0"/>
              <a:t>Pour rappel, la «Definition of Done (DoD)» c’est la qualité du produit livré. C’est la liste des critères permettant de décider qu’une fonctionnalité est «finie», et qu’elle peut être livrée à la fin d’un sprint. Elle est applicable à tous les items du backlog.</a:t>
            </a:r>
          </a:p>
          <a:p>
            <a:pPr algn="just"/>
            <a:r>
              <a:rPr lang="fr-FR" smtClean="0"/>
              <a:t>La vélocité d’une équipe est basée sur les fonctionnalités «finies». C’est un contrat entre l’équipe et le Product Owner (qui représente les parties prenantes et est la voix du client). Il définit clairement les critères à satisfaire pour qu’une user story, une itération, ou une version soit finie et puisse être livrée.</a:t>
            </a:r>
          </a:p>
          <a:p>
            <a:pPr algn="just"/>
            <a:r>
              <a:rPr lang="fr-FR" smtClean="0"/>
              <a:t>Une première version du backlog doit nécessairement être définie avant le premier sprint pour orchestrer les développements car le product backlog sert aussi d’outil de planification. En fonction de la vélocité de l’équipe (calculée en story point), les sprints sont créés et chargés avec des US estimées en story point. Au fur et mesure des sprints, le backlog s’étoffe avec de nouvelles Epic correspondant à un nouveau besoin identifié, de nouvelles US venant compléter une feature déjà développée, des bugs ou des tâches techniques pour prévenir la dette technique du produit.</a:t>
            </a:r>
          </a:p>
          <a:p>
            <a:pPr algn="just"/>
            <a:endParaRPr lang="fr-FR" dirty="0"/>
          </a:p>
        </p:txBody>
      </p:sp>
    </p:spTree>
    <p:extLst>
      <p:ext uri="{BB962C8B-B14F-4D97-AF65-F5344CB8AC3E}">
        <p14:creationId xmlns:p14="http://schemas.microsoft.com/office/powerpoint/2010/main" val="22703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Quels outils peut-on utiliser pour gérer un product backlog ?</a:t>
            </a:r>
            <a:endParaRPr lang="fr-FR"/>
          </a:p>
        </p:txBody>
      </p:sp>
      <p:sp>
        <p:nvSpPr>
          <p:cNvPr id="5" name="contenu"/>
          <p:cNvSpPr>
            <a:spLocks noGrp="1"/>
          </p:cNvSpPr>
          <p:nvPr>
            <p:ph idx="1"/>
          </p:nvPr>
        </p:nvSpPr>
        <p:spPr/>
        <p:txBody>
          <a:bodyPr/>
          <a:lstStyle/>
          <a:p>
            <a:pPr algn="just"/>
            <a:r>
              <a:rPr lang="fr-FR" smtClean="0"/>
              <a:t>Le product backlog peut être réalisé sur un simple fichier excel mais certains outils facilitent le suivi des user stories comme par exemple JIRA, Trello ou encore Projectboard.</a:t>
            </a:r>
          </a:p>
          <a:p>
            <a:pPr algn="just"/>
            <a:r>
              <a:rPr lang="fr-FR" smtClean="0"/>
              <a:t>Source : La Minute Agile, Scrum Life, Le Guide du Scrum Product Owner – Nutcache</a:t>
            </a:r>
          </a:p>
          <a:p>
            <a:pPr algn="just"/>
            <a:endParaRPr lang="fr-FR" dirty="0"/>
          </a:p>
        </p:txBody>
      </p:sp>
    </p:spTree>
    <p:extLst>
      <p:ext uri="{BB962C8B-B14F-4D97-AF65-F5344CB8AC3E}">
        <p14:creationId xmlns:p14="http://schemas.microsoft.com/office/powerpoint/2010/main" val="17534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Introduction</a:t>
            </a:r>
            <a:endParaRPr lang="fr-FR"/>
          </a:p>
        </p:txBody>
      </p:sp>
      <p:sp>
        <p:nvSpPr>
          <p:cNvPr id="5" name="contenu"/>
          <p:cNvSpPr>
            <a:spLocks noGrp="1"/>
          </p:cNvSpPr>
          <p:nvPr>
            <p:ph idx="1"/>
          </p:nvPr>
        </p:nvSpPr>
        <p:spPr/>
        <p:txBody>
          <a:bodyPr/>
          <a:lstStyle/>
          <a:p>
            <a:pPr algn="just"/>
            <a:r>
              <a:rPr lang="fr-FR" smtClean="0"/>
              <a:t>Le Product Backlog est le point central de tout projet Scrum</a:t>
            </a:r>
          </a:p>
          <a:p>
            <a:pPr algn="just"/>
            <a:endParaRPr lang="fr-FR" dirty="0"/>
          </a:p>
        </p:txBody>
      </p:sp>
    </p:spTree>
    <p:extLst>
      <p:ext uri="{BB962C8B-B14F-4D97-AF65-F5344CB8AC3E}">
        <p14:creationId xmlns:p14="http://schemas.microsoft.com/office/powerpoint/2010/main" val="1294560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Définition</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Un backlog produit est une liste hiérarchisée de tâches destinées à l'équipe de développement. </a:t>
            </a:r>
          </a:p>
          <a:p>
            <a:pPr marL="571500" indent="-571500" algn="just">
              <a:buFont typeface="Arial" panose="020B0604020202020204" pitchFamily="34" charset="0"/>
              <a:buChar char="■"/>
            </a:pPr>
            <a:r>
              <a:rPr lang="fr-FR" smtClean="0"/>
              <a:t>Il est créé à partir de la feuille de route et de ses exigences. </a:t>
            </a:r>
          </a:p>
          <a:p>
            <a:pPr marL="571500" indent="-571500" algn="just">
              <a:buFont typeface="Arial" panose="020B0604020202020204" pitchFamily="34" charset="0"/>
              <a:buChar char="■"/>
            </a:pPr>
            <a:r>
              <a:rPr lang="fr-FR" smtClean="0"/>
              <a:t>Les éléments les plus importants figurent en tête du backlog produit. </a:t>
            </a:r>
          </a:p>
          <a:p>
            <a:pPr marL="571500" indent="-571500" algn="just">
              <a:buFont typeface="Arial" panose="020B0604020202020204" pitchFamily="34" charset="0"/>
              <a:buChar char="■"/>
            </a:pPr>
            <a:r>
              <a:rPr lang="fr-FR" smtClean="0"/>
              <a:t>C’est à partir de ce document que les sprints seront planifiés</a:t>
            </a:r>
          </a:p>
          <a:p>
            <a:pPr algn="just"/>
            <a:endParaRPr lang="fr-FR" dirty="0"/>
          </a:p>
        </p:txBody>
      </p:sp>
    </p:spTree>
    <p:extLst>
      <p:ext uri="{BB962C8B-B14F-4D97-AF65-F5344CB8AC3E}">
        <p14:creationId xmlns:p14="http://schemas.microsoft.com/office/powerpoint/2010/main" val="82134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Ccahier des charges vs product backlog </a:t>
            </a:r>
            <a:endParaRPr lang="fr-FR"/>
          </a:p>
        </p:txBody>
      </p:sp>
      <p:sp>
        <p:nvSpPr>
          <p:cNvPr id="5" name="contenu"/>
          <p:cNvSpPr>
            <a:spLocks noGrp="1"/>
          </p:cNvSpPr>
          <p:nvPr>
            <p:ph idx="1"/>
          </p:nvPr>
        </p:nvSpPr>
        <p:spPr/>
        <p:txBody>
          <a:bodyPr/>
          <a:lstStyle/>
          <a:p>
            <a:pPr algn="just"/>
            <a:r>
              <a:rPr lang="fr-FR" smtClean="0"/>
              <a:t> </a:t>
            </a:r>
            <a:endParaRPr lang="fr-FR" dirty="0"/>
          </a:p>
        </p:txBody>
      </p:sp>
      <p:pic>
        <p:nvPicPr>
          <p:cNvPr id="2" name="Image 1"/>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2794000" y="2000250"/>
            <a:ext cx="12700000" cy="7143750"/>
          </a:xfrm>
          <a:prstGeom prst="rect">
            <a:avLst/>
          </a:prstGeom>
        </p:spPr>
      </p:pic>
    </p:spTree>
    <p:extLst>
      <p:ext uri="{BB962C8B-B14F-4D97-AF65-F5344CB8AC3E}">
        <p14:creationId xmlns:p14="http://schemas.microsoft.com/office/powerpoint/2010/main" val="172135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Responsable</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Le </a:t>
            </a:r>
            <a:r>
              <a:rPr lang="fr-FR" b="1" smtClean="0"/>
              <a:t>Product Owner</a:t>
            </a:r>
            <a:r>
              <a:rPr lang="fr-FR" smtClean="0"/>
              <a:t> est le responsable du backlog et affine généralement ce dernier avec l’ensemble de l’équipe qui va faire maturer les </a:t>
            </a:r>
            <a:r>
              <a:rPr lang="fr-FR" b="1" smtClean="0"/>
              <a:t>users story</a:t>
            </a:r>
            <a:r>
              <a:rPr lang="fr-FR" smtClean="0"/>
              <a:t> pour qu’elles soient prêtes à être prises en charge par les développeurs. Il se peut que l’équipe de développement rédige les </a:t>
            </a:r>
            <a:r>
              <a:rPr lang="fr-FR" b="1" smtClean="0"/>
              <a:t>users stories techniques</a:t>
            </a:r>
            <a:r>
              <a:rPr lang="fr-FR" smtClean="0"/>
              <a:t> mais c’est toujours le Product Owner qui va prioriser l’ensemble des items.</a:t>
            </a:r>
          </a:p>
          <a:p>
            <a:pPr algn="just"/>
            <a:endParaRPr lang="fr-FR" dirty="0"/>
          </a:p>
        </p:txBody>
      </p:sp>
    </p:spTree>
    <p:extLst>
      <p:ext uri="{BB962C8B-B14F-4D97-AF65-F5344CB8AC3E}">
        <p14:creationId xmlns:p14="http://schemas.microsoft.com/office/powerpoint/2010/main" val="71432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Caractéristiques</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Le product backlog possède quelques caractéristiques remarquables.Publique : toute l’organisation doit avoir accès à ce product backlog, c’est une question de visibilité.</a:t>
            </a:r>
          </a:p>
          <a:p>
            <a:pPr marL="571500" indent="-571500" algn="just">
              <a:buFont typeface="Arial" panose="020B0604020202020204" pitchFamily="34" charset="0"/>
              <a:buChar char="■"/>
            </a:pPr>
            <a:r>
              <a:rPr lang="fr-FR" smtClean="0"/>
              <a:t>Réduit : le product backlog doit être assez court, entre 40 et 60 items en général.</a:t>
            </a:r>
          </a:p>
          <a:p>
            <a:pPr marL="571500" indent="-571500" algn="just">
              <a:buFont typeface="Arial" panose="020B0604020202020204" pitchFamily="34" charset="0"/>
              <a:buChar char="■"/>
            </a:pPr>
            <a:r>
              <a:rPr lang="fr-FR" smtClean="0"/>
              <a:t>Ordonné : les items sont ordonnés par valeur décroissante, c’est à dire que l’item qui représente le plus de valeur se retrouve en premier. </a:t>
            </a:r>
          </a:p>
          <a:p>
            <a:pPr marL="571500" indent="-571500" algn="just">
              <a:buFont typeface="Arial" panose="020B0604020202020204" pitchFamily="34" charset="0"/>
              <a:buChar char="■"/>
            </a:pPr>
            <a:r>
              <a:rPr lang="fr-FR" smtClean="0"/>
              <a:t>Le PO peut utiliser diverses techniques agile pour ordonner le backlog</a:t>
            </a:r>
          </a:p>
          <a:p>
            <a:pPr marL="571500" indent="-571500" algn="just">
              <a:buFont typeface="Arial" panose="020B0604020202020204" pitchFamily="34" charset="0"/>
              <a:buChar char="■"/>
            </a:pPr>
            <a:r>
              <a:rPr lang="fr-FR" smtClean="0"/>
              <a:t>Unique : un seul product backlog par produit !</a:t>
            </a:r>
          </a:p>
          <a:p>
            <a:pPr marL="571500" indent="-571500" algn="just">
              <a:buFont typeface="Arial" panose="020B0604020202020204" pitchFamily="34" charset="0"/>
              <a:buChar char="■"/>
            </a:pPr>
            <a:r>
              <a:rPr lang="fr-FR" smtClean="0"/>
              <a:t>Vivant : le Product Owner peut très bien ré-ordonner le product backlog à sa guise en fonction des besoins émergent du produit.</a:t>
            </a:r>
          </a:p>
          <a:p>
            <a:pPr marL="571500" indent="-571500" algn="just">
              <a:buFont typeface="Arial" panose="020B0604020202020204" pitchFamily="34" charset="0"/>
              <a:buChar char="■"/>
            </a:pPr>
            <a:r>
              <a:rPr lang="fr-FR" smtClean="0"/>
              <a:t>Émergent : le backlog n’est jamais complet, il est dynamique, il change constamment et il est toujours possible de rajouter de nouveaux items, de nouvelles fonctionnalités.</a:t>
            </a:r>
          </a:p>
          <a:p>
            <a:pPr algn="just"/>
            <a:endParaRPr lang="fr-FR" dirty="0"/>
          </a:p>
        </p:txBody>
      </p:sp>
    </p:spTree>
    <p:extLst>
      <p:ext uri="{BB962C8B-B14F-4D97-AF65-F5344CB8AC3E}">
        <p14:creationId xmlns:p14="http://schemas.microsoft.com/office/powerpoint/2010/main" val="343831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La liste des items du product backlog</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Vous avez sans doute déjà rencontré le terme de “users stories”, notamment si vous avez une expérience avec d’autres méthodes agiles. Dans Scrum, ces users stories sont appelés items. </a:t>
            </a:r>
          </a:p>
          <a:p>
            <a:pPr marL="571500" indent="-571500" algn="just">
              <a:buFont typeface="Arial" panose="020B0604020202020204" pitchFamily="34" charset="0"/>
              <a:buChar char="■"/>
            </a:pPr>
            <a:r>
              <a:rPr lang="fr-FR" smtClean="0"/>
              <a:t>Chaque item est une exigence du client rédigé selon une terminologie métier et non technique.</a:t>
            </a:r>
          </a:p>
          <a:p>
            <a:pPr marL="571500" indent="-571500" algn="just">
              <a:buFont typeface="Arial" panose="020B0604020202020204" pitchFamily="34" charset="0"/>
              <a:buChar char="■"/>
            </a:pPr>
            <a:r>
              <a:rPr lang="fr-FR" smtClean="0"/>
              <a:t>Il appartient au Product Owner de s’assurer que l’item pourra être compris par l’équipe. Le Product Owner créera donc cette liste avec le client et les utilisateurs de l’application. </a:t>
            </a:r>
          </a:p>
          <a:p>
            <a:pPr marL="571500" indent="-571500" algn="just">
              <a:buFont typeface="Arial" panose="020B0604020202020204" pitchFamily="34" charset="0"/>
              <a:buChar char="■"/>
            </a:pPr>
            <a:r>
              <a:rPr lang="fr-FR" smtClean="0"/>
              <a:t>Après s’être assuré qu’il n’y a pas de doublons ou d’items qui se chevauchent, le Product Owner pourra attribuer un ID à chaque item et les disposer dans un tableau avant de procéder à un premier classement.</a:t>
            </a:r>
          </a:p>
          <a:p>
            <a:pPr algn="just"/>
            <a:endParaRPr lang="fr-FR" dirty="0"/>
          </a:p>
        </p:txBody>
      </p:sp>
    </p:spTree>
    <p:extLst>
      <p:ext uri="{BB962C8B-B14F-4D97-AF65-F5344CB8AC3E}">
        <p14:creationId xmlns:p14="http://schemas.microsoft.com/office/powerpoint/2010/main" val="717462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L’importance des items dans le product backlog</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À ce stade, le Product Owner va attribuer une valeur d’importance à chaque item. Cette valeur représentera l’attente du client et son besoin de chaque fonctionnalité. </a:t>
            </a:r>
          </a:p>
          <a:p>
            <a:pPr marL="571500" indent="-571500" algn="just">
              <a:buFont typeface="Arial" panose="020B0604020202020204" pitchFamily="34" charset="0"/>
              <a:buChar char="■"/>
            </a:pPr>
            <a:r>
              <a:rPr lang="fr-FR" smtClean="0"/>
              <a:t>Il est fréquent de voir le terme </a:t>
            </a:r>
            <a:r>
              <a:rPr lang="fr-FR" b="1" smtClean="0"/>
              <a:t>priorité</a:t>
            </a:r>
            <a:r>
              <a:rPr lang="fr-FR" smtClean="0"/>
              <a:t> être utilisé à la place d’importance. </a:t>
            </a:r>
          </a:p>
          <a:p>
            <a:pPr marL="571500" indent="-571500" algn="just">
              <a:buFont typeface="Arial" panose="020B0604020202020204" pitchFamily="34" charset="0"/>
              <a:buChar char="■"/>
            </a:pPr>
            <a:r>
              <a:rPr lang="fr-FR" smtClean="0"/>
              <a:t>Il est toutefois recommandé de l’éviter car la priorité exclut totalement certaines notions, comme la dépendance entre les items.</a:t>
            </a:r>
          </a:p>
          <a:p>
            <a:pPr marL="571500" indent="-571500" algn="just">
              <a:buFont typeface="Arial" panose="020B0604020202020204" pitchFamily="34" charset="0"/>
              <a:buChar char="■"/>
            </a:pPr>
            <a:r>
              <a:rPr lang="fr-FR" smtClean="0"/>
              <a:t>Cette valeur d’importance n’est pas figée et elle évoluera au fur et à mesure des feedbacks utilisateurs. Il est important de noter que seul le Product Owner est en droit d’attribuer ou modifier cette valeur.</a:t>
            </a:r>
          </a:p>
          <a:p>
            <a:pPr algn="just"/>
            <a:endParaRPr lang="fr-FR" dirty="0"/>
          </a:p>
        </p:txBody>
      </p:sp>
    </p:spTree>
    <p:extLst>
      <p:ext uri="{BB962C8B-B14F-4D97-AF65-F5344CB8AC3E}">
        <p14:creationId xmlns:p14="http://schemas.microsoft.com/office/powerpoint/2010/main" val="1517918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re"/>
          <p:cNvSpPr>
            <a:spLocks noGrp="1"/>
          </p:cNvSpPr>
          <p:nvPr>
            <p:ph type="title"/>
          </p:nvPr>
        </p:nvSpPr>
        <p:spPr/>
        <p:txBody>
          <a:bodyPr/>
          <a:lstStyle/>
          <a:p>
            <a:r>
              <a:rPr lang="fr-FR" smtClean="0"/>
              <a:t>L’estimation initiale</a:t>
            </a:r>
            <a:endParaRPr lang="fr-FR"/>
          </a:p>
        </p:txBody>
      </p:sp>
      <p:sp>
        <p:nvSpPr>
          <p:cNvPr id="5" name="contenu"/>
          <p:cNvSpPr>
            <a:spLocks noGrp="1"/>
          </p:cNvSpPr>
          <p:nvPr>
            <p:ph idx="1"/>
          </p:nvPr>
        </p:nvSpPr>
        <p:spPr/>
        <p:txBody>
          <a:bodyPr/>
          <a:lstStyle/>
          <a:p>
            <a:pPr marL="571500" indent="-571500" algn="just">
              <a:buFont typeface="Arial" panose="020B0604020202020204" pitchFamily="34" charset="0"/>
              <a:buChar char="■"/>
            </a:pPr>
            <a:r>
              <a:rPr lang="fr-FR" smtClean="0"/>
              <a:t>L’estimation initiale représente la quantité de travail nécessaire au développement de l’item déterminée par l’équipe elle-même. Elle prend en compte le temps de développement et la complexité de celui-ci. </a:t>
            </a:r>
          </a:p>
          <a:p>
            <a:pPr marL="571500" indent="-571500" algn="just">
              <a:buFont typeface="Arial" panose="020B0604020202020204" pitchFamily="34" charset="0"/>
              <a:buChar char="■"/>
            </a:pPr>
            <a:r>
              <a:rPr lang="fr-FR" smtClean="0"/>
              <a:t>Il ne s’agit ici que d’une estimation qui, par définition, ne peut pas être exacte. </a:t>
            </a:r>
          </a:p>
          <a:p>
            <a:pPr marL="571500" indent="-571500" algn="just">
              <a:buFont typeface="Arial" panose="020B0604020202020204" pitchFamily="34" charset="0"/>
              <a:buChar char="■"/>
            </a:pPr>
            <a:r>
              <a:rPr lang="fr-FR" smtClean="0"/>
              <a:t>Pour éviter toute mauvaise interprétation, il est courant d’utiliser une valeur étalon et non une valeur temporelle. </a:t>
            </a:r>
          </a:p>
          <a:p>
            <a:pPr marL="571500" indent="-571500" algn="just">
              <a:buFont typeface="Arial" panose="020B0604020202020204" pitchFamily="34" charset="0"/>
              <a:buChar char="■"/>
            </a:pPr>
            <a:r>
              <a:rPr lang="fr-FR" smtClean="0"/>
              <a:t>Très souvent, l’estimation est faite grâce à la méthode du </a:t>
            </a:r>
            <a:r>
              <a:rPr lang="fr-FR" b="1" smtClean="0"/>
              <a:t>Planning Poker</a:t>
            </a:r>
            <a:r>
              <a:rPr lang="fr-FR" smtClean="0"/>
              <a:t>. </a:t>
            </a:r>
          </a:p>
          <a:p>
            <a:pPr algn="just"/>
            <a:r>
              <a:rPr lang="fr-FR" smtClean="0"/>
              <a:t>Planning Poker</a:t>
            </a:r>
          </a:p>
          <a:p>
            <a:pPr marL="571500" indent="-571500" algn="just">
              <a:buFont typeface="Arial" panose="020B0604020202020204" pitchFamily="34" charset="0"/>
              <a:buChar char="■"/>
            </a:pPr>
            <a:r>
              <a:rPr lang="fr-FR" smtClean="0"/>
              <a:t>C’est une technique ludique qui propose à chaque membre de l’équipe d’attribuer une valeur comprise dans la suite de Fibonacci sans avoir connaissance de la réponse des autres membres. </a:t>
            </a:r>
          </a:p>
          <a:p>
            <a:pPr marL="571500" indent="-571500" algn="just">
              <a:buFont typeface="Arial" panose="020B0604020202020204" pitchFamily="34" charset="0"/>
              <a:buChar char="■"/>
            </a:pPr>
            <a:r>
              <a:rPr lang="fr-FR" smtClean="0"/>
              <a:t>Les réponses sont ensuite dévoilées en même temps afin d’encourager les discussions et échanges d’opinion sur la complexité de l’item en question. </a:t>
            </a:r>
          </a:p>
          <a:p>
            <a:pPr marL="571500" indent="-571500" algn="just">
              <a:buFont typeface="Arial" panose="020B0604020202020204" pitchFamily="34" charset="0"/>
              <a:buChar char="■"/>
            </a:pPr>
            <a:r>
              <a:rPr lang="fr-FR" smtClean="0"/>
              <a:t>Cela permet finalement d’aboutir à l’estimation la plus juste possible.</a:t>
            </a:r>
          </a:p>
          <a:p>
            <a:pPr algn="just"/>
            <a:endParaRPr lang="fr-FR" dirty="0"/>
          </a:p>
        </p:txBody>
      </p:sp>
    </p:spTree>
    <p:extLst>
      <p:ext uri="{BB962C8B-B14F-4D97-AF65-F5344CB8AC3E}">
        <p14:creationId xmlns:p14="http://schemas.microsoft.com/office/powerpoint/2010/main" val="381135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theme/theme1.xml><?xml version="1.0" encoding="utf-8"?>
<a:theme xmlns:a="http://schemas.openxmlformats.org/drawingml/2006/main" name="Thème Formation Git">
  <a:themeElements>
    <a:clrScheme name="Thème 1">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4FCCE3CA-4F48-4715-87ED-DD2F4A18015A}" vid="{125EE4A2-A8F8-46F0-8149-3B203E4E44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2082</Words>
  <Application>Microsoft Office PowerPoint</Application>
  <PresentationFormat>Personnalisé</PresentationFormat>
  <Paragraphs>127</Paragraphs>
  <Slides>19</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Consolas</vt:lpstr>
      <vt:lpstr>Lucida Console</vt:lpstr>
      <vt:lpstr>Roboto</vt:lpstr>
      <vt:lpstr>Thème Formation Git</vt:lpstr>
      <vt:lpstr>Product backlog</vt:lpstr>
      <vt:lpstr>Introduction</vt:lpstr>
      <vt:lpstr>Définition</vt:lpstr>
      <vt:lpstr>Ccahier des charges vs product backlog </vt:lpstr>
      <vt:lpstr>Responsable</vt:lpstr>
      <vt:lpstr>Caractéristiques</vt:lpstr>
      <vt:lpstr>La liste des items du product backlog</vt:lpstr>
      <vt:lpstr>L’importance des items dans le product backlog</vt:lpstr>
      <vt:lpstr>L’estimation initiale</vt:lpstr>
      <vt:lpstr>Démonstration et notes</vt:lpstr>
      <vt:lpstr>En complément</vt:lpstr>
      <vt:lpstr>Références </vt:lpstr>
      <vt:lpstr>Étapes de construction  </vt:lpstr>
      <vt:lpstr>1. Identifier les besoins </vt:lpstr>
      <vt:lpstr>2. Rédiger les user stories</vt:lpstr>
      <vt:lpstr>3. Prioriser le product backlog</vt:lpstr>
      <vt:lpstr>4. Vérifier le niveau de qualité des user stories</vt:lpstr>
      <vt:lpstr>5. Ajouter les critères d’acceptation</vt:lpstr>
      <vt:lpstr>Quels outils peut-on utiliser pour gérer un product backlog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essarraj</dc:creator>
  <cp:lastModifiedBy>essarraj</cp:lastModifiedBy>
  <cp:revision>109</cp:revision>
  <dcterms:created xsi:type="dcterms:W3CDTF">2021-02-06T14:05:54Z</dcterms:created>
  <dcterms:modified xsi:type="dcterms:W3CDTF">2024-01-06T12:24:54Z</dcterms:modified>
</cp:coreProperties>
</file>