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5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ba355125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ba35512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e83178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ae83178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32348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/pôle-social/entretien-social/tuteur/selected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086749" y="8200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82362" y="1932587"/>
            <a:ext cx="20232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AjouteTuteur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293049" y="3426255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SelectPatient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/pôle-social/entretien-social/bénéficiaire/selected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87625" y="2920248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/pôle-social/entretien-social/tuteur/{tuteurID}/bénéficiaire/ajouter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337750" y="161750"/>
            <a:ext cx="25656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FormSelectTuteur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</a:t>
            </a:r>
            <a:r>
              <a:rPr b="1" lang="fr" sz="1000">
                <a:latin typeface="Roboto"/>
                <a:ea typeface="Roboto"/>
                <a:cs typeface="Roboto"/>
                <a:sym typeface="Roboto"/>
              </a:rPr>
              <a:t>choix-tuteur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3"/>
          <p:cNvCxnSpPr>
            <a:stCxn id="55" idx="1"/>
            <a:endCxn id="56" idx="1"/>
          </p:cNvCxnSpPr>
          <p:nvPr/>
        </p:nvCxnSpPr>
        <p:spPr>
          <a:xfrm flipH="1">
            <a:off x="782249" y="1089908"/>
            <a:ext cx="304500" cy="1112400"/>
          </a:xfrm>
          <a:prstGeom prst="bentConnector3">
            <a:avLst>
              <a:gd fmla="val 17816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59" idx="2"/>
            <a:endCxn id="55" idx="3"/>
          </p:cNvCxnSpPr>
          <p:nvPr/>
        </p:nvCxnSpPr>
        <p:spPr>
          <a:xfrm rot="5400000">
            <a:off x="3553450" y="22850"/>
            <a:ext cx="388500" cy="17457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9" idx="2"/>
            <a:endCxn id="54" idx="1"/>
          </p:cNvCxnSpPr>
          <p:nvPr/>
        </p:nvCxnSpPr>
        <p:spPr>
          <a:xfrm flipH="1" rot="-5400000">
            <a:off x="5132200" y="189800"/>
            <a:ext cx="388500" cy="14118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4" idx="2"/>
            <a:endCxn id="58" idx="3"/>
          </p:cNvCxnSpPr>
          <p:nvPr/>
        </p:nvCxnSpPr>
        <p:spPr>
          <a:xfrm rot="5400000">
            <a:off x="4568946" y="889625"/>
            <a:ext cx="717900" cy="38832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658578" y="14041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506746" y="1932575"/>
            <a:ext cx="2725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FormSelectPatient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/pôle-social/entretien-social/tuteur/{tuteur_id}/bénéficiaire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269613" y="286517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{tuteurID}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629949" y="38118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AjoutePatient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2207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FormEntretienSocial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/pôle-social/entretien-social/{bénéficiaireID}/enquette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344949" y="44976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AjouterEntretienSocial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/pôle-social/entretien-social/bénéficiaire/{patientID}/enquette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13"/>
          <p:cNvCxnSpPr>
            <a:stCxn id="68" idx="3"/>
            <a:endCxn id="69" idx="1"/>
          </p:cNvCxnSpPr>
          <p:nvPr/>
        </p:nvCxnSpPr>
        <p:spPr>
          <a:xfrm>
            <a:off x="5529249" y="4767517"/>
            <a:ext cx="8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56" idx="3"/>
            <a:endCxn id="64" idx="1"/>
          </p:cNvCxnSpPr>
          <p:nvPr/>
        </p:nvCxnSpPr>
        <p:spPr>
          <a:xfrm>
            <a:off x="2805562" y="2202437"/>
            <a:ext cx="270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7" idx="1"/>
            <a:endCxn id="68" idx="0"/>
          </p:cNvCxnSpPr>
          <p:nvPr/>
        </p:nvCxnSpPr>
        <p:spPr>
          <a:xfrm flipH="1">
            <a:off x="4374849" y="3696105"/>
            <a:ext cx="1918200" cy="80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8" idx="2"/>
            <a:endCxn id="67" idx="0"/>
          </p:cNvCxnSpPr>
          <p:nvPr/>
        </p:nvCxnSpPr>
        <p:spPr>
          <a:xfrm flipH="1">
            <a:off x="1784325" y="3459948"/>
            <a:ext cx="2700" cy="3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3931103" y="18563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{tuteur_id}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5" name="Google Shape;75;p13"/>
          <p:cNvCxnSpPr>
            <a:stCxn id="54" idx="3"/>
            <a:endCxn id="64" idx="3"/>
          </p:cNvCxnSpPr>
          <p:nvPr/>
        </p:nvCxnSpPr>
        <p:spPr>
          <a:xfrm>
            <a:off x="7820348" y="1089908"/>
            <a:ext cx="411900" cy="1112400"/>
          </a:xfrm>
          <a:prstGeom prst="bentConnector3">
            <a:avLst>
              <a:gd fmla="val 1578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endCxn id="57" idx="0"/>
          </p:cNvCxnSpPr>
          <p:nvPr/>
        </p:nvCxnSpPr>
        <p:spPr>
          <a:xfrm>
            <a:off x="7423599" y="2488155"/>
            <a:ext cx="23700" cy="9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4686774" y="36139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</a:t>
            </a:r>
            <a:r>
              <a:rPr lang="fr" sz="1200">
                <a:solidFill>
                  <a:srgbClr val="595959"/>
                </a:solidFill>
              </a:rPr>
              <a:t>bénéficiaireID</a:t>
            </a:r>
            <a:r>
              <a:rPr lang="fr" sz="1200">
                <a:solidFill>
                  <a:srgbClr val="595959"/>
                </a:solidFill>
              </a:rPr>
              <a:t>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78" name="Google Shape;78;p13"/>
          <p:cNvCxnSpPr>
            <a:stCxn id="67" idx="2"/>
            <a:endCxn id="68" idx="1"/>
          </p:cNvCxnSpPr>
          <p:nvPr/>
        </p:nvCxnSpPr>
        <p:spPr>
          <a:xfrm flipH="1" rot="-5400000">
            <a:off x="2294499" y="3841267"/>
            <a:ext cx="416100" cy="143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791174" y="4452175"/>
            <a:ext cx="12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{bénéficiaireID}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4161864" y="543031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list des porojets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index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14"/>
          <p:cNvCxnSpPr>
            <a:stCxn id="84" idx="3"/>
            <a:endCxn id="86" idx="1"/>
          </p:cNvCxnSpPr>
          <p:nvPr/>
        </p:nvCxnSpPr>
        <p:spPr>
          <a:xfrm>
            <a:off x="5852064" y="861031"/>
            <a:ext cx="598200" cy="9228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/>
          <p:nvPr/>
        </p:nvSpPr>
        <p:spPr>
          <a:xfrm>
            <a:off x="6450412" y="1465710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Ajouter Projet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store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/projets/create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4"/>
          <p:cNvCxnSpPr>
            <a:stCxn id="84" idx="1"/>
            <a:endCxn id="88" idx="3"/>
          </p:cNvCxnSpPr>
          <p:nvPr/>
        </p:nvCxnSpPr>
        <p:spPr>
          <a:xfrm flipH="1">
            <a:off x="3310164" y="861031"/>
            <a:ext cx="851700" cy="9228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/>
          <p:nvPr/>
        </p:nvSpPr>
        <p:spPr>
          <a:xfrm>
            <a:off x="1619866" y="1465710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Details de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Projet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show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/projets/1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386480" y="1179021"/>
            <a:ext cx="9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90" name="Google Shape;90;p14"/>
          <p:cNvCxnSpPr>
            <a:stCxn id="84" idx="2"/>
            <a:endCxn id="91" idx="0"/>
          </p:cNvCxnSpPr>
          <p:nvPr/>
        </p:nvCxnSpPr>
        <p:spPr>
          <a:xfrm rot="5400000">
            <a:off x="2120964" y="814531"/>
            <a:ext cx="2521500" cy="3250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4"/>
          <p:cNvSpPr/>
          <p:nvPr/>
        </p:nvSpPr>
        <p:spPr>
          <a:xfrm>
            <a:off x="911318" y="3700515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Edit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Projet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edit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/projets/{id}/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edit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238437" y="3124277"/>
            <a:ext cx="9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93" name="Google Shape;93;p14"/>
          <p:cNvCxnSpPr>
            <a:stCxn id="84" idx="2"/>
            <a:endCxn id="94" idx="0"/>
          </p:cNvCxnSpPr>
          <p:nvPr/>
        </p:nvCxnSpPr>
        <p:spPr>
          <a:xfrm flipH="1" rot="-5400000">
            <a:off x="5004564" y="1181431"/>
            <a:ext cx="2475900" cy="2471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/>
          <p:nvPr/>
        </p:nvSpPr>
        <p:spPr>
          <a:xfrm>
            <a:off x="6633003" y="3654840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elete </a:t>
            </a:r>
            <a:r>
              <a:rPr b="1" lang="fr">
                <a:latin typeface="Roboto"/>
                <a:ea typeface="Roboto"/>
                <a:cs typeface="Roboto"/>
                <a:sym typeface="Roboto"/>
              </a:rPr>
              <a:t>Projet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destroy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/projets/{id}/delete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19243" y="3205238"/>
            <a:ext cx="98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595959"/>
                </a:solidFill>
              </a:rPr>
              <a:t>{id}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96" name="Google Shape;96;p14"/>
          <p:cNvCxnSpPr>
            <a:stCxn id="84" idx="2"/>
            <a:endCxn id="97" idx="0"/>
          </p:cNvCxnSpPr>
          <p:nvPr/>
        </p:nvCxnSpPr>
        <p:spPr>
          <a:xfrm rot="5400000">
            <a:off x="3113214" y="1825681"/>
            <a:ext cx="2540400" cy="1247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/>
          <p:nvPr/>
        </p:nvSpPr>
        <p:spPr>
          <a:xfrm>
            <a:off x="2914637" y="3719517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export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export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4"/>
          <p:cNvCxnSpPr>
            <a:stCxn id="84" idx="2"/>
            <a:endCxn id="99" idx="0"/>
          </p:cNvCxnSpPr>
          <p:nvPr/>
        </p:nvCxnSpPr>
        <p:spPr>
          <a:xfrm flipH="1" rot="-5400000">
            <a:off x="4016664" y="2169331"/>
            <a:ext cx="2521500" cy="54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/>
          <p:nvPr/>
        </p:nvSpPr>
        <p:spPr>
          <a:xfrm>
            <a:off x="4702760" y="3700517"/>
            <a:ext cx="1690200" cy="6360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import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14"/>
          <p:cNvCxnSpPr>
            <a:stCxn id="88" idx="0"/>
            <a:endCxn id="84" idx="0"/>
          </p:cNvCxnSpPr>
          <p:nvPr/>
        </p:nvCxnSpPr>
        <p:spPr>
          <a:xfrm rot="-5400000">
            <a:off x="3274516" y="-266640"/>
            <a:ext cx="922800" cy="2541900"/>
          </a:xfrm>
          <a:prstGeom prst="bentConnector3">
            <a:avLst>
              <a:gd fmla="val 1257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4"/>
          <p:cNvCxnSpPr>
            <a:stCxn id="91" idx="1"/>
            <a:endCxn id="84" idx="0"/>
          </p:cNvCxnSpPr>
          <p:nvPr/>
        </p:nvCxnSpPr>
        <p:spPr>
          <a:xfrm flipH="1" rot="10800000">
            <a:off x="911318" y="543015"/>
            <a:ext cx="4095600" cy="3475500"/>
          </a:xfrm>
          <a:prstGeom prst="bentConnector4">
            <a:avLst>
              <a:gd fmla="val -5814" name="adj1"/>
              <a:gd fmla="val 106851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>
            <a:stCxn id="97" idx="2"/>
            <a:endCxn id="84" idx="0"/>
          </p:cNvCxnSpPr>
          <p:nvPr/>
        </p:nvCxnSpPr>
        <p:spPr>
          <a:xfrm rot="-5400000">
            <a:off x="2477087" y="1825767"/>
            <a:ext cx="3812400" cy="1247100"/>
          </a:xfrm>
          <a:prstGeom prst="bentConnector5">
            <a:avLst>
              <a:gd fmla="val -6246" name="adj1"/>
              <a:gd fmla="val -269753" name="adj2"/>
              <a:gd fmla="val 106248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4"/>
          <p:cNvCxnSpPr>
            <a:stCxn id="99" idx="2"/>
            <a:endCxn id="84" idx="0"/>
          </p:cNvCxnSpPr>
          <p:nvPr/>
        </p:nvCxnSpPr>
        <p:spPr>
          <a:xfrm flipH="1" rot="5400000">
            <a:off x="3380660" y="2169317"/>
            <a:ext cx="3793500" cy="540900"/>
          </a:xfrm>
          <a:prstGeom prst="bentConnector5">
            <a:avLst>
              <a:gd fmla="val -6277" name="adj1"/>
              <a:gd fmla="val -632805" name="adj2"/>
              <a:gd fmla="val 106277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4"/>
          <p:cNvCxnSpPr>
            <a:stCxn id="94" idx="3"/>
            <a:endCxn id="84" idx="0"/>
          </p:cNvCxnSpPr>
          <p:nvPr/>
        </p:nvCxnSpPr>
        <p:spPr>
          <a:xfrm rot="10800000">
            <a:off x="5007003" y="542940"/>
            <a:ext cx="3316200" cy="3429900"/>
          </a:xfrm>
          <a:prstGeom prst="bentConnector4">
            <a:avLst>
              <a:gd fmla="val -7181" name="adj1"/>
              <a:gd fmla="val 10694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stCxn id="86" idx="0"/>
            <a:endCxn id="84" idx="0"/>
          </p:cNvCxnSpPr>
          <p:nvPr/>
        </p:nvCxnSpPr>
        <p:spPr>
          <a:xfrm flipH="1" rot="5400000">
            <a:off x="5689912" y="-139890"/>
            <a:ext cx="922800" cy="2288400"/>
          </a:xfrm>
          <a:prstGeom prst="bentConnector3">
            <a:avLst>
              <a:gd fmla="val 125791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