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Fira Sans Extra Condensed"/>
      <p:regular r:id="rId21"/>
      <p:bold r:id="rId22"/>
      <p:italic r:id="rId23"/>
      <p:boldItalic r:id="rId24"/>
    </p:embeddedFont>
    <p:embeddedFont>
      <p:font typeface="Fira Sans Extra Condensed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22" Type="http://schemas.openxmlformats.org/officeDocument/2006/relationships/font" Target="fonts/FiraSansExtraCondensed-bold.fntdata"/><Relationship Id="rId21" Type="http://schemas.openxmlformats.org/officeDocument/2006/relationships/font" Target="fonts/FiraSansExtraCondensed-regular.fntdata"/><Relationship Id="rId24" Type="http://schemas.openxmlformats.org/officeDocument/2006/relationships/font" Target="fonts/FiraSansExtraCondensed-boldItalic.fntdata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26" Type="http://schemas.openxmlformats.org/officeDocument/2006/relationships/font" Target="fonts/FiraSansExtraCondensedSemiBold-bold.fntdata"/><Relationship Id="rId25" Type="http://schemas.openxmlformats.org/officeDocument/2006/relationships/font" Target="fonts/FiraSansExtraCondensedSemiBold-regular.fntdata"/><Relationship Id="rId28" Type="http://schemas.openxmlformats.org/officeDocument/2006/relationships/font" Target="fonts/FiraSansExtraCondensedSemiBold-boldItalic.fntdata"/><Relationship Id="rId27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SourceCodePro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Oswald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cc1e484b3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cc1e484b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4000" y="4168650"/>
            <a:ext cx="4877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●"/>
              <a:defRPr sz="2000">
                <a:solidFill>
                  <a:schemeClr val="accent4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504900" y="2220950"/>
            <a:ext cx="8134200" cy="701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1655850" y="2922350"/>
            <a:ext cx="5725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3A6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3A6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3">
  <p:cSld name="TITLE_ONLY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28950" y="-19050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plan">
  <p:cSld name="CUSTOM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28950" y="-19050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1382825" y="143470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429325" y="1454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382825" y="228645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429325" y="23062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5510950" y="143470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5557450" y="1454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5510950" y="228645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5557450" y="23062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2171525" y="14945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2247725" y="23327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3" type="body"/>
          </p:nvPr>
        </p:nvSpPr>
        <p:spPr>
          <a:xfrm>
            <a:off x="6297950" y="14945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4" type="body"/>
          </p:nvPr>
        </p:nvSpPr>
        <p:spPr>
          <a:xfrm>
            <a:off x="6335400" y="234480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ction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-14400" y="1738125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corp">
  <p:cSld name="BLANK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-28950" y="-19050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1863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TITLE_ONLY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>
            <a:off x="609600" y="182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" sz="30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b="1" i="0" sz="30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9875" y="186300"/>
            <a:ext cx="8520600" cy="7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b="0" i="0" sz="30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1050800" y="98241"/>
            <a:ext cx="7970400" cy="49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050803" y="93720"/>
            <a:ext cx="7970400" cy="62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                                             </a:t>
            </a:r>
            <a:r>
              <a:rPr lang="fr" sz="1700"/>
              <a:t>Gestions projets</a:t>
            </a:r>
            <a:endParaRPr sz="17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-143630" y="1254823"/>
            <a:ext cx="1283992" cy="1377860"/>
            <a:chOff x="8036250" y="-35229"/>
            <a:chExt cx="1222500" cy="1251804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8036250" y="847275"/>
              <a:ext cx="12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1200"/>
                <a:t>chef de projet</a:t>
              </a:r>
              <a:endParaRPr sz="1200">
                <a:solidFill>
                  <a:srgbClr val="000000"/>
                </a:solidFill>
              </a:endParaRPr>
            </a:p>
          </p:txBody>
        </p:sp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79525" y="-35229"/>
              <a:ext cx="421700" cy="76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4"/>
          <p:cNvSpPr/>
          <p:nvPr/>
        </p:nvSpPr>
        <p:spPr>
          <a:xfrm>
            <a:off x="1666124" y="1191250"/>
            <a:ext cx="1944300" cy="510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G</a:t>
            </a:r>
            <a:r>
              <a:rPr lang="fr" sz="1300"/>
              <a:t>estion des projet</a:t>
            </a:r>
            <a:endParaRPr sz="1300"/>
          </a:p>
        </p:txBody>
      </p:sp>
      <p:cxnSp>
        <p:nvCxnSpPr>
          <p:cNvPr id="77" name="Google Shape;77;p14"/>
          <p:cNvCxnSpPr>
            <a:stCxn id="76" idx="2"/>
            <a:endCxn id="75" idx="3"/>
          </p:cNvCxnSpPr>
          <p:nvPr/>
        </p:nvCxnSpPr>
        <p:spPr>
          <a:xfrm flipH="1">
            <a:off x="764924" y="1446400"/>
            <a:ext cx="901200" cy="22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4844725" y="773250"/>
            <a:ext cx="1719000" cy="38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Afficher</a:t>
            </a:r>
            <a:endParaRPr sz="1200"/>
          </a:p>
        </p:txBody>
      </p:sp>
      <p:sp>
        <p:nvSpPr>
          <p:cNvPr id="79" name="Google Shape;79;p14"/>
          <p:cNvSpPr/>
          <p:nvPr/>
        </p:nvSpPr>
        <p:spPr>
          <a:xfrm>
            <a:off x="4844725" y="1250200"/>
            <a:ext cx="1719000" cy="38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Ajouter</a:t>
            </a:r>
            <a:endParaRPr sz="1200"/>
          </a:p>
        </p:txBody>
      </p:sp>
      <p:sp>
        <p:nvSpPr>
          <p:cNvPr id="80" name="Google Shape;80;p14"/>
          <p:cNvSpPr/>
          <p:nvPr/>
        </p:nvSpPr>
        <p:spPr>
          <a:xfrm>
            <a:off x="4844725" y="1803350"/>
            <a:ext cx="1719000" cy="38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Modifier</a:t>
            </a:r>
            <a:endParaRPr sz="1200"/>
          </a:p>
        </p:txBody>
      </p:sp>
      <p:cxnSp>
        <p:nvCxnSpPr>
          <p:cNvPr id="81" name="Google Shape;81;p14"/>
          <p:cNvCxnSpPr>
            <a:stCxn id="78" idx="2"/>
            <a:endCxn id="76" idx="7"/>
          </p:cNvCxnSpPr>
          <p:nvPr/>
        </p:nvCxnSpPr>
        <p:spPr>
          <a:xfrm flipH="1">
            <a:off x="3325825" y="964350"/>
            <a:ext cx="1518900" cy="301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82" name="Google Shape;82;p14"/>
          <p:cNvSpPr txBox="1"/>
          <p:nvPr/>
        </p:nvSpPr>
        <p:spPr>
          <a:xfrm rot="195644">
            <a:off x="4093543" y="1123599"/>
            <a:ext cx="754221" cy="369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>
            <a:stCxn id="79" idx="2"/>
            <a:endCxn id="76" idx="6"/>
          </p:cNvCxnSpPr>
          <p:nvPr/>
        </p:nvCxnSpPr>
        <p:spPr>
          <a:xfrm flipH="1">
            <a:off x="3610525" y="1441300"/>
            <a:ext cx="1234200" cy="5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84" name="Google Shape;84;p14"/>
          <p:cNvSpPr txBox="1"/>
          <p:nvPr/>
        </p:nvSpPr>
        <p:spPr>
          <a:xfrm rot="704871">
            <a:off x="4246288" y="1605629"/>
            <a:ext cx="754402" cy="369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4"/>
          <p:cNvCxnSpPr>
            <a:stCxn id="80" idx="2"/>
            <a:endCxn id="76" idx="5"/>
          </p:cNvCxnSpPr>
          <p:nvPr/>
        </p:nvCxnSpPr>
        <p:spPr>
          <a:xfrm rot="10800000">
            <a:off x="3325825" y="1626950"/>
            <a:ext cx="1518900" cy="367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86" name="Google Shape;86;p14"/>
          <p:cNvSpPr txBox="1"/>
          <p:nvPr/>
        </p:nvSpPr>
        <p:spPr>
          <a:xfrm rot="1597571">
            <a:off x="4170106" y="2055400"/>
            <a:ext cx="754405" cy="369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844725" y="2356500"/>
            <a:ext cx="1719000" cy="38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Supprimer</a:t>
            </a:r>
            <a:endParaRPr sz="1200"/>
          </a:p>
        </p:txBody>
      </p:sp>
      <p:cxnSp>
        <p:nvCxnSpPr>
          <p:cNvPr id="88" name="Google Shape;88;p14"/>
          <p:cNvCxnSpPr>
            <a:stCxn id="87" idx="2"/>
            <a:endCxn id="76" idx="5"/>
          </p:cNvCxnSpPr>
          <p:nvPr/>
        </p:nvCxnSpPr>
        <p:spPr>
          <a:xfrm rot="10800000">
            <a:off x="3325825" y="1626900"/>
            <a:ext cx="1518900" cy="92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89" name="Google Shape;89;p14"/>
          <p:cNvSpPr txBox="1"/>
          <p:nvPr/>
        </p:nvSpPr>
        <p:spPr>
          <a:xfrm rot="1904241">
            <a:off x="4235450" y="2640099"/>
            <a:ext cx="754525" cy="369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849000" y="3900250"/>
            <a:ext cx="1719000" cy="38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Exporter</a:t>
            </a:r>
            <a:endParaRPr sz="1200"/>
          </a:p>
        </p:txBody>
      </p:sp>
      <p:cxnSp>
        <p:nvCxnSpPr>
          <p:cNvPr id="91" name="Google Shape;91;p14"/>
          <p:cNvCxnSpPr>
            <a:stCxn id="90" idx="2"/>
            <a:endCxn id="76" idx="4"/>
          </p:cNvCxnSpPr>
          <p:nvPr/>
        </p:nvCxnSpPr>
        <p:spPr>
          <a:xfrm rot="10800000">
            <a:off x="2638300" y="1701550"/>
            <a:ext cx="2210700" cy="2389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92" name="Google Shape;92;p14"/>
          <p:cNvSpPr txBox="1"/>
          <p:nvPr/>
        </p:nvSpPr>
        <p:spPr>
          <a:xfrm rot="-980208">
            <a:off x="3171725" y="3258522"/>
            <a:ext cx="754045" cy="36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844725" y="2909650"/>
            <a:ext cx="1719000" cy="38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</a:t>
            </a:r>
            <a:r>
              <a:rPr lang="fr" sz="1200"/>
              <a:t>echercher</a:t>
            </a:r>
            <a:endParaRPr sz="1200"/>
          </a:p>
        </p:txBody>
      </p:sp>
      <p:cxnSp>
        <p:nvCxnSpPr>
          <p:cNvPr id="94" name="Google Shape;94;p14"/>
          <p:cNvCxnSpPr>
            <a:stCxn id="93" idx="2"/>
            <a:endCxn id="76" idx="4"/>
          </p:cNvCxnSpPr>
          <p:nvPr/>
        </p:nvCxnSpPr>
        <p:spPr>
          <a:xfrm rot="10800000">
            <a:off x="2638225" y="1701550"/>
            <a:ext cx="2206500" cy="1399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95" name="Google Shape;95;p14"/>
          <p:cNvSpPr txBox="1"/>
          <p:nvPr/>
        </p:nvSpPr>
        <p:spPr>
          <a:xfrm rot="2706765">
            <a:off x="3531240" y="2945641"/>
            <a:ext cx="754555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898575" y="3437200"/>
            <a:ext cx="1719000" cy="38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Consulter</a:t>
            </a:r>
            <a:endParaRPr sz="1200"/>
          </a:p>
        </p:txBody>
      </p:sp>
      <p:cxnSp>
        <p:nvCxnSpPr>
          <p:cNvPr id="97" name="Google Shape;97;p14"/>
          <p:cNvCxnSpPr>
            <a:stCxn id="96" idx="2"/>
            <a:endCxn id="76" idx="4"/>
          </p:cNvCxnSpPr>
          <p:nvPr/>
        </p:nvCxnSpPr>
        <p:spPr>
          <a:xfrm rot="10800000">
            <a:off x="2638375" y="1701700"/>
            <a:ext cx="2260200" cy="192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98" name="Google Shape;98;p14"/>
          <p:cNvSpPr/>
          <p:nvPr/>
        </p:nvSpPr>
        <p:spPr>
          <a:xfrm>
            <a:off x="4842800" y="4351600"/>
            <a:ext cx="1719000" cy="38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Importer</a:t>
            </a:r>
            <a:endParaRPr sz="1200"/>
          </a:p>
        </p:txBody>
      </p:sp>
      <p:cxnSp>
        <p:nvCxnSpPr>
          <p:cNvPr id="99" name="Google Shape;99;p14"/>
          <p:cNvCxnSpPr>
            <a:stCxn id="98" idx="2"/>
            <a:endCxn id="76" idx="4"/>
          </p:cNvCxnSpPr>
          <p:nvPr/>
        </p:nvCxnSpPr>
        <p:spPr>
          <a:xfrm rot="10800000">
            <a:off x="2638400" y="1701700"/>
            <a:ext cx="2204400" cy="2841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100" name="Google Shape;100;p14"/>
          <p:cNvSpPr txBox="1"/>
          <p:nvPr/>
        </p:nvSpPr>
        <p:spPr>
          <a:xfrm rot="-266964">
            <a:off x="3862493" y="751448"/>
            <a:ext cx="754073" cy="369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 rot="2494040">
            <a:off x="4140954" y="2945678"/>
            <a:ext cx="754635" cy="369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-143630" y="2855023"/>
            <a:ext cx="1283992" cy="1377860"/>
            <a:chOff x="8036250" y="-35229"/>
            <a:chExt cx="1222500" cy="1251804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8036250" y="847275"/>
              <a:ext cx="12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1200"/>
                <a:t>membre</a:t>
              </a:r>
              <a:endParaRPr sz="1200">
                <a:solidFill>
                  <a:srgbClr val="000000"/>
                </a:solidFill>
              </a:endParaRPr>
            </a:p>
          </p:txBody>
        </p:sp>
        <p:pic>
          <p:nvPicPr>
            <p:cNvPr id="104" name="Google Shape;10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79525" y="-35229"/>
              <a:ext cx="421700" cy="76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4"/>
          <p:cNvSpPr/>
          <p:nvPr/>
        </p:nvSpPr>
        <p:spPr>
          <a:xfrm>
            <a:off x="1285124" y="3477250"/>
            <a:ext cx="1944300" cy="510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</a:t>
            </a:r>
            <a:r>
              <a:rPr lang="fr" sz="1300"/>
              <a:t>onsultation</a:t>
            </a:r>
            <a:endParaRPr sz="1300"/>
          </a:p>
        </p:txBody>
      </p:sp>
      <p:cxnSp>
        <p:nvCxnSpPr>
          <p:cNvPr id="106" name="Google Shape;106;p14"/>
          <p:cNvCxnSpPr>
            <a:stCxn id="105" idx="2"/>
            <a:endCxn id="104" idx="3"/>
          </p:cNvCxnSpPr>
          <p:nvPr/>
        </p:nvCxnSpPr>
        <p:spPr>
          <a:xfrm rot="10800000">
            <a:off x="764924" y="3276400"/>
            <a:ext cx="520200" cy="45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105" idx="6"/>
            <a:endCxn id="96" idx="2"/>
          </p:cNvCxnSpPr>
          <p:nvPr/>
        </p:nvCxnSpPr>
        <p:spPr>
          <a:xfrm flipH="1" rot="10800000">
            <a:off x="3229424" y="3628300"/>
            <a:ext cx="1669200" cy="104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stealth"/>
            <a:tailEnd len="med" w="med" type="none"/>
          </a:ln>
        </p:spPr>
      </p:cxnSp>
      <p:sp>
        <p:nvSpPr>
          <p:cNvPr id="108" name="Google Shape;108;p14"/>
          <p:cNvSpPr txBox="1"/>
          <p:nvPr/>
        </p:nvSpPr>
        <p:spPr>
          <a:xfrm rot="-546172">
            <a:off x="3330005" y="3371875"/>
            <a:ext cx="754705" cy="3692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126161" y="2401550"/>
            <a:ext cx="1847400" cy="39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Authentification</a:t>
            </a:r>
            <a:endParaRPr sz="1200"/>
          </a:p>
        </p:txBody>
      </p:sp>
      <p:cxnSp>
        <p:nvCxnSpPr>
          <p:cNvPr id="110" name="Google Shape;110;p14"/>
          <p:cNvCxnSpPr>
            <a:stCxn id="78" idx="6"/>
            <a:endCxn id="109" idx="2"/>
          </p:cNvCxnSpPr>
          <p:nvPr/>
        </p:nvCxnSpPr>
        <p:spPr>
          <a:xfrm>
            <a:off x="6563725" y="964350"/>
            <a:ext cx="562500" cy="1634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4"/>
          <p:cNvCxnSpPr>
            <a:stCxn id="79" idx="6"/>
            <a:endCxn id="109" idx="2"/>
          </p:cNvCxnSpPr>
          <p:nvPr/>
        </p:nvCxnSpPr>
        <p:spPr>
          <a:xfrm>
            <a:off x="6563725" y="1441300"/>
            <a:ext cx="562500" cy="1157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4"/>
          <p:cNvCxnSpPr>
            <a:stCxn id="80" idx="6"/>
            <a:endCxn id="109" idx="2"/>
          </p:cNvCxnSpPr>
          <p:nvPr/>
        </p:nvCxnSpPr>
        <p:spPr>
          <a:xfrm>
            <a:off x="6563725" y="1994450"/>
            <a:ext cx="562500" cy="603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14"/>
          <p:cNvCxnSpPr>
            <a:stCxn id="87" idx="6"/>
            <a:endCxn id="109" idx="2"/>
          </p:cNvCxnSpPr>
          <p:nvPr/>
        </p:nvCxnSpPr>
        <p:spPr>
          <a:xfrm>
            <a:off x="6563725" y="2547600"/>
            <a:ext cx="562500" cy="5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4"/>
          <p:cNvCxnSpPr>
            <a:stCxn id="93" idx="6"/>
            <a:endCxn id="109" idx="2"/>
          </p:cNvCxnSpPr>
          <p:nvPr/>
        </p:nvCxnSpPr>
        <p:spPr>
          <a:xfrm flipH="1" rot="10800000">
            <a:off x="6563725" y="2598250"/>
            <a:ext cx="562500" cy="502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4"/>
          <p:cNvCxnSpPr>
            <a:stCxn id="96" idx="6"/>
            <a:endCxn id="109" idx="2"/>
          </p:cNvCxnSpPr>
          <p:nvPr/>
        </p:nvCxnSpPr>
        <p:spPr>
          <a:xfrm flipH="1" rot="10800000">
            <a:off x="6617575" y="2598400"/>
            <a:ext cx="508500" cy="102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4"/>
          <p:cNvCxnSpPr>
            <a:stCxn id="90" idx="6"/>
            <a:endCxn id="109" idx="2"/>
          </p:cNvCxnSpPr>
          <p:nvPr/>
        </p:nvCxnSpPr>
        <p:spPr>
          <a:xfrm flipH="1" rot="10800000">
            <a:off x="6568000" y="2598250"/>
            <a:ext cx="558300" cy="1493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4"/>
          <p:cNvCxnSpPr>
            <a:stCxn id="98" idx="6"/>
            <a:endCxn id="109" idx="2"/>
          </p:cNvCxnSpPr>
          <p:nvPr/>
        </p:nvCxnSpPr>
        <p:spPr>
          <a:xfrm flipH="1" rot="10800000">
            <a:off x="6561800" y="2598400"/>
            <a:ext cx="564300" cy="1944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18" name="Google Shape;118;p14"/>
          <p:cNvSpPr txBox="1"/>
          <p:nvPr/>
        </p:nvSpPr>
        <p:spPr>
          <a:xfrm rot="3968919">
            <a:off x="6681900" y="1360958"/>
            <a:ext cx="753774" cy="3694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Include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 rot="3968919">
            <a:off x="6300900" y="1741958"/>
            <a:ext cx="753774" cy="3694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Include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 rot="-2272139">
            <a:off x="6453413" y="2503962"/>
            <a:ext cx="753595" cy="369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Include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 rot="-3680643">
            <a:off x="6686371" y="3227487"/>
            <a:ext cx="753833" cy="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Include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4"/>
          <p:cNvCxnSpPr>
            <a:stCxn id="105" idx="6"/>
            <a:endCxn id="90" idx="2"/>
          </p:cNvCxnSpPr>
          <p:nvPr/>
        </p:nvCxnSpPr>
        <p:spPr>
          <a:xfrm>
            <a:off x="3229424" y="3732400"/>
            <a:ext cx="1619700" cy="359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stealth"/>
            <a:tailEnd len="med" w="med" type="none"/>
          </a:ln>
        </p:spPr>
      </p:cxnSp>
      <p:cxnSp>
        <p:nvCxnSpPr>
          <p:cNvPr id="123" name="Google Shape;123;p14"/>
          <p:cNvCxnSpPr>
            <a:stCxn id="105" idx="6"/>
            <a:endCxn id="93" idx="3"/>
          </p:cNvCxnSpPr>
          <p:nvPr/>
        </p:nvCxnSpPr>
        <p:spPr>
          <a:xfrm flipH="1" rot="10800000">
            <a:off x="3229424" y="3235900"/>
            <a:ext cx="1866900" cy="49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med" w="med" type="stealth"/>
            <a:tailEnd len="med" w="med" type="none"/>
          </a:ln>
        </p:spPr>
      </p:cxnSp>
      <p:sp>
        <p:nvSpPr>
          <p:cNvPr id="124" name="Google Shape;124;p14"/>
          <p:cNvSpPr txBox="1"/>
          <p:nvPr/>
        </p:nvSpPr>
        <p:spPr>
          <a:xfrm rot="438519">
            <a:off x="3558661" y="3600461"/>
            <a:ext cx="754631" cy="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 rot="-3680643">
            <a:off x="6381571" y="2922687"/>
            <a:ext cx="753833" cy="369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Include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