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Alfa Slab One"/>
      <p:regular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5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lfaSlabOne-regular.fntdata"/><Relationship Id="rId14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256a123a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256a123a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256a123a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256a123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b779d04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b779d04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b779d04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b779d04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Cobótica en ABB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Cruz Vásquez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Dirigido 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Universidad Nacional de Colombia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Robot Yumi - IRB 14000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https://new.abb.com/products/robotics/es/robots/robots-colaborativos/yumi-portal/yumi---irb-14000-robot-colaborativo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Robot Studio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00" y="1017725"/>
            <a:ext cx="379456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61675" y="1304375"/>
            <a:ext cx="3227400" cy="3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Dos brazos independientes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7 D.O.F. cada brazo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Programas: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T_ROB_L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-"/>
            </a:pPr>
            <a:r>
              <a:rPr lang="es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T_ROB_R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Tarea &gt; M</a:t>
            </a:r>
            <a:r>
              <a:rPr lang="es"/>
              <a:t>ódulo &gt; Rutina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Cross Connection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I/O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