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7.xml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33.xml"/>
  <Override ContentType="application/vnd.openxmlformats-officedocument.presentationml.notesSlide+xml" PartName="/ppt/notesSlides/notesSlide41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34.xml"/>
  <Override ContentType="application/vnd.openxmlformats-officedocument.presentationml.notesSlide+xml" PartName="/ppt/notesSlides/notesSlide3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35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9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36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40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35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34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33.xml"/>
  <Override ContentType="application/vnd.openxmlformats-officedocument.presentationml.slide+xml" PartName="/ppt/slides/slide38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37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4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6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slide+xml" PartName="/ppt/slides/slide40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  <p:sldId id="282" r:id="rId32"/>
    <p:sldId id="283" r:id="rId33"/>
    <p:sldId id="284" r:id="rId34"/>
    <p:sldId id="285" r:id="rId35"/>
    <p:sldId id="286" r:id="rId36"/>
    <p:sldId id="287" r:id="rId37"/>
    <p:sldId id="288" r:id="rId38"/>
    <p:sldId id="289" r:id="rId39"/>
    <p:sldId id="290" r:id="rId40"/>
    <p:sldId id="291" r:id="rId41"/>
    <p:sldId id="292" r:id="rId42"/>
    <p:sldId id="293" r:id="rId43"/>
    <p:sldId id="294" r:id="rId44"/>
    <p:sldId id="295" r:id="rId45"/>
    <p:sldId id="296" r:id="rId46"/>
  </p:sldIdLst>
  <p:sldSz cy="5143500" cx="9144000"/>
  <p:notesSz cx="6858000" cy="9144000"/>
  <p:embeddedFontLst>
    <p:embeddedFont>
      <p:font typeface="Roboto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slide" Target="slides/slide35.xml"/><Relationship Id="rId42" Type="http://schemas.openxmlformats.org/officeDocument/2006/relationships/slide" Target="slides/slide37.xml"/><Relationship Id="rId41" Type="http://schemas.openxmlformats.org/officeDocument/2006/relationships/slide" Target="slides/slide36.xml"/><Relationship Id="rId44" Type="http://schemas.openxmlformats.org/officeDocument/2006/relationships/slide" Target="slides/slide39.xml"/><Relationship Id="rId43" Type="http://schemas.openxmlformats.org/officeDocument/2006/relationships/slide" Target="slides/slide38.xml"/><Relationship Id="rId46" Type="http://schemas.openxmlformats.org/officeDocument/2006/relationships/slide" Target="slides/slide41.xml"/><Relationship Id="rId45" Type="http://schemas.openxmlformats.org/officeDocument/2006/relationships/slide" Target="slides/slide40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48" Type="http://schemas.openxmlformats.org/officeDocument/2006/relationships/font" Target="fonts/Roboto-bold.fntdata"/><Relationship Id="rId47" Type="http://schemas.openxmlformats.org/officeDocument/2006/relationships/font" Target="fonts/Roboto-regular.fntdata"/><Relationship Id="rId49" Type="http://schemas.openxmlformats.org/officeDocument/2006/relationships/font" Target="fonts/Roboto-italic.fnt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33" Type="http://schemas.openxmlformats.org/officeDocument/2006/relationships/slide" Target="slides/slide28.xml"/><Relationship Id="rId32" Type="http://schemas.openxmlformats.org/officeDocument/2006/relationships/slide" Target="slides/slide27.xml"/><Relationship Id="rId35" Type="http://schemas.openxmlformats.org/officeDocument/2006/relationships/slide" Target="slides/slide30.xml"/><Relationship Id="rId34" Type="http://schemas.openxmlformats.org/officeDocument/2006/relationships/slide" Target="slides/slide29.xml"/><Relationship Id="rId37" Type="http://schemas.openxmlformats.org/officeDocument/2006/relationships/slide" Target="slides/slide32.xml"/><Relationship Id="rId36" Type="http://schemas.openxmlformats.org/officeDocument/2006/relationships/slide" Target="slides/slide31.xml"/><Relationship Id="rId39" Type="http://schemas.openxmlformats.org/officeDocument/2006/relationships/slide" Target="slides/slide34.xml"/><Relationship Id="rId38" Type="http://schemas.openxmlformats.org/officeDocument/2006/relationships/slide" Target="slides/slide33.xml"/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29" Type="http://schemas.openxmlformats.org/officeDocument/2006/relationships/slide" Target="slides/slide24.xml"/><Relationship Id="rId50" Type="http://schemas.openxmlformats.org/officeDocument/2006/relationships/font" Target="fonts/Roboto-boldItalic.fntdata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g35700f6e5a4_0_22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4" name="Google Shape;204;g35700f6e5a4_0_2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5" name="Shape 2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Google Shape;216;g35700f6e5a4_0_24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7" name="Google Shape;217;g35700f6e5a4_0_2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35700f6e5a4_0_25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0" name="Google Shape;230;g35700f6e5a4_0_2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3" name="Shape 2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Google Shape;244;g35700f6e5a4_0_2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5" name="Google Shape;245;g35700f6e5a4_0_2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35700f6e5a4_0_2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35700f6e5a4_0_2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359a699ca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359a699ca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84" name="Shape 2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Google Shape;285;g359a699ca87_0_2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6" name="Google Shape;286;g359a699ca87_0_2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5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g359a699ca87_0_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7" name="Google Shape;297;g359a699ca87_0_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0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359a699ca87_0_6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359a699ca87_0_6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3" name="Shape 3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4" name="Google Shape;324;g359a699ca87_0_7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5" name="Google Shape;325;g359a699ca87_0_7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35700f6e5a4_0_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35700f6e5a4_0_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38" name="Shape 3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9" name="Google Shape;339;g359a699ca87_0_9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0" name="Google Shape;340;g359a699ca87_0_9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56" name="Shape 3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7" name="Google Shape;357;g359a699ca87_0_1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58" name="Google Shape;358;g359a699ca87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7" name="Shape 3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Google Shape;378;g359a699ca87_0_14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9" name="Google Shape;379;g359a699ca87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90" name="Shape 3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1" name="Google Shape;391;g359a699ca87_0_1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92" name="Google Shape;392;g359a699ca87_0_1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05" name="Shape 4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6" name="Google Shape;406;g359a699ca87_0_19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07" name="Google Shape;407;g359a699ca87_0_19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20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g359a699ca87_0_2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2" name="Google Shape;422;g359a699ca87_0_2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35" name="Shape 4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6" name="Google Shape;436;g359a699ca87_0_2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7" name="Google Shape;437;g359a699ca87_0_2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3" name="Google Shape;453;g359a699ca87_0_26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4" name="Google Shape;454;g359a699ca87_0_26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65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35c4c7be032_0_2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35c4c7be032_0_2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1" name="Shape 4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2" name="Google Shape;482;g35c4c7be032_0_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83" name="Google Shape;483;g35c4c7be032_0_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35700f6e5a4_0_9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35700f6e5a4_0_9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0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35c4c7be032_0_3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35c4c7be032_0_3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17" name="Shape 5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8" name="Google Shape;518;g35c4c7be032_0_6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9" name="Google Shape;519;g35c4c7be03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52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35c4c7be032_0_1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35c4c7be032_0_1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91" name="Shape 5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2" name="Google Shape;592;g35c4c7be032_0_14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3" name="Google Shape;593;g35c4c7be032_0_1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2" name="Shape 6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3" name="Google Shape;633;g35c4c7be032_0_18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4" name="Google Shape;634;g35c4c7be032_0_18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7" name="Shape 6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8" name="Google Shape;648;g35c4c7be03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9" name="Google Shape;649;g35c4c7be03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60" name="Shape 6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1" name="Google Shape;661;g35c4c7be032_0_30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62" name="Google Shape;662;g35c4c7be032_0_30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73" name="Shape 6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4" name="Google Shape;674;g35c4c7be032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75" name="Google Shape;675;g35c4c7be032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6" name="Shape 6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7" name="Google Shape;687;g35c4c7be032_0_28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8" name="Google Shape;688;g35c4c7be032_0_28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94" name="Shape 6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5" name="Google Shape;695;g35c4c7be032_0_32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6" name="Google Shape;696;g35c4c7be032_0_32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5700f6e5a4_0_1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5700f6e5a4_0_1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13" name="Shape 7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4" name="Google Shape;714;g35c4c7be032_0_34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15" name="Google Shape;715;g35c4c7be032_0_3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39" name="Shape 7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0" name="Google Shape;740;g35c4c7be032_0_37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1" name="Google Shape;741;g35c4c7be032_0_37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35700f6e5a4_0_12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35700f6e5a4_0_1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g35700f6e5a4_0_13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4" name="Google Shape;144;g35700f6e5a4_0_1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35700f6e5a4_0_14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35700f6e5a4_0_14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35700f6e5a4_0_16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35700f6e5a4_0_1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35700f6e5a4_0_20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35700f6e5a4_0_20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bg>
      <p:bgPr>
        <a:solidFill>
          <a:schemeClr val="dk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11" name="Google Shape;11;p2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2" name="Google Shape;12;p2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3" name="Google Shape;13;p2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4" name="Google Shape;14;p2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15" name="Google Shape;15;p2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16" name="Google Shape;16;p2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598088" y="2715913"/>
            <a:ext cx="8222100" cy="432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100"/>
              <a:buNone/>
              <a:defRPr sz="21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18" name="Google Shape;18;p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bg>
      <p:bgPr>
        <a:solidFill>
          <a:schemeClr val="dk1"/>
        </a:solidFill>
      </p:bgPr>
    </p:bg>
    <p:spTree>
      <p:nvGrpSpPr>
        <p:cNvPr id="69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0" name="Google Shape;70;p11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71" name="Google Shape;71;p11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2" name="Google Shape;72;p11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3" name="Google Shape;73;p11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4" name="Google Shape;74;p11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5" name="Google Shape;75;p11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76" name="Google Shape;76;p11"/>
          <p:cNvSpPr txBox="1"/>
          <p:nvPr>
            <p:ph hasCustomPrompt="1" type="title"/>
          </p:nvPr>
        </p:nvSpPr>
        <p:spPr>
          <a:xfrm>
            <a:off x="311700" y="1256050"/>
            <a:ext cx="8520600" cy="2030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2000"/>
              <a:buNone/>
              <a:defRPr sz="12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77" name="Google Shape;77;p11"/>
          <p:cNvSpPr txBox="1"/>
          <p:nvPr>
            <p:ph idx="1" type="body"/>
          </p:nvPr>
        </p:nvSpPr>
        <p:spPr>
          <a:xfrm>
            <a:off x="311700" y="3369225"/>
            <a:ext cx="8520600" cy="128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78" name="Google Shape;78;p1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2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bg>
      <p:bgPr>
        <a:solidFill>
          <a:schemeClr val="dk1"/>
        </a:solidFill>
      </p:bgPr>
    </p:bg>
    <p:spTree>
      <p:nvGrpSpPr>
        <p:cNvPr id="19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Google Shape;20;p3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21" name="Google Shape;21;p3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2" name="Google Shape;22;p3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3" name="Google Shape;23;p3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4" name="Google Shape;24;p3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5" name="Google Shape;25;p3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6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26" name="Google Shape;26;p3"/>
          <p:cNvSpPr txBox="1"/>
          <p:nvPr>
            <p:ph type="title"/>
          </p:nvPr>
        </p:nvSpPr>
        <p:spPr>
          <a:xfrm>
            <a:off x="598100" y="2152347"/>
            <a:ext cx="8222100" cy="83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200"/>
              <a:buNone/>
              <a:defRPr sz="42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27" name="Google Shape;27;p3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oogle Shape;29;p4"/>
          <p:cNvGrpSpPr/>
          <p:nvPr/>
        </p:nvGrpSpPr>
        <p:grpSpPr>
          <a:xfrm>
            <a:off x="0" y="3903669"/>
            <a:ext cx="9144000" cy="1239925"/>
            <a:chOff x="0" y="3903669"/>
            <a:chExt cx="9144000" cy="1239925"/>
          </a:xfrm>
        </p:grpSpPr>
        <p:sp>
          <p:nvSpPr>
            <p:cNvPr id="30" name="Google Shape;30;p4"/>
            <p:cNvSpPr/>
            <p:nvPr/>
          </p:nvSpPr>
          <p:spPr>
            <a:xfrm>
              <a:off x="8154895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" name="Google Shape;31;p4"/>
            <p:cNvSpPr/>
            <p:nvPr/>
          </p:nvSpPr>
          <p:spPr>
            <a:xfrm flipH="1">
              <a:off x="6181163" y="3903669"/>
              <a:ext cx="989100" cy="9879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" name="Google Shape;32;p4"/>
            <p:cNvSpPr/>
            <p:nvPr/>
          </p:nvSpPr>
          <p:spPr>
            <a:xfrm>
              <a:off x="7170274" y="3903669"/>
              <a:ext cx="989100" cy="987900"/>
            </a:xfrm>
            <a:prstGeom prst="rect">
              <a:avLst/>
            </a:prstGeom>
            <a:solidFill>
              <a:schemeClr val="accent4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" name="Google Shape;33;p4"/>
            <p:cNvSpPr/>
            <p:nvPr/>
          </p:nvSpPr>
          <p:spPr>
            <a:xfrm rot="10800000">
              <a:off x="8154757" y="3903682"/>
              <a:ext cx="989100" cy="9879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" name="Google Shape;34;p4"/>
            <p:cNvSpPr/>
            <p:nvPr/>
          </p:nvSpPr>
          <p:spPr>
            <a:xfrm>
              <a:off x="0" y="4891594"/>
              <a:ext cx="9144000" cy="252000"/>
            </a:xfrm>
            <a:prstGeom prst="rect">
              <a:avLst/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" name="Google Shape;35;p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36" name="Google Shape;36;p4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37" name="Google Shape;37;p4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0" name="Google Shape;40;p5"/>
          <p:cNvSpPr txBox="1"/>
          <p:nvPr>
            <p:ph idx="1" type="body"/>
          </p:nvPr>
        </p:nvSpPr>
        <p:spPr>
          <a:xfrm>
            <a:off x="3117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1" name="Google Shape;41;p5"/>
          <p:cNvSpPr txBox="1"/>
          <p:nvPr>
            <p:ph idx="2" type="body"/>
          </p:nvPr>
        </p:nvSpPr>
        <p:spPr>
          <a:xfrm>
            <a:off x="4832400" y="1229975"/>
            <a:ext cx="3999900" cy="3339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2" name="Google Shape;42;p5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3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311700" y="1465804"/>
            <a:ext cx="2808000" cy="3103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49" name="Google Shape;49;p7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bg>
      <p:bgPr>
        <a:solidFill>
          <a:schemeClr val="accent4"/>
        </a:solidFill>
      </p:bgPr>
    </p:bg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oogle Shape;51;p8"/>
          <p:cNvGrpSpPr/>
          <p:nvPr/>
        </p:nvGrpSpPr>
        <p:grpSpPr>
          <a:xfrm>
            <a:off x="6098378" y="5"/>
            <a:ext cx="3045625" cy="2030570"/>
            <a:chOff x="6098378" y="5"/>
            <a:chExt cx="3045625" cy="2030570"/>
          </a:xfrm>
        </p:grpSpPr>
        <p:sp>
          <p:nvSpPr>
            <p:cNvPr id="52" name="Google Shape;52;p8"/>
            <p:cNvSpPr/>
            <p:nvPr/>
          </p:nvSpPr>
          <p:spPr>
            <a:xfrm>
              <a:off x="8128803" y="16"/>
              <a:ext cx="1015200" cy="1015200"/>
            </a:xfrm>
            <a:prstGeom prst="rect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" name="Google Shape;53;p8"/>
            <p:cNvSpPr/>
            <p:nvPr/>
          </p:nvSpPr>
          <p:spPr>
            <a:xfrm flipH="1">
              <a:off x="7113463" y="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" name="Google Shape;54;p8"/>
            <p:cNvSpPr/>
            <p:nvPr/>
          </p:nvSpPr>
          <p:spPr>
            <a:xfrm flipH="1" rot="10800000">
              <a:off x="7113588" y="107"/>
              <a:ext cx="1015200" cy="1015200"/>
            </a:xfrm>
            <a:prstGeom prst="rtTriangle">
              <a:avLst/>
            </a:prstGeom>
            <a:solidFill>
              <a:schemeClr val="accent3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" name="Google Shape;55;p8"/>
            <p:cNvSpPr/>
            <p:nvPr/>
          </p:nvSpPr>
          <p:spPr>
            <a:xfrm rot="10800000">
              <a:off x="6098378" y="97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" name="Google Shape;56;p8"/>
            <p:cNvSpPr/>
            <p:nvPr/>
          </p:nvSpPr>
          <p:spPr>
            <a:xfrm rot="10800000">
              <a:off x="8128789" y="1015375"/>
              <a:ext cx="1015200" cy="1015200"/>
            </a:xfrm>
            <a:prstGeom prst="rtTriangle">
              <a:avLst/>
            </a:prstGeom>
            <a:solidFill>
              <a:schemeClr val="accent5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7" name="Google Shape;57;p8"/>
          <p:cNvSpPr txBox="1"/>
          <p:nvPr>
            <p:ph type="title"/>
          </p:nvPr>
        </p:nvSpPr>
        <p:spPr>
          <a:xfrm>
            <a:off x="490250" y="526350"/>
            <a:ext cx="56187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4800"/>
              <a:buNone/>
              <a:defRPr sz="4800"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58" name="Google Shape;58;p8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9"/>
          <p:cNvSpPr/>
          <p:nvPr/>
        </p:nvSpPr>
        <p:spPr>
          <a:xfrm>
            <a:off x="4572000" y="-175"/>
            <a:ext cx="4572000" cy="51435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cxnSp>
        <p:nvCxnSpPr>
          <p:cNvPr id="61" name="Google Shape;61;p9"/>
          <p:cNvCxnSpPr/>
          <p:nvPr/>
        </p:nvCxnSpPr>
        <p:spPr>
          <a:xfrm>
            <a:off x="5029675" y="4495500"/>
            <a:ext cx="468300" cy="0"/>
          </a:xfrm>
          <a:prstGeom prst="straightConnector1">
            <a:avLst/>
          </a:prstGeom>
          <a:noFill/>
          <a:ln cap="flat" cmpd="sng" w="1905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</p:cxnSp>
      <p:sp>
        <p:nvSpPr>
          <p:cNvPr id="62" name="Google Shape;62;p9"/>
          <p:cNvSpPr txBox="1"/>
          <p:nvPr>
            <p:ph type="title"/>
          </p:nvPr>
        </p:nvSpPr>
        <p:spPr>
          <a:xfrm>
            <a:off x="265500" y="1151100"/>
            <a:ext cx="4045200" cy="1564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63" name="Google Shape;63;p9"/>
          <p:cNvSpPr txBox="1"/>
          <p:nvPr>
            <p:ph idx="1" type="subTitle"/>
          </p:nvPr>
        </p:nvSpPr>
        <p:spPr>
          <a:xfrm>
            <a:off x="265500" y="2769001"/>
            <a:ext cx="4045200" cy="126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64" name="Google Shape;64;p9"/>
          <p:cNvSpPr txBox="1"/>
          <p:nvPr>
            <p:ph idx="2" type="body"/>
          </p:nvPr>
        </p:nvSpPr>
        <p:spPr>
          <a:xfrm>
            <a:off x="4939500" y="724200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/>
        </p:txBody>
      </p:sp>
      <p:sp>
        <p:nvSpPr>
          <p:cNvPr id="65" name="Google Shape;65;p9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0"/>
          <p:cNvSpPr txBox="1"/>
          <p:nvPr>
            <p:ph idx="1" type="body"/>
          </p:nvPr>
        </p:nvSpPr>
        <p:spPr>
          <a:xfrm>
            <a:off x="319500" y="4230575"/>
            <a:ext cx="5998800" cy="598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68" name="Google Shape;68;p10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>
                <a:solidFill>
                  <a:schemeClr val="dk2"/>
                </a:solidFill>
              </a:defRPr>
            </a:lvl1pPr>
            <a:lvl2pPr lvl="1">
              <a:buNone/>
              <a:defRPr>
                <a:solidFill>
                  <a:schemeClr val="dk2"/>
                </a:solidFill>
              </a:defRPr>
            </a:lvl2pPr>
            <a:lvl3pPr lvl="2">
              <a:buNone/>
              <a:defRPr>
                <a:solidFill>
                  <a:schemeClr val="dk2"/>
                </a:solidFill>
              </a:defRPr>
            </a:lvl3pPr>
            <a:lvl4pPr lvl="3">
              <a:buNone/>
              <a:defRPr>
                <a:solidFill>
                  <a:schemeClr val="dk2"/>
                </a:solidFill>
              </a:defRPr>
            </a:lvl4pPr>
            <a:lvl5pPr lvl="4">
              <a:buNone/>
              <a:defRPr>
                <a:solidFill>
                  <a:schemeClr val="dk2"/>
                </a:solidFill>
              </a:defRPr>
            </a:lvl5pPr>
            <a:lvl6pPr lvl="5">
              <a:buNone/>
              <a:defRPr>
                <a:solidFill>
                  <a:schemeClr val="dk2"/>
                </a:solidFill>
              </a:defRPr>
            </a:lvl6pPr>
            <a:lvl7pPr lvl="6">
              <a:buNone/>
              <a:defRPr>
                <a:solidFill>
                  <a:schemeClr val="dk2"/>
                </a:solidFill>
              </a:defRPr>
            </a:lvl7pPr>
            <a:lvl8pPr lvl="7">
              <a:buNone/>
              <a:defRPr>
                <a:solidFill>
                  <a:schemeClr val="dk2"/>
                </a:solidFill>
              </a:defRPr>
            </a:lvl8pPr>
            <a:lvl9pPr lvl="8">
              <a:buNone/>
              <a:defRPr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geometric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Roboto"/>
              <a:buNone/>
              <a:defRPr sz="3000"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229875"/>
            <a:ext cx="8520600" cy="333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  <a:defRPr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●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○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Roboto"/>
              <a:buChar char="■"/>
              <a:defRPr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60431" y="4651190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2pPr>
            <a:lvl3pPr lvl="2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3pPr>
            <a:lvl4pPr lvl="3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4pPr>
            <a:lvl5pPr lvl="4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5pPr>
            <a:lvl6pPr lvl="5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6pPr>
            <a:lvl7pPr lvl="6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7pPr>
            <a:lvl8pPr lvl="7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8pPr>
            <a:lvl9pPr lvl="8" algn="r">
              <a:buNone/>
              <a:defRPr sz="1000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6.png"/><Relationship Id="rId4" Type="http://schemas.openxmlformats.org/officeDocument/2006/relationships/image" Target="../media/image5.png"/><Relationship Id="rId5" Type="http://schemas.openxmlformats.org/officeDocument/2006/relationships/image" Target="../media/image4.png"/><Relationship Id="rId6" Type="http://schemas.openxmlformats.org/officeDocument/2006/relationships/image" Target="../media/image3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2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7.xml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8.xml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0.xml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2.xml"/></Relationships>
</file>

<file path=ppt/slides/_rels/slide3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3.xml"/></Relationships>
</file>

<file path=ppt/slides/_rels/slide3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4.xml"/></Relationships>
</file>

<file path=ppt/slides/_rels/slide3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5.xml"/></Relationships>
</file>

<file path=ppt/slides/_rels/slide3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6.xml"/></Relationships>
</file>

<file path=ppt/slides/_rels/slide3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7.xml"/></Relationships>
</file>

<file path=ppt/slides/_rels/slide3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8.xml"/><Relationship Id="rId3" Type="http://schemas.openxmlformats.org/officeDocument/2006/relationships/image" Target="../media/image10.png"/></Relationships>
</file>

<file path=ppt/slides/_rels/slide3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9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8.png"/></Relationships>
</file>

<file path=ppt/slides/_rels/slide4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0.xml"/><Relationship Id="rId3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4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1.xml"/><Relationship Id="rId3" Type="http://schemas.openxmlformats.org/officeDocument/2006/relationships/hyperlink" Target="https://www.udemy.com/course/interaccion-hombre-robot-teoria-y-aplicaciones/?couponCode=ST20MT190425G1" TargetMode="External"/><Relationship Id="rId4" Type="http://schemas.openxmlformats.org/officeDocument/2006/relationships/hyperlink" Target="https://www.udemy.com/course/inteligencia-artificial-planificacion-automatica-desde-cero/?couponCode=ST20MT190425G1" TargetMode="Externa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3"/>
          <p:cNvSpPr txBox="1"/>
          <p:nvPr>
            <p:ph type="ctrTitle"/>
          </p:nvPr>
        </p:nvSpPr>
        <p:spPr>
          <a:xfrm>
            <a:off x="598100" y="1775222"/>
            <a:ext cx="8222100" cy="838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 Planning + Cob</a:t>
            </a:r>
            <a:r>
              <a:rPr lang="es"/>
              <a:t>ótica</a:t>
            </a:r>
            <a:endParaRPr/>
          </a:p>
        </p:txBody>
      </p:sp>
      <p:sp>
        <p:nvSpPr>
          <p:cNvPr id="86" name="Google Shape;86;p13"/>
          <p:cNvSpPr txBox="1"/>
          <p:nvPr>
            <p:ph idx="1" type="subTitle"/>
          </p:nvPr>
        </p:nvSpPr>
        <p:spPr>
          <a:xfrm>
            <a:off x="598100" y="2715955"/>
            <a:ext cx="8222100" cy="1495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Felipe Cruz V</a:t>
            </a:r>
            <a:r>
              <a:rPr lang="es"/>
              <a:t>ásquez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Curso Dirigido I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Maestría en Automatización Industrial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Universidad Nacional de Colombia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Semestre 2025-I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07" name="Google Shape;207;p22"/>
          <p:cNvSpPr/>
          <p:nvPr/>
        </p:nvSpPr>
        <p:spPr>
          <a:xfrm>
            <a:off x="439500" y="2330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Eficiencia del comportamiento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8" name="Google Shape;208;p22"/>
          <p:cNvSpPr/>
          <p:nvPr/>
        </p:nvSpPr>
        <p:spPr>
          <a:xfrm>
            <a:off x="2943700" y="1584800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Atención del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09" name="Google Shape;209;p22"/>
          <p:cNvSpPr/>
          <p:nvPr/>
        </p:nvSpPr>
        <p:spPr>
          <a:xfrm>
            <a:off x="2966950" y="23858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Reconocimiento de problemas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0" name="Google Shape;210;p22"/>
          <p:cNvCxnSpPr>
            <a:stCxn id="207" idx="3"/>
            <a:endCxn id="208" idx="1"/>
          </p:cNvCxnSpPr>
          <p:nvPr/>
        </p:nvCxnSpPr>
        <p:spPr>
          <a:xfrm flipH="1" rot="10800000">
            <a:off x="2101200" y="1888750"/>
            <a:ext cx="842400" cy="8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11" name="Google Shape;211;p22"/>
          <p:cNvCxnSpPr>
            <a:stCxn id="207" idx="3"/>
            <a:endCxn id="209" idx="1"/>
          </p:cNvCxnSpPr>
          <p:nvPr/>
        </p:nvCxnSpPr>
        <p:spPr>
          <a:xfrm>
            <a:off x="2101200" y="2689750"/>
            <a:ext cx="8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2" name="Google Shape;212;p22"/>
          <p:cNvSpPr/>
          <p:nvPr/>
        </p:nvSpPr>
        <p:spPr>
          <a:xfrm>
            <a:off x="2966950" y="3269125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Toma de decisiones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13" name="Google Shape;213;p22"/>
          <p:cNvCxnSpPr>
            <a:stCxn id="207" idx="3"/>
            <a:endCxn id="212" idx="1"/>
          </p:cNvCxnSpPr>
          <p:nvPr/>
        </p:nvCxnSpPr>
        <p:spPr>
          <a:xfrm>
            <a:off x="2101200" y="2689750"/>
            <a:ext cx="865800" cy="8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14" name="Google Shape;214;p22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8" name="Shape 2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9" name="Google Shape;219;p2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20" name="Google Shape;220;p23"/>
          <p:cNvSpPr/>
          <p:nvPr/>
        </p:nvSpPr>
        <p:spPr>
          <a:xfrm>
            <a:off x="439500" y="2330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Indicadores cognitivos del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1" name="Google Shape;221;p23"/>
          <p:cNvSpPr/>
          <p:nvPr/>
        </p:nvSpPr>
        <p:spPr>
          <a:xfrm>
            <a:off x="2943700" y="1584800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Confianza en la automatización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22" name="Google Shape;222;p23"/>
          <p:cNvSpPr/>
          <p:nvPr/>
        </p:nvSpPr>
        <p:spPr>
          <a:xfrm>
            <a:off x="2966950" y="23858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emocional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3" name="Google Shape;223;p23"/>
          <p:cNvCxnSpPr>
            <a:stCxn id="220" idx="3"/>
            <a:endCxn id="221" idx="1"/>
          </p:cNvCxnSpPr>
          <p:nvPr/>
        </p:nvCxnSpPr>
        <p:spPr>
          <a:xfrm flipH="1" rot="10800000">
            <a:off x="2101200" y="1888750"/>
            <a:ext cx="842400" cy="8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3"/>
          <p:cNvCxnSpPr>
            <a:stCxn id="220" idx="3"/>
            <a:endCxn id="222" idx="1"/>
          </p:cNvCxnSpPr>
          <p:nvPr/>
        </p:nvCxnSpPr>
        <p:spPr>
          <a:xfrm>
            <a:off x="2101200" y="2689750"/>
            <a:ext cx="8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5" name="Google Shape;225;p23"/>
          <p:cNvSpPr/>
          <p:nvPr/>
        </p:nvSpPr>
        <p:spPr>
          <a:xfrm>
            <a:off x="2966950" y="3269125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Carga de trabajo mental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26" name="Google Shape;226;p23"/>
          <p:cNvCxnSpPr>
            <a:stCxn id="220" idx="3"/>
            <a:endCxn id="225" idx="1"/>
          </p:cNvCxnSpPr>
          <p:nvPr/>
        </p:nvCxnSpPr>
        <p:spPr>
          <a:xfrm>
            <a:off x="2101200" y="2689750"/>
            <a:ext cx="865800" cy="8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7" name="Google Shape;227;p23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p2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33" name="Google Shape;233;p24"/>
          <p:cNvSpPr/>
          <p:nvPr/>
        </p:nvSpPr>
        <p:spPr>
          <a:xfrm>
            <a:off x="439500" y="2330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Indicadores fisiol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ógicos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4" name="Google Shape;234;p24"/>
          <p:cNvSpPr/>
          <p:nvPr/>
        </p:nvSpPr>
        <p:spPr>
          <a:xfrm>
            <a:off x="2955400" y="1280950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Somnolencia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35" name="Google Shape;235;p24"/>
          <p:cNvSpPr/>
          <p:nvPr/>
        </p:nvSpPr>
        <p:spPr>
          <a:xfrm>
            <a:off x="2966950" y="19853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Comodidad y confort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6" name="Google Shape;236;p24"/>
          <p:cNvCxnSpPr>
            <a:stCxn id="233" idx="3"/>
            <a:endCxn id="234" idx="1"/>
          </p:cNvCxnSpPr>
          <p:nvPr/>
        </p:nvCxnSpPr>
        <p:spPr>
          <a:xfrm flipH="1" rot="10800000">
            <a:off x="2101200" y="1584850"/>
            <a:ext cx="854100" cy="110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37" name="Google Shape;237;p24"/>
          <p:cNvCxnSpPr>
            <a:stCxn id="233" idx="3"/>
            <a:endCxn id="235" idx="1"/>
          </p:cNvCxnSpPr>
          <p:nvPr/>
        </p:nvCxnSpPr>
        <p:spPr>
          <a:xfrm flipH="1" rot="10800000">
            <a:off x="2101200" y="2289250"/>
            <a:ext cx="865800" cy="400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38" name="Google Shape;238;p24"/>
          <p:cNvSpPr/>
          <p:nvPr/>
        </p:nvSpPr>
        <p:spPr>
          <a:xfrm>
            <a:off x="2966950" y="26897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Carga de trabajo f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ísico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39" name="Google Shape;239;p24"/>
          <p:cNvCxnSpPr>
            <a:stCxn id="233" idx="3"/>
            <a:endCxn id="238" idx="1"/>
          </p:cNvCxnSpPr>
          <p:nvPr/>
        </p:nvCxnSpPr>
        <p:spPr>
          <a:xfrm>
            <a:off x="2101200" y="2689750"/>
            <a:ext cx="865800" cy="303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0" name="Google Shape;240;p24"/>
          <p:cNvSpPr/>
          <p:nvPr/>
        </p:nvSpPr>
        <p:spPr>
          <a:xfrm>
            <a:off x="2966950" y="33941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41" name="Google Shape;241;p24"/>
          <p:cNvCxnSpPr>
            <a:stCxn id="233" idx="3"/>
            <a:endCxn id="240" idx="1"/>
          </p:cNvCxnSpPr>
          <p:nvPr/>
        </p:nvCxnSpPr>
        <p:spPr>
          <a:xfrm>
            <a:off x="2101200" y="2689750"/>
            <a:ext cx="865800" cy="100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2" name="Google Shape;242;p24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2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48" name="Google Shape;248;p25"/>
          <p:cNvSpPr/>
          <p:nvPr/>
        </p:nvSpPr>
        <p:spPr>
          <a:xfrm>
            <a:off x="439500" y="2330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Indicadores psicol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ógicos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 del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49" name="Google Shape;249;p25"/>
          <p:cNvSpPr/>
          <p:nvPr/>
        </p:nvSpPr>
        <p:spPr>
          <a:xfrm>
            <a:off x="2955400" y="1549875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Rasgos de personalidad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50" name="Google Shape;250;p25"/>
          <p:cNvSpPr/>
          <p:nvPr/>
        </p:nvSpPr>
        <p:spPr>
          <a:xfrm>
            <a:off x="2966950" y="23858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Nivel de conocimiento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1" name="Google Shape;251;p25"/>
          <p:cNvCxnSpPr>
            <a:stCxn id="248" idx="3"/>
            <a:endCxn id="249" idx="1"/>
          </p:cNvCxnSpPr>
          <p:nvPr/>
        </p:nvCxnSpPr>
        <p:spPr>
          <a:xfrm flipH="1" rot="10800000">
            <a:off x="2101200" y="1853650"/>
            <a:ext cx="854100" cy="83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52" name="Google Shape;252;p25"/>
          <p:cNvCxnSpPr>
            <a:stCxn id="248" idx="3"/>
            <a:endCxn id="250" idx="1"/>
          </p:cNvCxnSpPr>
          <p:nvPr/>
        </p:nvCxnSpPr>
        <p:spPr>
          <a:xfrm>
            <a:off x="2101200" y="2689750"/>
            <a:ext cx="8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3" name="Google Shape;253;p25"/>
          <p:cNvSpPr/>
          <p:nvPr/>
        </p:nvSpPr>
        <p:spPr>
          <a:xfrm>
            <a:off x="2966950" y="3192225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Habilidades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54" name="Google Shape;254;p25"/>
          <p:cNvCxnSpPr>
            <a:stCxn id="248" idx="3"/>
            <a:endCxn id="253" idx="1"/>
          </p:cNvCxnSpPr>
          <p:nvPr/>
        </p:nvCxnSpPr>
        <p:spPr>
          <a:xfrm>
            <a:off x="2101200" y="2689750"/>
            <a:ext cx="865800" cy="80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55" name="Google Shape;255;p25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61" name="Google Shape;261;p26"/>
          <p:cNvSpPr/>
          <p:nvPr/>
        </p:nvSpPr>
        <p:spPr>
          <a:xfrm>
            <a:off x="439500" y="2330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Eficiencia del comportamiento del robot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2" name="Google Shape;262;p26"/>
          <p:cNvSpPr/>
          <p:nvPr/>
        </p:nvSpPr>
        <p:spPr>
          <a:xfrm>
            <a:off x="2955400" y="1017800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Tolerancia a la negligencia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63" name="Google Shape;263;p26"/>
          <p:cNvSpPr/>
          <p:nvPr/>
        </p:nvSpPr>
        <p:spPr>
          <a:xfrm>
            <a:off x="2966950" y="17225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Esfuerzo de interacción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4" name="Google Shape;264;p26"/>
          <p:cNvCxnSpPr>
            <a:stCxn id="261" idx="3"/>
            <a:endCxn id="262" idx="1"/>
          </p:cNvCxnSpPr>
          <p:nvPr/>
        </p:nvCxnSpPr>
        <p:spPr>
          <a:xfrm flipH="1" rot="10800000">
            <a:off x="2101200" y="1321750"/>
            <a:ext cx="854100" cy="13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65" name="Google Shape;265;p26"/>
          <p:cNvCxnSpPr>
            <a:stCxn id="261" idx="3"/>
            <a:endCxn id="263" idx="1"/>
          </p:cNvCxnSpPr>
          <p:nvPr/>
        </p:nvCxnSpPr>
        <p:spPr>
          <a:xfrm flipH="1" rot="10800000">
            <a:off x="2101200" y="2026450"/>
            <a:ext cx="865800" cy="66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6" name="Google Shape;266;p26"/>
          <p:cNvSpPr/>
          <p:nvPr/>
        </p:nvSpPr>
        <p:spPr>
          <a:xfrm>
            <a:off x="2966950" y="242730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Demanda de atención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7" name="Google Shape;267;p26"/>
          <p:cNvCxnSpPr>
            <a:stCxn id="261" idx="3"/>
            <a:endCxn id="266" idx="1"/>
          </p:cNvCxnSpPr>
          <p:nvPr/>
        </p:nvCxnSpPr>
        <p:spPr>
          <a:xfrm>
            <a:off x="2101200" y="2689750"/>
            <a:ext cx="865800" cy="41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68" name="Google Shape;268;p26"/>
          <p:cNvSpPr/>
          <p:nvPr/>
        </p:nvSpPr>
        <p:spPr>
          <a:xfrm>
            <a:off x="2966950" y="30905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 libre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69" name="Google Shape;269;p26"/>
          <p:cNvCxnSpPr>
            <a:stCxn id="261" idx="3"/>
            <a:endCxn id="268" idx="1"/>
          </p:cNvCxnSpPr>
          <p:nvPr/>
        </p:nvCxnSpPr>
        <p:spPr>
          <a:xfrm>
            <a:off x="2101200" y="2689750"/>
            <a:ext cx="865800" cy="704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0" name="Google Shape;270;p26"/>
          <p:cNvSpPr/>
          <p:nvPr/>
        </p:nvSpPr>
        <p:spPr>
          <a:xfrm>
            <a:off x="2966950" y="375380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Fan Out (# robots que puede operar)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71" name="Google Shape;271;p26"/>
          <p:cNvCxnSpPr>
            <a:stCxn id="261" idx="3"/>
            <a:endCxn id="270" idx="1"/>
          </p:cNvCxnSpPr>
          <p:nvPr/>
        </p:nvCxnSpPr>
        <p:spPr>
          <a:xfrm>
            <a:off x="2101200" y="2689750"/>
            <a:ext cx="865800" cy="1368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72" name="Google Shape;272;p26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pic>
        <p:nvPicPr>
          <p:cNvPr id="278" name="Google Shape;278;p27" title="Screenshot 2025-05-08 at 1.02.3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574900"/>
            <a:ext cx="5375649" cy="290976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RAD=\frac{IE}{IE+NT}" id="279" name="Google Shape;279;p27" title="MathEquation,#000000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971093" y="491875"/>
            <a:ext cx="2807614" cy="6633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T=1-RAD" id="280" name="Google Shape;280;p27" title="MathEquation,#000000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6525" y="1698722"/>
            <a:ext cx="3438850" cy="481425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O=\frac{1}{RAD}" id="281" name="Google Shape;281;p27" title="MathEquation,#000000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6209354" y="2723686"/>
            <a:ext cx="2569350" cy="793289"/>
          </a:xfrm>
          <a:prstGeom prst="rect">
            <a:avLst/>
          </a:prstGeom>
          <a:noFill/>
          <a:ln>
            <a:noFill/>
          </a:ln>
        </p:spPr>
      </p:pic>
      <p:sp>
        <p:nvSpPr>
          <p:cNvPr id="282" name="Google Shape;282;p27"/>
          <p:cNvSpPr txBox="1"/>
          <p:nvPr/>
        </p:nvSpPr>
        <p:spPr>
          <a:xfrm>
            <a:off x="5046425" y="4058675"/>
            <a:ext cx="51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[D]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83" name="Google Shape;283;p27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7" name="Shape 2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Google Shape;288;p2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Métricas</a:t>
            </a:r>
            <a:endParaRPr/>
          </a:p>
        </p:txBody>
      </p:sp>
      <p:sp>
        <p:nvSpPr>
          <p:cNvPr id="289" name="Google Shape;289;p28"/>
          <p:cNvSpPr/>
          <p:nvPr/>
        </p:nvSpPr>
        <p:spPr>
          <a:xfrm>
            <a:off x="750600" y="2212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Métricas Colaborativas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(de equipo)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0" name="Google Shape;290;p28"/>
          <p:cNvSpPr/>
          <p:nvPr/>
        </p:nvSpPr>
        <p:spPr>
          <a:xfrm>
            <a:off x="6731700" y="2212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Métricas Robot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1" name="Google Shape;291;p28"/>
          <p:cNvSpPr/>
          <p:nvPr/>
        </p:nvSpPr>
        <p:spPr>
          <a:xfrm>
            <a:off x="3818800" y="22123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Métricas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2" name="Google Shape;292;p28"/>
          <p:cNvSpPr/>
          <p:nvPr/>
        </p:nvSpPr>
        <p:spPr>
          <a:xfrm>
            <a:off x="2686425" y="2379900"/>
            <a:ext cx="758400" cy="38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3" name="Google Shape;293;p28"/>
          <p:cNvSpPr/>
          <p:nvPr/>
        </p:nvSpPr>
        <p:spPr>
          <a:xfrm>
            <a:off x="5827400" y="2325150"/>
            <a:ext cx="557400" cy="49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294" name="Google Shape;294;p28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Conceptos de Dise</a:t>
            </a:r>
            <a:r>
              <a:rPr lang="es"/>
              <a:t>ño</a:t>
            </a:r>
            <a:endParaRPr/>
          </a:p>
        </p:txBody>
      </p:sp>
      <p:sp>
        <p:nvSpPr>
          <p:cNvPr id="300" name="Google Shape;300;p29"/>
          <p:cNvSpPr/>
          <p:nvPr/>
        </p:nvSpPr>
        <p:spPr>
          <a:xfrm>
            <a:off x="627263" y="23614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Nivel de autonomía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1" name="Google Shape;301;p29"/>
          <p:cNvCxnSpPr>
            <a:stCxn id="300" idx="3"/>
            <a:endCxn id="302" idx="1"/>
          </p:cNvCxnSpPr>
          <p:nvPr/>
        </p:nvCxnSpPr>
        <p:spPr>
          <a:xfrm flipH="1" rot="10800000">
            <a:off x="2288963" y="1658250"/>
            <a:ext cx="2026200" cy="106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2" name="Google Shape;302;p29"/>
          <p:cNvSpPr/>
          <p:nvPr/>
        </p:nvSpPr>
        <p:spPr>
          <a:xfrm>
            <a:off x="4315238" y="129877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¿Cuánto de la tarea hace?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3" name="Google Shape;303;p29"/>
          <p:cNvSpPr/>
          <p:nvPr/>
        </p:nvSpPr>
        <p:spPr>
          <a:xfrm>
            <a:off x="4315238" y="20975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¿Requiere aprobación para hacer acciones?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04" name="Google Shape;304;p29"/>
          <p:cNvSpPr/>
          <p:nvPr/>
        </p:nvSpPr>
        <p:spPr>
          <a:xfrm>
            <a:off x="4315238" y="28963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¿Pregunta y/o avisa la acci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ón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5" name="Google Shape;305;p29"/>
          <p:cNvCxnSpPr>
            <a:stCxn id="300" idx="3"/>
            <a:endCxn id="303" idx="1"/>
          </p:cNvCxnSpPr>
          <p:nvPr/>
        </p:nvCxnSpPr>
        <p:spPr>
          <a:xfrm flipH="1" rot="10800000">
            <a:off x="2288963" y="2456850"/>
            <a:ext cx="2026200" cy="264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06" name="Google Shape;306;p29"/>
          <p:cNvCxnSpPr>
            <a:stCxn id="300" idx="3"/>
            <a:endCxn id="304" idx="1"/>
          </p:cNvCxnSpPr>
          <p:nvPr/>
        </p:nvCxnSpPr>
        <p:spPr>
          <a:xfrm>
            <a:off x="2288963" y="2720850"/>
            <a:ext cx="2026200" cy="534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7" name="Google Shape;307;p29"/>
          <p:cNvSpPr/>
          <p:nvPr/>
        </p:nvSpPr>
        <p:spPr>
          <a:xfrm>
            <a:off x="4315238" y="36951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¿Toma decisiones?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08" name="Google Shape;308;p29"/>
          <p:cNvCxnSpPr>
            <a:stCxn id="300" idx="3"/>
            <a:endCxn id="307" idx="1"/>
          </p:cNvCxnSpPr>
          <p:nvPr/>
        </p:nvCxnSpPr>
        <p:spPr>
          <a:xfrm>
            <a:off x="2288963" y="2720850"/>
            <a:ext cx="2026200" cy="133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09" name="Google Shape;309;p29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3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3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Conceptos de Diseño</a:t>
            </a:r>
            <a:endParaRPr/>
          </a:p>
        </p:txBody>
      </p:sp>
      <p:sp>
        <p:nvSpPr>
          <p:cNvPr id="315" name="Google Shape;315;p30"/>
          <p:cNvSpPr/>
          <p:nvPr/>
        </p:nvSpPr>
        <p:spPr>
          <a:xfrm>
            <a:off x="627163" y="21775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16" name="Google Shape;316;p30"/>
          <p:cNvCxnSpPr>
            <a:stCxn id="315" idx="3"/>
            <a:endCxn id="317" idx="1"/>
          </p:cNvCxnSpPr>
          <p:nvPr/>
        </p:nvCxnSpPr>
        <p:spPr>
          <a:xfrm flipH="1" rot="10800000">
            <a:off x="2288863" y="1658225"/>
            <a:ext cx="2026500" cy="8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17" name="Google Shape;317;p30"/>
          <p:cNvSpPr/>
          <p:nvPr/>
        </p:nvSpPr>
        <p:spPr>
          <a:xfrm>
            <a:off x="4315271" y="1298775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Sensado -&gt; Planificación -&gt; 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8" name="Google Shape;318;p30"/>
          <p:cNvSpPr/>
          <p:nvPr/>
        </p:nvSpPr>
        <p:spPr>
          <a:xfrm>
            <a:off x="4315271" y="2097550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Basados en comportamiento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19" name="Google Shape;319;p30"/>
          <p:cNvSpPr/>
          <p:nvPr/>
        </p:nvSpPr>
        <p:spPr>
          <a:xfrm>
            <a:off x="4315271" y="2896325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Modelos híbridos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0" name="Google Shape;320;p30"/>
          <p:cNvCxnSpPr>
            <a:stCxn id="315" idx="3"/>
            <a:endCxn id="318" idx="1"/>
          </p:cNvCxnSpPr>
          <p:nvPr/>
        </p:nvCxnSpPr>
        <p:spPr>
          <a:xfrm flipH="1" rot="10800000">
            <a:off x="2288863" y="2456825"/>
            <a:ext cx="2026500" cy="8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21" name="Google Shape;321;p30"/>
          <p:cNvCxnSpPr>
            <a:stCxn id="315" idx="3"/>
            <a:endCxn id="319" idx="1"/>
          </p:cNvCxnSpPr>
          <p:nvPr/>
        </p:nvCxnSpPr>
        <p:spPr>
          <a:xfrm>
            <a:off x="2288863" y="2536925"/>
            <a:ext cx="2026500" cy="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22" name="Google Shape;322;p30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6" name="Shape 3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" name="Google Shape;327;p3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Conceptos de Diseño</a:t>
            </a:r>
            <a:endParaRPr/>
          </a:p>
        </p:txBody>
      </p:sp>
      <p:sp>
        <p:nvSpPr>
          <p:cNvPr id="328" name="Google Shape;328;p31"/>
          <p:cNvSpPr/>
          <p:nvPr/>
        </p:nvSpPr>
        <p:spPr>
          <a:xfrm>
            <a:off x="627163" y="21775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Otros conceptos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29" name="Google Shape;329;p31"/>
          <p:cNvCxnSpPr>
            <a:stCxn id="328" idx="3"/>
            <a:endCxn id="330" idx="1"/>
          </p:cNvCxnSpPr>
          <p:nvPr/>
        </p:nvCxnSpPr>
        <p:spPr>
          <a:xfrm flipH="1" rot="10800000">
            <a:off x="2288863" y="1658225"/>
            <a:ext cx="2026500" cy="878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0" name="Google Shape;330;p31"/>
          <p:cNvSpPr/>
          <p:nvPr/>
        </p:nvSpPr>
        <p:spPr>
          <a:xfrm>
            <a:off x="4315271" y="1298775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Naturaleza de las comunicaciones, intercambio de información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1" name="Google Shape;331;p31"/>
          <p:cNvSpPr/>
          <p:nvPr/>
        </p:nvSpPr>
        <p:spPr>
          <a:xfrm>
            <a:off x="4315271" y="2097550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Adaptación, entrenamiento y aprendizaje con la interacción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32" name="Google Shape;332;p31"/>
          <p:cNvSpPr/>
          <p:nvPr/>
        </p:nvSpPr>
        <p:spPr>
          <a:xfrm>
            <a:off x="4315271" y="2896325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Cantidad de humanos y robots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3" name="Google Shape;333;p31"/>
          <p:cNvCxnSpPr>
            <a:stCxn id="328" idx="3"/>
            <a:endCxn id="331" idx="1"/>
          </p:cNvCxnSpPr>
          <p:nvPr/>
        </p:nvCxnSpPr>
        <p:spPr>
          <a:xfrm flipH="1" rot="10800000">
            <a:off x="2288863" y="2456825"/>
            <a:ext cx="2026500" cy="80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34" name="Google Shape;334;p31"/>
          <p:cNvCxnSpPr>
            <a:stCxn id="328" idx="3"/>
            <a:endCxn id="332" idx="1"/>
          </p:cNvCxnSpPr>
          <p:nvPr/>
        </p:nvCxnSpPr>
        <p:spPr>
          <a:xfrm>
            <a:off x="2288863" y="2536925"/>
            <a:ext cx="2026500" cy="71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5" name="Google Shape;335;p31"/>
          <p:cNvSpPr/>
          <p:nvPr/>
        </p:nvSpPr>
        <p:spPr>
          <a:xfrm>
            <a:off x="813321" y="3896100"/>
            <a:ext cx="441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¿Cómo se debe hacer la tarea? (Task shaping)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36" name="Google Shape;336;p31"/>
          <p:cNvCxnSpPr>
            <a:stCxn id="328" idx="2"/>
            <a:endCxn id="335" idx="0"/>
          </p:cNvCxnSpPr>
          <p:nvPr/>
        </p:nvCxnSpPr>
        <p:spPr>
          <a:xfrm>
            <a:off x="1458013" y="2896325"/>
            <a:ext cx="1564800" cy="99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37" name="Google Shape;337;p31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Contenido</a:t>
            </a:r>
            <a:endParaRPr/>
          </a:p>
        </p:txBody>
      </p:sp>
      <p:sp>
        <p:nvSpPr>
          <p:cNvPr id="92" name="Google Shape;92;p14"/>
          <p:cNvSpPr/>
          <p:nvPr/>
        </p:nvSpPr>
        <p:spPr>
          <a:xfrm>
            <a:off x="1160275" y="1243850"/>
            <a:ext cx="1525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Human Robot Interaction (HRI)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3" name="Google Shape;93;p14"/>
          <p:cNvSpPr/>
          <p:nvPr/>
        </p:nvSpPr>
        <p:spPr>
          <a:xfrm>
            <a:off x="5042450" y="3022450"/>
            <a:ext cx="1525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Planificación Automática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4" name="Google Shape;94;p14"/>
          <p:cNvSpPr/>
          <p:nvPr/>
        </p:nvSpPr>
        <p:spPr>
          <a:xfrm>
            <a:off x="5042450" y="1243850"/>
            <a:ext cx="1525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Inteligencia Artificial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5" name="Google Shape;95;p14"/>
          <p:cNvSpPr/>
          <p:nvPr/>
        </p:nvSpPr>
        <p:spPr>
          <a:xfrm>
            <a:off x="1160275" y="3022450"/>
            <a:ext cx="1525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Cobótica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96" name="Google Shape;96;p14"/>
          <p:cNvSpPr/>
          <p:nvPr/>
        </p:nvSpPr>
        <p:spPr>
          <a:xfrm>
            <a:off x="3572125" y="2230525"/>
            <a:ext cx="557400" cy="539100"/>
          </a:xfrm>
          <a:prstGeom prst="mathPlus">
            <a:avLst>
              <a:gd fmla="val 23520" name="adj1"/>
            </a:avLst>
          </a:prstGeom>
          <a:solidFill>
            <a:schemeClr val="accent3"/>
          </a:solidFill>
          <a:ln cap="flat" cmpd="sng" w="9525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97" name="Google Shape;97;p14"/>
          <p:cNvCxnSpPr>
            <a:stCxn id="92" idx="2"/>
            <a:endCxn id="95" idx="0"/>
          </p:cNvCxnSpPr>
          <p:nvPr/>
        </p:nvCxnSpPr>
        <p:spPr>
          <a:xfrm>
            <a:off x="1923175" y="2121050"/>
            <a:ext cx="0" cy="9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98" name="Google Shape;98;p14"/>
          <p:cNvCxnSpPr>
            <a:stCxn id="94" idx="2"/>
            <a:endCxn id="93" idx="0"/>
          </p:cNvCxnSpPr>
          <p:nvPr/>
        </p:nvCxnSpPr>
        <p:spPr>
          <a:xfrm>
            <a:off x="5805350" y="2121050"/>
            <a:ext cx="0" cy="901500"/>
          </a:xfrm>
          <a:prstGeom prst="straightConnector1">
            <a:avLst/>
          </a:prstGeom>
          <a:noFill/>
          <a:ln cap="flat" cmpd="sng" w="762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99" name="Google Shape;99;p14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1" name="Shape 3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2" name="Google Shape;342;p3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Taxonom</a:t>
            </a:r>
            <a:r>
              <a:rPr lang="es"/>
              <a:t>ía</a:t>
            </a:r>
            <a:endParaRPr/>
          </a:p>
        </p:txBody>
      </p:sp>
      <p:sp>
        <p:nvSpPr>
          <p:cNvPr id="343" name="Google Shape;343;p32"/>
          <p:cNvSpPr/>
          <p:nvPr/>
        </p:nvSpPr>
        <p:spPr>
          <a:xfrm>
            <a:off x="366900" y="11625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tarea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4" name="Google Shape;344;p32"/>
          <p:cNvSpPr/>
          <p:nvPr/>
        </p:nvSpPr>
        <p:spPr>
          <a:xfrm>
            <a:off x="366900" y="20786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Criticidad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5" name="Google Shape;345;p32"/>
          <p:cNvSpPr/>
          <p:nvPr/>
        </p:nvSpPr>
        <p:spPr>
          <a:xfrm>
            <a:off x="6226300" y="29870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Morfología del robot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6" name="Google Shape;346;p32"/>
          <p:cNvSpPr/>
          <p:nvPr/>
        </p:nvSpPr>
        <p:spPr>
          <a:xfrm>
            <a:off x="366900" y="29947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Cantidad humanos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7" name="Google Shape;347;p32"/>
          <p:cNvSpPr/>
          <p:nvPr/>
        </p:nvSpPr>
        <p:spPr>
          <a:xfrm>
            <a:off x="4303625" y="20786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Tipos de robots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8" name="Google Shape;348;p32"/>
          <p:cNvSpPr/>
          <p:nvPr/>
        </p:nvSpPr>
        <p:spPr>
          <a:xfrm>
            <a:off x="2380950" y="29870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Nivel interacción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49" name="Google Shape;349;p32"/>
          <p:cNvSpPr/>
          <p:nvPr/>
        </p:nvSpPr>
        <p:spPr>
          <a:xfrm>
            <a:off x="2380950" y="20786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Roles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0" name="Google Shape;350;p32"/>
          <p:cNvSpPr/>
          <p:nvPr/>
        </p:nvSpPr>
        <p:spPr>
          <a:xfrm>
            <a:off x="6226300" y="20967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Cantidad robots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1" name="Google Shape;351;p32"/>
          <p:cNvSpPr/>
          <p:nvPr/>
        </p:nvSpPr>
        <p:spPr>
          <a:xfrm>
            <a:off x="2380950" y="11702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Tipo de proximidad física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2" name="Google Shape;352;p32"/>
          <p:cNvSpPr/>
          <p:nvPr/>
        </p:nvSpPr>
        <p:spPr>
          <a:xfrm>
            <a:off x="4303625" y="11702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Soporte de decisiones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3" name="Google Shape;353;p32"/>
          <p:cNvSpPr/>
          <p:nvPr/>
        </p:nvSpPr>
        <p:spPr>
          <a:xfrm>
            <a:off x="6226300" y="11625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4" name="Google Shape;354;p32"/>
          <p:cNvSpPr/>
          <p:nvPr/>
        </p:nvSpPr>
        <p:spPr>
          <a:xfrm>
            <a:off x="4303625" y="29870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Espacio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55" name="Google Shape;355;p32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19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59" name="Shape 3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0" name="Google Shape;360;p33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Factores Humanos</a:t>
            </a:r>
            <a:endParaRPr/>
          </a:p>
        </p:txBody>
      </p:sp>
      <p:sp>
        <p:nvSpPr>
          <p:cNvPr id="361" name="Google Shape;361;p33"/>
          <p:cNvSpPr/>
          <p:nvPr/>
        </p:nvSpPr>
        <p:spPr>
          <a:xfrm>
            <a:off x="376025" y="13478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Carga de tarea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2" name="Google Shape;362;p33"/>
          <p:cNvSpPr/>
          <p:nvPr/>
        </p:nvSpPr>
        <p:spPr>
          <a:xfrm>
            <a:off x="3095600" y="13478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Índice NASA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63" name="Google Shape;363;p33"/>
          <p:cNvCxnSpPr>
            <a:stCxn id="361" idx="3"/>
            <a:endCxn id="362" idx="1"/>
          </p:cNvCxnSpPr>
          <p:nvPr/>
        </p:nvCxnSpPr>
        <p:spPr>
          <a:xfrm>
            <a:off x="2037725" y="1707250"/>
            <a:ext cx="1057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64" name="Google Shape;364;p33"/>
          <p:cNvSpPr/>
          <p:nvPr/>
        </p:nvSpPr>
        <p:spPr>
          <a:xfrm>
            <a:off x="362900" y="2912400"/>
            <a:ext cx="105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Mental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5" name="Google Shape;365;p33"/>
          <p:cNvSpPr/>
          <p:nvPr/>
        </p:nvSpPr>
        <p:spPr>
          <a:xfrm>
            <a:off x="1697150" y="2912400"/>
            <a:ext cx="105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Físico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6" name="Google Shape;366;p33"/>
          <p:cNvSpPr/>
          <p:nvPr/>
        </p:nvSpPr>
        <p:spPr>
          <a:xfrm>
            <a:off x="4288850" y="2912400"/>
            <a:ext cx="105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7" name="Google Shape;367;p33"/>
          <p:cNvSpPr/>
          <p:nvPr/>
        </p:nvSpPr>
        <p:spPr>
          <a:xfrm>
            <a:off x="2993000" y="2912400"/>
            <a:ext cx="105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Esfuerzo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8" name="Google Shape;368;p33"/>
          <p:cNvSpPr/>
          <p:nvPr/>
        </p:nvSpPr>
        <p:spPr>
          <a:xfrm>
            <a:off x="7124275" y="2912400"/>
            <a:ext cx="12615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Desempeño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69" name="Google Shape;369;p33"/>
          <p:cNvSpPr/>
          <p:nvPr/>
        </p:nvSpPr>
        <p:spPr>
          <a:xfrm>
            <a:off x="5623100" y="2912400"/>
            <a:ext cx="12615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Frustración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70" name="Google Shape;370;p33"/>
          <p:cNvCxnSpPr>
            <a:stCxn id="362" idx="2"/>
            <a:endCxn id="364" idx="0"/>
          </p:cNvCxnSpPr>
          <p:nvPr/>
        </p:nvCxnSpPr>
        <p:spPr>
          <a:xfrm flipH="1">
            <a:off x="891950" y="2066650"/>
            <a:ext cx="30345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1" name="Google Shape;371;p33"/>
          <p:cNvCxnSpPr>
            <a:stCxn id="362" idx="2"/>
            <a:endCxn id="365" idx="0"/>
          </p:cNvCxnSpPr>
          <p:nvPr/>
        </p:nvCxnSpPr>
        <p:spPr>
          <a:xfrm flipH="1">
            <a:off x="2226050" y="2066650"/>
            <a:ext cx="17004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2" name="Google Shape;372;p33"/>
          <p:cNvCxnSpPr>
            <a:stCxn id="362" idx="2"/>
            <a:endCxn id="367" idx="0"/>
          </p:cNvCxnSpPr>
          <p:nvPr/>
        </p:nvCxnSpPr>
        <p:spPr>
          <a:xfrm flipH="1">
            <a:off x="3522050" y="2066650"/>
            <a:ext cx="4044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3" name="Google Shape;373;p33"/>
          <p:cNvCxnSpPr>
            <a:stCxn id="362" idx="2"/>
            <a:endCxn id="366" idx="0"/>
          </p:cNvCxnSpPr>
          <p:nvPr/>
        </p:nvCxnSpPr>
        <p:spPr>
          <a:xfrm>
            <a:off x="3926450" y="2066650"/>
            <a:ext cx="8913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4" name="Google Shape;374;p33"/>
          <p:cNvCxnSpPr>
            <a:stCxn id="362" idx="2"/>
            <a:endCxn id="369" idx="0"/>
          </p:cNvCxnSpPr>
          <p:nvPr/>
        </p:nvCxnSpPr>
        <p:spPr>
          <a:xfrm>
            <a:off x="3926450" y="2066650"/>
            <a:ext cx="23274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75" name="Google Shape;375;p33"/>
          <p:cNvCxnSpPr>
            <a:stCxn id="362" idx="2"/>
            <a:endCxn id="368" idx="0"/>
          </p:cNvCxnSpPr>
          <p:nvPr/>
        </p:nvCxnSpPr>
        <p:spPr>
          <a:xfrm>
            <a:off x="3926450" y="2066650"/>
            <a:ext cx="3828600" cy="84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76" name="Google Shape;376;p33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80" name="Shape 3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Google Shape;381;p34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</a:t>
            </a:r>
            <a:r>
              <a:rPr lang="es"/>
              <a:t>Factores Humanos</a:t>
            </a:r>
            <a:endParaRPr/>
          </a:p>
        </p:txBody>
      </p:sp>
      <p:sp>
        <p:nvSpPr>
          <p:cNvPr id="382" name="Google Shape;382;p34"/>
          <p:cNvSpPr/>
          <p:nvPr/>
        </p:nvSpPr>
        <p:spPr>
          <a:xfrm>
            <a:off x="586150" y="226417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Consciencia de la situación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3" name="Google Shape;383;p34"/>
          <p:cNvCxnSpPr>
            <a:stCxn id="382" idx="3"/>
            <a:endCxn id="384" idx="1"/>
          </p:cNvCxnSpPr>
          <p:nvPr/>
        </p:nvCxnSpPr>
        <p:spPr>
          <a:xfrm flipH="1" rot="10800000">
            <a:off x="2247850" y="1986975"/>
            <a:ext cx="2277600" cy="636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4" name="Google Shape;384;p34"/>
          <p:cNvSpPr/>
          <p:nvPr/>
        </p:nvSpPr>
        <p:spPr>
          <a:xfrm>
            <a:off x="4525363" y="16276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Percepción entorno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5" name="Google Shape;385;p34"/>
          <p:cNvSpPr/>
          <p:nvPr/>
        </p:nvSpPr>
        <p:spPr>
          <a:xfrm>
            <a:off x="4525363" y="24264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Comprensión situación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86" name="Google Shape;386;p34"/>
          <p:cNvSpPr/>
          <p:nvPr/>
        </p:nvSpPr>
        <p:spPr>
          <a:xfrm>
            <a:off x="4525363" y="32252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Proyección estado futuro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87" name="Google Shape;387;p34"/>
          <p:cNvCxnSpPr>
            <a:stCxn id="382" idx="3"/>
            <a:endCxn id="385" idx="1"/>
          </p:cNvCxnSpPr>
          <p:nvPr/>
        </p:nvCxnSpPr>
        <p:spPr>
          <a:xfrm>
            <a:off x="2247850" y="2623575"/>
            <a:ext cx="2277600" cy="162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388" name="Google Shape;388;p34"/>
          <p:cNvCxnSpPr>
            <a:stCxn id="382" idx="3"/>
            <a:endCxn id="386" idx="1"/>
          </p:cNvCxnSpPr>
          <p:nvPr/>
        </p:nvCxnSpPr>
        <p:spPr>
          <a:xfrm>
            <a:off x="2247850" y="2623575"/>
            <a:ext cx="2277600" cy="96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89" name="Google Shape;389;p34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93" name="Shape 3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4" name="Google Shape;394;p3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Factores Humanos</a:t>
            </a:r>
            <a:endParaRPr/>
          </a:p>
        </p:txBody>
      </p:sp>
      <p:sp>
        <p:nvSpPr>
          <p:cNvPr id="395" name="Google Shape;395;p35"/>
          <p:cNvSpPr/>
          <p:nvPr/>
        </p:nvSpPr>
        <p:spPr>
          <a:xfrm>
            <a:off x="586150" y="226417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Otros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396" name="Google Shape;396;p35"/>
          <p:cNvCxnSpPr>
            <a:stCxn id="395" idx="3"/>
            <a:endCxn id="397" idx="1"/>
          </p:cNvCxnSpPr>
          <p:nvPr/>
        </p:nvCxnSpPr>
        <p:spPr>
          <a:xfrm flipH="1" rot="10800000">
            <a:off x="2247850" y="1506375"/>
            <a:ext cx="2277600" cy="111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397" name="Google Shape;397;p35"/>
          <p:cNvSpPr/>
          <p:nvPr/>
        </p:nvSpPr>
        <p:spPr>
          <a:xfrm>
            <a:off x="4525438" y="114710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Confianza en la automatización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8" name="Google Shape;398;p35"/>
          <p:cNvSpPr/>
          <p:nvPr/>
        </p:nvSpPr>
        <p:spPr>
          <a:xfrm>
            <a:off x="4525438" y="194587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Somnolencia y distracciones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399" name="Google Shape;399;p35"/>
          <p:cNvSpPr/>
          <p:nvPr/>
        </p:nvSpPr>
        <p:spPr>
          <a:xfrm>
            <a:off x="4525438" y="27446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Postura y edad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0" name="Google Shape;400;p35"/>
          <p:cNvCxnSpPr>
            <a:stCxn id="395" idx="3"/>
            <a:endCxn id="398" idx="1"/>
          </p:cNvCxnSpPr>
          <p:nvPr/>
        </p:nvCxnSpPr>
        <p:spPr>
          <a:xfrm flipH="1" rot="10800000">
            <a:off x="2247850" y="2305275"/>
            <a:ext cx="2277600" cy="3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01" name="Google Shape;401;p35"/>
          <p:cNvCxnSpPr>
            <a:stCxn id="395" idx="3"/>
            <a:endCxn id="399" idx="1"/>
          </p:cNvCxnSpPr>
          <p:nvPr/>
        </p:nvCxnSpPr>
        <p:spPr>
          <a:xfrm>
            <a:off x="2247850" y="2623575"/>
            <a:ext cx="2277600" cy="48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2" name="Google Shape;402;p35"/>
          <p:cNvSpPr/>
          <p:nvPr/>
        </p:nvSpPr>
        <p:spPr>
          <a:xfrm>
            <a:off x="4525438" y="358452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Estrés y emociones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03" name="Google Shape;403;p35"/>
          <p:cNvCxnSpPr>
            <a:stCxn id="395" idx="3"/>
            <a:endCxn id="402" idx="1"/>
          </p:cNvCxnSpPr>
          <p:nvPr/>
        </p:nvCxnSpPr>
        <p:spPr>
          <a:xfrm>
            <a:off x="2247850" y="2623575"/>
            <a:ext cx="2277600" cy="132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04" name="Google Shape;404;p35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08" name="Shape 4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" name="Google Shape;409;p3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</a:t>
            </a:r>
            <a:r>
              <a:rPr lang="es"/>
              <a:t>ón Automática - IA</a:t>
            </a:r>
            <a:endParaRPr/>
          </a:p>
        </p:txBody>
      </p:sp>
      <p:pic>
        <p:nvPicPr>
          <p:cNvPr descr="Cartoon robot illustration | Free SVG" id="410" name="Google Shape;410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188" y="1872299"/>
            <a:ext cx="1772974" cy="1772975"/>
          </a:xfrm>
          <a:prstGeom prst="rect">
            <a:avLst/>
          </a:prstGeom>
          <a:noFill/>
          <a:ln>
            <a:noFill/>
          </a:ln>
        </p:spPr>
      </p:pic>
      <p:sp>
        <p:nvSpPr>
          <p:cNvPr id="411" name="Google Shape;411;p36"/>
          <p:cNvSpPr/>
          <p:nvPr/>
        </p:nvSpPr>
        <p:spPr>
          <a:xfrm>
            <a:off x="882688" y="1316188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2" name="Google Shape;412;p36"/>
          <p:cNvSpPr/>
          <p:nvPr/>
        </p:nvSpPr>
        <p:spPr>
          <a:xfrm>
            <a:off x="882688" y="2399375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13" name="Google Shape;413;p36"/>
          <p:cNvSpPr/>
          <p:nvPr/>
        </p:nvSpPr>
        <p:spPr>
          <a:xfrm>
            <a:off x="882688" y="3482550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Entorno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4" name="Google Shape;414;p36"/>
          <p:cNvCxnSpPr>
            <a:stCxn id="411" idx="3"/>
            <a:endCxn id="410" idx="1"/>
          </p:cNvCxnSpPr>
          <p:nvPr/>
        </p:nvCxnSpPr>
        <p:spPr>
          <a:xfrm>
            <a:off x="2544388" y="1675588"/>
            <a:ext cx="985800" cy="108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5" name="Google Shape;415;p36"/>
          <p:cNvCxnSpPr>
            <a:stCxn id="412" idx="3"/>
            <a:endCxn id="410" idx="1"/>
          </p:cNvCxnSpPr>
          <p:nvPr/>
        </p:nvCxnSpPr>
        <p:spPr>
          <a:xfrm>
            <a:off x="2544388" y="2758775"/>
            <a:ext cx="98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16" name="Google Shape;416;p36"/>
          <p:cNvCxnSpPr>
            <a:stCxn id="413" idx="3"/>
            <a:endCxn id="410" idx="1"/>
          </p:cNvCxnSpPr>
          <p:nvPr/>
        </p:nvCxnSpPr>
        <p:spPr>
          <a:xfrm flipH="1" rot="10800000">
            <a:off x="2544388" y="2758650"/>
            <a:ext cx="985800" cy="1083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7" name="Google Shape;417;p36"/>
          <p:cNvSpPr/>
          <p:nvPr/>
        </p:nvSpPr>
        <p:spPr>
          <a:xfrm>
            <a:off x="6288963" y="2399388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18" name="Google Shape;418;p36"/>
          <p:cNvCxnSpPr>
            <a:stCxn id="410" idx="3"/>
            <a:endCxn id="417" idx="1"/>
          </p:cNvCxnSpPr>
          <p:nvPr/>
        </p:nvCxnSpPr>
        <p:spPr>
          <a:xfrm>
            <a:off x="5303162" y="2758786"/>
            <a:ext cx="98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19" name="Google Shape;419;p36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23" name="Shape 4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4" name="Google Shape;424;p3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</a:t>
            </a:r>
            <a:endParaRPr/>
          </a:p>
        </p:txBody>
      </p:sp>
      <p:sp>
        <p:nvSpPr>
          <p:cNvPr id="425" name="Google Shape;425;p37"/>
          <p:cNvSpPr/>
          <p:nvPr/>
        </p:nvSpPr>
        <p:spPr>
          <a:xfrm>
            <a:off x="503688" y="2175788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actual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26" name="Google Shape;426;p37"/>
          <p:cNvCxnSpPr>
            <a:stCxn id="425" idx="3"/>
            <a:endCxn id="427" idx="1"/>
          </p:cNvCxnSpPr>
          <p:nvPr/>
        </p:nvCxnSpPr>
        <p:spPr>
          <a:xfrm>
            <a:off x="2165388" y="2535188"/>
            <a:ext cx="5736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27" name="Google Shape;427;p37"/>
          <p:cNvSpPr/>
          <p:nvPr/>
        </p:nvSpPr>
        <p:spPr>
          <a:xfrm>
            <a:off x="2739045" y="2175800"/>
            <a:ext cx="96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Acción 1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8" name="Google Shape;428;p37"/>
          <p:cNvSpPr/>
          <p:nvPr/>
        </p:nvSpPr>
        <p:spPr>
          <a:xfrm>
            <a:off x="7322397" y="2175800"/>
            <a:ext cx="13179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29" name="Google Shape;429;p37"/>
          <p:cNvSpPr/>
          <p:nvPr/>
        </p:nvSpPr>
        <p:spPr>
          <a:xfrm>
            <a:off x="4188745" y="2175800"/>
            <a:ext cx="96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. . 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30" name="Google Shape;430;p37"/>
          <p:cNvSpPr/>
          <p:nvPr/>
        </p:nvSpPr>
        <p:spPr>
          <a:xfrm>
            <a:off x="5675295" y="2175800"/>
            <a:ext cx="9678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Acción 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31" name="Google Shape;431;p37"/>
          <p:cNvCxnSpPr>
            <a:stCxn id="427" idx="3"/>
            <a:endCxn id="429" idx="1"/>
          </p:cNvCxnSpPr>
          <p:nvPr/>
        </p:nvCxnSpPr>
        <p:spPr>
          <a:xfrm>
            <a:off x="3706845" y="2535200"/>
            <a:ext cx="48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2" name="Google Shape;432;p37"/>
          <p:cNvCxnSpPr>
            <a:stCxn id="429" idx="3"/>
            <a:endCxn id="430" idx="1"/>
          </p:cNvCxnSpPr>
          <p:nvPr/>
        </p:nvCxnSpPr>
        <p:spPr>
          <a:xfrm>
            <a:off x="5156545" y="2535200"/>
            <a:ext cx="518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33" name="Google Shape;433;p37"/>
          <p:cNvCxnSpPr>
            <a:stCxn id="430" idx="3"/>
            <a:endCxn id="428" idx="1"/>
          </p:cNvCxnSpPr>
          <p:nvPr/>
        </p:nvCxnSpPr>
        <p:spPr>
          <a:xfrm>
            <a:off x="6643095" y="2535200"/>
            <a:ext cx="67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34" name="Google Shape;434;p37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38" name="Shape 4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9" name="Google Shape;439;p3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</a:t>
            </a:r>
            <a:r>
              <a:rPr lang="es"/>
              <a:t>ón Clásica</a:t>
            </a:r>
            <a:endParaRPr/>
          </a:p>
        </p:txBody>
      </p:sp>
      <p:sp>
        <p:nvSpPr>
          <p:cNvPr id="440" name="Google Shape;440;p38"/>
          <p:cNvSpPr/>
          <p:nvPr/>
        </p:nvSpPr>
        <p:spPr>
          <a:xfrm>
            <a:off x="914813" y="2212338"/>
            <a:ext cx="1661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Entorno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1" name="Google Shape;441;p38"/>
          <p:cNvCxnSpPr>
            <a:stCxn id="440" idx="3"/>
            <a:endCxn id="442" idx="1"/>
          </p:cNvCxnSpPr>
          <p:nvPr/>
        </p:nvCxnSpPr>
        <p:spPr>
          <a:xfrm flipH="1" rot="10800000">
            <a:off x="2576513" y="1345038"/>
            <a:ext cx="2614200" cy="12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2" name="Google Shape;442;p38"/>
          <p:cNvSpPr/>
          <p:nvPr/>
        </p:nvSpPr>
        <p:spPr>
          <a:xfrm>
            <a:off x="5190725" y="1076100"/>
            <a:ext cx="1407600" cy="53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Observable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3" name="Google Shape;443;p38"/>
          <p:cNvSpPr/>
          <p:nvPr/>
        </p:nvSpPr>
        <p:spPr>
          <a:xfrm>
            <a:off x="5190725" y="1674067"/>
            <a:ext cx="1407600" cy="53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Determinista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44" name="Google Shape;444;p38"/>
          <p:cNvSpPr/>
          <p:nvPr/>
        </p:nvSpPr>
        <p:spPr>
          <a:xfrm>
            <a:off x="5190725" y="2272033"/>
            <a:ext cx="1407600" cy="53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Finito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5" name="Google Shape;445;p38"/>
          <p:cNvCxnSpPr>
            <a:stCxn id="440" idx="3"/>
            <a:endCxn id="443" idx="1"/>
          </p:cNvCxnSpPr>
          <p:nvPr/>
        </p:nvCxnSpPr>
        <p:spPr>
          <a:xfrm flipH="1" rot="10800000">
            <a:off x="2576513" y="1942938"/>
            <a:ext cx="2614200" cy="62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446" name="Google Shape;446;p38"/>
          <p:cNvCxnSpPr>
            <a:stCxn id="440" idx="3"/>
            <a:endCxn id="444" idx="1"/>
          </p:cNvCxnSpPr>
          <p:nvPr/>
        </p:nvCxnSpPr>
        <p:spPr>
          <a:xfrm flipH="1" rot="10800000">
            <a:off x="2576513" y="2540838"/>
            <a:ext cx="2614200" cy="3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7" name="Google Shape;447;p38"/>
          <p:cNvSpPr/>
          <p:nvPr/>
        </p:nvSpPr>
        <p:spPr>
          <a:xfrm>
            <a:off x="5190725" y="2900767"/>
            <a:ext cx="1407600" cy="53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Estático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48" name="Google Shape;448;p38"/>
          <p:cNvCxnSpPr>
            <a:stCxn id="440" idx="3"/>
            <a:endCxn id="447" idx="1"/>
          </p:cNvCxnSpPr>
          <p:nvPr/>
        </p:nvCxnSpPr>
        <p:spPr>
          <a:xfrm>
            <a:off x="2576513" y="2571738"/>
            <a:ext cx="2614200" cy="597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49" name="Google Shape;449;p38"/>
          <p:cNvSpPr/>
          <p:nvPr/>
        </p:nvSpPr>
        <p:spPr>
          <a:xfrm>
            <a:off x="5190725" y="3529502"/>
            <a:ext cx="1407600" cy="5379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Discreto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0" name="Google Shape;450;p38"/>
          <p:cNvCxnSpPr>
            <a:stCxn id="440" idx="3"/>
            <a:endCxn id="449" idx="1"/>
          </p:cNvCxnSpPr>
          <p:nvPr/>
        </p:nvCxnSpPr>
        <p:spPr>
          <a:xfrm>
            <a:off x="2576513" y="2571738"/>
            <a:ext cx="2614200" cy="1226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451" name="Google Shape;451;p38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55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p3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Planificaci</a:t>
            </a:r>
            <a:r>
              <a:rPr lang="es"/>
              <a:t>ón</a:t>
            </a:r>
            <a:endParaRPr/>
          </a:p>
        </p:txBody>
      </p:sp>
      <p:sp>
        <p:nvSpPr>
          <p:cNvPr id="457" name="Google Shape;457;p39"/>
          <p:cNvSpPr/>
          <p:nvPr/>
        </p:nvSpPr>
        <p:spPr>
          <a:xfrm>
            <a:off x="568951" y="2454200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Lógica de primer orden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58" name="Google Shape;458;p39"/>
          <p:cNvSpPr/>
          <p:nvPr/>
        </p:nvSpPr>
        <p:spPr>
          <a:xfrm>
            <a:off x="3153001" y="229970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Conjunciones lógicas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59" name="Google Shape;459;p39"/>
          <p:cNvCxnSpPr>
            <a:stCxn id="457" idx="3"/>
            <a:endCxn id="458" idx="1"/>
          </p:cNvCxnSpPr>
          <p:nvPr/>
        </p:nvCxnSpPr>
        <p:spPr>
          <a:xfrm>
            <a:off x="2157151" y="2813600"/>
            <a:ext cx="996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0" name="Google Shape;460;p39"/>
          <p:cNvSpPr/>
          <p:nvPr/>
        </p:nvSpPr>
        <p:spPr>
          <a:xfrm>
            <a:off x="5737049" y="2299700"/>
            <a:ext cx="28380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 1 ^ Cond 2 ^ . . . ^ Cond 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1" name="Google Shape;461;p39"/>
          <p:cNvCxnSpPr>
            <a:stCxn id="458" idx="3"/>
            <a:endCxn id="460" idx="1"/>
          </p:cNvCxnSpPr>
          <p:nvPr/>
        </p:nvCxnSpPr>
        <p:spPr>
          <a:xfrm>
            <a:off x="4741201" y="2813600"/>
            <a:ext cx="995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462" name="Google Shape;462;p39"/>
          <p:cNvSpPr/>
          <p:nvPr/>
        </p:nvSpPr>
        <p:spPr>
          <a:xfrm>
            <a:off x="6361950" y="1017800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Condiciones lógicas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63" name="Google Shape;463;p39"/>
          <p:cNvCxnSpPr>
            <a:stCxn id="460" idx="0"/>
            <a:endCxn id="462" idx="2"/>
          </p:cNvCxnSpPr>
          <p:nvPr/>
        </p:nvCxnSpPr>
        <p:spPr>
          <a:xfrm rot="10800000">
            <a:off x="7156049" y="1736600"/>
            <a:ext cx="0" cy="5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64" name="Google Shape;464;p39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68" name="Shape 4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9" name="Google Shape;469;p4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Elementos Planificación</a:t>
            </a:r>
            <a:endParaRPr/>
          </a:p>
        </p:txBody>
      </p:sp>
      <p:sp>
        <p:nvSpPr>
          <p:cNvPr id="470" name="Google Shape;470;p40"/>
          <p:cNvSpPr/>
          <p:nvPr/>
        </p:nvSpPr>
        <p:spPr>
          <a:xfrm>
            <a:off x="7082947" y="12934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1" name="Google Shape;471;p40"/>
          <p:cNvSpPr/>
          <p:nvPr/>
        </p:nvSpPr>
        <p:spPr>
          <a:xfrm>
            <a:off x="2699918" y="1293450"/>
            <a:ext cx="3505800" cy="19863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2" name="Google Shape;472;p40"/>
          <p:cNvSpPr/>
          <p:nvPr/>
        </p:nvSpPr>
        <p:spPr>
          <a:xfrm>
            <a:off x="472001" y="1293450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73" name="Google Shape;473;p40"/>
          <p:cNvSpPr/>
          <p:nvPr/>
        </p:nvSpPr>
        <p:spPr>
          <a:xfrm>
            <a:off x="472001" y="282225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Condición lógica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4" name="Google Shape;474;p40"/>
          <p:cNvCxnSpPr>
            <a:stCxn id="472" idx="2"/>
            <a:endCxn id="473" idx="0"/>
          </p:cNvCxnSpPr>
          <p:nvPr/>
        </p:nvCxnSpPr>
        <p:spPr>
          <a:xfrm>
            <a:off x="1266101" y="2012250"/>
            <a:ext cx="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5" name="Google Shape;475;p40"/>
          <p:cNvSpPr/>
          <p:nvPr/>
        </p:nvSpPr>
        <p:spPr>
          <a:xfrm>
            <a:off x="6923201" y="257175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Condiciones pre y post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6" name="Google Shape;476;p40"/>
          <p:cNvCxnSpPr>
            <a:stCxn id="470" idx="2"/>
            <a:endCxn id="475" idx="0"/>
          </p:cNvCxnSpPr>
          <p:nvPr/>
        </p:nvCxnSpPr>
        <p:spPr>
          <a:xfrm>
            <a:off x="7717297" y="2012250"/>
            <a:ext cx="0" cy="559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7" name="Google Shape;477;p40"/>
          <p:cNvSpPr/>
          <p:nvPr/>
        </p:nvSpPr>
        <p:spPr>
          <a:xfrm>
            <a:off x="3658713" y="2046900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78" name="Google Shape;478;p40"/>
          <p:cNvCxnSpPr/>
          <p:nvPr/>
        </p:nvCxnSpPr>
        <p:spPr>
          <a:xfrm>
            <a:off x="4452810" y="2765700"/>
            <a:ext cx="5100" cy="905100"/>
          </a:xfrm>
          <a:prstGeom prst="straightConnector1">
            <a:avLst/>
          </a:prstGeom>
          <a:noFill/>
          <a:ln cap="flat" cmpd="sng" w="38100">
            <a:solidFill>
              <a:schemeClr val="accent5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79" name="Google Shape;479;p40"/>
          <p:cNvSpPr/>
          <p:nvPr/>
        </p:nvSpPr>
        <p:spPr>
          <a:xfrm>
            <a:off x="2904213" y="3670800"/>
            <a:ext cx="3097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Algunas condiciones lógicas.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0" name="Google Shape;480;p40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484" name="Shape 4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5" name="Google Shape;485;p4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Descriptor de Acción</a:t>
            </a:r>
            <a:endParaRPr/>
          </a:p>
        </p:txBody>
      </p:sp>
      <p:sp>
        <p:nvSpPr>
          <p:cNvPr id="486" name="Google Shape;486;p41"/>
          <p:cNvSpPr/>
          <p:nvPr/>
        </p:nvSpPr>
        <p:spPr>
          <a:xfrm>
            <a:off x="311697" y="128050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7" name="Google Shape;487;p41"/>
          <p:cNvSpPr/>
          <p:nvPr/>
        </p:nvSpPr>
        <p:spPr>
          <a:xfrm>
            <a:off x="1754575" y="1448050"/>
            <a:ext cx="758400" cy="383700"/>
          </a:xfrm>
          <a:prstGeom prst="mathEqual">
            <a:avLst>
              <a:gd fmla="val 23520" name="adj1"/>
              <a:gd fmla="val 11760" name="adj2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8" name="Google Shape;488;p41"/>
          <p:cNvSpPr/>
          <p:nvPr/>
        </p:nvSpPr>
        <p:spPr>
          <a:xfrm>
            <a:off x="4329025" y="1393300"/>
            <a:ext cx="557400" cy="49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89" name="Google Shape;489;p41"/>
          <p:cNvSpPr/>
          <p:nvPr/>
        </p:nvSpPr>
        <p:spPr>
          <a:xfrm>
            <a:off x="6403950" y="1393300"/>
            <a:ext cx="557400" cy="493200"/>
          </a:xfrm>
          <a:prstGeom prst="mathPlus">
            <a:avLst>
              <a:gd fmla="val 23520" name="adj1"/>
            </a:avLst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0" name="Google Shape;490;p41"/>
          <p:cNvSpPr/>
          <p:nvPr/>
        </p:nvSpPr>
        <p:spPr>
          <a:xfrm>
            <a:off x="7128972" y="128050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Hechos ciertos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1" name="Google Shape;491;p41"/>
          <p:cNvSpPr/>
          <p:nvPr/>
        </p:nvSpPr>
        <p:spPr>
          <a:xfrm>
            <a:off x="4967622" y="128050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Hechos falsos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2" name="Google Shape;492;p41"/>
          <p:cNvSpPr/>
          <p:nvPr/>
        </p:nvSpPr>
        <p:spPr>
          <a:xfrm>
            <a:off x="2659626" y="1280500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Precondiciones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493" name="Google Shape;493;p41"/>
          <p:cNvSpPr/>
          <p:nvPr/>
        </p:nvSpPr>
        <p:spPr>
          <a:xfrm>
            <a:off x="2659626" y="280930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debe cumplirse para poder ejecutar la acción?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4" name="Google Shape;494;p41"/>
          <p:cNvCxnSpPr>
            <a:stCxn id="492" idx="2"/>
            <a:endCxn id="493" idx="0"/>
          </p:cNvCxnSpPr>
          <p:nvPr/>
        </p:nvCxnSpPr>
        <p:spPr>
          <a:xfrm>
            <a:off x="3453726" y="1999300"/>
            <a:ext cx="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5" name="Google Shape;495;p41"/>
          <p:cNvSpPr/>
          <p:nvPr/>
        </p:nvSpPr>
        <p:spPr>
          <a:xfrm>
            <a:off x="4811776" y="280930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se vuelve falso al ejecutar la acción?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6" name="Google Shape;496;p41"/>
          <p:cNvCxnSpPr>
            <a:stCxn id="491" idx="2"/>
            <a:endCxn id="495" idx="0"/>
          </p:cNvCxnSpPr>
          <p:nvPr/>
        </p:nvCxnSpPr>
        <p:spPr>
          <a:xfrm>
            <a:off x="5601972" y="1999300"/>
            <a:ext cx="390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7" name="Google Shape;497;p41"/>
          <p:cNvSpPr/>
          <p:nvPr/>
        </p:nvSpPr>
        <p:spPr>
          <a:xfrm>
            <a:off x="6969226" y="2809300"/>
            <a:ext cx="1588200" cy="102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¿Qué se vuelve cierto al ejecutar la acción?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498" name="Google Shape;498;p41"/>
          <p:cNvCxnSpPr>
            <a:stCxn id="490" idx="2"/>
            <a:endCxn id="497" idx="0"/>
          </p:cNvCxnSpPr>
          <p:nvPr/>
        </p:nvCxnSpPr>
        <p:spPr>
          <a:xfrm>
            <a:off x="7763322" y="1999300"/>
            <a:ext cx="0" cy="810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499" name="Google Shape;499;p41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5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Human Robot Interaction (HRI)</a:t>
            </a:r>
            <a:endParaRPr/>
          </a:p>
        </p:txBody>
      </p:sp>
      <p:sp>
        <p:nvSpPr>
          <p:cNvPr id="105" name="Google Shape;105;p15"/>
          <p:cNvSpPr/>
          <p:nvPr/>
        </p:nvSpPr>
        <p:spPr>
          <a:xfrm>
            <a:off x="3046200" y="2133150"/>
            <a:ext cx="1525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Human Robot Interaction (HRI)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pic>
        <p:nvPicPr>
          <p:cNvPr descr="Cartoon robot illustration | Free SVG" id="106" name="Google Shape;106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64198" y="1017790"/>
            <a:ext cx="1460220" cy="1460217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Confident Cartoon Businessman.svg - Wikipedia, la ..." id="107" name="Google Shape;10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706906" y="2768474"/>
            <a:ext cx="774802" cy="1764641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108" name="Google Shape;108;p15"/>
          <p:cNvCxnSpPr>
            <a:stCxn id="106" idx="3"/>
            <a:endCxn id="105" idx="1"/>
          </p:cNvCxnSpPr>
          <p:nvPr/>
        </p:nvCxnSpPr>
        <p:spPr>
          <a:xfrm>
            <a:off x="1824418" y="1747898"/>
            <a:ext cx="1221900" cy="82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09" name="Google Shape;109;p15"/>
          <p:cNvCxnSpPr>
            <a:stCxn id="107" idx="3"/>
            <a:endCxn id="105" idx="1"/>
          </p:cNvCxnSpPr>
          <p:nvPr/>
        </p:nvCxnSpPr>
        <p:spPr>
          <a:xfrm flipH="1" rot="10800000">
            <a:off x="1481708" y="2571695"/>
            <a:ext cx="1564500" cy="1079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0" name="Google Shape;110;p15"/>
          <p:cNvCxnSpPr>
            <a:stCxn id="105" idx="3"/>
            <a:endCxn id="111" idx="1"/>
          </p:cNvCxnSpPr>
          <p:nvPr/>
        </p:nvCxnSpPr>
        <p:spPr>
          <a:xfrm flipH="1" rot="10800000">
            <a:off x="4572000" y="1601850"/>
            <a:ext cx="1330800" cy="969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1" name="Google Shape;111;p15"/>
          <p:cNvSpPr/>
          <p:nvPr/>
        </p:nvSpPr>
        <p:spPr>
          <a:xfrm>
            <a:off x="5902875" y="1163150"/>
            <a:ext cx="18078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Interacción física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Espacio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Tarea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2" name="Google Shape;112;p15"/>
          <p:cNvSpPr/>
          <p:nvPr/>
        </p:nvSpPr>
        <p:spPr>
          <a:xfrm>
            <a:off x="5628825" y="2672650"/>
            <a:ext cx="23559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Interacción cognitiva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Comunicaci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Aprendizaje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13" name="Google Shape;113;p15"/>
          <p:cNvSpPr/>
          <p:nvPr/>
        </p:nvSpPr>
        <p:spPr>
          <a:xfrm>
            <a:off x="2839400" y="3759825"/>
            <a:ext cx="2355900" cy="8772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Interacción social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Sentimientos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Seguridad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14" name="Google Shape;114;p15"/>
          <p:cNvCxnSpPr>
            <a:stCxn id="105" idx="3"/>
            <a:endCxn id="112" idx="1"/>
          </p:cNvCxnSpPr>
          <p:nvPr/>
        </p:nvCxnSpPr>
        <p:spPr>
          <a:xfrm>
            <a:off x="4572000" y="2571750"/>
            <a:ext cx="1056900" cy="53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15" name="Google Shape;115;p15"/>
          <p:cNvCxnSpPr>
            <a:stCxn id="105" idx="2"/>
            <a:endCxn id="113" idx="0"/>
          </p:cNvCxnSpPr>
          <p:nvPr/>
        </p:nvCxnSpPr>
        <p:spPr>
          <a:xfrm>
            <a:off x="3809100" y="3010350"/>
            <a:ext cx="208200" cy="749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16" name="Google Shape;116;p15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03" name="Shape 5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4" name="Google Shape;504;p42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Descriptor de Acción</a:t>
            </a:r>
            <a:endParaRPr/>
          </a:p>
        </p:txBody>
      </p:sp>
      <p:sp>
        <p:nvSpPr>
          <p:cNvPr id="505" name="Google Shape;505;p42"/>
          <p:cNvSpPr/>
          <p:nvPr/>
        </p:nvSpPr>
        <p:spPr>
          <a:xfrm>
            <a:off x="4527772" y="37489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Agregar h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echos ciertos de i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6" name="Google Shape;506;p42"/>
          <p:cNvSpPr/>
          <p:nvPr/>
        </p:nvSpPr>
        <p:spPr>
          <a:xfrm>
            <a:off x="4527772" y="26465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Eliminar h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echos falsos de i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7" name="Google Shape;507;p42"/>
          <p:cNvSpPr/>
          <p:nvPr/>
        </p:nvSpPr>
        <p:spPr>
          <a:xfrm>
            <a:off x="4167026" y="1189125"/>
            <a:ext cx="15882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Precondiciones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8" name="Google Shape;508;p42"/>
          <p:cNvSpPr/>
          <p:nvPr/>
        </p:nvSpPr>
        <p:spPr>
          <a:xfrm>
            <a:off x="2038347" y="11891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i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09" name="Google Shape;509;p42"/>
          <p:cNvSpPr/>
          <p:nvPr/>
        </p:nvSpPr>
        <p:spPr>
          <a:xfrm>
            <a:off x="2038347" y="24104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10" name="Google Shape;510;p42"/>
          <p:cNvSpPr/>
          <p:nvPr/>
        </p:nvSpPr>
        <p:spPr>
          <a:xfrm>
            <a:off x="2038347" y="363177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j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11" name="Google Shape;511;p42"/>
          <p:cNvCxnSpPr>
            <a:stCxn id="508" idx="2"/>
            <a:endCxn id="509" idx="0"/>
          </p:cNvCxnSpPr>
          <p:nvPr/>
        </p:nvCxnSpPr>
        <p:spPr>
          <a:xfrm>
            <a:off x="2672697" y="1907925"/>
            <a:ext cx="0" cy="50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2" name="Google Shape;512;p42"/>
          <p:cNvCxnSpPr>
            <a:stCxn id="508" idx="3"/>
            <a:endCxn id="507" idx="1"/>
          </p:cNvCxnSpPr>
          <p:nvPr/>
        </p:nvCxnSpPr>
        <p:spPr>
          <a:xfrm>
            <a:off x="3307047" y="1548525"/>
            <a:ext cx="860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3" name="Google Shape;513;p42"/>
          <p:cNvCxnSpPr>
            <a:stCxn id="509" idx="2"/>
            <a:endCxn id="510" idx="0"/>
          </p:cNvCxnSpPr>
          <p:nvPr/>
        </p:nvCxnSpPr>
        <p:spPr>
          <a:xfrm>
            <a:off x="2672697" y="3129250"/>
            <a:ext cx="0" cy="502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14" name="Google Shape;514;p42"/>
          <p:cNvCxnSpPr>
            <a:stCxn id="510" idx="3"/>
            <a:endCxn id="506" idx="1"/>
          </p:cNvCxnSpPr>
          <p:nvPr/>
        </p:nvCxnSpPr>
        <p:spPr>
          <a:xfrm flipH="1" rot="10800000">
            <a:off x="3307047" y="3005975"/>
            <a:ext cx="1220700" cy="985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515" name="Google Shape;515;p42"/>
          <p:cNvCxnSpPr>
            <a:stCxn id="510" idx="3"/>
            <a:endCxn id="505" idx="1"/>
          </p:cNvCxnSpPr>
          <p:nvPr/>
        </p:nvCxnSpPr>
        <p:spPr>
          <a:xfrm>
            <a:off x="3307047" y="3991175"/>
            <a:ext cx="1220700" cy="117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516" name="Google Shape;516;p42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29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20" name="Shape 5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1" name="Google Shape;521;p43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</a:t>
            </a:r>
            <a:r>
              <a:rPr lang="es"/>
              <a:t>ón - Espacio de Estados</a:t>
            </a:r>
            <a:endParaRPr/>
          </a:p>
        </p:txBody>
      </p:sp>
      <p:sp>
        <p:nvSpPr>
          <p:cNvPr id="522" name="Google Shape;522;p43"/>
          <p:cNvSpPr/>
          <p:nvPr/>
        </p:nvSpPr>
        <p:spPr>
          <a:xfrm>
            <a:off x="840500" y="280027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3" name="Google Shape;523;p43"/>
          <p:cNvSpPr/>
          <p:nvPr/>
        </p:nvSpPr>
        <p:spPr>
          <a:xfrm>
            <a:off x="2463775" y="15457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4" name="Google Shape;524;p43"/>
          <p:cNvSpPr/>
          <p:nvPr/>
        </p:nvSpPr>
        <p:spPr>
          <a:xfrm>
            <a:off x="2463775" y="25893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5" name="Google Shape;525;p43"/>
          <p:cNvSpPr/>
          <p:nvPr/>
        </p:nvSpPr>
        <p:spPr>
          <a:xfrm>
            <a:off x="1794875" y="212462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6" name="Google Shape;526;p43"/>
          <p:cNvSpPr/>
          <p:nvPr/>
        </p:nvSpPr>
        <p:spPr>
          <a:xfrm>
            <a:off x="3249850" y="34007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7" name="Google Shape;527;p43"/>
          <p:cNvSpPr/>
          <p:nvPr/>
        </p:nvSpPr>
        <p:spPr>
          <a:xfrm>
            <a:off x="3457075" y="2009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8" name="Google Shape;528;p43"/>
          <p:cNvSpPr/>
          <p:nvPr/>
        </p:nvSpPr>
        <p:spPr>
          <a:xfrm>
            <a:off x="3947500" y="28998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29" name="Google Shape;529;p43"/>
          <p:cNvSpPr/>
          <p:nvPr/>
        </p:nvSpPr>
        <p:spPr>
          <a:xfrm>
            <a:off x="4182125" y="146432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0" name="Google Shape;530;p43"/>
          <p:cNvSpPr/>
          <p:nvPr/>
        </p:nvSpPr>
        <p:spPr>
          <a:xfrm>
            <a:off x="4900975" y="23196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1" name="Google Shape;531;p43"/>
          <p:cNvSpPr/>
          <p:nvPr/>
        </p:nvSpPr>
        <p:spPr>
          <a:xfrm>
            <a:off x="4572000" y="3627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2" name="Google Shape;532;p43"/>
          <p:cNvSpPr/>
          <p:nvPr/>
        </p:nvSpPr>
        <p:spPr>
          <a:xfrm>
            <a:off x="5635150" y="16986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3" name="Google Shape;533;p43"/>
          <p:cNvSpPr/>
          <p:nvPr/>
        </p:nvSpPr>
        <p:spPr>
          <a:xfrm>
            <a:off x="6344825" y="274997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34" name="Google Shape;534;p43"/>
          <p:cNvSpPr/>
          <p:nvPr/>
        </p:nvSpPr>
        <p:spPr>
          <a:xfrm>
            <a:off x="7456225" y="270688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35" name="Google Shape;535;p43"/>
          <p:cNvCxnSpPr>
            <a:stCxn id="522" idx="7"/>
            <a:endCxn id="525" idx="3"/>
          </p:cNvCxnSpPr>
          <p:nvPr/>
        </p:nvCxnSpPr>
        <p:spPr>
          <a:xfrm flipH="1" rot="10800000">
            <a:off x="1105528" y="2389747"/>
            <a:ext cx="734700" cy="45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6" name="Google Shape;536;p43"/>
          <p:cNvCxnSpPr>
            <a:stCxn id="525" idx="7"/>
            <a:endCxn id="523" idx="2"/>
          </p:cNvCxnSpPr>
          <p:nvPr/>
        </p:nvCxnSpPr>
        <p:spPr>
          <a:xfrm flipH="1" rot="10800000">
            <a:off x="2059903" y="1700897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7" name="Google Shape;537;p43"/>
          <p:cNvCxnSpPr>
            <a:stCxn id="525" idx="6"/>
            <a:endCxn id="524" idx="1"/>
          </p:cNvCxnSpPr>
          <p:nvPr/>
        </p:nvCxnSpPr>
        <p:spPr>
          <a:xfrm>
            <a:off x="2105375" y="2279875"/>
            <a:ext cx="403800" cy="3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8" name="Google Shape;538;p43"/>
          <p:cNvCxnSpPr>
            <a:stCxn id="523" idx="4"/>
            <a:endCxn id="524" idx="0"/>
          </p:cNvCxnSpPr>
          <p:nvPr/>
        </p:nvCxnSpPr>
        <p:spPr>
          <a:xfrm>
            <a:off x="2619025" y="1856250"/>
            <a:ext cx="0" cy="73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39" name="Google Shape;539;p43"/>
          <p:cNvCxnSpPr>
            <a:stCxn id="523" idx="6"/>
            <a:endCxn id="529" idx="2"/>
          </p:cNvCxnSpPr>
          <p:nvPr/>
        </p:nvCxnSpPr>
        <p:spPr>
          <a:xfrm flipH="1" rot="10800000">
            <a:off x="2774275" y="1619700"/>
            <a:ext cx="1407900" cy="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0" name="Google Shape;540;p43"/>
          <p:cNvCxnSpPr>
            <a:stCxn id="524" idx="6"/>
            <a:endCxn id="527" idx="3"/>
          </p:cNvCxnSpPr>
          <p:nvPr/>
        </p:nvCxnSpPr>
        <p:spPr>
          <a:xfrm flipH="1" rot="10800000">
            <a:off x="2774275" y="2274150"/>
            <a:ext cx="7284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1" name="Google Shape;541;p43"/>
          <p:cNvCxnSpPr>
            <a:stCxn id="526" idx="6"/>
            <a:endCxn id="531" idx="2"/>
          </p:cNvCxnSpPr>
          <p:nvPr/>
        </p:nvCxnSpPr>
        <p:spPr>
          <a:xfrm>
            <a:off x="3560350" y="3556000"/>
            <a:ext cx="1011600" cy="22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2" name="Google Shape;542;p43"/>
          <p:cNvCxnSpPr>
            <a:stCxn id="529" idx="4"/>
            <a:endCxn id="528" idx="0"/>
          </p:cNvCxnSpPr>
          <p:nvPr/>
        </p:nvCxnSpPr>
        <p:spPr>
          <a:xfrm flipH="1">
            <a:off x="4102775" y="1774825"/>
            <a:ext cx="234600" cy="11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3" name="Google Shape;543;p43"/>
          <p:cNvCxnSpPr>
            <a:stCxn id="528" idx="6"/>
            <a:endCxn id="530" idx="3"/>
          </p:cNvCxnSpPr>
          <p:nvPr/>
        </p:nvCxnSpPr>
        <p:spPr>
          <a:xfrm flipH="1" rot="10800000">
            <a:off x="4258000" y="2584650"/>
            <a:ext cx="6885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4" name="Google Shape;544;p43"/>
          <p:cNvCxnSpPr>
            <a:stCxn id="530" idx="7"/>
            <a:endCxn id="532" idx="3"/>
          </p:cNvCxnSpPr>
          <p:nvPr/>
        </p:nvCxnSpPr>
        <p:spPr>
          <a:xfrm flipH="1" rot="10800000">
            <a:off x="5166003" y="1963722"/>
            <a:ext cx="51450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5" name="Google Shape;545;p43"/>
          <p:cNvCxnSpPr>
            <a:stCxn id="529" idx="6"/>
            <a:endCxn id="532" idx="2"/>
          </p:cNvCxnSpPr>
          <p:nvPr/>
        </p:nvCxnSpPr>
        <p:spPr>
          <a:xfrm>
            <a:off x="4492625" y="1619575"/>
            <a:ext cx="1142400" cy="2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6" name="Google Shape;546;p43"/>
          <p:cNvCxnSpPr>
            <a:stCxn id="532" idx="5"/>
            <a:endCxn id="533" idx="1"/>
          </p:cNvCxnSpPr>
          <p:nvPr/>
        </p:nvCxnSpPr>
        <p:spPr>
          <a:xfrm>
            <a:off x="5900178" y="1963678"/>
            <a:ext cx="490200" cy="8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47" name="Google Shape;547;p43"/>
          <p:cNvCxnSpPr>
            <a:stCxn id="528" idx="3"/>
            <a:endCxn id="526" idx="7"/>
          </p:cNvCxnSpPr>
          <p:nvPr/>
        </p:nvCxnSpPr>
        <p:spPr>
          <a:xfrm flipH="1">
            <a:off x="3514772" y="3164828"/>
            <a:ext cx="478200" cy="28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48" name="Google Shape;548;p43"/>
          <p:cNvSpPr txBox="1"/>
          <p:nvPr/>
        </p:nvSpPr>
        <p:spPr>
          <a:xfrm>
            <a:off x="7820300" y="179788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49" name="Google Shape;549;p43"/>
          <p:cNvCxnSpPr/>
          <p:nvPr/>
        </p:nvCxnSpPr>
        <p:spPr>
          <a:xfrm flipH="1" rot="10800000">
            <a:off x="7409578" y="778809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50" name="Google Shape;550;p43"/>
          <p:cNvSpPr txBox="1"/>
          <p:nvPr/>
        </p:nvSpPr>
        <p:spPr>
          <a:xfrm>
            <a:off x="7820300" y="812713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1" name="Google Shape;551;p43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55" name="Shape 5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6" name="Google Shape;556;p44"/>
          <p:cNvSpPr txBox="1"/>
          <p:nvPr>
            <p:ph type="title"/>
          </p:nvPr>
        </p:nvSpPr>
        <p:spPr>
          <a:xfrm>
            <a:off x="311700" y="410000"/>
            <a:ext cx="603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Estados</a:t>
            </a:r>
            <a:endParaRPr/>
          </a:p>
        </p:txBody>
      </p:sp>
      <p:sp>
        <p:nvSpPr>
          <p:cNvPr id="557" name="Google Shape;557;p44"/>
          <p:cNvSpPr/>
          <p:nvPr/>
        </p:nvSpPr>
        <p:spPr>
          <a:xfrm>
            <a:off x="840500" y="2800275"/>
            <a:ext cx="310500" cy="31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8" name="Google Shape;558;p44"/>
          <p:cNvSpPr/>
          <p:nvPr/>
        </p:nvSpPr>
        <p:spPr>
          <a:xfrm>
            <a:off x="2463775" y="15457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59" name="Google Shape;559;p44"/>
          <p:cNvSpPr/>
          <p:nvPr/>
        </p:nvSpPr>
        <p:spPr>
          <a:xfrm>
            <a:off x="2463775" y="25893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0" name="Google Shape;560;p44"/>
          <p:cNvSpPr/>
          <p:nvPr/>
        </p:nvSpPr>
        <p:spPr>
          <a:xfrm>
            <a:off x="1794875" y="212462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1" name="Google Shape;561;p44"/>
          <p:cNvSpPr/>
          <p:nvPr/>
        </p:nvSpPr>
        <p:spPr>
          <a:xfrm>
            <a:off x="3249850" y="34007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2" name="Google Shape;562;p44"/>
          <p:cNvSpPr/>
          <p:nvPr/>
        </p:nvSpPr>
        <p:spPr>
          <a:xfrm>
            <a:off x="3457075" y="2009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3" name="Google Shape;563;p44"/>
          <p:cNvSpPr/>
          <p:nvPr/>
        </p:nvSpPr>
        <p:spPr>
          <a:xfrm>
            <a:off x="3947500" y="28998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4" name="Google Shape;564;p44"/>
          <p:cNvSpPr/>
          <p:nvPr/>
        </p:nvSpPr>
        <p:spPr>
          <a:xfrm>
            <a:off x="4182125" y="1464325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5" name="Google Shape;565;p44"/>
          <p:cNvSpPr/>
          <p:nvPr/>
        </p:nvSpPr>
        <p:spPr>
          <a:xfrm>
            <a:off x="4900975" y="23196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6" name="Google Shape;566;p44"/>
          <p:cNvSpPr/>
          <p:nvPr/>
        </p:nvSpPr>
        <p:spPr>
          <a:xfrm>
            <a:off x="4572000" y="3627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7" name="Google Shape;567;p44"/>
          <p:cNvSpPr/>
          <p:nvPr/>
        </p:nvSpPr>
        <p:spPr>
          <a:xfrm>
            <a:off x="5635150" y="16986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8" name="Google Shape;568;p44"/>
          <p:cNvSpPr/>
          <p:nvPr/>
        </p:nvSpPr>
        <p:spPr>
          <a:xfrm>
            <a:off x="6344825" y="2749975"/>
            <a:ext cx="310500" cy="31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69" name="Google Shape;569;p44"/>
          <p:cNvSpPr/>
          <p:nvPr/>
        </p:nvSpPr>
        <p:spPr>
          <a:xfrm>
            <a:off x="7445275" y="2580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70" name="Google Shape;570;p44"/>
          <p:cNvCxnSpPr>
            <a:stCxn id="557" idx="7"/>
            <a:endCxn id="560" idx="3"/>
          </p:cNvCxnSpPr>
          <p:nvPr/>
        </p:nvCxnSpPr>
        <p:spPr>
          <a:xfrm flipH="1" rot="10800000">
            <a:off x="1105528" y="2389747"/>
            <a:ext cx="734700" cy="45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1" name="Google Shape;571;p44"/>
          <p:cNvCxnSpPr>
            <a:stCxn id="560" idx="7"/>
            <a:endCxn id="558" idx="2"/>
          </p:cNvCxnSpPr>
          <p:nvPr/>
        </p:nvCxnSpPr>
        <p:spPr>
          <a:xfrm flipH="1" rot="10800000">
            <a:off x="2059903" y="1700897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2" name="Google Shape;572;p44"/>
          <p:cNvCxnSpPr>
            <a:stCxn id="560" idx="6"/>
            <a:endCxn id="559" idx="1"/>
          </p:cNvCxnSpPr>
          <p:nvPr/>
        </p:nvCxnSpPr>
        <p:spPr>
          <a:xfrm>
            <a:off x="2105375" y="2279875"/>
            <a:ext cx="403800" cy="3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3" name="Google Shape;573;p44"/>
          <p:cNvCxnSpPr>
            <a:stCxn id="558" idx="4"/>
            <a:endCxn id="559" idx="0"/>
          </p:cNvCxnSpPr>
          <p:nvPr/>
        </p:nvCxnSpPr>
        <p:spPr>
          <a:xfrm>
            <a:off x="2619025" y="1856250"/>
            <a:ext cx="0" cy="73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4" name="Google Shape;574;p44"/>
          <p:cNvCxnSpPr>
            <a:stCxn id="558" idx="6"/>
            <a:endCxn id="564" idx="2"/>
          </p:cNvCxnSpPr>
          <p:nvPr/>
        </p:nvCxnSpPr>
        <p:spPr>
          <a:xfrm flipH="1" rot="10800000">
            <a:off x="2774275" y="1619700"/>
            <a:ext cx="1407900" cy="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5" name="Google Shape;575;p44"/>
          <p:cNvCxnSpPr>
            <a:stCxn id="559" idx="6"/>
            <a:endCxn id="562" idx="3"/>
          </p:cNvCxnSpPr>
          <p:nvPr/>
        </p:nvCxnSpPr>
        <p:spPr>
          <a:xfrm flipH="1" rot="10800000">
            <a:off x="2774275" y="2274150"/>
            <a:ext cx="7284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6" name="Google Shape;576;p44"/>
          <p:cNvCxnSpPr>
            <a:stCxn id="561" idx="6"/>
            <a:endCxn id="566" idx="2"/>
          </p:cNvCxnSpPr>
          <p:nvPr/>
        </p:nvCxnSpPr>
        <p:spPr>
          <a:xfrm>
            <a:off x="3560350" y="3556000"/>
            <a:ext cx="1011600" cy="22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7" name="Google Shape;577;p44"/>
          <p:cNvCxnSpPr>
            <a:stCxn id="564" idx="4"/>
            <a:endCxn id="563" idx="0"/>
          </p:cNvCxnSpPr>
          <p:nvPr/>
        </p:nvCxnSpPr>
        <p:spPr>
          <a:xfrm flipH="1">
            <a:off x="4102775" y="1774825"/>
            <a:ext cx="234600" cy="11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8" name="Google Shape;578;p44"/>
          <p:cNvCxnSpPr>
            <a:stCxn id="563" idx="6"/>
            <a:endCxn id="565" idx="3"/>
          </p:cNvCxnSpPr>
          <p:nvPr/>
        </p:nvCxnSpPr>
        <p:spPr>
          <a:xfrm flipH="1" rot="10800000">
            <a:off x="4258000" y="2584650"/>
            <a:ext cx="6885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79" name="Google Shape;579;p44"/>
          <p:cNvCxnSpPr>
            <a:stCxn id="565" idx="7"/>
            <a:endCxn id="567" idx="3"/>
          </p:cNvCxnSpPr>
          <p:nvPr/>
        </p:nvCxnSpPr>
        <p:spPr>
          <a:xfrm flipH="1" rot="10800000">
            <a:off x="5166003" y="1963722"/>
            <a:ext cx="51450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0" name="Google Shape;580;p44"/>
          <p:cNvCxnSpPr>
            <a:stCxn id="564" idx="6"/>
            <a:endCxn id="567" idx="2"/>
          </p:cNvCxnSpPr>
          <p:nvPr/>
        </p:nvCxnSpPr>
        <p:spPr>
          <a:xfrm>
            <a:off x="4492625" y="1619575"/>
            <a:ext cx="1142400" cy="2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1" name="Google Shape;581;p44"/>
          <p:cNvCxnSpPr>
            <a:stCxn id="567" idx="5"/>
            <a:endCxn id="568" idx="1"/>
          </p:cNvCxnSpPr>
          <p:nvPr/>
        </p:nvCxnSpPr>
        <p:spPr>
          <a:xfrm>
            <a:off x="5900178" y="1963678"/>
            <a:ext cx="490200" cy="8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582" name="Google Shape;582;p44"/>
          <p:cNvCxnSpPr>
            <a:stCxn id="563" idx="3"/>
            <a:endCxn id="561" idx="7"/>
          </p:cNvCxnSpPr>
          <p:nvPr/>
        </p:nvCxnSpPr>
        <p:spPr>
          <a:xfrm flipH="1">
            <a:off x="3514772" y="3164828"/>
            <a:ext cx="478200" cy="28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3" name="Google Shape;583;p44"/>
          <p:cNvSpPr txBox="1"/>
          <p:nvPr/>
        </p:nvSpPr>
        <p:spPr>
          <a:xfrm>
            <a:off x="7809350" y="167100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584" name="Google Shape;584;p44"/>
          <p:cNvCxnSpPr/>
          <p:nvPr/>
        </p:nvCxnSpPr>
        <p:spPr>
          <a:xfrm flipH="1" rot="10800000">
            <a:off x="7398628" y="766122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585" name="Google Shape;585;p44"/>
          <p:cNvSpPr txBox="1"/>
          <p:nvPr/>
        </p:nvSpPr>
        <p:spPr>
          <a:xfrm>
            <a:off x="7809350" y="800025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6" name="Google Shape;586;p44"/>
          <p:cNvSpPr/>
          <p:nvPr/>
        </p:nvSpPr>
        <p:spPr>
          <a:xfrm>
            <a:off x="7445275" y="1523850"/>
            <a:ext cx="310500" cy="31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7" name="Google Shape;587;p44"/>
          <p:cNvSpPr txBox="1"/>
          <p:nvPr/>
        </p:nvSpPr>
        <p:spPr>
          <a:xfrm>
            <a:off x="7809350" y="1432950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 inicial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8" name="Google Shape;588;p44"/>
          <p:cNvSpPr/>
          <p:nvPr/>
        </p:nvSpPr>
        <p:spPr>
          <a:xfrm>
            <a:off x="7445275" y="2213775"/>
            <a:ext cx="310500" cy="31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89" name="Google Shape;589;p44"/>
          <p:cNvSpPr txBox="1"/>
          <p:nvPr/>
        </p:nvSpPr>
        <p:spPr>
          <a:xfrm>
            <a:off x="7809350" y="2122875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0" name="Google Shape;590;p44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4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Google Shape;595;p45"/>
          <p:cNvSpPr txBox="1"/>
          <p:nvPr>
            <p:ph type="title"/>
          </p:nvPr>
        </p:nvSpPr>
        <p:spPr>
          <a:xfrm>
            <a:off x="311700" y="410000"/>
            <a:ext cx="603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Estados</a:t>
            </a:r>
            <a:endParaRPr/>
          </a:p>
        </p:txBody>
      </p:sp>
      <p:sp>
        <p:nvSpPr>
          <p:cNvPr id="596" name="Google Shape;596;p45"/>
          <p:cNvSpPr/>
          <p:nvPr/>
        </p:nvSpPr>
        <p:spPr>
          <a:xfrm>
            <a:off x="840500" y="2800275"/>
            <a:ext cx="310500" cy="31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7" name="Google Shape;597;p45"/>
          <p:cNvSpPr/>
          <p:nvPr/>
        </p:nvSpPr>
        <p:spPr>
          <a:xfrm>
            <a:off x="2463775" y="1545750"/>
            <a:ext cx="310500" cy="31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8" name="Google Shape;598;p45"/>
          <p:cNvSpPr/>
          <p:nvPr/>
        </p:nvSpPr>
        <p:spPr>
          <a:xfrm>
            <a:off x="2463775" y="25893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99" name="Google Shape;599;p45"/>
          <p:cNvSpPr/>
          <p:nvPr/>
        </p:nvSpPr>
        <p:spPr>
          <a:xfrm>
            <a:off x="1794875" y="2124625"/>
            <a:ext cx="310500" cy="31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0" name="Google Shape;600;p45"/>
          <p:cNvSpPr/>
          <p:nvPr/>
        </p:nvSpPr>
        <p:spPr>
          <a:xfrm>
            <a:off x="3249850" y="34007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1" name="Google Shape;601;p45"/>
          <p:cNvSpPr/>
          <p:nvPr/>
        </p:nvSpPr>
        <p:spPr>
          <a:xfrm>
            <a:off x="3457075" y="2009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2" name="Google Shape;602;p45"/>
          <p:cNvSpPr/>
          <p:nvPr/>
        </p:nvSpPr>
        <p:spPr>
          <a:xfrm>
            <a:off x="3947500" y="28998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3" name="Google Shape;603;p45"/>
          <p:cNvSpPr/>
          <p:nvPr/>
        </p:nvSpPr>
        <p:spPr>
          <a:xfrm>
            <a:off x="4182125" y="1464325"/>
            <a:ext cx="310500" cy="31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4" name="Google Shape;604;p45"/>
          <p:cNvSpPr/>
          <p:nvPr/>
        </p:nvSpPr>
        <p:spPr>
          <a:xfrm>
            <a:off x="4900975" y="23196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5" name="Google Shape;605;p45"/>
          <p:cNvSpPr/>
          <p:nvPr/>
        </p:nvSpPr>
        <p:spPr>
          <a:xfrm>
            <a:off x="4572000" y="362715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6" name="Google Shape;606;p45"/>
          <p:cNvSpPr/>
          <p:nvPr/>
        </p:nvSpPr>
        <p:spPr>
          <a:xfrm>
            <a:off x="5635150" y="1698650"/>
            <a:ext cx="310500" cy="31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7" name="Google Shape;607;p45"/>
          <p:cNvSpPr/>
          <p:nvPr/>
        </p:nvSpPr>
        <p:spPr>
          <a:xfrm>
            <a:off x="6344825" y="2749975"/>
            <a:ext cx="310500" cy="31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08" name="Google Shape;608;p45"/>
          <p:cNvSpPr/>
          <p:nvPr/>
        </p:nvSpPr>
        <p:spPr>
          <a:xfrm>
            <a:off x="7445275" y="258000"/>
            <a:ext cx="310500" cy="310500"/>
          </a:xfrm>
          <a:prstGeom prst="ellipse">
            <a:avLst/>
          </a:prstGeom>
          <a:solidFill>
            <a:schemeClr val="dk1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09" name="Google Shape;609;p45"/>
          <p:cNvCxnSpPr>
            <a:stCxn id="596" idx="7"/>
            <a:endCxn id="599" idx="3"/>
          </p:cNvCxnSpPr>
          <p:nvPr/>
        </p:nvCxnSpPr>
        <p:spPr>
          <a:xfrm flipH="1" rot="10800000">
            <a:off x="1105528" y="2389747"/>
            <a:ext cx="734700" cy="456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0" name="Google Shape;610;p45"/>
          <p:cNvCxnSpPr>
            <a:stCxn id="599" idx="7"/>
            <a:endCxn id="597" idx="2"/>
          </p:cNvCxnSpPr>
          <p:nvPr/>
        </p:nvCxnSpPr>
        <p:spPr>
          <a:xfrm flipH="1" rot="10800000">
            <a:off x="2059903" y="1700897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1" name="Google Shape;611;p45"/>
          <p:cNvCxnSpPr>
            <a:stCxn id="599" idx="6"/>
            <a:endCxn id="598" idx="1"/>
          </p:cNvCxnSpPr>
          <p:nvPr/>
        </p:nvCxnSpPr>
        <p:spPr>
          <a:xfrm>
            <a:off x="2105375" y="2279875"/>
            <a:ext cx="403800" cy="354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2" name="Google Shape;612;p45"/>
          <p:cNvCxnSpPr>
            <a:stCxn id="597" idx="4"/>
            <a:endCxn id="598" idx="0"/>
          </p:cNvCxnSpPr>
          <p:nvPr/>
        </p:nvCxnSpPr>
        <p:spPr>
          <a:xfrm>
            <a:off x="2619025" y="1856250"/>
            <a:ext cx="0" cy="733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3" name="Google Shape;613;p45"/>
          <p:cNvCxnSpPr>
            <a:stCxn id="597" idx="6"/>
            <a:endCxn id="603" idx="2"/>
          </p:cNvCxnSpPr>
          <p:nvPr/>
        </p:nvCxnSpPr>
        <p:spPr>
          <a:xfrm flipH="1" rot="10800000">
            <a:off x="2774275" y="1619700"/>
            <a:ext cx="1407900" cy="81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4" name="Google Shape;614;p45"/>
          <p:cNvCxnSpPr>
            <a:stCxn id="598" idx="6"/>
            <a:endCxn id="601" idx="3"/>
          </p:cNvCxnSpPr>
          <p:nvPr/>
        </p:nvCxnSpPr>
        <p:spPr>
          <a:xfrm flipH="1" rot="10800000">
            <a:off x="2774275" y="2274150"/>
            <a:ext cx="7284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5" name="Google Shape;615;p45"/>
          <p:cNvCxnSpPr>
            <a:stCxn id="600" idx="6"/>
            <a:endCxn id="605" idx="2"/>
          </p:cNvCxnSpPr>
          <p:nvPr/>
        </p:nvCxnSpPr>
        <p:spPr>
          <a:xfrm>
            <a:off x="3560350" y="3556000"/>
            <a:ext cx="1011600" cy="2265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6" name="Google Shape;616;p45"/>
          <p:cNvCxnSpPr>
            <a:stCxn id="603" idx="4"/>
            <a:endCxn id="602" idx="0"/>
          </p:cNvCxnSpPr>
          <p:nvPr/>
        </p:nvCxnSpPr>
        <p:spPr>
          <a:xfrm flipH="1">
            <a:off x="4102775" y="1774825"/>
            <a:ext cx="234600" cy="11250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7" name="Google Shape;617;p45"/>
          <p:cNvCxnSpPr>
            <a:stCxn id="602" idx="6"/>
            <a:endCxn id="604" idx="3"/>
          </p:cNvCxnSpPr>
          <p:nvPr/>
        </p:nvCxnSpPr>
        <p:spPr>
          <a:xfrm flipH="1" rot="10800000">
            <a:off x="4258000" y="2584650"/>
            <a:ext cx="688500" cy="470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8" name="Google Shape;618;p45"/>
          <p:cNvCxnSpPr>
            <a:stCxn id="604" idx="7"/>
            <a:endCxn id="606" idx="3"/>
          </p:cNvCxnSpPr>
          <p:nvPr/>
        </p:nvCxnSpPr>
        <p:spPr>
          <a:xfrm flipH="1" rot="10800000">
            <a:off x="5166003" y="1963722"/>
            <a:ext cx="514500" cy="40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19" name="Google Shape;619;p45"/>
          <p:cNvCxnSpPr>
            <a:stCxn id="603" idx="6"/>
            <a:endCxn id="606" idx="2"/>
          </p:cNvCxnSpPr>
          <p:nvPr/>
        </p:nvCxnSpPr>
        <p:spPr>
          <a:xfrm>
            <a:off x="4492625" y="1619575"/>
            <a:ext cx="1142400" cy="2343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0" name="Google Shape;620;p45"/>
          <p:cNvCxnSpPr>
            <a:stCxn id="606" idx="5"/>
            <a:endCxn id="607" idx="1"/>
          </p:cNvCxnSpPr>
          <p:nvPr/>
        </p:nvCxnSpPr>
        <p:spPr>
          <a:xfrm>
            <a:off x="5900178" y="1963678"/>
            <a:ext cx="490200" cy="831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21" name="Google Shape;621;p45"/>
          <p:cNvCxnSpPr>
            <a:stCxn id="602" idx="3"/>
            <a:endCxn id="600" idx="7"/>
          </p:cNvCxnSpPr>
          <p:nvPr/>
        </p:nvCxnSpPr>
        <p:spPr>
          <a:xfrm flipH="1">
            <a:off x="3514772" y="3164828"/>
            <a:ext cx="478200" cy="2814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2" name="Google Shape;622;p45"/>
          <p:cNvSpPr txBox="1"/>
          <p:nvPr/>
        </p:nvSpPr>
        <p:spPr>
          <a:xfrm>
            <a:off x="7809350" y="167100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23" name="Google Shape;623;p45"/>
          <p:cNvCxnSpPr/>
          <p:nvPr/>
        </p:nvCxnSpPr>
        <p:spPr>
          <a:xfrm flipH="1" rot="10800000">
            <a:off x="7398628" y="766122"/>
            <a:ext cx="403800" cy="4692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24" name="Google Shape;624;p45"/>
          <p:cNvSpPr txBox="1"/>
          <p:nvPr/>
        </p:nvSpPr>
        <p:spPr>
          <a:xfrm>
            <a:off x="7809350" y="800025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acción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5" name="Google Shape;625;p45"/>
          <p:cNvSpPr/>
          <p:nvPr/>
        </p:nvSpPr>
        <p:spPr>
          <a:xfrm>
            <a:off x="7445275" y="1523850"/>
            <a:ext cx="310500" cy="310500"/>
          </a:xfrm>
          <a:prstGeom prst="ellipse">
            <a:avLst/>
          </a:prstGeom>
          <a:solidFill>
            <a:schemeClr val="lt2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6" name="Google Shape;626;p45"/>
          <p:cNvSpPr txBox="1"/>
          <p:nvPr/>
        </p:nvSpPr>
        <p:spPr>
          <a:xfrm>
            <a:off x="7809350" y="1432950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estado inicial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7" name="Google Shape;627;p45"/>
          <p:cNvSpPr/>
          <p:nvPr/>
        </p:nvSpPr>
        <p:spPr>
          <a:xfrm>
            <a:off x="7445275" y="2213775"/>
            <a:ext cx="310500" cy="310500"/>
          </a:xfrm>
          <a:prstGeom prst="ellipse">
            <a:avLst/>
          </a:prstGeom>
          <a:solidFill>
            <a:schemeClr val="accent5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8" name="Google Shape;628;p45"/>
          <p:cNvSpPr txBox="1"/>
          <p:nvPr/>
        </p:nvSpPr>
        <p:spPr>
          <a:xfrm>
            <a:off x="7809350" y="2122875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29" name="Google Shape;629;p45"/>
          <p:cNvSpPr/>
          <p:nvPr/>
        </p:nvSpPr>
        <p:spPr>
          <a:xfrm>
            <a:off x="7445275" y="2880600"/>
            <a:ext cx="310500" cy="310500"/>
          </a:xfrm>
          <a:prstGeom prst="ellipse">
            <a:avLst/>
          </a:prstGeom>
          <a:solidFill>
            <a:srgbClr val="FFFF00"/>
          </a:solidFill>
          <a:ln cap="flat" cmpd="sng" w="9525">
            <a:solidFill>
              <a:schemeClr val="dk1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0" name="Google Shape;630;p45"/>
          <p:cNvSpPr txBox="1"/>
          <p:nvPr/>
        </p:nvSpPr>
        <p:spPr>
          <a:xfrm>
            <a:off x="7755775" y="2789700"/>
            <a:ext cx="1011600" cy="4014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1" name="Google Shape;631;p45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32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35" name="Shape 6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6" name="Google Shape;636;p46"/>
          <p:cNvSpPr txBox="1"/>
          <p:nvPr>
            <p:ph type="title"/>
          </p:nvPr>
        </p:nvSpPr>
        <p:spPr>
          <a:xfrm>
            <a:off x="311700" y="410000"/>
            <a:ext cx="60330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Estados</a:t>
            </a:r>
            <a:endParaRPr/>
          </a:p>
        </p:txBody>
      </p:sp>
      <p:sp>
        <p:nvSpPr>
          <p:cNvPr id="637" name="Google Shape;637;p46"/>
          <p:cNvSpPr/>
          <p:nvPr/>
        </p:nvSpPr>
        <p:spPr>
          <a:xfrm>
            <a:off x="859872" y="13170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Algoritmos de grafos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8" name="Google Shape;638;p46"/>
          <p:cNvSpPr/>
          <p:nvPr/>
        </p:nvSpPr>
        <p:spPr>
          <a:xfrm>
            <a:off x="3725622" y="13170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Algoritmos de fuerza bruta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39" name="Google Shape;639;p46"/>
          <p:cNvSpPr/>
          <p:nvPr/>
        </p:nvSpPr>
        <p:spPr>
          <a:xfrm>
            <a:off x="6646200" y="1178875"/>
            <a:ext cx="1448100" cy="893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Algoritmos sobre condiciones lógicas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40" name="Google Shape;640;p46"/>
          <p:cNvSpPr/>
          <p:nvPr/>
        </p:nvSpPr>
        <p:spPr>
          <a:xfrm>
            <a:off x="649725" y="3031850"/>
            <a:ext cx="1689000" cy="54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First search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●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A*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1" name="Google Shape;641;p46"/>
          <p:cNvCxnSpPr>
            <a:stCxn id="637" idx="2"/>
            <a:endCxn id="640" idx="0"/>
          </p:cNvCxnSpPr>
          <p:nvPr/>
        </p:nvCxnSpPr>
        <p:spPr>
          <a:xfrm>
            <a:off x="1494222" y="2035850"/>
            <a:ext cx="0" cy="996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2" name="Google Shape;642;p46"/>
          <p:cNvSpPr/>
          <p:nvPr/>
        </p:nvSpPr>
        <p:spPr>
          <a:xfrm>
            <a:off x="3515475" y="3031850"/>
            <a:ext cx="1689000" cy="5496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Combinaciones de 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3" name="Google Shape;643;p46"/>
          <p:cNvCxnSpPr>
            <a:endCxn id="642" idx="0"/>
          </p:cNvCxnSpPr>
          <p:nvPr/>
        </p:nvCxnSpPr>
        <p:spPr>
          <a:xfrm>
            <a:off x="4359975" y="1974650"/>
            <a:ext cx="0" cy="1057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4" name="Google Shape;644;p46"/>
          <p:cNvSpPr/>
          <p:nvPr/>
        </p:nvSpPr>
        <p:spPr>
          <a:xfrm>
            <a:off x="6170250" y="2848675"/>
            <a:ext cx="2400000" cy="8145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Unificar precondiciones y efectos de las acciones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45" name="Google Shape;645;p46"/>
          <p:cNvCxnSpPr>
            <a:stCxn id="639" idx="2"/>
            <a:endCxn id="644" idx="0"/>
          </p:cNvCxnSpPr>
          <p:nvPr/>
        </p:nvCxnSpPr>
        <p:spPr>
          <a:xfrm>
            <a:off x="7370250" y="2072575"/>
            <a:ext cx="0" cy="776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46" name="Google Shape;646;p46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0" name="Shape 6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1" name="Google Shape;651;p47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Planes</a:t>
            </a:r>
            <a:endParaRPr/>
          </a:p>
        </p:txBody>
      </p:sp>
      <p:sp>
        <p:nvSpPr>
          <p:cNvPr id="652" name="Google Shape;652;p47"/>
          <p:cNvSpPr/>
          <p:nvPr/>
        </p:nvSpPr>
        <p:spPr>
          <a:xfrm>
            <a:off x="1254610" y="151947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inicial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3" name="Google Shape;653;p47"/>
          <p:cNvSpPr/>
          <p:nvPr/>
        </p:nvSpPr>
        <p:spPr>
          <a:xfrm>
            <a:off x="1254610" y="29052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4" name="Google Shape;654;p47"/>
          <p:cNvSpPr/>
          <p:nvPr/>
        </p:nvSpPr>
        <p:spPr>
          <a:xfrm>
            <a:off x="3690960" y="20950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 PSP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55" name="Google Shape;655;p47"/>
          <p:cNvSpPr/>
          <p:nvPr/>
        </p:nvSpPr>
        <p:spPr>
          <a:xfrm>
            <a:off x="6620685" y="20950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56" name="Google Shape;656;p47"/>
          <p:cNvCxnSpPr>
            <a:stCxn id="652" idx="3"/>
            <a:endCxn id="654" idx="1"/>
          </p:cNvCxnSpPr>
          <p:nvPr/>
        </p:nvCxnSpPr>
        <p:spPr>
          <a:xfrm>
            <a:off x="2523310" y="1878875"/>
            <a:ext cx="1167600" cy="575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7" name="Google Shape;657;p47"/>
          <p:cNvCxnSpPr>
            <a:stCxn id="653" idx="3"/>
            <a:endCxn id="654" idx="1"/>
          </p:cNvCxnSpPr>
          <p:nvPr/>
        </p:nvCxnSpPr>
        <p:spPr>
          <a:xfrm flipH="1" rot="10800000">
            <a:off x="2523310" y="2454325"/>
            <a:ext cx="1167600" cy="810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658" name="Google Shape;658;p47"/>
          <p:cNvCxnSpPr>
            <a:stCxn id="654" idx="3"/>
            <a:endCxn id="655" idx="1"/>
          </p:cNvCxnSpPr>
          <p:nvPr/>
        </p:nvCxnSpPr>
        <p:spPr>
          <a:xfrm>
            <a:off x="4959660" y="2454425"/>
            <a:ext cx="1661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59" name="Google Shape;659;p47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3" name="Shape 6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4" name="Google Shape;664;p48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Planes</a:t>
            </a:r>
            <a:endParaRPr/>
          </a:p>
        </p:txBody>
      </p:sp>
      <p:sp>
        <p:nvSpPr>
          <p:cNvPr id="665" name="Google Shape;665;p48"/>
          <p:cNvSpPr/>
          <p:nvPr/>
        </p:nvSpPr>
        <p:spPr>
          <a:xfrm>
            <a:off x="1167622" y="12865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Open Goals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66" name="Google Shape;666;p48"/>
          <p:cNvSpPr/>
          <p:nvPr/>
        </p:nvSpPr>
        <p:spPr>
          <a:xfrm>
            <a:off x="3503988" y="1286550"/>
            <a:ext cx="49149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Precondición de acción no es efecto de ninguna 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7" name="Google Shape;667;p48"/>
          <p:cNvCxnSpPr>
            <a:stCxn id="665" idx="3"/>
            <a:endCxn id="666" idx="1"/>
          </p:cNvCxnSpPr>
          <p:nvPr/>
        </p:nvCxnSpPr>
        <p:spPr>
          <a:xfrm>
            <a:off x="2436322" y="1645950"/>
            <a:ext cx="106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68" name="Google Shape;668;p48"/>
          <p:cNvSpPr/>
          <p:nvPr/>
        </p:nvSpPr>
        <p:spPr>
          <a:xfrm>
            <a:off x="725113" y="3138150"/>
            <a:ext cx="2153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Configurar acción para el efecto deseado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69" name="Google Shape;669;p48"/>
          <p:cNvCxnSpPr>
            <a:stCxn id="665" idx="2"/>
            <a:endCxn id="668" idx="0"/>
          </p:cNvCxnSpPr>
          <p:nvPr/>
        </p:nvCxnSpPr>
        <p:spPr>
          <a:xfrm>
            <a:off x="1801972" y="2005350"/>
            <a:ext cx="0" cy="113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70" name="Google Shape;670;p48"/>
          <p:cNvSpPr/>
          <p:nvPr/>
        </p:nvSpPr>
        <p:spPr>
          <a:xfrm>
            <a:off x="4003047" y="31381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Crear o editar 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71" name="Google Shape;671;p48"/>
          <p:cNvCxnSpPr>
            <a:stCxn id="668" idx="3"/>
            <a:endCxn id="670" idx="1"/>
          </p:cNvCxnSpPr>
          <p:nvPr/>
        </p:nvCxnSpPr>
        <p:spPr>
          <a:xfrm>
            <a:off x="2878813" y="3497550"/>
            <a:ext cx="112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72" name="Google Shape;672;p48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6" name="Shape 6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7" name="Google Shape;677;p49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Planes</a:t>
            </a:r>
            <a:endParaRPr/>
          </a:p>
        </p:txBody>
      </p:sp>
      <p:sp>
        <p:nvSpPr>
          <p:cNvPr id="678" name="Google Shape;678;p49"/>
          <p:cNvSpPr/>
          <p:nvPr/>
        </p:nvSpPr>
        <p:spPr>
          <a:xfrm>
            <a:off x="1167622" y="12865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Threats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79" name="Google Shape;679;p49"/>
          <p:cNvSpPr/>
          <p:nvPr/>
        </p:nvSpPr>
        <p:spPr>
          <a:xfrm>
            <a:off x="3504000" y="1286550"/>
            <a:ext cx="53760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Precondición de acción se elimina por efecto de alguna acción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0" name="Google Shape;680;p49"/>
          <p:cNvCxnSpPr>
            <a:stCxn id="678" idx="3"/>
            <a:endCxn id="679" idx="1"/>
          </p:cNvCxnSpPr>
          <p:nvPr/>
        </p:nvCxnSpPr>
        <p:spPr>
          <a:xfrm>
            <a:off x="2436322" y="1645950"/>
            <a:ext cx="10677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1" name="Google Shape;681;p49"/>
          <p:cNvSpPr/>
          <p:nvPr/>
        </p:nvSpPr>
        <p:spPr>
          <a:xfrm>
            <a:off x="725113" y="3138150"/>
            <a:ext cx="2153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Configurar acciones para evitar eliminar precondici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2" name="Google Shape;682;p49"/>
          <p:cNvCxnSpPr>
            <a:stCxn id="678" idx="2"/>
            <a:endCxn id="681" idx="0"/>
          </p:cNvCxnSpPr>
          <p:nvPr/>
        </p:nvCxnSpPr>
        <p:spPr>
          <a:xfrm>
            <a:off x="1801972" y="2005350"/>
            <a:ext cx="0" cy="1132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683" name="Google Shape;683;p49"/>
          <p:cNvSpPr/>
          <p:nvPr/>
        </p:nvSpPr>
        <p:spPr>
          <a:xfrm>
            <a:off x="4003047" y="313815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Ordenar o editar 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684" name="Google Shape;684;p49"/>
          <p:cNvCxnSpPr>
            <a:stCxn id="681" idx="3"/>
            <a:endCxn id="683" idx="1"/>
          </p:cNvCxnSpPr>
          <p:nvPr/>
        </p:nvCxnSpPr>
        <p:spPr>
          <a:xfrm>
            <a:off x="2878813" y="3497550"/>
            <a:ext cx="11241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685" name="Google Shape;685;p49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89" name="Shape 6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0" name="Google Shape;690;p50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Planificación - Espacio de Planes</a:t>
            </a:r>
            <a:endParaRPr/>
          </a:p>
        </p:txBody>
      </p:sp>
      <p:pic>
        <p:nvPicPr>
          <p:cNvPr id="691" name="Google Shape;691;p50" title="Screenshot 2025-05-22 at 12.50.50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335874" y="1106325"/>
            <a:ext cx="6472249" cy="3254401"/>
          </a:xfrm>
          <a:prstGeom prst="rect">
            <a:avLst/>
          </a:prstGeom>
          <a:noFill/>
          <a:ln>
            <a:noFill/>
          </a:ln>
        </p:spPr>
      </p:pic>
      <p:sp>
        <p:nvSpPr>
          <p:cNvPr id="692" name="Google Shape;692;p50"/>
          <p:cNvSpPr txBox="1"/>
          <p:nvPr/>
        </p:nvSpPr>
        <p:spPr>
          <a:xfrm>
            <a:off x="7808125" y="1069375"/>
            <a:ext cx="51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[E]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693" name="Google Shape;693;p50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97" name="Shape 6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8" name="Google Shape;698;p51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Lenguaje PDDL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(Planning Domain Definition Language)</a:t>
            </a:r>
            <a:endParaRPr/>
          </a:p>
        </p:txBody>
      </p:sp>
      <p:sp>
        <p:nvSpPr>
          <p:cNvPr id="699" name="Google Shape;699;p51"/>
          <p:cNvSpPr/>
          <p:nvPr/>
        </p:nvSpPr>
        <p:spPr>
          <a:xfrm>
            <a:off x="783876" y="2435350"/>
            <a:ext cx="16005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Estándar para planificación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0" name="Google Shape;700;p51"/>
          <p:cNvSpPr/>
          <p:nvPr/>
        </p:nvSpPr>
        <p:spPr>
          <a:xfrm>
            <a:off x="3586900" y="349735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1" name="Google Shape;701;p51"/>
          <p:cNvSpPr/>
          <p:nvPr/>
        </p:nvSpPr>
        <p:spPr>
          <a:xfrm>
            <a:off x="3586900" y="222295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Predicados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2" name="Google Shape;702;p51"/>
          <p:cNvSpPr/>
          <p:nvPr/>
        </p:nvSpPr>
        <p:spPr>
          <a:xfrm>
            <a:off x="3586900" y="264775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Estado inicial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3" name="Google Shape;703;p51"/>
          <p:cNvSpPr/>
          <p:nvPr/>
        </p:nvSpPr>
        <p:spPr>
          <a:xfrm>
            <a:off x="3586900" y="307255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4" name="Google Shape;704;p51"/>
          <p:cNvSpPr/>
          <p:nvPr/>
        </p:nvSpPr>
        <p:spPr>
          <a:xfrm>
            <a:off x="3586900" y="179815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5" name="Google Shape;705;p51"/>
          <p:cNvSpPr/>
          <p:nvPr/>
        </p:nvSpPr>
        <p:spPr>
          <a:xfrm>
            <a:off x="5942751" y="1928950"/>
            <a:ext cx="16005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Fichero del dominio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06" name="Google Shape;706;p51"/>
          <p:cNvSpPr/>
          <p:nvPr/>
        </p:nvSpPr>
        <p:spPr>
          <a:xfrm>
            <a:off x="5942751" y="2860150"/>
            <a:ext cx="1600500" cy="7188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Fichero del problema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07" name="Google Shape;707;p51"/>
          <p:cNvCxnSpPr>
            <a:stCxn id="704" idx="3"/>
            <a:endCxn id="705" idx="1"/>
          </p:cNvCxnSpPr>
          <p:nvPr/>
        </p:nvCxnSpPr>
        <p:spPr>
          <a:xfrm>
            <a:off x="5083600" y="1945150"/>
            <a:ext cx="859200" cy="34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8" name="Google Shape;708;p51"/>
          <p:cNvCxnSpPr>
            <a:stCxn id="701" idx="3"/>
            <a:endCxn id="705" idx="1"/>
          </p:cNvCxnSpPr>
          <p:nvPr/>
        </p:nvCxnSpPr>
        <p:spPr>
          <a:xfrm flipH="1" rot="10800000">
            <a:off x="5083600" y="2288350"/>
            <a:ext cx="859200" cy="81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09" name="Google Shape;709;p51"/>
          <p:cNvCxnSpPr>
            <a:stCxn id="702" idx="3"/>
            <a:endCxn id="706" idx="1"/>
          </p:cNvCxnSpPr>
          <p:nvPr/>
        </p:nvCxnSpPr>
        <p:spPr>
          <a:xfrm>
            <a:off x="5083600" y="2794750"/>
            <a:ext cx="859200" cy="4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0" name="Google Shape;710;p51"/>
          <p:cNvCxnSpPr>
            <a:stCxn id="703" idx="3"/>
            <a:endCxn id="706" idx="1"/>
          </p:cNvCxnSpPr>
          <p:nvPr/>
        </p:nvCxnSpPr>
        <p:spPr>
          <a:xfrm>
            <a:off x="5083600" y="3219550"/>
            <a:ext cx="859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711" name="Google Shape;711;p51"/>
          <p:cNvCxnSpPr>
            <a:stCxn id="700" idx="3"/>
            <a:endCxn id="706" idx="1"/>
          </p:cNvCxnSpPr>
          <p:nvPr/>
        </p:nvCxnSpPr>
        <p:spPr>
          <a:xfrm flipH="1" rot="10800000">
            <a:off x="5083600" y="3219550"/>
            <a:ext cx="859200" cy="424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712" name="Google Shape;712;p51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16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Interacciones</a:t>
            </a:r>
            <a:endParaRPr/>
          </a:p>
        </p:txBody>
      </p:sp>
      <p:pic>
        <p:nvPicPr>
          <p:cNvPr id="122" name="Google Shape;122;p16" title="Screenshot 2025-05-08 at 12.26.3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040100" y="1094100"/>
            <a:ext cx="3149700" cy="2168339"/>
          </a:xfrm>
          <a:prstGeom prst="rect">
            <a:avLst/>
          </a:prstGeom>
          <a:noFill/>
          <a:ln>
            <a:noFill/>
          </a:ln>
        </p:spPr>
      </p:pic>
      <p:pic>
        <p:nvPicPr>
          <p:cNvPr id="123" name="Google Shape;123;p16" title="Screenshot 2025-05-08 at 12.27.46 AM.png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49225" y="1094108"/>
            <a:ext cx="3909025" cy="3541124"/>
          </a:xfrm>
          <a:prstGeom prst="rect">
            <a:avLst/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</p:pic>
      <p:sp>
        <p:nvSpPr>
          <p:cNvPr id="124" name="Google Shape;124;p16"/>
          <p:cNvSpPr txBox="1"/>
          <p:nvPr/>
        </p:nvSpPr>
        <p:spPr>
          <a:xfrm>
            <a:off x="4528600" y="4370325"/>
            <a:ext cx="51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[A]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5" name="Google Shape;125;p16"/>
          <p:cNvSpPr txBox="1"/>
          <p:nvPr/>
        </p:nvSpPr>
        <p:spPr>
          <a:xfrm>
            <a:off x="7832875" y="2905675"/>
            <a:ext cx="51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[B]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26" name="Google Shape;126;p16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6" name="Shape 7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" name="Google Shape;717;p52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Task Planning + Cob</a:t>
            </a:r>
            <a:r>
              <a:rPr lang="es"/>
              <a:t>ótica</a:t>
            </a:r>
            <a:endParaRPr/>
          </a:p>
        </p:txBody>
      </p:sp>
      <p:pic>
        <p:nvPicPr>
          <p:cNvPr descr="Cartoon robot illustration | Free SVG" id="718" name="Google Shape;718;p5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05838" y="1020170"/>
            <a:ext cx="1105334" cy="1105326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Archivo:Confident Cartoon Businessman.svg - Wikipedia, la ..." id="719" name="Google Shape;719;p52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6131295" y="2360241"/>
            <a:ext cx="586497" cy="1335764"/>
          </a:xfrm>
          <a:prstGeom prst="rect">
            <a:avLst/>
          </a:prstGeom>
          <a:noFill/>
          <a:ln>
            <a:noFill/>
          </a:ln>
        </p:spPr>
      </p:pic>
      <p:sp>
        <p:nvSpPr>
          <p:cNvPr id="720" name="Google Shape;720;p52"/>
          <p:cNvSpPr/>
          <p:nvPr/>
        </p:nvSpPr>
        <p:spPr>
          <a:xfrm>
            <a:off x="2300747" y="2444500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PDDL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1" name="Google Shape;721;p52"/>
          <p:cNvSpPr/>
          <p:nvPr/>
        </p:nvSpPr>
        <p:spPr>
          <a:xfrm>
            <a:off x="400222" y="12134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Algoritmos (IA)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2" name="Google Shape;722;p52"/>
          <p:cNvSpPr/>
          <p:nvPr/>
        </p:nvSpPr>
        <p:spPr>
          <a:xfrm>
            <a:off x="2300747" y="1213425"/>
            <a:ext cx="1268700" cy="7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Plan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3" name="Google Shape;723;p52"/>
          <p:cNvCxnSpPr>
            <a:stCxn id="720" idx="0"/>
            <a:endCxn id="722" idx="2"/>
          </p:cNvCxnSpPr>
          <p:nvPr/>
        </p:nvCxnSpPr>
        <p:spPr>
          <a:xfrm rot="10800000">
            <a:off x="2935097" y="1932100"/>
            <a:ext cx="0" cy="512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4" name="Google Shape;724;p52"/>
          <p:cNvCxnSpPr>
            <a:stCxn id="721" idx="3"/>
            <a:endCxn id="722" idx="1"/>
          </p:cNvCxnSpPr>
          <p:nvPr/>
        </p:nvCxnSpPr>
        <p:spPr>
          <a:xfrm>
            <a:off x="1668922" y="1572825"/>
            <a:ext cx="631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25" name="Google Shape;725;p52"/>
          <p:cNvCxnSpPr>
            <a:stCxn id="722" idx="3"/>
          </p:cNvCxnSpPr>
          <p:nvPr/>
        </p:nvCxnSpPr>
        <p:spPr>
          <a:xfrm>
            <a:off x="3569447" y="1572825"/>
            <a:ext cx="2588100" cy="7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26" name="Google Shape;726;p52"/>
          <p:cNvSpPr/>
          <p:nvPr/>
        </p:nvSpPr>
        <p:spPr>
          <a:xfrm>
            <a:off x="4221738" y="2656900"/>
            <a:ext cx="14967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Comunicación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7" name="Google Shape;727;p52"/>
          <p:cNvSpPr/>
          <p:nvPr/>
        </p:nvSpPr>
        <p:spPr>
          <a:xfrm>
            <a:off x="2429450" y="3595925"/>
            <a:ext cx="10113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Acciones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28" name="Google Shape;728;p52"/>
          <p:cNvSpPr/>
          <p:nvPr/>
        </p:nvSpPr>
        <p:spPr>
          <a:xfrm>
            <a:off x="4417338" y="3105375"/>
            <a:ext cx="1105500" cy="294000"/>
          </a:xfrm>
          <a:prstGeom prst="roundRect">
            <a:avLst>
              <a:gd fmla="val 16667" name="adj"/>
            </a:avLst>
          </a:prstGeom>
          <a:solidFill>
            <a:schemeClr val="accent6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Métricas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29" name="Google Shape;729;p52"/>
          <p:cNvCxnSpPr>
            <a:stCxn id="728" idx="1"/>
            <a:endCxn id="720" idx="3"/>
          </p:cNvCxnSpPr>
          <p:nvPr/>
        </p:nvCxnSpPr>
        <p:spPr>
          <a:xfrm rot="10800000">
            <a:off x="3569538" y="2803875"/>
            <a:ext cx="847800" cy="4485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0" name="Google Shape;730;p52"/>
          <p:cNvCxnSpPr>
            <a:stCxn id="727" idx="0"/>
            <a:endCxn id="720" idx="2"/>
          </p:cNvCxnSpPr>
          <p:nvPr/>
        </p:nvCxnSpPr>
        <p:spPr>
          <a:xfrm rot="10800000">
            <a:off x="2935100" y="3163325"/>
            <a:ext cx="0" cy="432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1" name="Google Shape;731;p52"/>
          <p:cNvCxnSpPr>
            <a:stCxn id="726" idx="1"/>
            <a:endCxn id="720" idx="3"/>
          </p:cNvCxnSpPr>
          <p:nvPr/>
        </p:nvCxnSpPr>
        <p:spPr>
          <a:xfrm rot="10800000">
            <a:off x="3569538" y="2803900"/>
            <a:ext cx="6522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2" name="Google Shape;732;p52"/>
          <p:cNvSpPr/>
          <p:nvPr/>
        </p:nvSpPr>
        <p:spPr>
          <a:xfrm>
            <a:off x="2134850" y="4276875"/>
            <a:ext cx="1600500" cy="354900"/>
          </a:xfrm>
          <a:prstGeom prst="roundRect">
            <a:avLst>
              <a:gd fmla="val 16667" name="adj"/>
            </a:avLst>
          </a:prstGeom>
          <a:solidFill>
            <a:schemeClr val="accent5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Motion Planning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3" name="Google Shape;733;p52"/>
          <p:cNvCxnSpPr>
            <a:stCxn id="727" idx="2"/>
            <a:endCxn id="732" idx="0"/>
          </p:cNvCxnSpPr>
          <p:nvPr/>
        </p:nvCxnSpPr>
        <p:spPr>
          <a:xfrm>
            <a:off x="2935100" y="3889925"/>
            <a:ext cx="0" cy="38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stealth"/>
            <a:tailEnd len="med" w="med" type="none"/>
          </a:ln>
        </p:spPr>
      </p:cxnSp>
      <p:sp>
        <p:nvSpPr>
          <p:cNvPr id="734" name="Google Shape;734;p52"/>
          <p:cNvSpPr/>
          <p:nvPr/>
        </p:nvSpPr>
        <p:spPr>
          <a:xfrm>
            <a:off x="5928400" y="1020175"/>
            <a:ext cx="1060200" cy="2716500"/>
          </a:xfrm>
          <a:prstGeom prst="roundRect">
            <a:avLst>
              <a:gd fmla="val 16667" name="adj"/>
            </a:avLst>
          </a:prstGeom>
          <a:noFill/>
          <a:ln cap="flat" cmpd="sng" w="38100">
            <a:solidFill>
              <a:schemeClr val="accent3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735" name="Google Shape;735;p52"/>
          <p:cNvCxnSpPr>
            <a:endCxn id="728" idx="3"/>
          </p:cNvCxnSpPr>
          <p:nvPr/>
        </p:nvCxnSpPr>
        <p:spPr>
          <a:xfrm flipH="1">
            <a:off x="5522838" y="3234075"/>
            <a:ext cx="415500" cy="183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cxnSp>
        <p:nvCxnSpPr>
          <p:cNvPr id="736" name="Google Shape;736;p52"/>
          <p:cNvCxnSpPr>
            <a:endCxn id="726" idx="3"/>
          </p:cNvCxnSpPr>
          <p:nvPr/>
        </p:nvCxnSpPr>
        <p:spPr>
          <a:xfrm rot="10800000">
            <a:off x="5718438" y="2803900"/>
            <a:ext cx="558000" cy="210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stealth"/>
          </a:ln>
        </p:spPr>
      </p:cxnSp>
      <p:sp>
        <p:nvSpPr>
          <p:cNvPr id="737" name="Google Shape;737;p52"/>
          <p:cNvSpPr txBox="1"/>
          <p:nvPr/>
        </p:nvSpPr>
        <p:spPr>
          <a:xfrm>
            <a:off x="5522838" y="621225"/>
            <a:ext cx="1969500" cy="354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Entorno cobótico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38" name="Google Shape;738;p52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39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42" name="Shape 7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3" name="Google Shape;743;p53"/>
          <p:cNvSpPr txBox="1"/>
          <p:nvPr>
            <p:ph type="title"/>
          </p:nvPr>
        </p:nvSpPr>
        <p:spPr>
          <a:xfrm>
            <a:off x="311700" y="410000"/>
            <a:ext cx="62478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Referencias</a:t>
            </a:r>
            <a:endParaRPr/>
          </a:p>
        </p:txBody>
      </p:sp>
      <p:sp>
        <p:nvSpPr>
          <p:cNvPr id="744" name="Google Shape;744;p53"/>
          <p:cNvSpPr txBox="1"/>
          <p:nvPr/>
        </p:nvSpPr>
        <p:spPr>
          <a:xfrm>
            <a:off x="465925" y="1105450"/>
            <a:ext cx="8505600" cy="310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[A,B,C,D] Vásconez, J. P. (2023). Robótica: Interacción Humano-Robot – Teoría y Aplicaciones. Curso en línea en Udemy. </a:t>
            </a:r>
            <a:r>
              <a:rPr lang="es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https://www.udemy.com/course/interaccion-hombre-robot-teoria-y-aplicaciones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Roboto"/>
              <a:buChar char="●"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[E] Bazilio, L. (2021). Inteligencia Artificial: Planificación Automática Desde Cero. Curso en línea en Udemy. </a:t>
            </a:r>
            <a:r>
              <a:rPr lang="es" sz="1800" u="sng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https://www.udemy.com/course/inteligencia-artificial-planificacion-automatica-desde-cero/?couponCode=ST20MT190425G1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745" name="Google Shape;745;p53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40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17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Historia HRI</a:t>
            </a:r>
            <a:endParaRPr/>
          </a:p>
        </p:txBody>
      </p:sp>
      <p:sp>
        <p:nvSpPr>
          <p:cNvPr id="132" name="Google Shape;132;p17"/>
          <p:cNvSpPr/>
          <p:nvPr/>
        </p:nvSpPr>
        <p:spPr>
          <a:xfrm>
            <a:off x="460750" y="1201275"/>
            <a:ext cx="1525800" cy="1018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Leyes de la robótica de Asimov 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(1942)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3" name="Google Shape;133;p17"/>
          <p:cNvCxnSpPr>
            <a:stCxn id="132" idx="3"/>
            <a:endCxn id="134" idx="1"/>
          </p:cNvCxnSpPr>
          <p:nvPr/>
        </p:nvCxnSpPr>
        <p:spPr>
          <a:xfrm>
            <a:off x="1986550" y="1710675"/>
            <a:ext cx="14313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4" name="Google Shape;134;p17"/>
          <p:cNvSpPr/>
          <p:nvPr/>
        </p:nvSpPr>
        <p:spPr>
          <a:xfrm>
            <a:off x="3417850" y="1160175"/>
            <a:ext cx="1707300" cy="1101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Multidisciplinar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Robótica, Psicología, PLN, etc.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(1990)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35" name="Google Shape;135;p17"/>
          <p:cNvSpPr/>
          <p:nvPr/>
        </p:nvSpPr>
        <p:spPr>
          <a:xfrm>
            <a:off x="6457200" y="1160175"/>
            <a:ext cx="1707300" cy="11010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Conferencia Internacional sobre Robots Humanoides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(2000)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6" name="Google Shape;136;p17"/>
          <p:cNvCxnSpPr>
            <a:stCxn id="134" idx="3"/>
            <a:endCxn id="135" idx="1"/>
          </p:cNvCxnSpPr>
          <p:nvPr/>
        </p:nvCxnSpPr>
        <p:spPr>
          <a:xfrm>
            <a:off x="5125150" y="1710675"/>
            <a:ext cx="13320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7" name="Google Shape;137;p17"/>
          <p:cNvSpPr/>
          <p:nvPr/>
        </p:nvSpPr>
        <p:spPr>
          <a:xfrm>
            <a:off x="460750" y="2673800"/>
            <a:ext cx="44544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Reunión Anual de la Sociedad de Factores Humanos y Ergonomía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38" name="Google Shape;138;p17"/>
          <p:cNvCxnSpPr>
            <a:stCxn id="135" idx="2"/>
            <a:endCxn id="137" idx="3"/>
          </p:cNvCxnSpPr>
          <p:nvPr/>
        </p:nvCxnSpPr>
        <p:spPr>
          <a:xfrm flipH="1">
            <a:off x="4915050" y="2261175"/>
            <a:ext cx="2395800" cy="7164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39" name="Google Shape;139;p17"/>
          <p:cNvSpPr/>
          <p:nvPr/>
        </p:nvSpPr>
        <p:spPr>
          <a:xfrm>
            <a:off x="460750" y="3694225"/>
            <a:ext cx="44544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Conferencia Internacional ACM/IEEE sobre interacción humano-robot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40" name="Google Shape;140;p17"/>
          <p:cNvCxnSpPr>
            <a:stCxn id="135" idx="2"/>
            <a:endCxn id="139" idx="3"/>
          </p:cNvCxnSpPr>
          <p:nvPr/>
        </p:nvCxnSpPr>
        <p:spPr>
          <a:xfrm flipH="1">
            <a:off x="4915050" y="2261175"/>
            <a:ext cx="2395800" cy="1737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41" name="Google Shape;141;p17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4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18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</a:t>
            </a:r>
            <a:r>
              <a:rPr lang="es"/>
              <a:t>ño Sistema HRI</a:t>
            </a:r>
            <a:endParaRPr/>
          </a:p>
        </p:txBody>
      </p:sp>
      <p:pic>
        <p:nvPicPr>
          <p:cNvPr id="147" name="Google Shape;147;p18" title="Screenshot 2025-05-08 at 12.36.42 AM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5250" y="1017800"/>
            <a:ext cx="3995902" cy="3820899"/>
          </a:xfrm>
          <a:prstGeom prst="rect">
            <a:avLst/>
          </a:prstGeom>
          <a:noFill/>
          <a:ln>
            <a:noFill/>
          </a:ln>
        </p:spPr>
      </p:pic>
      <p:sp>
        <p:nvSpPr>
          <p:cNvPr id="148" name="Google Shape;148;p18"/>
          <p:cNvSpPr txBox="1"/>
          <p:nvPr/>
        </p:nvSpPr>
        <p:spPr>
          <a:xfrm>
            <a:off x="6021150" y="4148175"/>
            <a:ext cx="511500" cy="42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[C]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49" name="Google Shape;149;p18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5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19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Conceptos Generales</a:t>
            </a:r>
            <a:endParaRPr/>
          </a:p>
        </p:txBody>
      </p:sp>
      <p:sp>
        <p:nvSpPr>
          <p:cNvPr id="155" name="Google Shape;155;p19"/>
          <p:cNvSpPr/>
          <p:nvPr/>
        </p:nvSpPr>
        <p:spPr>
          <a:xfrm>
            <a:off x="519600" y="3773413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Interfaz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6" name="Google Shape;156;p19"/>
          <p:cNvSpPr/>
          <p:nvPr/>
        </p:nvSpPr>
        <p:spPr>
          <a:xfrm>
            <a:off x="3000650" y="3309213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Digital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57" name="Google Shape;157;p19"/>
          <p:cNvSpPr/>
          <p:nvPr/>
        </p:nvSpPr>
        <p:spPr>
          <a:xfrm>
            <a:off x="3037200" y="4110263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Análoga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58" name="Google Shape;158;p19"/>
          <p:cNvCxnSpPr>
            <a:stCxn id="155" idx="3"/>
            <a:endCxn id="156" idx="1"/>
          </p:cNvCxnSpPr>
          <p:nvPr/>
        </p:nvCxnSpPr>
        <p:spPr>
          <a:xfrm flipH="1" rot="10800000">
            <a:off x="2181300" y="3613213"/>
            <a:ext cx="819300" cy="464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59" name="Google Shape;159;p19"/>
          <p:cNvCxnSpPr>
            <a:stCxn id="155" idx="3"/>
            <a:endCxn id="157" idx="1"/>
          </p:cNvCxnSpPr>
          <p:nvPr/>
        </p:nvCxnSpPr>
        <p:spPr>
          <a:xfrm>
            <a:off x="2181300" y="4077313"/>
            <a:ext cx="855900" cy="3369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0" name="Google Shape;160;p19"/>
          <p:cNvSpPr/>
          <p:nvPr/>
        </p:nvSpPr>
        <p:spPr>
          <a:xfrm>
            <a:off x="519600" y="2043988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Seguridad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1" name="Google Shape;161;p19"/>
          <p:cNvSpPr/>
          <p:nvPr/>
        </p:nvSpPr>
        <p:spPr>
          <a:xfrm>
            <a:off x="3000650" y="1242950"/>
            <a:ext cx="16200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ISO 10218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62" name="Google Shape;162;p19"/>
          <p:cNvSpPr/>
          <p:nvPr/>
        </p:nvSpPr>
        <p:spPr>
          <a:xfrm>
            <a:off x="3037200" y="2044000"/>
            <a:ext cx="15834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ANSI/RIA R15.06 - 2012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3" name="Google Shape;163;p19"/>
          <p:cNvCxnSpPr>
            <a:stCxn id="160" idx="3"/>
            <a:endCxn id="161" idx="1"/>
          </p:cNvCxnSpPr>
          <p:nvPr/>
        </p:nvCxnSpPr>
        <p:spPr>
          <a:xfrm flipH="1" rot="10800000">
            <a:off x="2181300" y="1546888"/>
            <a:ext cx="819300" cy="8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4" name="Google Shape;164;p19"/>
          <p:cNvCxnSpPr>
            <a:stCxn id="160" idx="3"/>
            <a:endCxn id="162" idx="1"/>
          </p:cNvCxnSpPr>
          <p:nvPr/>
        </p:nvCxnSpPr>
        <p:spPr>
          <a:xfrm>
            <a:off x="2181300" y="2347888"/>
            <a:ext cx="85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5" name="Google Shape;165;p19"/>
          <p:cNvSpPr/>
          <p:nvPr/>
        </p:nvSpPr>
        <p:spPr>
          <a:xfrm>
            <a:off x="5921150" y="1242950"/>
            <a:ext cx="2949600" cy="13287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Sensores para la detección del entorno y el humano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0" lvl="0" marL="45720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400"/>
              <a:buFont typeface="Roboto"/>
              <a:buChar char="-"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Velocidad máxima 0.25 m/s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6" name="Google Shape;166;p19"/>
          <p:cNvCxnSpPr>
            <a:stCxn id="161" idx="3"/>
            <a:endCxn id="165" idx="1"/>
          </p:cNvCxnSpPr>
          <p:nvPr/>
        </p:nvCxnSpPr>
        <p:spPr>
          <a:xfrm>
            <a:off x="4620650" y="1546850"/>
            <a:ext cx="1300500" cy="3606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67" name="Google Shape;167;p19"/>
          <p:cNvCxnSpPr>
            <a:stCxn id="162" idx="3"/>
            <a:endCxn id="165" idx="1"/>
          </p:cNvCxnSpPr>
          <p:nvPr/>
        </p:nvCxnSpPr>
        <p:spPr>
          <a:xfrm flipH="1" rot="10800000">
            <a:off x="4620600" y="1907200"/>
            <a:ext cx="1300500" cy="4407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68" name="Google Shape;168;p19"/>
          <p:cNvSpPr/>
          <p:nvPr/>
        </p:nvSpPr>
        <p:spPr>
          <a:xfrm>
            <a:off x="6585950" y="3005425"/>
            <a:ext cx="16200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ISO/TS 15066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69" name="Google Shape;169;p19"/>
          <p:cNvCxnSpPr>
            <a:stCxn id="165" idx="2"/>
            <a:endCxn id="168" idx="0"/>
          </p:cNvCxnSpPr>
          <p:nvPr/>
        </p:nvCxnSpPr>
        <p:spPr>
          <a:xfrm>
            <a:off x="7395950" y="2571650"/>
            <a:ext cx="0" cy="433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19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6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20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Conceptos Generales</a:t>
            </a:r>
            <a:endParaRPr/>
          </a:p>
        </p:txBody>
      </p:sp>
      <p:sp>
        <p:nvSpPr>
          <p:cNvPr id="176" name="Google Shape;176;p20"/>
          <p:cNvSpPr/>
          <p:nvPr/>
        </p:nvSpPr>
        <p:spPr>
          <a:xfrm>
            <a:off x="329875" y="2331000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Objetivo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7" name="Google Shape;177;p20"/>
          <p:cNvSpPr/>
          <p:nvPr/>
        </p:nvSpPr>
        <p:spPr>
          <a:xfrm>
            <a:off x="2810925" y="1529963"/>
            <a:ext cx="16200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+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Productividad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78" name="Google Shape;178;p20"/>
          <p:cNvSpPr/>
          <p:nvPr/>
        </p:nvSpPr>
        <p:spPr>
          <a:xfrm>
            <a:off x="2847475" y="2331013"/>
            <a:ext cx="11631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</a:t>
            </a: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79" name="Google Shape;179;p20"/>
          <p:cNvCxnSpPr>
            <a:stCxn id="176" idx="3"/>
            <a:endCxn id="177" idx="1"/>
          </p:cNvCxnSpPr>
          <p:nvPr/>
        </p:nvCxnSpPr>
        <p:spPr>
          <a:xfrm flipH="1" rot="10800000">
            <a:off x="1991575" y="1833900"/>
            <a:ext cx="819300" cy="8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80" name="Google Shape;180;p20"/>
          <p:cNvCxnSpPr>
            <a:stCxn id="176" idx="3"/>
            <a:endCxn id="178" idx="1"/>
          </p:cNvCxnSpPr>
          <p:nvPr/>
        </p:nvCxnSpPr>
        <p:spPr>
          <a:xfrm>
            <a:off x="1991575" y="2634900"/>
            <a:ext cx="8559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1" name="Google Shape;181;p20"/>
          <p:cNvSpPr/>
          <p:nvPr/>
        </p:nvSpPr>
        <p:spPr>
          <a:xfrm>
            <a:off x="2847475" y="3214288"/>
            <a:ext cx="11631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- Carga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2" name="Google Shape;182;p20"/>
          <p:cNvCxnSpPr>
            <a:stCxn id="176" idx="3"/>
            <a:endCxn id="181" idx="1"/>
          </p:cNvCxnSpPr>
          <p:nvPr/>
        </p:nvCxnSpPr>
        <p:spPr>
          <a:xfrm>
            <a:off x="1991575" y="2634900"/>
            <a:ext cx="855900" cy="8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3" name="Google Shape;183;p20"/>
          <p:cNvSpPr/>
          <p:nvPr/>
        </p:nvSpPr>
        <p:spPr>
          <a:xfrm>
            <a:off x="4960825" y="2094075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Comunicación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4" name="Google Shape;184;p20"/>
          <p:cNvCxnSpPr>
            <a:stCxn id="183" idx="3"/>
            <a:endCxn id="185" idx="1"/>
          </p:cNvCxnSpPr>
          <p:nvPr/>
        </p:nvCxnSpPr>
        <p:spPr>
          <a:xfrm flipH="1" rot="10800000">
            <a:off x="6622525" y="1834875"/>
            <a:ext cx="529800" cy="5631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6" name="Google Shape;186;p20"/>
          <p:cNvSpPr/>
          <p:nvPr/>
        </p:nvSpPr>
        <p:spPr>
          <a:xfrm>
            <a:off x="7152425" y="2602750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No verbal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85" name="Google Shape;185;p20"/>
          <p:cNvSpPr/>
          <p:nvPr/>
        </p:nvSpPr>
        <p:spPr>
          <a:xfrm>
            <a:off x="7152425" y="1530950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Verbal (PLN)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87" name="Google Shape;187;p20"/>
          <p:cNvCxnSpPr>
            <a:stCxn id="183" idx="3"/>
            <a:endCxn id="186" idx="1"/>
          </p:cNvCxnSpPr>
          <p:nvPr/>
        </p:nvCxnSpPr>
        <p:spPr>
          <a:xfrm>
            <a:off x="6622525" y="2397975"/>
            <a:ext cx="529800" cy="5088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88" name="Google Shape;188;p20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7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21"/>
          <p:cNvSpPr txBox="1"/>
          <p:nvPr>
            <p:ph type="title"/>
          </p:nvPr>
        </p:nvSpPr>
        <p:spPr>
          <a:xfrm>
            <a:off x="311700" y="410000"/>
            <a:ext cx="8520600" cy="607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Diseño Sistema HRI - M</a:t>
            </a:r>
            <a:r>
              <a:rPr lang="es"/>
              <a:t>étricas</a:t>
            </a:r>
            <a:endParaRPr/>
          </a:p>
        </p:txBody>
      </p:sp>
      <p:sp>
        <p:nvSpPr>
          <p:cNvPr id="194" name="Google Shape;194;p21"/>
          <p:cNvSpPr/>
          <p:nvPr/>
        </p:nvSpPr>
        <p:spPr>
          <a:xfrm>
            <a:off x="439500" y="2385825"/>
            <a:ext cx="16617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Efectividad de la misión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5" name="Google Shape;195;p21"/>
          <p:cNvSpPr/>
          <p:nvPr/>
        </p:nvSpPr>
        <p:spPr>
          <a:xfrm>
            <a:off x="2943700" y="1584800"/>
            <a:ext cx="33093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Tiempo: Maximizar velocidad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196" name="Google Shape;196;p21"/>
          <p:cNvSpPr/>
          <p:nvPr/>
        </p:nvSpPr>
        <p:spPr>
          <a:xfrm>
            <a:off x="2966950" y="2385850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Error: Minimizar error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197" name="Google Shape;197;p21"/>
          <p:cNvCxnSpPr>
            <a:stCxn id="194" idx="3"/>
            <a:endCxn id="195" idx="1"/>
          </p:cNvCxnSpPr>
          <p:nvPr/>
        </p:nvCxnSpPr>
        <p:spPr>
          <a:xfrm flipH="1" rot="10800000">
            <a:off x="2101200" y="1888725"/>
            <a:ext cx="842400" cy="8010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>
            <a:stCxn id="194" idx="3"/>
            <a:endCxn id="196" idx="1"/>
          </p:cNvCxnSpPr>
          <p:nvPr/>
        </p:nvCxnSpPr>
        <p:spPr>
          <a:xfrm>
            <a:off x="2101200" y="2689725"/>
            <a:ext cx="865800" cy="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99" name="Google Shape;199;p21"/>
          <p:cNvSpPr/>
          <p:nvPr/>
        </p:nvSpPr>
        <p:spPr>
          <a:xfrm>
            <a:off x="2966950" y="3269125"/>
            <a:ext cx="3286200" cy="607800"/>
          </a:xfrm>
          <a:prstGeom prst="roundRect">
            <a:avLst>
              <a:gd fmla="val 16667" name="adj"/>
            </a:avLst>
          </a:prstGeom>
          <a:solidFill>
            <a:schemeClr val="accent2"/>
          </a:solidFill>
          <a:ln cap="flat" cmpd="sng" w="9525">
            <a:solidFill>
              <a:schemeClr val="accent6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s">
                <a:solidFill>
                  <a:schemeClr val="lt1"/>
                </a:solidFill>
                <a:latin typeface="Roboto"/>
                <a:ea typeface="Roboto"/>
                <a:cs typeface="Roboto"/>
                <a:sym typeface="Roboto"/>
              </a:rPr>
              <a:t>Cobertura: Lograr objetivo mayor</a:t>
            </a:r>
            <a:endParaRPr b="1">
              <a:solidFill>
                <a:schemeClr val="lt1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  <p:cxnSp>
        <p:nvCxnSpPr>
          <p:cNvPr id="200" name="Google Shape;200;p21"/>
          <p:cNvCxnSpPr>
            <a:stCxn id="194" idx="3"/>
            <a:endCxn id="199" idx="1"/>
          </p:cNvCxnSpPr>
          <p:nvPr/>
        </p:nvCxnSpPr>
        <p:spPr>
          <a:xfrm>
            <a:off x="2101200" y="2689725"/>
            <a:ext cx="865800" cy="883200"/>
          </a:xfrm>
          <a:prstGeom prst="straightConnector1">
            <a:avLst/>
          </a:prstGeom>
          <a:noFill/>
          <a:ln cap="flat" cmpd="sng" w="3810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1" name="Google Shape;201;p21"/>
          <p:cNvSpPr txBox="1"/>
          <p:nvPr/>
        </p:nvSpPr>
        <p:spPr>
          <a:xfrm>
            <a:off x="8633400" y="4412625"/>
            <a:ext cx="447600" cy="40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s" sz="1800">
                <a:solidFill>
                  <a:schemeClr val="dk2"/>
                </a:solidFill>
                <a:latin typeface="Roboto"/>
                <a:ea typeface="Roboto"/>
                <a:cs typeface="Roboto"/>
                <a:sym typeface="Roboto"/>
              </a:rPr>
              <a:t>8</a:t>
            </a:r>
            <a:endParaRPr sz="1800">
              <a:solidFill>
                <a:schemeClr val="dk2"/>
              </a:solidFill>
              <a:latin typeface="Roboto"/>
              <a:ea typeface="Roboto"/>
              <a:cs typeface="Roboto"/>
              <a:sym typeface="Roboto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Geometric">
  <a:themeElements>
    <a:clrScheme name="Geometric">
      <a:dk1>
        <a:srgbClr val="2A3990"/>
      </a:dk1>
      <a:lt1>
        <a:srgbClr val="FFFFFF"/>
      </a:lt1>
      <a:dk2>
        <a:srgbClr val="434343"/>
      </a:dk2>
      <a:lt2>
        <a:srgbClr val="999999"/>
      </a:lt2>
      <a:accent1>
        <a:srgbClr val="212D74"/>
      </a:accent1>
      <a:accent2>
        <a:srgbClr val="3949AB"/>
      </a:accent2>
      <a:accent3>
        <a:srgbClr val="9C254D"/>
      </a:accent3>
      <a:accent4>
        <a:srgbClr val="D23369"/>
      </a:accent4>
      <a:accent5>
        <a:srgbClr val="F06292"/>
      </a:accent5>
      <a:accent6>
        <a:srgbClr val="7890CD"/>
      </a:accent6>
      <a:hlink>
        <a:srgbClr val="F06292"/>
      </a:hlink>
      <a:folHlink>
        <a:srgbClr val="F0629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