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44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50" y="1429248"/>
            <a:ext cx="4336902" cy="53115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950" y="1124485"/>
            <a:ext cx="1207566" cy="304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5" name="Grouper 14"/>
          <p:cNvGrpSpPr/>
          <p:nvPr/>
        </p:nvGrpSpPr>
        <p:grpSpPr>
          <a:xfrm>
            <a:off x="1653723" y="1677836"/>
            <a:ext cx="1240267" cy="616080"/>
            <a:chOff x="2419286" y="4473690"/>
            <a:chExt cx="1240267" cy="616080"/>
          </a:xfrm>
        </p:grpSpPr>
        <p:sp>
          <p:nvSpPr>
            <p:cNvPr id="8" name="Rectangle 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6"/>
          <p:cNvGrpSpPr/>
          <p:nvPr/>
        </p:nvGrpSpPr>
        <p:grpSpPr>
          <a:xfrm>
            <a:off x="3884247" y="364133"/>
            <a:ext cx="1240267" cy="616080"/>
            <a:chOff x="2419286" y="4473690"/>
            <a:chExt cx="1240267" cy="616080"/>
          </a:xfrm>
        </p:grpSpPr>
        <p:sp>
          <p:nvSpPr>
            <p:cNvPr id="18" name="Rectangle 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ModelingElement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r 20"/>
          <p:cNvGrpSpPr/>
          <p:nvPr/>
        </p:nvGrpSpPr>
        <p:grpSpPr>
          <a:xfrm>
            <a:off x="1878966" y="3860993"/>
            <a:ext cx="789779" cy="616080"/>
            <a:chOff x="2419286" y="4473690"/>
            <a:chExt cx="1240267" cy="616080"/>
          </a:xfrm>
        </p:grpSpPr>
        <p:sp>
          <p:nvSpPr>
            <p:cNvPr id="22" name="Rectangle 2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TaskType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382959" y="2925675"/>
            <a:ext cx="887047" cy="616080"/>
            <a:chOff x="2419286" y="4473690"/>
            <a:chExt cx="1240267" cy="616080"/>
          </a:xfrm>
        </p:grpSpPr>
        <p:sp>
          <p:nvSpPr>
            <p:cNvPr id="26" name="Rectangle 2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ProcessType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1153665" y="4552839"/>
            <a:ext cx="725301" cy="616080"/>
            <a:chOff x="2419286" y="4473690"/>
            <a:chExt cx="1240267" cy="616080"/>
          </a:xfrm>
        </p:grpSpPr>
        <p:sp>
          <p:nvSpPr>
            <p:cNvPr id="30" name="Rectangle 2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Gateway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r 32"/>
          <p:cNvGrpSpPr/>
          <p:nvPr/>
        </p:nvGrpSpPr>
        <p:grpSpPr>
          <a:xfrm>
            <a:off x="3319508" y="5900664"/>
            <a:ext cx="989495" cy="616080"/>
            <a:chOff x="2419286" y="4473690"/>
            <a:chExt cx="1240267" cy="616080"/>
          </a:xfrm>
        </p:grpSpPr>
        <p:sp>
          <p:nvSpPr>
            <p:cNvPr id="34" name="Rectangle 3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ArtefactType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2725621" y="4945480"/>
            <a:ext cx="927439" cy="616080"/>
            <a:chOff x="2419286" y="4473690"/>
            <a:chExt cx="1240267" cy="616080"/>
          </a:xfrm>
        </p:grpSpPr>
        <p:sp>
          <p:nvSpPr>
            <p:cNvPr id="38" name="Rectangle 3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ActorType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en angle 41"/>
          <p:cNvCxnSpPr>
            <a:stCxn id="8" idx="0"/>
            <a:endCxn id="18" idx="2"/>
          </p:cNvCxnSpPr>
          <p:nvPr/>
        </p:nvCxnSpPr>
        <p:spPr>
          <a:xfrm rot="5400000" flipH="1" flipV="1">
            <a:off x="3038354" y="215717"/>
            <a:ext cx="701531" cy="2230524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38" idx="0"/>
            <a:endCxn id="8" idx="2"/>
          </p:cNvCxnSpPr>
          <p:nvPr/>
        </p:nvCxnSpPr>
        <p:spPr>
          <a:xfrm rot="16200000" flipV="1">
            <a:off x="1403863" y="3163910"/>
            <a:ext cx="2655472" cy="915484"/>
          </a:xfrm>
          <a:prstGeom prst="bentConnector3">
            <a:avLst>
              <a:gd name="adj1" fmla="val 8826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2" idx="0"/>
            <a:endCxn id="8" idx="2"/>
          </p:cNvCxnSpPr>
          <p:nvPr/>
        </p:nvCxnSpPr>
        <p:spPr>
          <a:xfrm rot="5400000" flipH="1" flipV="1">
            <a:off x="1488364" y="3079409"/>
            <a:ext cx="1570985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6" idx="0"/>
            <a:endCxn id="8" idx="2"/>
          </p:cNvCxnSpPr>
          <p:nvPr/>
        </p:nvCxnSpPr>
        <p:spPr>
          <a:xfrm rot="5400000" flipH="1" flipV="1">
            <a:off x="1232337" y="1888063"/>
            <a:ext cx="635667" cy="144737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34" idx="0"/>
            <a:endCxn id="8" idx="2"/>
          </p:cNvCxnSpPr>
          <p:nvPr/>
        </p:nvCxnSpPr>
        <p:spPr>
          <a:xfrm rot="16200000" flipV="1">
            <a:off x="1238729" y="3329044"/>
            <a:ext cx="3610656" cy="1540399"/>
          </a:xfrm>
          <a:prstGeom prst="bentConnector3">
            <a:avLst>
              <a:gd name="adj1" fmla="val 91126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852042" y="1457588"/>
            <a:ext cx="3959808" cy="53115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709282" y="1152936"/>
            <a:ext cx="1102568" cy="304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Instances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69" name="Grouper 68"/>
          <p:cNvGrpSpPr/>
          <p:nvPr/>
        </p:nvGrpSpPr>
        <p:grpSpPr>
          <a:xfrm>
            <a:off x="5117899" y="1683998"/>
            <a:ext cx="1240267" cy="616080"/>
            <a:chOff x="2419286" y="4473690"/>
            <a:chExt cx="1240267" cy="616080"/>
          </a:xfrm>
        </p:grpSpPr>
        <p:sp>
          <p:nvSpPr>
            <p:cNvPr id="70" name="Rectangle 6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Instance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6911526" y="2362018"/>
            <a:ext cx="1240267" cy="616080"/>
            <a:chOff x="2419286" y="4473690"/>
            <a:chExt cx="1240267" cy="616080"/>
          </a:xfrm>
        </p:grpSpPr>
        <p:sp>
          <p:nvSpPr>
            <p:cNvPr id="74" name="Rectangle 7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MultiInstance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en angle 76"/>
          <p:cNvCxnSpPr>
            <a:stCxn id="71" idx="0"/>
            <a:endCxn id="18" idx="2"/>
          </p:cNvCxnSpPr>
          <p:nvPr/>
        </p:nvCxnSpPr>
        <p:spPr>
          <a:xfrm rot="16200000" flipV="1">
            <a:off x="4769315" y="715280"/>
            <a:ext cx="703785" cy="12336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75" idx="0"/>
            <a:endCxn id="18" idx="2"/>
          </p:cNvCxnSpPr>
          <p:nvPr/>
        </p:nvCxnSpPr>
        <p:spPr>
          <a:xfrm rot="16200000" flipV="1">
            <a:off x="5327119" y="157476"/>
            <a:ext cx="1381805" cy="3027279"/>
          </a:xfrm>
          <a:prstGeom prst="bentConnector3">
            <a:avLst>
              <a:gd name="adj1" fmla="val 74745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5117899" y="2929584"/>
            <a:ext cx="887047" cy="616080"/>
            <a:chOff x="2419286" y="4473690"/>
            <a:chExt cx="1240267" cy="616080"/>
          </a:xfrm>
        </p:grpSpPr>
        <p:sp>
          <p:nvSpPr>
            <p:cNvPr id="87" name="Rectangle 8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Process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eur droit 8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r 89"/>
          <p:cNvGrpSpPr/>
          <p:nvPr/>
        </p:nvGrpSpPr>
        <p:grpSpPr>
          <a:xfrm>
            <a:off x="5738034" y="3856371"/>
            <a:ext cx="887047" cy="616080"/>
            <a:chOff x="2419286" y="4473690"/>
            <a:chExt cx="1240267" cy="616080"/>
          </a:xfrm>
        </p:grpSpPr>
        <p:sp>
          <p:nvSpPr>
            <p:cNvPr id="91" name="Rectangle 90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Task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onnecteur en angle 94"/>
          <p:cNvCxnSpPr>
            <a:stCxn id="88" idx="0"/>
            <a:endCxn id="70" idx="2"/>
          </p:cNvCxnSpPr>
          <p:nvPr/>
        </p:nvCxnSpPr>
        <p:spPr>
          <a:xfrm rot="5400000" flipH="1" flipV="1">
            <a:off x="5334975" y="2526526"/>
            <a:ext cx="629506" cy="1766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91" idx="0"/>
            <a:endCxn id="70" idx="2"/>
          </p:cNvCxnSpPr>
          <p:nvPr/>
        </p:nvCxnSpPr>
        <p:spPr>
          <a:xfrm rot="16200000" flipV="1">
            <a:off x="5179696" y="2858416"/>
            <a:ext cx="1560201" cy="443525"/>
          </a:xfrm>
          <a:prstGeom prst="bentConnector3">
            <a:avLst>
              <a:gd name="adj1" fmla="val 7755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>
            <a:off x="7639123" y="5900664"/>
            <a:ext cx="887047" cy="616080"/>
            <a:chOff x="2419286" y="4473690"/>
            <a:chExt cx="1240267" cy="616080"/>
          </a:xfrm>
        </p:grpSpPr>
        <p:sp>
          <p:nvSpPr>
            <p:cNvPr id="103" name="Rectangle 10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Artifact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r 105"/>
          <p:cNvGrpSpPr/>
          <p:nvPr/>
        </p:nvGrpSpPr>
        <p:grpSpPr>
          <a:xfrm>
            <a:off x="6974635" y="4941571"/>
            <a:ext cx="887047" cy="616080"/>
            <a:chOff x="2419286" y="4473690"/>
            <a:chExt cx="1240267" cy="616080"/>
          </a:xfrm>
        </p:grpSpPr>
        <p:sp>
          <p:nvSpPr>
            <p:cNvPr id="107" name="Rectangle 10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Actor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necteur en angle 109"/>
          <p:cNvCxnSpPr>
            <a:stCxn id="107" idx="0"/>
            <a:endCxn id="74" idx="2"/>
          </p:cNvCxnSpPr>
          <p:nvPr/>
        </p:nvCxnSpPr>
        <p:spPr>
          <a:xfrm rot="5400000" flipH="1" flipV="1">
            <a:off x="6491219" y="3905039"/>
            <a:ext cx="1967381" cy="11350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10"/>
          <p:cNvCxnSpPr>
            <a:stCxn id="103" idx="0"/>
            <a:endCxn id="74" idx="2"/>
          </p:cNvCxnSpPr>
          <p:nvPr/>
        </p:nvCxnSpPr>
        <p:spPr>
          <a:xfrm rot="16200000" flipV="1">
            <a:off x="6343917" y="4165841"/>
            <a:ext cx="2926474" cy="5509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70" idx="1"/>
            <a:endCxn id="8" idx="3"/>
          </p:cNvCxnSpPr>
          <p:nvPr/>
        </p:nvCxnSpPr>
        <p:spPr>
          <a:xfrm rot="10800000">
            <a:off x="2893991" y="1987830"/>
            <a:ext cx="2223909" cy="61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814256" y="1790702"/>
            <a:ext cx="3936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</a:t>
            </a:r>
            <a:endParaRPr lang="en-US" sz="900" dirty="0"/>
          </a:p>
        </p:txBody>
      </p:sp>
      <p:cxnSp>
        <p:nvCxnSpPr>
          <p:cNvPr id="127" name="Connecteur en angle 126"/>
          <p:cNvCxnSpPr>
            <a:stCxn id="88" idx="1"/>
            <a:endCxn id="27" idx="3"/>
          </p:cNvCxnSpPr>
          <p:nvPr/>
        </p:nvCxnSpPr>
        <p:spPr>
          <a:xfrm rot="10800000">
            <a:off x="1270007" y="3036736"/>
            <a:ext cx="3847893" cy="39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915370" y="2811069"/>
            <a:ext cx="3936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</a:t>
            </a:r>
            <a:endParaRPr lang="en-US" sz="900" dirty="0"/>
          </a:p>
        </p:txBody>
      </p:sp>
      <p:cxnSp>
        <p:nvCxnSpPr>
          <p:cNvPr id="131" name="Connecteur en angle 130"/>
          <p:cNvCxnSpPr>
            <a:stCxn id="92" idx="1"/>
            <a:endCxn id="23" idx="3"/>
          </p:cNvCxnSpPr>
          <p:nvPr/>
        </p:nvCxnSpPr>
        <p:spPr>
          <a:xfrm rot="10800000" flipV="1">
            <a:off x="2668746" y="3967431"/>
            <a:ext cx="3069289" cy="462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4067770" y="3725136"/>
            <a:ext cx="3936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</a:t>
            </a:r>
            <a:endParaRPr lang="en-US" sz="900" dirty="0"/>
          </a:p>
        </p:txBody>
      </p:sp>
      <p:cxnSp>
        <p:nvCxnSpPr>
          <p:cNvPr id="135" name="Connecteur en angle 134"/>
          <p:cNvCxnSpPr>
            <a:stCxn id="108" idx="1"/>
            <a:endCxn id="39" idx="3"/>
          </p:cNvCxnSpPr>
          <p:nvPr/>
        </p:nvCxnSpPr>
        <p:spPr>
          <a:xfrm rot="10800000" flipV="1">
            <a:off x="3653061" y="5052630"/>
            <a:ext cx="3321575" cy="39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5523090" y="4833972"/>
            <a:ext cx="43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types</a:t>
            </a:r>
            <a:endParaRPr lang="en-US" sz="900" dirty="0"/>
          </a:p>
        </p:txBody>
      </p:sp>
      <p:cxnSp>
        <p:nvCxnSpPr>
          <p:cNvPr id="137" name="Connecteur en angle 136"/>
          <p:cNvCxnSpPr>
            <a:stCxn id="104" idx="1"/>
            <a:endCxn id="35" idx="3"/>
          </p:cNvCxnSpPr>
          <p:nvPr/>
        </p:nvCxnSpPr>
        <p:spPr>
          <a:xfrm rot="10800000">
            <a:off x="4309003" y="6011724"/>
            <a:ext cx="3330120" cy="1270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5843411" y="5812090"/>
            <a:ext cx="43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types</a:t>
            </a:r>
            <a:endParaRPr lang="en-US" sz="9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3620472" y="4841336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260157" y="5763708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48" name="Connecteur en angle 147"/>
          <p:cNvCxnSpPr>
            <a:stCxn id="30" idx="0"/>
            <a:endCxn id="8" idx="2"/>
          </p:cNvCxnSpPr>
          <p:nvPr/>
        </p:nvCxnSpPr>
        <p:spPr>
          <a:xfrm rot="5400000" flipH="1" flipV="1">
            <a:off x="763671" y="3046562"/>
            <a:ext cx="2262831" cy="7575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26" idx="2"/>
            <a:endCxn id="31" idx="1"/>
          </p:cNvCxnSpPr>
          <p:nvPr/>
        </p:nvCxnSpPr>
        <p:spPr>
          <a:xfrm rot="16200000" flipH="1">
            <a:off x="429002" y="3939236"/>
            <a:ext cx="1122144" cy="327182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911893" y="4437178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56" name="Connecteur en angle 155"/>
          <p:cNvCxnSpPr>
            <a:stCxn id="26" idx="2"/>
            <a:endCxn id="22" idx="1"/>
          </p:cNvCxnSpPr>
          <p:nvPr/>
        </p:nvCxnSpPr>
        <p:spPr>
          <a:xfrm rot="16200000" flipH="1">
            <a:off x="1038108" y="3330129"/>
            <a:ext cx="629232" cy="1052483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1663492" y="3933064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53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3551" y="793237"/>
            <a:ext cx="1587980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5" name="Rectangle 4"/>
          <p:cNvSpPr/>
          <p:nvPr/>
        </p:nvSpPr>
        <p:spPr>
          <a:xfrm>
            <a:off x="2533551" y="688561"/>
            <a:ext cx="442157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5" name="Grouper 14"/>
          <p:cNvGrpSpPr/>
          <p:nvPr/>
        </p:nvGrpSpPr>
        <p:grpSpPr>
          <a:xfrm>
            <a:off x="3081603" y="878618"/>
            <a:ext cx="454130" cy="211603"/>
            <a:chOff x="2419286" y="4473690"/>
            <a:chExt cx="1240267" cy="616080"/>
          </a:xfrm>
        </p:grpSpPr>
        <p:sp>
          <p:nvSpPr>
            <p:cNvPr id="8" name="Rectangle 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6"/>
          <p:cNvGrpSpPr/>
          <p:nvPr/>
        </p:nvGrpSpPr>
        <p:grpSpPr>
          <a:xfrm>
            <a:off x="3898321" y="427406"/>
            <a:ext cx="454130" cy="211603"/>
            <a:chOff x="2419286" y="4473690"/>
            <a:chExt cx="1240267" cy="616080"/>
          </a:xfrm>
        </p:grpSpPr>
        <p:sp>
          <p:nvSpPr>
            <p:cNvPr id="18" name="Rectangle 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>
                  <a:solidFill>
                    <a:schemeClr val="tx1"/>
                  </a:solidFill>
                </a:rPr>
                <a:t>ModelingElement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r 20"/>
          <p:cNvGrpSpPr/>
          <p:nvPr/>
        </p:nvGrpSpPr>
        <p:grpSpPr>
          <a:xfrm>
            <a:off x="3164076" y="1628459"/>
            <a:ext cx="289182" cy="211603"/>
            <a:chOff x="2419286" y="4473690"/>
            <a:chExt cx="1240267" cy="616080"/>
          </a:xfrm>
        </p:grpSpPr>
        <p:sp>
          <p:nvSpPr>
            <p:cNvPr id="22" name="Rectangle 2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TaskType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2616305" y="1307209"/>
            <a:ext cx="324797" cy="211603"/>
            <a:chOff x="2419286" y="4473690"/>
            <a:chExt cx="1240267" cy="616080"/>
          </a:xfrm>
        </p:grpSpPr>
        <p:sp>
          <p:nvSpPr>
            <p:cNvPr id="26" name="Rectangle 2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>
                  <a:solidFill>
                    <a:schemeClr val="tx1"/>
                  </a:solidFill>
                </a:rPr>
                <a:t>ProcessType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2898504" y="1866085"/>
            <a:ext cx="265573" cy="211603"/>
            <a:chOff x="2419286" y="4473690"/>
            <a:chExt cx="1240267" cy="616080"/>
          </a:xfrm>
        </p:grpSpPr>
        <p:sp>
          <p:nvSpPr>
            <p:cNvPr id="30" name="Rectangle 2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Gateway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r 32"/>
          <p:cNvGrpSpPr/>
          <p:nvPr/>
        </p:nvGrpSpPr>
        <p:grpSpPr>
          <a:xfrm>
            <a:off x="3691539" y="2329017"/>
            <a:ext cx="362309" cy="211603"/>
            <a:chOff x="2419286" y="4473690"/>
            <a:chExt cx="1240267" cy="616080"/>
          </a:xfrm>
        </p:grpSpPr>
        <p:sp>
          <p:nvSpPr>
            <p:cNvPr id="34" name="Rectangle 3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ArtefactType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3474084" y="2000944"/>
            <a:ext cx="339587" cy="211603"/>
            <a:chOff x="2419286" y="4473690"/>
            <a:chExt cx="1240267" cy="616080"/>
          </a:xfrm>
        </p:grpSpPr>
        <p:sp>
          <p:nvSpPr>
            <p:cNvPr id="38" name="Rectangle 3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ActorType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en angle 41"/>
          <p:cNvCxnSpPr>
            <a:stCxn id="8" idx="0"/>
            <a:endCxn id="18" idx="2"/>
          </p:cNvCxnSpPr>
          <p:nvPr/>
        </p:nvCxnSpPr>
        <p:spPr>
          <a:xfrm rot="5400000" flipH="1" flipV="1">
            <a:off x="3596551" y="351125"/>
            <a:ext cx="240952" cy="816718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38" idx="0"/>
            <a:endCxn id="8" idx="2"/>
          </p:cNvCxnSpPr>
          <p:nvPr/>
        </p:nvCxnSpPr>
        <p:spPr>
          <a:xfrm rot="16200000" flipV="1">
            <a:off x="3020240" y="1378649"/>
            <a:ext cx="912065" cy="335209"/>
          </a:xfrm>
          <a:prstGeom prst="bentConnector3">
            <a:avLst>
              <a:gd name="adj1" fmla="val 8826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2" idx="0"/>
            <a:endCxn id="8" idx="2"/>
          </p:cNvCxnSpPr>
          <p:nvPr/>
        </p:nvCxnSpPr>
        <p:spPr>
          <a:xfrm rot="5400000" flipH="1" flipV="1">
            <a:off x="3038878" y="1360011"/>
            <a:ext cx="539580" cy="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6" idx="0"/>
            <a:endCxn id="8" idx="2"/>
          </p:cNvCxnSpPr>
          <p:nvPr/>
        </p:nvCxnSpPr>
        <p:spPr>
          <a:xfrm rot="5400000" flipH="1" flipV="1">
            <a:off x="2934521" y="934404"/>
            <a:ext cx="218330" cy="52996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34" idx="0"/>
            <a:endCxn id="8" idx="2"/>
          </p:cNvCxnSpPr>
          <p:nvPr/>
        </p:nvCxnSpPr>
        <p:spPr>
          <a:xfrm rot="16200000" flipV="1">
            <a:off x="2970611" y="1428277"/>
            <a:ext cx="1240139" cy="564025"/>
          </a:xfrm>
          <a:prstGeom prst="bentConnector3">
            <a:avLst>
              <a:gd name="adj1" fmla="val 91126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52684" y="802970"/>
            <a:ext cx="1449905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8" name="Rectangle 67"/>
          <p:cNvSpPr/>
          <p:nvPr/>
        </p:nvSpPr>
        <p:spPr>
          <a:xfrm>
            <a:off x="5298878" y="698333"/>
            <a:ext cx="403711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</a:rPr>
              <a:t>Instances</a:t>
            </a:r>
            <a:endParaRPr lang="en-US" sz="300" dirty="0">
              <a:solidFill>
                <a:schemeClr val="tx1"/>
              </a:solidFill>
            </a:endParaRPr>
          </a:p>
        </p:txBody>
      </p:sp>
      <p:grpSp>
        <p:nvGrpSpPr>
          <p:cNvPr id="69" name="Grouper 68"/>
          <p:cNvGrpSpPr/>
          <p:nvPr/>
        </p:nvGrpSpPr>
        <p:grpSpPr>
          <a:xfrm>
            <a:off x="4350029" y="880735"/>
            <a:ext cx="454130" cy="211603"/>
            <a:chOff x="2419286" y="4473690"/>
            <a:chExt cx="1240267" cy="616080"/>
          </a:xfrm>
        </p:grpSpPr>
        <p:sp>
          <p:nvSpPr>
            <p:cNvPr id="70" name="Rectangle 6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5006775" y="1113612"/>
            <a:ext cx="454130" cy="211603"/>
            <a:chOff x="2419286" y="4473690"/>
            <a:chExt cx="1240267" cy="616080"/>
          </a:xfrm>
        </p:grpSpPr>
        <p:sp>
          <p:nvSpPr>
            <p:cNvPr id="74" name="Rectangle 7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MultiInstance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en angle 76"/>
          <p:cNvCxnSpPr>
            <a:stCxn id="71" idx="0"/>
            <a:endCxn id="18" idx="2"/>
          </p:cNvCxnSpPr>
          <p:nvPr/>
        </p:nvCxnSpPr>
        <p:spPr>
          <a:xfrm rot="16200000" flipV="1">
            <a:off x="4230377" y="534018"/>
            <a:ext cx="241726" cy="45170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75" idx="0"/>
            <a:endCxn id="18" idx="2"/>
          </p:cNvCxnSpPr>
          <p:nvPr/>
        </p:nvCxnSpPr>
        <p:spPr>
          <a:xfrm rot="16200000" flipV="1">
            <a:off x="4442312" y="322083"/>
            <a:ext cx="474603" cy="1108454"/>
          </a:xfrm>
          <a:prstGeom prst="bentConnector3">
            <a:avLst>
              <a:gd name="adj1" fmla="val 74745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4350029" y="1308552"/>
            <a:ext cx="324797" cy="211603"/>
            <a:chOff x="2419286" y="4473690"/>
            <a:chExt cx="1240267" cy="616080"/>
          </a:xfrm>
        </p:grpSpPr>
        <p:sp>
          <p:nvSpPr>
            <p:cNvPr id="87" name="Rectangle 8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Process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eur droit 8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r 89"/>
          <p:cNvGrpSpPr/>
          <p:nvPr/>
        </p:nvGrpSpPr>
        <p:grpSpPr>
          <a:xfrm>
            <a:off x="4577095" y="1626872"/>
            <a:ext cx="324797" cy="211603"/>
            <a:chOff x="2419286" y="4473690"/>
            <a:chExt cx="1240267" cy="616080"/>
          </a:xfrm>
        </p:grpSpPr>
        <p:sp>
          <p:nvSpPr>
            <p:cNvPr id="91" name="Rectangle 90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Task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onnecteur en angle 94"/>
          <p:cNvCxnSpPr>
            <a:stCxn id="88" idx="0"/>
            <a:endCxn id="70" idx="2"/>
          </p:cNvCxnSpPr>
          <p:nvPr/>
        </p:nvCxnSpPr>
        <p:spPr>
          <a:xfrm rot="5400000" flipH="1" flipV="1">
            <a:off x="4436654" y="1168111"/>
            <a:ext cx="216214" cy="646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91" idx="0"/>
            <a:endCxn id="70" idx="2"/>
          </p:cNvCxnSpPr>
          <p:nvPr/>
        </p:nvCxnSpPr>
        <p:spPr>
          <a:xfrm rot="16200000" flipV="1">
            <a:off x="4390356" y="1279076"/>
            <a:ext cx="535876" cy="162399"/>
          </a:xfrm>
          <a:prstGeom prst="bentConnector3">
            <a:avLst>
              <a:gd name="adj1" fmla="val 7755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>
            <a:off x="5273189" y="2329017"/>
            <a:ext cx="324797" cy="211603"/>
            <a:chOff x="2419286" y="4473690"/>
            <a:chExt cx="1240267" cy="616080"/>
          </a:xfrm>
        </p:grpSpPr>
        <p:sp>
          <p:nvSpPr>
            <p:cNvPr id="103" name="Rectangle 10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Artifact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r 105"/>
          <p:cNvGrpSpPr/>
          <p:nvPr/>
        </p:nvGrpSpPr>
        <p:grpSpPr>
          <a:xfrm>
            <a:off x="5029883" y="1999601"/>
            <a:ext cx="324797" cy="211603"/>
            <a:chOff x="2419286" y="4473690"/>
            <a:chExt cx="1240267" cy="616080"/>
          </a:xfrm>
        </p:grpSpPr>
        <p:sp>
          <p:nvSpPr>
            <p:cNvPr id="107" name="Rectangle 10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Actor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necteur en angle 109"/>
          <p:cNvCxnSpPr>
            <a:stCxn id="107" idx="0"/>
            <a:endCxn id="74" idx="2"/>
          </p:cNvCxnSpPr>
          <p:nvPr/>
        </p:nvCxnSpPr>
        <p:spPr>
          <a:xfrm rot="5400000" flipH="1" flipV="1">
            <a:off x="4875197" y="1642300"/>
            <a:ext cx="675729" cy="415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10"/>
          <p:cNvCxnSpPr>
            <a:stCxn id="103" idx="0"/>
            <a:endCxn id="74" idx="2"/>
          </p:cNvCxnSpPr>
          <p:nvPr/>
        </p:nvCxnSpPr>
        <p:spPr>
          <a:xfrm rot="16200000" flipV="1">
            <a:off x="4832142" y="1726913"/>
            <a:ext cx="1005145" cy="201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70" idx="1"/>
            <a:endCxn id="8" idx="3"/>
          </p:cNvCxnSpPr>
          <p:nvPr/>
        </p:nvCxnSpPr>
        <p:spPr>
          <a:xfrm rot="10800000">
            <a:off x="3535733" y="985091"/>
            <a:ext cx="814296" cy="211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872693" y="917384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27" name="Connecteur en angle 126"/>
          <p:cNvCxnSpPr>
            <a:stCxn id="88" idx="1"/>
            <a:endCxn id="27" idx="3"/>
          </p:cNvCxnSpPr>
          <p:nvPr/>
        </p:nvCxnSpPr>
        <p:spPr>
          <a:xfrm rot="10800000">
            <a:off x="2941103" y="1345355"/>
            <a:ext cx="1408927" cy="13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909717" y="1267846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31" name="Connecteur en angle 130"/>
          <p:cNvCxnSpPr>
            <a:stCxn id="92" idx="1"/>
            <a:endCxn id="23" idx="3"/>
          </p:cNvCxnSpPr>
          <p:nvPr/>
        </p:nvCxnSpPr>
        <p:spPr>
          <a:xfrm rot="10800000" flipV="1">
            <a:off x="3453259" y="1665017"/>
            <a:ext cx="1123837" cy="158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965519" y="1581797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35" name="Connecteur en angle 134"/>
          <p:cNvCxnSpPr>
            <a:stCxn id="108" idx="1"/>
            <a:endCxn id="39" idx="3"/>
          </p:cNvCxnSpPr>
          <p:nvPr/>
        </p:nvCxnSpPr>
        <p:spPr>
          <a:xfrm rot="10800000" flipV="1">
            <a:off x="3813671" y="2037746"/>
            <a:ext cx="1216212" cy="13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4498392" y="1962645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cxnSp>
        <p:nvCxnSpPr>
          <p:cNvPr id="137" name="Connecteur en angle 136"/>
          <p:cNvCxnSpPr>
            <a:stCxn id="104" idx="1"/>
            <a:endCxn id="35" idx="3"/>
          </p:cNvCxnSpPr>
          <p:nvPr/>
        </p:nvCxnSpPr>
        <p:spPr>
          <a:xfrm rot="10800000">
            <a:off x="4053847" y="2367163"/>
            <a:ext cx="1219341" cy="43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615679" y="2298595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3801738" y="1965174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035962" y="2281978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cxnSp>
        <p:nvCxnSpPr>
          <p:cNvPr id="148" name="Connecteur en angle 147"/>
          <p:cNvCxnSpPr>
            <a:stCxn id="30" idx="0"/>
            <a:endCxn id="8" idx="2"/>
          </p:cNvCxnSpPr>
          <p:nvPr/>
        </p:nvCxnSpPr>
        <p:spPr>
          <a:xfrm rot="5400000" flipH="1" flipV="1">
            <a:off x="2781376" y="1340136"/>
            <a:ext cx="777206" cy="27737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26" idx="2"/>
            <a:endCxn id="31" idx="1"/>
          </p:cNvCxnSpPr>
          <p:nvPr/>
        </p:nvCxnSpPr>
        <p:spPr>
          <a:xfrm rot="16200000" flipH="1">
            <a:off x="2645895" y="1651621"/>
            <a:ext cx="385419" cy="119799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2809977" y="1826359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cxnSp>
        <p:nvCxnSpPr>
          <p:cNvPr id="156" name="Connecteur en angle 155"/>
          <p:cNvCxnSpPr>
            <a:stCxn id="26" idx="2"/>
            <a:endCxn id="22" idx="1"/>
          </p:cNvCxnSpPr>
          <p:nvPr/>
        </p:nvCxnSpPr>
        <p:spPr>
          <a:xfrm rot="16200000" flipH="1">
            <a:off x="2863330" y="1434185"/>
            <a:ext cx="216120" cy="385372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3085179" y="1653213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" name="Rectangle 1"/>
          <p:cNvSpPr/>
          <p:nvPr/>
        </p:nvSpPr>
        <p:spPr>
          <a:xfrm>
            <a:off x="2476083" y="352669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97" name="Rectangle 96"/>
          <p:cNvSpPr/>
          <p:nvPr/>
        </p:nvSpPr>
        <p:spPr>
          <a:xfrm>
            <a:off x="2476083" y="3594100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99" name="Connecteur en angle 98"/>
          <p:cNvCxnSpPr>
            <a:stCxn id="97" idx="0"/>
            <a:endCxn id="2" idx="2"/>
          </p:cNvCxnSpPr>
          <p:nvPr/>
        </p:nvCxnSpPr>
        <p:spPr>
          <a:xfrm rot="5400000" flipH="1" flipV="1">
            <a:off x="3667702" y="3125965"/>
            <a:ext cx="936270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80926" y="2956272"/>
            <a:ext cx="870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conformsTo</a:t>
            </a:r>
            <a:endParaRPr lang="en-US" sz="11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57249" y="1046942"/>
            <a:ext cx="1526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Acme Software Process</a:t>
            </a:r>
            <a:endParaRPr lang="en-US" sz="11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533551" y="76857"/>
            <a:ext cx="854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Metamodel</a:t>
            </a:r>
            <a:endParaRPr lang="en-US" sz="11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2599226" y="3332490"/>
            <a:ext cx="556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Model</a:t>
            </a:r>
            <a:endParaRPr lang="en-US" sz="1100" dirty="0"/>
          </a:p>
        </p:txBody>
      </p:sp>
      <p:grpSp>
        <p:nvGrpSpPr>
          <p:cNvPr id="113" name="Grouper 112"/>
          <p:cNvGrpSpPr/>
          <p:nvPr/>
        </p:nvGrpSpPr>
        <p:grpSpPr>
          <a:xfrm>
            <a:off x="3283464" y="4585883"/>
            <a:ext cx="339587" cy="211603"/>
            <a:chOff x="2419286" y="4473690"/>
            <a:chExt cx="1240267" cy="616080"/>
          </a:xfrm>
        </p:grpSpPr>
        <p:sp>
          <p:nvSpPr>
            <p:cNvPr id="114" name="Rectangle 11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r 116"/>
          <p:cNvGrpSpPr/>
          <p:nvPr/>
        </p:nvGrpSpPr>
        <p:grpSpPr>
          <a:xfrm>
            <a:off x="2788983" y="4132859"/>
            <a:ext cx="339587" cy="211603"/>
            <a:chOff x="2419286" y="4473690"/>
            <a:chExt cx="1240267" cy="616080"/>
          </a:xfrm>
        </p:grpSpPr>
        <p:sp>
          <p:nvSpPr>
            <p:cNvPr id="118" name="Rectangle 1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1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r 121"/>
          <p:cNvGrpSpPr/>
          <p:nvPr/>
        </p:nvGrpSpPr>
        <p:grpSpPr>
          <a:xfrm>
            <a:off x="3411699" y="5343012"/>
            <a:ext cx="339587" cy="211603"/>
            <a:chOff x="2419286" y="4473690"/>
            <a:chExt cx="1240267" cy="616080"/>
          </a:xfrm>
        </p:grpSpPr>
        <p:sp>
          <p:nvSpPr>
            <p:cNvPr id="123" name="Rectangle 12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r 127"/>
          <p:cNvGrpSpPr/>
          <p:nvPr/>
        </p:nvGrpSpPr>
        <p:grpSpPr>
          <a:xfrm>
            <a:off x="4012052" y="4312513"/>
            <a:ext cx="339587" cy="211603"/>
            <a:chOff x="2419286" y="4473690"/>
            <a:chExt cx="1240267" cy="616080"/>
          </a:xfrm>
        </p:grpSpPr>
        <p:sp>
          <p:nvSpPr>
            <p:cNvPr id="129" name="Rectangle 128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Connecteur droit 13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er 138"/>
          <p:cNvGrpSpPr/>
          <p:nvPr/>
        </p:nvGrpSpPr>
        <p:grpSpPr>
          <a:xfrm>
            <a:off x="4464572" y="5031370"/>
            <a:ext cx="339587" cy="211603"/>
            <a:chOff x="2419286" y="4473690"/>
            <a:chExt cx="1240267" cy="616080"/>
          </a:xfrm>
        </p:grpSpPr>
        <p:sp>
          <p:nvSpPr>
            <p:cNvPr id="140" name="Rectangle 13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r 142"/>
          <p:cNvGrpSpPr/>
          <p:nvPr/>
        </p:nvGrpSpPr>
        <p:grpSpPr>
          <a:xfrm>
            <a:off x="4836981" y="4384090"/>
            <a:ext cx="339587" cy="211603"/>
            <a:chOff x="2419286" y="4473690"/>
            <a:chExt cx="1240267" cy="616080"/>
          </a:xfrm>
        </p:grpSpPr>
        <p:sp>
          <p:nvSpPr>
            <p:cNvPr id="146" name="Rectangle 14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Connecteur droit 14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98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en angle 98"/>
          <p:cNvCxnSpPr>
            <a:stCxn id="204" idx="0"/>
            <a:endCxn id="2" idx="2"/>
          </p:cNvCxnSpPr>
          <p:nvPr/>
        </p:nvCxnSpPr>
        <p:spPr>
          <a:xfrm rot="5400000" flipH="1" flipV="1">
            <a:off x="5899011" y="3315356"/>
            <a:ext cx="1155270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835486" y="4734730"/>
            <a:ext cx="870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conformsTo</a:t>
            </a:r>
            <a:endParaRPr lang="en-US" sz="11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031160" y="1425245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Xsure</a:t>
            </a:r>
            <a:r>
              <a:rPr lang="en-US" sz="1100" dirty="0" smtClean="0"/>
              <a:t> insurance</a:t>
            </a:r>
            <a:endParaRPr lang="en-US" sz="1100" dirty="0"/>
          </a:p>
        </p:txBody>
      </p:sp>
      <p:grpSp>
        <p:nvGrpSpPr>
          <p:cNvPr id="41" name="Grouper 40"/>
          <p:cNvGrpSpPr/>
          <p:nvPr/>
        </p:nvGrpSpPr>
        <p:grpSpPr>
          <a:xfrm>
            <a:off x="4816892" y="156748"/>
            <a:ext cx="3319508" cy="2580973"/>
            <a:chOff x="2476083" y="76857"/>
            <a:chExt cx="3319508" cy="2580973"/>
          </a:xfrm>
        </p:grpSpPr>
        <p:sp>
          <p:nvSpPr>
            <p:cNvPr id="4" name="Rectangle 3"/>
            <p:cNvSpPr/>
            <p:nvPr/>
          </p:nvSpPr>
          <p:spPr>
            <a:xfrm>
              <a:off x="2533551" y="793237"/>
              <a:ext cx="1587980" cy="18243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33551" y="688561"/>
              <a:ext cx="442157" cy="104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Types</a:t>
              </a:r>
            </a:p>
          </p:txBody>
        </p:sp>
        <p:grpSp>
          <p:nvGrpSpPr>
            <p:cNvPr id="15" name="Grouper 14"/>
            <p:cNvGrpSpPr/>
            <p:nvPr/>
          </p:nvGrpSpPr>
          <p:grpSpPr>
            <a:xfrm>
              <a:off x="3081603" y="878618"/>
              <a:ext cx="454130" cy="211603"/>
              <a:chOff x="2419286" y="4473690"/>
              <a:chExt cx="1240267" cy="6160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r 16"/>
            <p:cNvGrpSpPr/>
            <p:nvPr/>
          </p:nvGrpSpPr>
          <p:grpSpPr>
            <a:xfrm>
              <a:off x="3898321" y="427406"/>
              <a:ext cx="454130" cy="211603"/>
              <a:chOff x="2419286" y="4473690"/>
              <a:chExt cx="1240267" cy="61608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>
                    <a:solidFill>
                      <a:schemeClr val="tx1"/>
                    </a:solidFill>
                  </a:rPr>
                  <a:t>ModelingElement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r 20"/>
            <p:cNvGrpSpPr/>
            <p:nvPr/>
          </p:nvGrpSpPr>
          <p:grpSpPr>
            <a:xfrm>
              <a:off x="3164076" y="1628459"/>
              <a:ext cx="289182" cy="211603"/>
              <a:chOff x="2419286" y="4473690"/>
              <a:chExt cx="1240267" cy="616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TaskType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r 24"/>
            <p:cNvGrpSpPr/>
            <p:nvPr/>
          </p:nvGrpSpPr>
          <p:grpSpPr>
            <a:xfrm>
              <a:off x="2616305" y="1307209"/>
              <a:ext cx="324797" cy="211603"/>
              <a:chOff x="2419286" y="4473690"/>
              <a:chExt cx="1240267" cy="6160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>
                    <a:solidFill>
                      <a:schemeClr val="tx1"/>
                    </a:solidFill>
                  </a:rPr>
                  <a:t>ProcessType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r 28"/>
            <p:cNvGrpSpPr/>
            <p:nvPr/>
          </p:nvGrpSpPr>
          <p:grpSpPr>
            <a:xfrm>
              <a:off x="2898504" y="1866085"/>
              <a:ext cx="265573" cy="211603"/>
              <a:chOff x="2419286" y="4473690"/>
              <a:chExt cx="1240267" cy="61608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Gateway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Connecteur droit 3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r 32"/>
            <p:cNvGrpSpPr/>
            <p:nvPr/>
          </p:nvGrpSpPr>
          <p:grpSpPr>
            <a:xfrm>
              <a:off x="3691539" y="2329017"/>
              <a:ext cx="362309" cy="211603"/>
              <a:chOff x="2419286" y="4473690"/>
              <a:chExt cx="1240267" cy="61608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ArtefactType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r 36"/>
            <p:cNvGrpSpPr/>
            <p:nvPr/>
          </p:nvGrpSpPr>
          <p:grpSpPr>
            <a:xfrm>
              <a:off x="3474084" y="2000944"/>
              <a:ext cx="339587" cy="211603"/>
              <a:chOff x="2419286" y="4473690"/>
              <a:chExt cx="1240267" cy="616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ActorType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en angle 41"/>
            <p:cNvCxnSpPr>
              <a:stCxn id="8" idx="0"/>
              <a:endCxn id="18" idx="2"/>
            </p:cNvCxnSpPr>
            <p:nvPr/>
          </p:nvCxnSpPr>
          <p:spPr>
            <a:xfrm rot="5400000" flipH="1" flipV="1">
              <a:off x="3596551" y="351125"/>
              <a:ext cx="240952" cy="816718"/>
            </a:xfrm>
            <a:prstGeom prst="bentConnector3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8" idx="0"/>
              <a:endCxn id="8" idx="2"/>
            </p:cNvCxnSpPr>
            <p:nvPr/>
          </p:nvCxnSpPr>
          <p:spPr>
            <a:xfrm rot="16200000" flipV="1">
              <a:off x="3020240" y="1378649"/>
              <a:ext cx="912065" cy="335209"/>
            </a:xfrm>
            <a:prstGeom prst="bentConnector3">
              <a:avLst>
                <a:gd name="adj1" fmla="val 88261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stCxn id="22" idx="0"/>
              <a:endCxn id="8" idx="2"/>
            </p:cNvCxnSpPr>
            <p:nvPr/>
          </p:nvCxnSpPr>
          <p:spPr>
            <a:xfrm rot="5400000" flipH="1" flipV="1">
              <a:off x="3038878" y="1360011"/>
              <a:ext cx="539580" cy="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/>
            <p:cNvCxnSpPr>
              <a:stCxn id="26" idx="0"/>
              <a:endCxn id="8" idx="2"/>
            </p:cNvCxnSpPr>
            <p:nvPr/>
          </p:nvCxnSpPr>
          <p:spPr>
            <a:xfrm rot="5400000" flipH="1" flipV="1">
              <a:off x="2934521" y="934404"/>
              <a:ext cx="218330" cy="52996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ngle 55"/>
            <p:cNvCxnSpPr>
              <a:stCxn id="34" idx="0"/>
              <a:endCxn id="8" idx="2"/>
            </p:cNvCxnSpPr>
            <p:nvPr/>
          </p:nvCxnSpPr>
          <p:spPr>
            <a:xfrm rot="16200000" flipV="1">
              <a:off x="2970611" y="1428277"/>
              <a:ext cx="1240139" cy="564025"/>
            </a:xfrm>
            <a:prstGeom prst="bentConnector3">
              <a:avLst>
                <a:gd name="adj1" fmla="val 91126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252684" y="802970"/>
              <a:ext cx="1449905" cy="18243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98878" y="698333"/>
              <a:ext cx="403711" cy="104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Instances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er 68"/>
            <p:cNvGrpSpPr/>
            <p:nvPr/>
          </p:nvGrpSpPr>
          <p:grpSpPr>
            <a:xfrm>
              <a:off x="4350029" y="880735"/>
              <a:ext cx="454130" cy="211603"/>
              <a:chOff x="2419286" y="4473690"/>
              <a:chExt cx="1240267" cy="61608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Instance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r 72"/>
            <p:cNvGrpSpPr/>
            <p:nvPr/>
          </p:nvGrpSpPr>
          <p:grpSpPr>
            <a:xfrm>
              <a:off x="5006775" y="1113612"/>
              <a:ext cx="454130" cy="211603"/>
              <a:chOff x="2419286" y="4473690"/>
              <a:chExt cx="1240267" cy="61608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MultiInstance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en angle 76"/>
            <p:cNvCxnSpPr>
              <a:stCxn id="71" idx="0"/>
              <a:endCxn id="18" idx="2"/>
            </p:cNvCxnSpPr>
            <p:nvPr/>
          </p:nvCxnSpPr>
          <p:spPr>
            <a:xfrm rot="16200000" flipV="1">
              <a:off x="4230377" y="534018"/>
              <a:ext cx="241726" cy="45170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en angle 79"/>
            <p:cNvCxnSpPr>
              <a:stCxn id="75" idx="0"/>
              <a:endCxn id="18" idx="2"/>
            </p:cNvCxnSpPr>
            <p:nvPr/>
          </p:nvCxnSpPr>
          <p:spPr>
            <a:xfrm rot="16200000" flipV="1">
              <a:off x="4442312" y="322083"/>
              <a:ext cx="474603" cy="1108454"/>
            </a:xfrm>
            <a:prstGeom prst="bentConnector3">
              <a:avLst>
                <a:gd name="adj1" fmla="val 74745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r 85"/>
            <p:cNvGrpSpPr/>
            <p:nvPr/>
          </p:nvGrpSpPr>
          <p:grpSpPr>
            <a:xfrm>
              <a:off x="4350029" y="1308552"/>
              <a:ext cx="324797" cy="211603"/>
              <a:chOff x="2419286" y="4473690"/>
              <a:chExt cx="1240267" cy="61608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Process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necteur droit 8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er 89"/>
            <p:cNvGrpSpPr/>
            <p:nvPr/>
          </p:nvGrpSpPr>
          <p:grpSpPr>
            <a:xfrm>
              <a:off x="4577095" y="1626872"/>
              <a:ext cx="324797" cy="211603"/>
              <a:chOff x="2419286" y="4473690"/>
              <a:chExt cx="1240267" cy="6160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Task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en angle 94"/>
            <p:cNvCxnSpPr>
              <a:stCxn id="88" idx="0"/>
              <a:endCxn id="70" idx="2"/>
            </p:cNvCxnSpPr>
            <p:nvPr/>
          </p:nvCxnSpPr>
          <p:spPr>
            <a:xfrm rot="5400000" flipH="1" flipV="1">
              <a:off x="4436654" y="1168111"/>
              <a:ext cx="216214" cy="6466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en angle 97"/>
            <p:cNvCxnSpPr>
              <a:stCxn id="91" idx="0"/>
              <a:endCxn id="70" idx="2"/>
            </p:cNvCxnSpPr>
            <p:nvPr/>
          </p:nvCxnSpPr>
          <p:spPr>
            <a:xfrm rot="16200000" flipV="1">
              <a:off x="4390356" y="1279076"/>
              <a:ext cx="535876" cy="162399"/>
            </a:xfrm>
            <a:prstGeom prst="bentConnector3">
              <a:avLst>
                <a:gd name="adj1" fmla="val 77551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r 101"/>
            <p:cNvGrpSpPr/>
            <p:nvPr/>
          </p:nvGrpSpPr>
          <p:grpSpPr>
            <a:xfrm>
              <a:off x="5273189" y="2329017"/>
              <a:ext cx="324797" cy="211603"/>
              <a:chOff x="2419286" y="4473690"/>
              <a:chExt cx="1240267" cy="61608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Artifact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Connecteur droit 104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r 105"/>
            <p:cNvGrpSpPr/>
            <p:nvPr/>
          </p:nvGrpSpPr>
          <p:grpSpPr>
            <a:xfrm>
              <a:off x="5029883" y="1999601"/>
              <a:ext cx="324797" cy="211603"/>
              <a:chOff x="2419286" y="4473690"/>
              <a:chExt cx="1240267" cy="61608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Actor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Connecteur droit 10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eur en angle 109"/>
            <p:cNvCxnSpPr>
              <a:stCxn id="107" idx="0"/>
              <a:endCxn id="74" idx="2"/>
            </p:cNvCxnSpPr>
            <p:nvPr/>
          </p:nvCxnSpPr>
          <p:spPr>
            <a:xfrm rot="5400000" flipH="1" flipV="1">
              <a:off x="4875197" y="1642300"/>
              <a:ext cx="675729" cy="4155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en angle 110"/>
            <p:cNvCxnSpPr>
              <a:stCxn id="103" idx="0"/>
              <a:endCxn id="74" idx="2"/>
            </p:cNvCxnSpPr>
            <p:nvPr/>
          </p:nvCxnSpPr>
          <p:spPr>
            <a:xfrm rot="16200000" flipV="1">
              <a:off x="4832142" y="1726913"/>
              <a:ext cx="1005145" cy="20174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en angle 120"/>
            <p:cNvCxnSpPr>
              <a:stCxn id="70" idx="1"/>
              <a:endCxn id="8" idx="3"/>
            </p:cNvCxnSpPr>
            <p:nvPr/>
          </p:nvCxnSpPr>
          <p:spPr>
            <a:xfrm rot="10800000">
              <a:off x="3535733" y="985091"/>
              <a:ext cx="814296" cy="211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3872693" y="917384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27" name="Connecteur en angle 126"/>
            <p:cNvCxnSpPr>
              <a:stCxn id="88" idx="1"/>
              <a:endCxn id="27" idx="3"/>
            </p:cNvCxnSpPr>
            <p:nvPr/>
          </p:nvCxnSpPr>
          <p:spPr>
            <a:xfrm rot="10800000">
              <a:off x="2941103" y="1345355"/>
              <a:ext cx="1408927" cy="13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/>
            <p:cNvSpPr txBox="1"/>
            <p:nvPr/>
          </p:nvSpPr>
          <p:spPr>
            <a:xfrm>
              <a:off x="3909717" y="1267846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31" name="Connecteur en angle 130"/>
            <p:cNvCxnSpPr>
              <a:stCxn id="92" idx="1"/>
              <a:endCxn id="23" idx="3"/>
            </p:cNvCxnSpPr>
            <p:nvPr/>
          </p:nvCxnSpPr>
          <p:spPr>
            <a:xfrm rot="10800000" flipV="1">
              <a:off x="3453259" y="1665017"/>
              <a:ext cx="1123837" cy="158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ZoneTexte 133"/>
            <p:cNvSpPr txBox="1"/>
            <p:nvPr/>
          </p:nvSpPr>
          <p:spPr>
            <a:xfrm>
              <a:off x="3965519" y="1581797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35" name="Connecteur en angle 134"/>
            <p:cNvCxnSpPr>
              <a:stCxn id="108" idx="1"/>
              <a:endCxn id="39" idx="3"/>
            </p:cNvCxnSpPr>
            <p:nvPr/>
          </p:nvCxnSpPr>
          <p:spPr>
            <a:xfrm rot="10800000" flipV="1">
              <a:off x="3813671" y="2037746"/>
              <a:ext cx="1216212" cy="13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4498392" y="1962645"/>
              <a:ext cx="26936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types</a:t>
              </a:r>
              <a:endParaRPr lang="en-US" sz="300" dirty="0"/>
            </a:p>
          </p:txBody>
        </p:sp>
        <p:cxnSp>
          <p:nvCxnSpPr>
            <p:cNvPr id="137" name="Connecteur en angle 136"/>
            <p:cNvCxnSpPr>
              <a:stCxn id="104" idx="1"/>
              <a:endCxn id="35" idx="3"/>
            </p:cNvCxnSpPr>
            <p:nvPr/>
          </p:nvCxnSpPr>
          <p:spPr>
            <a:xfrm rot="10800000">
              <a:off x="4053847" y="2367163"/>
              <a:ext cx="1219341" cy="436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/>
            <p:cNvSpPr txBox="1"/>
            <p:nvPr/>
          </p:nvSpPr>
          <p:spPr>
            <a:xfrm>
              <a:off x="4615679" y="2298595"/>
              <a:ext cx="26936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types</a:t>
              </a:r>
              <a:endParaRPr lang="en-US" sz="300" dirty="0"/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3801738" y="1965174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4035962" y="2281978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cxnSp>
          <p:nvCxnSpPr>
            <p:cNvPr id="148" name="Connecteur en angle 147"/>
            <p:cNvCxnSpPr>
              <a:stCxn id="30" idx="0"/>
              <a:endCxn id="8" idx="2"/>
            </p:cNvCxnSpPr>
            <p:nvPr/>
          </p:nvCxnSpPr>
          <p:spPr>
            <a:xfrm rot="5400000" flipH="1" flipV="1">
              <a:off x="2781376" y="1340136"/>
              <a:ext cx="777206" cy="27737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en angle 151"/>
            <p:cNvCxnSpPr>
              <a:stCxn id="26" idx="2"/>
              <a:endCxn id="31" idx="1"/>
            </p:cNvCxnSpPr>
            <p:nvPr/>
          </p:nvCxnSpPr>
          <p:spPr>
            <a:xfrm rot="16200000" flipH="1">
              <a:off x="2645895" y="1651621"/>
              <a:ext cx="385419" cy="119799"/>
            </a:xfrm>
            <a:prstGeom prst="bentConnector2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ZoneTexte 152"/>
            <p:cNvSpPr txBox="1"/>
            <p:nvPr/>
          </p:nvSpPr>
          <p:spPr>
            <a:xfrm>
              <a:off x="2809977" y="1826359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cxnSp>
          <p:nvCxnSpPr>
            <p:cNvPr id="156" name="Connecteur en angle 155"/>
            <p:cNvCxnSpPr>
              <a:stCxn id="26" idx="2"/>
              <a:endCxn id="22" idx="1"/>
            </p:cNvCxnSpPr>
            <p:nvPr/>
          </p:nvCxnSpPr>
          <p:spPr>
            <a:xfrm rot="16200000" flipH="1">
              <a:off x="2863330" y="1434185"/>
              <a:ext cx="216120" cy="385372"/>
            </a:xfrm>
            <a:prstGeom prst="bentConnector2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3085179" y="1653213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476083" y="352669"/>
              <a:ext cx="3319508" cy="2305161"/>
            </a:xfrm>
            <a:prstGeom prst="rect">
              <a:avLst/>
            </a:pr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533551" y="76857"/>
              <a:ext cx="8540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Metamodel</a:t>
              </a:r>
              <a:endParaRPr lang="en-US" sz="11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431778" y="3617179"/>
            <a:ext cx="3319508" cy="2566771"/>
            <a:chOff x="431778" y="3617179"/>
            <a:chExt cx="3319508" cy="2566771"/>
          </a:xfrm>
        </p:grpSpPr>
        <p:sp>
          <p:nvSpPr>
            <p:cNvPr id="97" name="Rectangle 96"/>
            <p:cNvSpPr/>
            <p:nvPr/>
          </p:nvSpPr>
          <p:spPr>
            <a:xfrm>
              <a:off x="431778" y="3878789"/>
              <a:ext cx="3319508" cy="2305161"/>
            </a:xfrm>
            <a:prstGeom prst="rect">
              <a:avLst/>
            </a:pr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554921" y="3617179"/>
              <a:ext cx="8804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AcmeModel</a:t>
              </a:r>
              <a:endParaRPr lang="en-US" sz="1100" dirty="0"/>
            </a:p>
          </p:txBody>
        </p:sp>
        <p:grpSp>
          <p:nvGrpSpPr>
            <p:cNvPr id="113" name="Grouper 112"/>
            <p:cNvGrpSpPr/>
            <p:nvPr/>
          </p:nvGrpSpPr>
          <p:grpSpPr>
            <a:xfrm>
              <a:off x="1239159" y="4870572"/>
              <a:ext cx="339587" cy="211603"/>
              <a:chOff x="2419286" y="4473690"/>
              <a:chExt cx="1240267" cy="61608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Connecteur droit 11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r 116"/>
            <p:cNvGrpSpPr/>
            <p:nvPr/>
          </p:nvGrpSpPr>
          <p:grpSpPr>
            <a:xfrm>
              <a:off x="744678" y="4417548"/>
              <a:ext cx="339587" cy="211603"/>
              <a:chOff x="2419286" y="4473690"/>
              <a:chExt cx="1240267" cy="61608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Connecteur droit 11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r 121"/>
            <p:cNvGrpSpPr/>
            <p:nvPr/>
          </p:nvGrpSpPr>
          <p:grpSpPr>
            <a:xfrm>
              <a:off x="1367394" y="5627701"/>
              <a:ext cx="339587" cy="211603"/>
              <a:chOff x="2419286" y="4473690"/>
              <a:chExt cx="1240267" cy="61608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Connecteur droit 124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er 127"/>
            <p:cNvGrpSpPr/>
            <p:nvPr/>
          </p:nvGrpSpPr>
          <p:grpSpPr>
            <a:xfrm>
              <a:off x="1967747" y="4597202"/>
              <a:ext cx="339587" cy="211603"/>
              <a:chOff x="2419286" y="4473690"/>
              <a:chExt cx="1240267" cy="61608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132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r 138"/>
            <p:cNvGrpSpPr/>
            <p:nvPr/>
          </p:nvGrpSpPr>
          <p:grpSpPr>
            <a:xfrm>
              <a:off x="2420267" y="5316059"/>
              <a:ext cx="339587" cy="211603"/>
              <a:chOff x="2419286" y="4473690"/>
              <a:chExt cx="1240267" cy="61608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Connecteur droit 14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r 142"/>
            <p:cNvGrpSpPr/>
            <p:nvPr/>
          </p:nvGrpSpPr>
          <p:grpSpPr>
            <a:xfrm>
              <a:off x="2792676" y="4668779"/>
              <a:ext cx="339587" cy="211603"/>
              <a:chOff x="2419286" y="4473690"/>
              <a:chExt cx="1240267" cy="61608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Connecteur droit 14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158"/>
          <p:cNvSpPr/>
          <p:nvPr/>
        </p:nvSpPr>
        <p:spPr>
          <a:xfrm>
            <a:off x="4874360" y="4333559"/>
            <a:ext cx="1587980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60" name="Rectangle 159"/>
          <p:cNvSpPr/>
          <p:nvPr/>
        </p:nvSpPr>
        <p:spPr>
          <a:xfrm>
            <a:off x="4874360" y="4228883"/>
            <a:ext cx="442157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61" name="Grouper 160"/>
          <p:cNvGrpSpPr/>
          <p:nvPr/>
        </p:nvGrpSpPr>
        <p:grpSpPr>
          <a:xfrm>
            <a:off x="5422412" y="4418940"/>
            <a:ext cx="454130" cy="211603"/>
            <a:chOff x="2419286" y="4473690"/>
            <a:chExt cx="1240267" cy="616080"/>
          </a:xfrm>
        </p:grpSpPr>
        <p:sp>
          <p:nvSpPr>
            <p:cNvPr id="242" name="Rectangle 24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244" name="Connecteur droit 24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er 162"/>
          <p:cNvGrpSpPr/>
          <p:nvPr/>
        </p:nvGrpSpPr>
        <p:grpSpPr>
          <a:xfrm>
            <a:off x="5504885" y="5168781"/>
            <a:ext cx="289182" cy="211603"/>
            <a:chOff x="2419286" y="4473690"/>
            <a:chExt cx="1240267" cy="616080"/>
          </a:xfrm>
        </p:grpSpPr>
        <p:sp>
          <p:nvSpPr>
            <p:cNvPr id="236" name="Rectangle 23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TaskType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er 165"/>
          <p:cNvGrpSpPr/>
          <p:nvPr/>
        </p:nvGrpSpPr>
        <p:grpSpPr>
          <a:xfrm>
            <a:off x="6032348" y="5869339"/>
            <a:ext cx="362309" cy="211603"/>
            <a:chOff x="2419286" y="4473690"/>
            <a:chExt cx="1240267" cy="616080"/>
          </a:xfrm>
        </p:grpSpPr>
        <p:sp>
          <p:nvSpPr>
            <p:cNvPr id="227" name="Rectangle 22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ArtefactType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29" name="Connecteur droit 22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Connecteur en angle 167"/>
          <p:cNvCxnSpPr>
            <a:stCxn id="242" idx="0"/>
            <a:endCxn id="30" idx="2"/>
          </p:cNvCxnSpPr>
          <p:nvPr/>
        </p:nvCxnSpPr>
        <p:spPr>
          <a:xfrm rot="16200000" flipV="1">
            <a:off x="4379438" y="3150242"/>
            <a:ext cx="2262703" cy="277377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stCxn id="227" idx="0"/>
            <a:endCxn id="38" idx="2"/>
          </p:cNvCxnSpPr>
          <p:nvPr/>
        </p:nvCxnSpPr>
        <p:spPr>
          <a:xfrm rot="16200000" flipV="1">
            <a:off x="4309974" y="3967152"/>
            <a:ext cx="3578243" cy="228816"/>
          </a:xfrm>
          <a:prstGeom prst="bentConnector3">
            <a:avLst>
              <a:gd name="adj1" fmla="val 22303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en angle 169"/>
          <p:cNvCxnSpPr>
            <a:stCxn id="236" idx="0"/>
            <a:endCxn id="242" idx="2"/>
          </p:cNvCxnSpPr>
          <p:nvPr/>
        </p:nvCxnSpPr>
        <p:spPr>
          <a:xfrm rot="5400000" flipH="1" flipV="1">
            <a:off x="5379687" y="4900333"/>
            <a:ext cx="539580" cy="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593493" y="4343292"/>
            <a:ext cx="1449905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74" name="Rectangle 173"/>
          <p:cNvSpPr/>
          <p:nvPr/>
        </p:nvSpPr>
        <p:spPr>
          <a:xfrm>
            <a:off x="7639687" y="4238655"/>
            <a:ext cx="403711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</a:rPr>
              <a:t>Instances</a:t>
            </a:r>
            <a:endParaRPr lang="en-US" sz="300" dirty="0">
              <a:solidFill>
                <a:schemeClr val="tx1"/>
              </a:solidFill>
            </a:endParaRPr>
          </a:p>
        </p:txBody>
      </p:sp>
      <p:grpSp>
        <p:nvGrpSpPr>
          <p:cNvPr id="176" name="Grouper 175"/>
          <p:cNvGrpSpPr/>
          <p:nvPr/>
        </p:nvGrpSpPr>
        <p:grpSpPr>
          <a:xfrm>
            <a:off x="7347584" y="4653934"/>
            <a:ext cx="454130" cy="211603"/>
            <a:chOff x="2419286" y="4473690"/>
            <a:chExt cx="1240267" cy="616080"/>
          </a:xfrm>
        </p:grpSpPr>
        <p:sp>
          <p:nvSpPr>
            <p:cNvPr id="218" name="Rectangle 2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MultiInstance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Connecteur droit 2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Connecteur en angle 177"/>
          <p:cNvCxnSpPr>
            <a:stCxn id="219" idx="0"/>
            <a:endCxn id="103" idx="2"/>
          </p:cNvCxnSpPr>
          <p:nvPr/>
        </p:nvCxnSpPr>
        <p:spPr>
          <a:xfrm rot="5400000" flipH="1" flipV="1">
            <a:off x="6658812" y="3536349"/>
            <a:ext cx="2033423" cy="2017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er 182"/>
          <p:cNvGrpSpPr/>
          <p:nvPr/>
        </p:nvGrpSpPr>
        <p:grpSpPr>
          <a:xfrm>
            <a:off x="7613998" y="5869339"/>
            <a:ext cx="324797" cy="211603"/>
            <a:chOff x="2419286" y="4473690"/>
            <a:chExt cx="1240267" cy="616080"/>
          </a:xfrm>
        </p:grpSpPr>
        <p:sp>
          <p:nvSpPr>
            <p:cNvPr id="209" name="Rectangle 208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Artifact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Connecteur droit 2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er 183"/>
          <p:cNvGrpSpPr/>
          <p:nvPr/>
        </p:nvGrpSpPr>
        <p:grpSpPr>
          <a:xfrm>
            <a:off x="6853236" y="5244482"/>
            <a:ext cx="324797" cy="211603"/>
            <a:chOff x="2419286" y="4473690"/>
            <a:chExt cx="1240267" cy="616080"/>
          </a:xfrm>
        </p:grpSpPr>
        <p:sp>
          <p:nvSpPr>
            <p:cNvPr id="206" name="Rectangle 20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Actor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Connecteur droit 20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Connecteur en angle 184"/>
          <p:cNvCxnSpPr>
            <a:stCxn id="206" idx="0"/>
            <a:endCxn id="218" idx="2"/>
          </p:cNvCxnSpPr>
          <p:nvPr/>
        </p:nvCxnSpPr>
        <p:spPr>
          <a:xfrm rot="5400000" flipH="1" flipV="1">
            <a:off x="7104999" y="4776174"/>
            <a:ext cx="380287" cy="55901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en angle 185"/>
          <p:cNvCxnSpPr>
            <a:stCxn id="209" idx="0"/>
            <a:endCxn id="218" idx="2"/>
          </p:cNvCxnSpPr>
          <p:nvPr/>
        </p:nvCxnSpPr>
        <p:spPr>
          <a:xfrm rot="16200000" flipV="1">
            <a:off x="7172951" y="5267235"/>
            <a:ext cx="1005145" cy="201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ngle 194"/>
          <p:cNvCxnSpPr>
            <a:stCxn id="210" idx="1"/>
            <a:endCxn id="228" idx="3"/>
          </p:cNvCxnSpPr>
          <p:nvPr/>
        </p:nvCxnSpPr>
        <p:spPr>
          <a:xfrm rot="10800000">
            <a:off x="6394656" y="5907485"/>
            <a:ext cx="1219341" cy="43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6956488" y="5838917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sp>
        <p:nvSpPr>
          <p:cNvPr id="197" name="ZoneTexte 196"/>
          <p:cNvSpPr txBox="1"/>
          <p:nvPr/>
        </p:nvSpPr>
        <p:spPr>
          <a:xfrm>
            <a:off x="6142547" y="5505496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198" name="ZoneTexte 197"/>
          <p:cNvSpPr txBox="1"/>
          <p:nvPr/>
        </p:nvSpPr>
        <p:spPr>
          <a:xfrm>
            <a:off x="6376771" y="5822300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03" name="ZoneTexte 202"/>
          <p:cNvSpPr txBox="1"/>
          <p:nvPr/>
        </p:nvSpPr>
        <p:spPr>
          <a:xfrm>
            <a:off x="5425988" y="5193535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04" name="Rectangle 203"/>
          <p:cNvSpPr/>
          <p:nvPr/>
        </p:nvSpPr>
        <p:spPr>
          <a:xfrm>
            <a:off x="4816892" y="3892991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205" name="ZoneTexte 204"/>
          <p:cNvSpPr txBox="1"/>
          <p:nvPr/>
        </p:nvSpPr>
        <p:spPr>
          <a:xfrm>
            <a:off x="4874360" y="3617179"/>
            <a:ext cx="1178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AcmeMetamodel</a:t>
            </a:r>
            <a:endParaRPr lang="en-US" sz="1100" dirty="0"/>
          </a:p>
        </p:txBody>
      </p:sp>
      <p:cxnSp>
        <p:nvCxnSpPr>
          <p:cNvPr id="245" name="Connecteur en angle 244"/>
          <p:cNvCxnSpPr>
            <a:stCxn id="97" idx="3"/>
          </p:cNvCxnSpPr>
          <p:nvPr/>
        </p:nvCxnSpPr>
        <p:spPr>
          <a:xfrm>
            <a:off x="3751286" y="5031370"/>
            <a:ext cx="1065606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6580422" y="3149770"/>
            <a:ext cx="63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2813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109</Words>
  <Application>Microsoft Macintosh PowerPoint</Application>
  <PresentationFormat>Présentation à l'écran (4:3)</PresentationFormat>
  <Paragraphs>106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Guérin</dc:creator>
  <cp:lastModifiedBy>Sylvain Guérin</cp:lastModifiedBy>
  <cp:revision>7</cp:revision>
  <dcterms:created xsi:type="dcterms:W3CDTF">2021-04-29T10:05:34Z</dcterms:created>
  <dcterms:modified xsi:type="dcterms:W3CDTF">2021-04-29T12:01:29Z</dcterms:modified>
</cp:coreProperties>
</file>