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2404050" cy="43205400"/>
  <p:notesSz cx="6858000" cy="9144000"/>
  <p:defaultTextStyle>
    <a:defPPr>
      <a:defRPr lang="pt-B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8080"/>
    <a:srgbClr val="00A452"/>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8" autoAdjust="0"/>
    <p:restoredTop sz="93238" autoAdjust="0"/>
  </p:normalViewPr>
  <p:slideViewPr>
    <p:cSldViewPr>
      <p:cViewPr varScale="1">
        <p:scale>
          <a:sx n="14" d="100"/>
          <a:sy n="14" d="100"/>
        </p:scale>
        <p:origin x="2160" y="84"/>
      </p:cViewPr>
      <p:guideLst>
        <p:guide orient="horz" pos="13608"/>
        <p:guide pos="1020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Institutos</a:t>
            </a:r>
            <a:r>
              <a:rPr lang="en-US" baseline="0"/>
              <a:t> de Previdência Municipais Paraibanos</a:t>
            </a:r>
            <a:endParaRPr lang="en-US"/>
          </a:p>
        </c:rich>
      </c:tx>
      <c:layout>
        <c:manualLayout>
          <c:xMode val="edge"/>
          <c:yMode val="edge"/>
          <c:x val="0.2770781650639591"/>
          <c:y val="0"/>
        </c:manualLayout>
      </c:layout>
      <c:overlay val="0"/>
    </c:title>
    <c:autoTitleDeleted val="0"/>
    <c:plotArea>
      <c:layout/>
      <c:pieChart>
        <c:varyColors val="1"/>
        <c:dLbls>
          <c:showLegendKey val="0"/>
          <c:showVal val="0"/>
          <c:showCatName val="0"/>
          <c:showSerName val="0"/>
          <c:showPercent val="0"/>
          <c:showBubbleSize val="0"/>
          <c:showLeaderLines val="0"/>
        </c:dLbls>
        <c:firstSliceAng val="0"/>
      </c:pieChart>
    </c:plotArea>
    <c:legend>
      <c:legendPos val="r"/>
      <c:layout>
        <c:manualLayout>
          <c:xMode val="edge"/>
          <c:yMode val="edge"/>
          <c:x val="0.76774722163533382"/>
          <c:y val="0.4816100954744249"/>
          <c:w val="0.22559733279088248"/>
          <c:h val="0.1963516468146841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500" baseline="0"/>
            </a:pPr>
            <a:r>
              <a:rPr lang="en-US" sz="4000" cap="all" baseline="0" dirty="0" err="1"/>
              <a:t>Institutos</a:t>
            </a:r>
            <a:r>
              <a:rPr lang="en-US" sz="3500" cap="all" baseline="0" dirty="0"/>
              <a:t> de </a:t>
            </a:r>
            <a:r>
              <a:rPr lang="en-US" sz="3500" cap="all" baseline="0" dirty="0" err="1"/>
              <a:t>previdência</a:t>
            </a:r>
            <a:r>
              <a:rPr lang="en-US" sz="3500" cap="all" baseline="0" dirty="0"/>
              <a:t> </a:t>
            </a:r>
          </a:p>
        </c:rich>
      </c:tx>
      <c:layout/>
      <c:overlay val="0"/>
    </c:title>
    <c:autoTitleDeleted val="0"/>
    <c:plotArea>
      <c:layout/>
      <c:pieChart>
        <c:varyColors val="1"/>
        <c:ser>
          <c:idx val="0"/>
          <c:order val="0"/>
          <c:tx>
            <c:strRef>
              <c:f>Plan1!$B$1</c:f>
              <c:strCache>
                <c:ptCount val="1"/>
                <c:pt idx="0">
                  <c:v>Institutos de previdência </c:v>
                </c:pt>
              </c:strCache>
            </c:strRef>
          </c:tx>
          <c:spPr>
            <a:ln w="38100">
              <a:solidFill>
                <a:schemeClr val="tx1"/>
              </a:solidFill>
            </a:ln>
          </c:spPr>
          <c:explosion val="3"/>
          <c:dPt>
            <c:idx val="0"/>
            <c:bubble3D val="0"/>
            <c:explosion val="14"/>
          </c:dPt>
          <c:dLbls>
            <c:dLbl>
              <c:idx val="0"/>
              <c:layout>
                <c:manualLayout>
                  <c:x val="-9.9526809148856393E-2"/>
                  <c:y val="8.6316657547715905E-2"/>
                </c:manualLayout>
              </c:layou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9.6781402324709415E-2"/>
                  <c:y val="-0.18862494151977227"/>
                </c:manualLayout>
              </c:layou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7.4757217847769022E-2"/>
                  <c:y val="0.15402304319210855"/>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a:lstStyle/>
              <a:p>
                <a:pPr>
                  <a:defRPr sz="3500" b="1" i="0" baseline="0"/>
                </a:pPr>
                <a:endParaRPr lang="pt-BR"/>
              </a:p>
            </c:txPr>
            <c:showLegendKey val="0"/>
            <c:showVal val="0"/>
            <c:showCatName val="0"/>
            <c:showSerName val="0"/>
            <c:showPercent val="1"/>
            <c:showBubbleSize val="0"/>
            <c:showLeaderLines val="1"/>
            <c:extLst>
              <c:ext xmlns:c15="http://schemas.microsoft.com/office/drawing/2012/chart" uri="{CE6537A1-D6FC-4f65-9D91-7224C49458BB}"/>
            </c:extLst>
          </c:dLbls>
          <c:cat>
            <c:strRef>
              <c:f>Plan1!$A$2:$A$4</c:f>
              <c:strCache>
                <c:ptCount val="3"/>
                <c:pt idx="0">
                  <c:v>Até 2014</c:v>
                </c:pt>
                <c:pt idx="1">
                  <c:v>2015 à 2025</c:v>
                </c:pt>
                <c:pt idx="2">
                  <c:v>2026 à 2037</c:v>
                </c:pt>
              </c:strCache>
            </c:strRef>
          </c:cat>
          <c:val>
            <c:numRef>
              <c:f>Plan1!$B$2:$B$4</c:f>
              <c:numCache>
                <c:formatCode>General</c:formatCode>
                <c:ptCount val="3"/>
                <c:pt idx="0">
                  <c:v>14</c:v>
                </c:pt>
                <c:pt idx="1">
                  <c:v>23</c:v>
                </c:pt>
                <c:pt idx="2">
                  <c:v>7</c:v>
                </c:pt>
              </c:numCache>
            </c:numRef>
          </c:val>
        </c:ser>
        <c:dLbls>
          <c:showLegendKey val="0"/>
          <c:showVal val="0"/>
          <c:showCatName val="0"/>
          <c:showSerName val="0"/>
          <c:showPercent val="1"/>
          <c:showBubbleSize val="0"/>
          <c:showLeaderLines val="1"/>
        </c:dLbls>
        <c:firstSliceAng val="0"/>
      </c:pieChart>
    </c:plotArea>
    <c:legend>
      <c:legendPos val="r"/>
      <c:legendEntry>
        <c:idx val="0"/>
        <c:txPr>
          <a:bodyPr/>
          <a:lstStyle/>
          <a:p>
            <a:pPr>
              <a:defRPr sz="3000" b="1" i="0" baseline="0"/>
            </a:pPr>
            <a:endParaRPr lang="pt-BR"/>
          </a:p>
        </c:txPr>
      </c:legendEntry>
      <c:legendEntry>
        <c:idx val="1"/>
        <c:txPr>
          <a:bodyPr/>
          <a:lstStyle/>
          <a:p>
            <a:pPr>
              <a:defRPr sz="3000" b="1" i="0" baseline="0"/>
            </a:pPr>
            <a:endParaRPr lang="pt-BR"/>
          </a:p>
        </c:txPr>
      </c:legendEntry>
      <c:legendEntry>
        <c:idx val="2"/>
        <c:txPr>
          <a:bodyPr/>
          <a:lstStyle/>
          <a:p>
            <a:pPr>
              <a:defRPr sz="3000" b="1" i="0" baseline="0"/>
            </a:pPr>
            <a:endParaRPr lang="pt-BR"/>
          </a:p>
        </c:txPr>
      </c:legendEntry>
      <c:layout>
        <c:manualLayout>
          <c:xMode val="edge"/>
          <c:yMode val="edge"/>
          <c:x val="0.76733918453505168"/>
          <c:y val="0.44346723529670706"/>
          <c:w val="0.18730871173044264"/>
          <c:h val="0.35980789870307911"/>
        </c:manualLayout>
      </c:layout>
      <c:overlay val="0"/>
      <c:txPr>
        <a:bodyPr/>
        <a:lstStyle/>
        <a:p>
          <a:pPr>
            <a:defRPr sz="3000" b="1" i="0" baseline="0"/>
          </a:pPr>
          <a:endParaRPr lang="pt-BR"/>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pt-BR" sz="3500" cap="all" baseline="0" dirty="0" smtClean="0"/>
              <a:t>Montante acumulado</a:t>
            </a:r>
            <a:endParaRPr lang="pt-BR" sz="3500" cap="all" baseline="0" dirty="0"/>
          </a:p>
        </c:rich>
      </c:tx>
      <c:layout>
        <c:manualLayout>
          <c:xMode val="edge"/>
          <c:yMode val="edge"/>
          <c:x val="0.52308137260111198"/>
          <c:y val="1.5856560141934942E-2"/>
        </c:manualLayout>
      </c:layout>
      <c:overlay val="0"/>
    </c:title>
    <c:autoTitleDeleted val="0"/>
    <c:plotArea>
      <c:layout>
        <c:manualLayout>
          <c:layoutTarget val="inner"/>
          <c:xMode val="edge"/>
          <c:yMode val="edge"/>
          <c:x val="0.33734702786646892"/>
          <c:y val="0.15498282344712183"/>
          <c:w val="0.41157360836718626"/>
          <c:h val="0.75649983706448043"/>
        </c:manualLayout>
      </c:layout>
      <c:pieChart>
        <c:varyColors val="1"/>
        <c:ser>
          <c:idx val="0"/>
          <c:order val="0"/>
          <c:tx>
            <c:strRef>
              <c:f>Plan1!$B$1</c:f>
              <c:strCache>
                <c:ptCount val="1"/>
                <c:pt idx="0">
                  <c:v>Vendas</c:v>
                </c:pt>
              </c:strCache>
            </c:strRef>
          </c:tx>
          <c:explosion val="11"/>
          <c:dPt>
            <c:idx val="0"/>
            <c:bubble3D val="0"/>
            <c:spPr>
              <a:ln w="38100">
                <a:solidFill>
                  <a:schemeClr val="tx1"/>
                </a:solidFill>
              </a:ln>
            </c:spPr>
          </c:dPt>
          <c:dPt>
            <c:idx val="1"/>
            <c:bubble3D val="0"/>
            <c:spPr>
              <a:ln w="38100">
                <a:solidFill>
                  <a:schemeClr val="tx1"/>
                </a:solidFill>
              </a:ln>
            </c:spPr>
          </c:dPt>
          <c:dPt>
            <c:idx val="2"/>
            <c:bubble3D val="0"/>
            <c:spPr>
              <a:ln w="38100">
                <a:solidFill>
                  <a:schemeClr val="tx1"/>
                </a:solidFill>
              </a:ln>
            </c:spPr>
          </c:dPt>
          <c:dLbls>
            <c:dLbl>
              <c:idx val="0"/>
              <c:layout>
                <c:manualLayout>
                  <c:x val="-0.19139517408693721"/>
                  <c:y val="-6.5564032271914902E-2"/>
                </c:manualLayout>
              </c:layout>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0.18999775306998623"/>
                  <c:y val="8.1518445311314428E-2"/>
                </c:manualLayout>
              </c:layou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16177444655907802"/>
                  <c:y val="8.5171161370256487E-2"/>
                </c:manualLayout>
              </c:layout>
              <c:showLegendKey val="0"/>
              <c:showVal val="1"/>
              <c:showCatName val="1"/>
              <c:showSerName val="0"/>
              <c:showPercent val="0"/>
              <c:showBubbleSize val="0"/>
              <c:extLst>
                <c:ext xmlns:c15="http://schemas.microsoft.com/office/drawing/2012/chart" uri="{CE6537A1-D6FC-4f65-9D91-7224C49458BB}">
                  <c15:layout>
                    <c:manualLayout>
                      <c:w val="0.15747186001072344"/>
                      <c:h val="0.13432268280234663"/>
                    </c:manualLayout>
                  </c15:layout>
                </c:ext>
              </c:extLst>
            </c:dLbl>
            <c:spPr>
              <a:noFill/>
              <a:ln>
                <a:noFill/>
              </a:ln>
              <a:effectLst/>
            </c:spPr>
            <c:txPr>
              <a:bodyPr/>
              <a:lstStyle/>
              <a:p>
                <a:pPr>
                  <a:defRPr sz="3000" b="1" i="0" baseline="0"/>
                </a:pPr>
                <a:endParaRPr lang="pt-BR"/>
              </a:p>
            </c:txPr>
            <c:showLegendKey val="0"/>
            <c:showVal val="1"/>
            <c:showCatName val="1"/>
            <c:showSerName val="0"/>
            <c:showPercent val="0"/>
            <c:showBubbleSize val="0"/>
            <c:showLeaderLines val="1"/>
            <c:extLst>
              <c:ext xmlns:c15="http://schemas.microsoft.com/office/drawing/2012/chart" uri="{CE6537A1-D6FC-4f65-9D91-7224C49458BB}"/>
            </c:extLst>
          </c:dLbls>
          <c:cat>
            <c:strRef>
              <c:f>Plan1!$A$2:$A$4</c:f>
              <c:strCache>
                <c:ptCount val="3"/>
                <c:pt idx="0">
                  <c:v>Até 2014</c:v>
                </c:pt>
                <c:pt idx="1">
                  <c:v>2015 à 2025</c:v>
                </c:pt>
                <c:pt idx="2">
                  <c:v>2026 à 2037</c:v>
                </c:pt>
              </c:strCache>
            </c:strRef>
          </c:cat>
          <c:val>
            <c:numRef>
              <c:f>Plan1!$B$2:$B$4</c:f>
              <c:numCache>
                <c:formatCode>#,##0.00</c:formatCode>
                <c:ptCount val="3"/>
                <c:pt idx="0">
                  <c:v>14563122.25</c:v>
                </c:pt>
                <c:pt idx="1">
                  <c:v>7895271.46</c:v>
                </c:pt>
                <c:pt idx="2">
                  <c:v>805491.87</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0.65957</cdr:x>
      <cdr:y>0.8591</cdr:y>
    </cdr:from>
    <cdr:to>
      <cdr:x>0.98068</cdr:x>
      <cdr:y>1</cdr:y>
    </cdr:to>
    <cdr:sp macro="" textlink="">
      <cdr:nvSpPr>
        <cdr:cNvPr id="2" name="CaixaDeTexto 1"/>
        <cdr:cNvSpPr txBox="1"/>
      </cdr:nvSpPr>
      <cdr:spPr>
        <a:xfrm xmlns:a="http://schemas.openxmlformats.org/drawingml/2006/main">
          <a:off x="8738954" y="6192713"/>
          <a:ext cx="4254596" cy="101566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pt-BR" sz="3000" b="1" dirty="0" smtClean="0"/>
            <a:t>Total acumulado </a:t>
          </a:r>
          <a:r>
            <a:rPr lang="pt-BR" sz="3000" b="1" dirty="0" smtClean="0"/>
            <a:t> </a:t>
          </a:r>
          <a:r>
            <a:rPr lang="pt-BR" sz="3000" b="1" dirty="0"/>
            <a:t>23.263.885,58</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ço Reservado para Cabeçalho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pt-BR" sz="1200" b="0" i="0" u="none" strike="noStrike" kern="1200" cap="none" spc="0" baseline="0">
                <a:solidFill>
                  <a:srgbClr val="000000"/>
                </a:solidFill>
                <a:uFillTx/>
                <a:latin typeface="Calibri"/>
                <a:cs typeface="+mn-cs"/>
              </a:defRPr>
            </a:lvl1pPr>
          </a:lstStyle>
          <a:p>
            <a:pPr>
              <a:defRPr/>
            </a:pPr>
            <a:endParaRPr/>
          </a:p>
        </p:txBody>
      </p:sp>
      <p:sp>
        <p:nvSpPr>
          <p:cNvPr id="3" name="Espaço Reservado para Data 2"/>
          <p:cNvSpPr txBox="1">
            <a:spLocks noGrp="1"/>
          </p:cNvSpPr>
          <p:nvPr>
            <p:ph type="dt" idx="1"/>
          </p:nvPr>
        </p:nvSpPr>
        <p:spPr>
          <a:xfrm>
            <a:off x="3884613" y="0"/>
            <a:ext cx="2971800" cy="4572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pt-BR" sz="1200" b="0" i="0" u="none" strike="noStrike" kern="1200" cap="none" spc="0" baseline="0">
                <a:solidFill>
                  <a:srgbClr val="000000"/>
                </a:solidFill>
                <a:uFillTx/>
                <a:latin typeface="Calibri"/>
                <a:cs typeface="+mn-cs"/>
              </a:defRPr>
            </a:lvl1pPr>
          </a:lstStyle>
          <a:p>
            <a:pPr>
              <a:defRPr/>
            </a:pPr>
            <a:fld id="{BBF2E811-8255-4EB4-9217-38729F03CCB2}" type="datetime1">
              <a:rPr lang="pt-BR"/>
              <a:pPr>
                <a:defRPr/>
              </a:pPr>
              <a:t>30/04/2015</a:t>
            </a:fld>
            <a:endParaRPr/>
          </a:p>
        </p:txBody>
      </p:sp>
      <p:sp>
        <p:nvSpPr>
          <p:cNvPr id="3076" name="Espaço Reservado para Imagem de Slide 3"/>
          <p:cNvSpPr>
            <a:spLocks noGrp="1" noRot="1" noChangeAspect="1"/>
          </p:cNvSpPr>
          <p:nvPr>
            <p:ph type="sldImg" idx="2"/>
          </p:nvPr>
        </p:nvSpPr>
        <p:spPr bwMode="auto">
          <a:xfrm>
            <a:off x="2143125" y="685800"/>
            <a:ext cx="2571750" cy="3429000"/>
          </a:xfrm>
          <a:prstGeom prst="rect">
            <a:avLst/>
          </a:prstGeom>
          <a:noFill/>
          <a:ln w="12701">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Espaço Reservado para Anotações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txBox="1">
            <a:spLocks noGrp="1"/>
          </p:cNvSpPr>
          <p:nvPr>
            <p:ph type="ftr" sz="quarter" idx="4"/>
          </p:nvPr>
        </p:nvSpPr>
        <p:spPr>
          <a:xfrm>
            <a:off x="0" y="8685213"/>
            <a:ext cx="2971800" cy="4572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pt-BR" sz="1200" b="0" i="0" u="none" strike="noStrike" kern="1200" cap="none" spc="0" baseline="0">
                <a:solidFill>
                  <a:srgbClr val="000000"/>
                </a:solidFill>
                <a:uFillTx/>
                <a:latin typeface="Calibri"/>
                <a:cs typeface="+mn-cs"/>
              </a:defRPr>
            </a:lvl1pPr>
          </a:lstStyle>
          <a:p>
            <a:pPr>
              <a:defRPr/>
            </a:pPr>
            <a:endParaRPr/>
          </a:p>
        </p:txBody>
      </p:sp>
      <p:sp>
        <p:nvSpPr>
          <p:cNvPr id="7" name="Espaço Reservado para Número de Slide 6"/>
          <p:cNvSpPr txBox="1">
            <a:spLocks noGrp="1"/>
          </p:cNvSpPr>
          <p:nvPr>
            <p:ph type="sldNum" sz="quarter" idx="5"/>
          </p:nvPr>
        </p:nvSpPr>
        <p:spPr>
          <a:xfrm>
            <a:off x="3884613" y="8685213"/>
            <a:ext cx="2971800" cy="4572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pt-BR" sz="1200" b="0" i="0" u="none" strike="noStrike" kern="1200" cap="none" spc="0" baseline="0">
                <a:solidFill>
                  <a:srgbClr val="000000"/>
                </a:solidFill>
                <a:uFillTx/>
                <a:latin typeface="Calibri"/>
                <a:cs typeface="+mn-cs"/>
              </a:defRPr>
            </a:lvl1pPr>
          </a:lstStyle>
          <a:p>
            <a:pPr>
              <a:defRPr/>
            </a:pPr>
            <a:fld id="{51ED02CE-F4B0-4C17-92F4-2AC6A8643060}" type="slidenum">
              <a:rPr/>
              <a:pPr>
                <a:defRPr/>
              </a:pPr>
              <a:t>‹#›</a:t>
            </a:fld>
            <a:endParaRPr/>
          </a:p>
        </p:txBody>
      </p:sp>
    </p:spTree>
    <p:extLst>
      <p:ext uri="{BB962C8B-B14F-4D97-AF65-F5344CB8AC3E}">
        <p14:creationId xmlns:p14="http://schemas.microsoft.com/office/powerpoint/2010/main" val="274159525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pt-BR" sz="1200" kern="1200">
        <a:solidFill>
          <a:srgbClr val="000000"/>
        </a:solidFill>
        <a:latin typeface="Calibri"/>
      </a:defRPr>
    </a:lvl1pPr>
    <a:lvl2pPr marL="457200" lvl="1" algn="l" rtl="0" eaLnBrk="0" fontAlgn="base" hangingPunct="0">
      <a:spcBef>
        <a:spcPct val="0"/>
      </a:spcBef>
      <a:spcAft>
        <a:spcPct val="0"/>
      </a:spcAft>
      <a:defRPr lang="pt-BR" sz="1200" kern="1200">
        <a:solidFill>
          <a:srgbClr val="000000"/>
        </a:solidFill>
        <a:latin typeface="Calibri"/>
      </a:defRPr>
    </a:lvl2pPr>
    <a:lvl3pPr marL="914400" lvl="2" algn="l" rtl="0" eaLnBrk="0" fontAlgn="base" hangingPunct="0">
      <a:spcBef>
        <a:spcPct val="0"/>
      </a:spcBef>
      <a:spcAft>
        <a:spcPct val="0"/>
      </a:spcAft>
      <a:defRPr lang="pt-BR" sz="1200" kern="1200">
        <a:solidFill>
          <a:srgbClr val="000000"/>
        </a:solidFill>
        <a:latin typeface="Calibri"/>
      </a:defRPr>
    </a:lvl3pPr>
    <a:lvl4pPr marL="1371600" lvl="3" algn="l" rtl="0" eaLnBrk="0" fontAlgn="base" hangingPunct="0">
      <a:spcBef>
        <a:spcPct val="0"/>
      </a:spcBef>
      <a:spcAft>
        <a:spcPct val="0"/>
      </a:spcAft>
      <a:defRPr lang="pt-BR" sz="1200" kern="1200">
        <a:solidFill>
          <a:srgbClr val="000000"/>
        </a:solidFill>
        <a:latin typeface="Calibri"/>
      </a:defRPr>
    </a:lvl4pPr>
    <a:lvl5pPr marL="1828800" lvl="4" algn="l" rtl="0" eaLnBrk="0" fontAlgn="base" hangingPunct="0">
      <a:spcBef>
        <a:spcPct val="0"/>
      </a:spcBef>
      <a:spcAft>
        <a:spcPct val="0"/>
      </a:spcAft>
      <a:defRPr lang="pt-BR"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ço Reservado para Imagem de Slide 1"/>
          <p:cNvSpPr>
            <a:spLocks noGrp="1" noRot="1" noChangeAspect="1" noTextEdit="1"/>
          </p:cNvSpPr>
          <p:nvPr>
            <p:ph type="sldImg"/>
          </p:nvPr>
        </p:nvSpPr>
        <p:spPr>
          <a:xfrm>
            <a:off x="2143125" y="685800"/>
            <a:ext cx="2571750" cy="3429000"/>
          </a:xfrm>
          <a:ln/>
        </p:spPr>
      </p:sp>
      <p:sp>
        <p:nvSpPr>
          <p:cNvPr id="4099" name="Espaço Reservado para Anotações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prstTxWarp prst="textNoShape">
              <a:avLst/>
            </a:prstTxWarp>
          </a:bodyPr>
          <a:lstStyle/>
          <a:p>
            <a:pPr eaLnBrk="1" hangingPunct="1"/>
            <a:endParaRPr altLang="pt-BR" dirty="0" smtClean="0">
              <a:latin typeface="Calibri" pitchFamily="34" charset="0"/>
            </a:endParaRPr>
          </a:p>
        </p:txBody>
      </p:sp>
      <p:sp>
        <p:nvSpPr>
          <p:cNvPr id="4100" name="Espaço Reservado para Número de Slide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fld id="{AAF2BB2C-BEC7-4A03-95D6-F80E0C2142E2}" type="slidenum">
              <a:rPr lang="pt-BR" altLang="pt-BR" sz="1200">
                <a:solidFill>
                  <a:srgbClr val="000000"/>
                </a:solidFill>
              </a:rPr>
              <a:pPr algn="r" eaLnBrk="1" hangingPunct="1"/>
              <a:t>1</a:t>
            </a:fld>
            <a:endParaRPr lang="pt-BR" altLang="pt-BR" sz="1200">
              <a:solidFill>
                <a:srgbClr val="000000"/>
              </a:solidFill>
            </a:endParaRPr>
          </a:p>
        </p:txBody>
      </p:sp>
    </p:spTree>
    <p:extLst>
      <p:ext uri="{BB962C8B-B14F-4D97-AF65-F5344CB8AC3E}">
        <p14:creationId xmlns:p14="http://schemas.microsoft.com/office/powerpoint/2010/main" val="212924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txBox="1">
            <a:spLocks noGrp="1"/>
          </p:cNvSpPr>
          <p:nvPr>
            <p:ph type="ctrTitle"/>
          </p:nvPr>
        </p:nvSpPr>
        <p:spPr>
          <a:xfrm>
            <a:off x="2430468" y="13422633"/>
            <a:ext cx="27543127" cy="9260209"/>
          </a:xfrm>
        </p:spPr>
        <p:txBody>
          <a:bodyPr/>
          <a:lstStyle>
            <a:lvl1pPr>
              <a:defRPr/>
            </a:lvl1pPr>
          </a:lstStyle>
          <a:p>
            <a:pPr lvl="0"/>
            <a:r>
              <a:rPr lang="pt-BR"/>
              <a:t>Clique para editar o estilo do título mestre</a:t>
            </a:r>
          </a:p>
        </p:txBody>
      </p:sp>
      <p:sp>
        <p:nvSpPr>
          <p:cNvPr id="3" name="Subtítulo 2"/>
          <p:cNvSpPr txBox="1">
            <a:spLocks noGrp="1"/>
          </p:cNvSpPr>
          <p:nvPr>
            <p:ph type="subTitle" idx="1"/>
          </p:nvPr>
        </p:nvSpPr>
        <p:spPr>
          <a:xfrm>
            <a:off x="4860922" y="24483060"/>
            <a:ext cx="22682204" cy="11041380"/>
          </a:xfrm>
        </p:spPr>
        <p:txBody>
          <a:bodyPr anchorCtr="1"/>
          <a:lstStyle>
            <a:lvl1pPr marL="0" indent="0" algn="ctr">
              <a:buNone/>
              <a:defRPr/>
            </a:lvl1pPr>
          </a:lstStyle>
          <a:p>
            <a:pPr lvl="0"/>
            <a:r>
              <a:rPr lang="pt-BR"/>
              <a:t>Clique para editar o estilo do subtítulo mestre</a:t>
            </a:r>
          </a:p>
        </p:txBody>
      </p:sp>
      <p:sp>
        <p:nvSpPr>
          <p:cNvPr id="4" name="Rectangle 4"/>
          <p:cNvSpPr txBox="1">
            <a:spLocks noGrp="1"/>
          </p:cNvSpPr>
          <p:nvPr>
            <p:ph type="dt" sz="half" idx="10"/>
          </p:nvPr>
        </p:nvSpPr>
        <p:spPr>
          <a:ln/>
        </p:spPr>
        <p:txBody>
          <a:bodyPr/>
          <a:lstStyle>
            <a:lvl1pPr>
              <a:defRPr/>
            </a:lvl1pPr>
          </a:lstStyle>
          <a:p>
            <a:pPr>
              <a:defRPr/>
            </a:pPr>
            <a:endParaRPr/>
          </a:p>
        </p:txBody>
      </p:sp>
      <p:sp>
        <p:nvSpPr>
          <p:cNvPr id="5" name="Rectangle 5"/>
          <p:cNvSpPr txBox="1">
            <a:spLocks noGrp="1"/>
          </p:cNvSpPr>
          <p:nvPr>
            <p:ph type="ftr" sz="quarter" idx="11"/>
          </p:nvPr>
        </p:nvSpPr>
        <p:spPr>
          <a:ln/>
        </p:spPr>
        <p:txBody>
          <a:bodyPr/>
          <a:lstStyle>
            <a:lvl1pPr>
              <a:defRPr/>
            </a:lvl1pPr>
          </a:lstStyle>
          <a:p>
            <a:pPr>
              <a:defRPr/>
            </a:pPr>
            <a:endParaRPr/>
          </a:p>
        </p:txBody>
      </p:sp>
      <p:sp>
        <p:nvSpPr>
          <p:cNvPr id="6" name="Rectangle 6"/>
          <p:cNvSpPr txBox="1">
            <a:spLocks noGrp="1"/>
          </p:cNvSpPr>
          <p:nvPr>
            <p:ph type="sldNum" sz="quarter" idx="12"/>
          </p:nvPr>
        </p:nvSpPr>
        <p:spPr>
          <a:ln/>
        </p:spPr>
        <p:txBody>
          <a:bodyPr/>
          <a:lstStyle>
            <a:lvl1pPr>
              <a:defRPr/>
            </a:lvl1pPr>
          </a:lstStyle>
          <a:p>
            <a:pPr>
              <a:defRPr/>
            </a:pPr>
            <a:fld id="{83B05231-C99E-4970-AAB2-94E0C9938AFF}" type="slidenum">
              <a:rPr/>
              <a:pPr>
                <a:defRPr/>
              </a:pPr>
              <a:t>‹#›</a:t>
            </a:fld>
            <a:endParaRPr/>
          </a:p>
        </p:txBody>
      </p:sp>
    </p:spTree>
    <p:extLst>
      <p:ext uri="{BB962C8B-B14F-4D97-AF65-F5344CB8AC3E}">
        <p14:creationId xmlns:p14="http://schemas.microsoft.com/office/powerpoint/2010/main" val="311955845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lvl1pPr>
              <a:defRPr/>
            </a:lvl1pPr>
          </a:lstStyle>
          <a:p>
            <a:pPr lvl="0"/>
            <a:r>
              <a:rPr lang="pt-BR"/>
              <a:t>Clique para editar o estilo do título mestre</a:t>
            </a:r>
          </a:p>
        </p:txBody>
      </p:sp>
      <p:sp>
        <p:nvSpPr>
          <p:cNvPr id="3" name="Espaço Reservado para Texto Vertical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txBox="1">
            <a:spLocks noGrp="1"/>
          </p:cNvSpPr>
          <p:nvPr>
            <p:ph type="dt" sz="half" idx="10"/>
          </p:nvPr>
        </p:nvSpPr>
        <p:spPr>
          <a:ln/>
        </p:spPr>
        <p:txBody>
          <a:bodyPr/>
          <a:lstStyle>
            <a:lvl1pPr>
              <a:defRPr/>
            </a:lvl1pPr>
          </a:lstStyle>
          <a:p>
            <a:pPr>
              <a:defRPr/>
            </a:pPr>
            <a:endParaRPr/>
          </a:p>
        </p:txBody>
      </p:sp>
      <p:sp>
        <p:nvSpPr>
          <p:cNvPr id="5" name="Rectangle 5"/>
          <p:cNvSpPr txBox="1">
            <a:spLocks noGrp="1"/>
          </p:cNvSpPr>
          <p:nvPr>
            <p:ph type="ftr" sz="quarter" idx="11"/>
          </p:nvPr>
        </p:nvSpPr>
        <p:spPr>
          <a:ln/>
        </p:spPr>
        <p:txBody>
          <a:bodyPr/>
          <a:lstStyle>
            <a:lvl1pPr>
              <a:defRPr/>
            </a:lvl1pPr>
          </a:lstStyle>
          <a:p>
            <a:pPr>
              <a:defRPr/>
            </a:pPr>
            <a:endParaRPr/>
          </a:p>
        </p:txBody>
      </p:sp>
      <p:sp>
        <p:nvSpPr>
          <p:cNvPr id="6" name="Rectangle 6"/>
          <p:cNvSpPr txBox="1">
            <a:spLocks noGrp="1"/>
          </p:cNvSpPr>
          <p:nvPr>
            <p:ph type="sldNum" sz="quarter" idx="12"/>
          </p:nvPr>
        </p:nvSpPr>
        <p:spPr>
          <a:ln/>
        </p:spPr>
        <p:txBody>
          <a:bodyPr/>
          <a:lstStyle>
            <a:lvl1pPr>
              <a:defRPr/>
            </a:lvl1pPr>
          </a:lstStyle>
          <a:p>
            <a:pPr>
              <a:defRPr/>
            </a:pPr>
            <a:fld id="{E267F7F1-2275-4778-AF57-0CB929D8E4B9}" type="slidenum">
              <a:rPr/>
              <a:pPr>
                <a:defRPr/>
              </a:pPr>
              <a:t>‹#›</a:t>
            </a:fld>
            <a:endParaRPr/>
          </a:p>
        </p:txBody>
      </p:sp>
    </p:spTree>
    <p:extLst>
      <p:ext uri="{BB962C8B-B14F-4D97-AF65-F5344CB8AC3E}">
        <p14:creationId xmlns:p14="http://schemas.microsoft.com/office/powerpoint/2010/main" val="363121631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txBox="1">
            <a:spLocks noGrp="1"/>
          </p:cNvSpPr>
          <p:nvPr>
            <p:ph type="title" orient="vert"/>
          </p:nvPr>
        </p:nvSpPr>
        <p:spPr>
          <a:xfrm>
            <a:off x="23493417" y="1729743"/>
            <a:ext cx="7291389" cy="36867467"/>
          </a:xfrm>
        </p:spPr>
        <p:txBody>
          <a:bodyPr vert="eaVert"/>
          <a:lstStyle>
            <a:lvl1pPr>
              <a:defRPr/>
            </a:lvl1pPr>
          </a:lstStyle>
          <a:p>
            <a:pPr lvl="0"/>
            <a:r>
              <a:rPr lang="pt-BR"/>
              <a:t>Clique para editar o estilo do título mestre</a:t>
            </a:r>
          </a:p>
        </p:txBody>
      </p:sp>
      <p:sp>
        <p:nvSpPr>
          <p:cNvPr id="3" name="Espaço Reservado para Texto Vertical 2"/>
          <p:cNvSpPr txBox="1">
            <a:spLocks noGrp="1"/>
          </p:cNvSpPr>
          <p:nvPr>
            <p:ph type="body" orient="vert" idx="1"/>
          </p:nvPr>
        </p:nvSpPr>
        <p:spPr>
          <a:xfrm>
            <a:off x="1619246" y="1729743"/>
            <a:ext cx="21721764" cy="36867467"/>
          </a:xfrm>
        </p:spPr>
        <p:txBody>
          <a:bodyPr vert="eaVert"/>
          <a:lstStyle>
            <a:lvl1pPr>
              <a:defRPr/>
            </a:lvl1pPr>
            <a:lvl2pPr>
              <a:defRPr/>
            </a:lvl2pPr>
            <a:lvl3pPr>
              <a:defRPr/>
            </a:lvl3pPr>
            <a:lvl4pPr>
              <a:defRPr/>
            </a:lvl4pPr>
            <a:lvl5pPr>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txBox="1">
            <a:spLocks noGrp="1"/>
          </p:cNvSpPr>
          <p:nvPr>
            <p:ph type="dt" sz="half" idx="10"/>
          </p:nvPr>
        </p:nvSpPr>
        <p:spPr>
          <a:ln/>
        </p:spPr>
        <p:txBody>
          <a:bodyPr/>
          <a:lstStyle>
            <a:lvl1pPr>
              <a:defRPr/>
            </a:lvl1pPr>
          </a:lstStyle>
          <a:p>
            <a:pPr>
              <a:defRPr/>
            </a:pPr>
            <a:endParaRPr/>
          </a:p>
        </p:txBody>
      </p:sp>
      <p:sp>
        <p:nvSpPr>
          <p:cNvPr id="5" name="Rectangle 5"/>
          <p:cNvSpPr txBox="1">
            <a:spLocks noGrp="1"/>
          </p:cNvSpPr>
          <p:nvPr>
            <p:ph type="ftr" sz="quarter" idx="11"/>
          </p:nvPr>
        </p:nvSpPr>
        <p:spPr>
          <a:ln/>
        </p:spPr>
        <p:txBody>
          <a:bodyPr/>
          <a:lstStyle>
            <a:lvl1pPr>
              <a:defRPr/>
            </a:lvl1pPr>
          </a:lstStyle>
          <a:p>
            <a:pPr>
              <a:defRPr/>
            </a:pPr>
            <a:endParaRPr/>
          </a:p>
        </p:txBody>
      </p:sp>
      <p:sp>
        <p:nvSpPr>
          <p:cNvPr id="6" name="Rectangle 6"/>
          <p:cNvSpPr txBox="1">
            <a:spLocks noGrp="1"/>
          </p:cNvSpPr>
          <p:nvPr>
            <p:ph type="sldNum" sz="quarter" idx="12"/>
          </p:nvPr>
        </p:nvSpPr>
        <p:spPr>
          <a:ln/>
        </p:spPr>
        <p:txBody>
          <a:bodyPr/>
          <a:lstStyle>
            <a:lvl1pPr>
              <a:defRPr/>
            </a:lvl1pPr>
          </a:lstStyle>
          <a:p>
            <a:pPr>
              <a:defRPr/>
            </a:pPr>
            <a:fld id="{5B4F7617-2AEC-4A56-B3A2-359D701F58B7}" type="slidenum">
              <a:rPr/>
              <a:pPr>
                <a:defRPr/>
              </a:pPr>
              <a:t>‹#›</a:t>
            </a:fld>
            <a:endParaRPr/>
          </a:p>
        </p:txBody>
      </p:sp>
    </p:spTree>
    <p:extLst>
      <p:ext uri="{BB962C8B-B14F-4D97-AF65-F5344CB8AC3E}">
        <p14:creationId xmlns:p14="http://schemas.microsoft.com/office/powerpoint/2010/main" val="379762761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lvl1pPr>
              <a:defRPr/>
            </a:lvl1pPr>
          </a:lstStyle>
          <a:p>
            <a:pPr lvl="0"/>
            <a:r>
              <a:rPr lang="pt-BR"/>
              <a:t>Clique para editar o estilo do título mestre</a:t>
            </a:r>
          </a:p>
        </p:txBody>
      </p:sp>
      <p:sp>
        <p:nvSpPr>
          <p:cNvPr id="3" name="Espaço Reservado para Conteúdo 2"/>
          <p:cNvSpPr txBox="1">
            <a:spLocks noGrp="1"/>
          </p:cNvSpPr>
          <p:nvPr>
            <p:ph idx="1"/>
          </p:nvPr>
        </p:nvSpPr>
        <p:spPr/>
        <p:txBody>
          <a:bodyPr/>
          <a:lstStyle>
            <a:lvl1pPr>
              <a:defRPr/>
            </a:lvl1pPr>
            <a:lvl2pPr>
              <a:defRPr/>
            </a:lvl2pPr>
            <a:lvl3pPr>
              <a:defRPr/>
            </a:lvl3pPr>
            <a:lvl4pPr>
              <a:defRPr/>
            </a:lvl4pPr>
            <a:lvl5pPr>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txBox="1">
            <a:spLocks noGrp="1"/>
          </p:cNvSpPr>
          <p:nvPr>
            <p:ph type="dt" sz="half" idx="10"/>
          </p:nvPr>
        </p:nvSpPr>
        <p:spPr>
          <a:ln/>
        </p:spPr>
        <p:txBody>
          <a:bodyPr/>
          <a:lstStyle>
            <a:lvl1pPr>
              <a:defRPr/>
            </a:lvl1pPr>
          </a:lstStyle>
          <a:p>
            <a:pPr>
              <a:defRPr/>
            </a:pPr>
            <a:endParaRPr/>
          </a:p>
        </p:txBody>
      </p:sp>
      <p:sp>
        <p:nvSpPr>
          <p:cNvPr id="5" name="Rectangle 5"/>
          <p:cNvSpPr txBox="1">
            <a:spLocks noGrp="1"/>
          </p:cNvSpPr>
          <p:nvPr>
            <p:ph type="ftr" sz="quarter" idx="11"/>
          </p:nvPr>
        </p:nvSpPr>
        <p:spPr>
          <a:ln/>
        </p:spPr>
        <p:txBody>
          <a:bodyPr/>
          <a:lstStyle>
            <a:lvl1pPr>
              <a:defRPr/>
            </a:lvl1pPr>
          </a:lstStyle>
          <a:p>
            <a:pPr>
              <a:defRPr/>
            </a:pPr>
            <a:endParaRPr/>
          </a:p>
        </p:txBody>
      </p:sp>
      <p:sp>
        <p:nvSpPr>
          <p:cNvPr id="6" name="Rectangle 6"/>
          <p:cNvSpPr txBox="1">
            <a:spLocks noGrp="1"/>
          </p:cNvSpPr>
          <p:nvPr>
            <p:ph type="sldNum" sz="quarter" idx="12"/>
          </p:nvPr>
        </p:nvSpPr>
        <p:spPr>
          <a:ln/>
        </p:spPr>
        <p:txBody>
          <a:bodyPr/>
          <a:lstStyle>
            <a:lvl1pPr>
              <a:defRPr/>
            </a:lvl1pPr>
          </a:lstStyle>
          <a:p>
            <a:pPr>
              <a:defRPr/>
            </a:pPr>
            <a:fld id="{11C67C71-9206-453E-BBA0-34AE29F1679D}" type="slidenum">
              <a:rPr/>
              <a:pPr>
                <a:defRPr/>
              </a:pPr>
              <a:t>‹#›</a:t>
            </a:fld>
            <a:endParaRPr/>
          </a:p>
        </p:txBody>
      </p:sp>
    </p:spTree>
    <p:extLst>
      <p:ext uri="{BB962C8B-B14F-4D97-AF65-F5344CB8AC3E}">
        <p14:creationId xmlns:p14="http://schemas.microsoft.com/office/powerpoint/2010/main" val="45757743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txBox="1">
            <a:spLocks noGrp="1"/>
          </p:cNvSpPr>
          <p:nvPr>
            <p:ph type="title"/>
          </p:nvPr>
        </p:nvSpPr>
        <p:spPr>
          <a:xfrm>
            <a:off x="2559048" y="27763465"/>
            <a:ext cx="27544708" cy="8582023"/>
          </a:xfrm>
        </p:spPr>
        <p:txBody>
          <a:bodyPr anchor="t" anchorCtr="0"/>
          <a:lstStyle>
            <a:lvl1pPr algn="l">
              <a:defRPr sz="4000" b="1" cap="all"/>
            </a:lvl1pPr>
          </a:lstStyle>
          <a:p>
            <a:pPr lvl="0"/>
            <a:r>
              <a:rPr lang="pt-BR"/>
              <a:t>Clique para editar o estilo do título mestre</a:t>
            </a:r>
          </a:p>
        </p:txBody>
      </p:sp>
      <p:sp>
        <p:nvSpPr>
          <p:cNvPr id="3" name="Espaço Reservado para Texto 2"/>
          <p:cNvSpPr txBox="1">
            <a:spLocks noGrp="1"/>
          </p:cNvSpPr>
          <p:nvPr>
            <p:ph type="body" idx="1"/>
          </p:nvPr>
        </p:nvSpPr>
        <p:spPr>
          <a:xfrm>
            <a:off x="2559048" y="18312769"/>
            <a:ext cx="27544708" cy="9450708"/>
          </a:xfrm>
        </p:spPr>
        <p:txBody>
          <a:bodyPr anchor="b"/>
          <a:lstStyle>
            <a:lvl1pPr marL="0" indent="0">
              <a:spcBef>
                <a:spcPts val="500"/>
              </a:spcBef>
              <a:buNone/>
              <a:defRPr sz="2000"/>
            </a:lvl1pPr>
          </a:lstStyle>
          <a:p>
            <a:pPr lvl="0"/>
            <a:r>
              <a:rPr lang="pt-BR"/>
              <a:t>Clique para editar os estilos do texto mestre</a:t>
            </a:r>
          </a:p>
        </p:txBody>
      </p:sp>
      <p:sp>
        <p:nvSpPr>
          <p:cNvPr id="4" name="Rectangle 4"/>
          <p:cNvSpPr txBox="1">
            <a:spLocks noGrp="1"/>
          </p:cNvSpPr>
          <p:nvPr>
            <p:ph type="dt" sz="half" idx="10"/>
          </p:nvPr>
        </p:nvSpPr>
        <p:spPr>
          <a:ln/>
        </p:spPr>
        <p:txBody>
          <a:bodyPr/>
          <a:lstStyle>
            <a:lvl1pPr>
              <a:defRPr/>
            </a:lvl1pPr>
          </a:lstStyle>
          <a:p>
            <a:pPr>
              <a:defRPr/>
            </a:pPr>
            <a:endParaRPr/>
          </a:p>
        </p:txBody>
      </p:sp>
      <p:sp>
        <p:nvSpPr>
          <p:cNvPr id="5" name="Rectangle 5"/>
          <p:cNvSpPr txBox="1">
            <a:spLocks noGrp="1"/>
          </p:cNvSpPr>
          <p:nvPr>
            <p:ph type="ftr" sz="quarter" idx="11"/>
          </p:nvPr>
        </p:nvSpPr>
        <p:spPr>
          <a:ln/>
        </p:spPr>
        <p:txBody>
          <a:bodyPr/>
          <a:lstStyle>
            <a:lvl1pPr>
              <a:defRPr/>
            </a:lvl1pPr>
          </a:lstStyle>
          <a:p>
            <a:pPr>
              <a:defRPr/>
            </a:pPr>
            <a:endParaRPr/>
          </a:p>
        </p:txBody>
      </p:sp>
      <p:sp>
        <p:nvSpPr>
          <p:cNvPr id="6" name="Rectangle 6"/>
          <p:cNvSpPr txBox="1">
            <a:spLocks noGrp="1"/>
          </p:cNvSpPr>
          <p:nvPr>
            <p:ph type="sldNum" sz="quarter" idx="12"/>
          </p:nvPr>
        </p:nvSpPr>
        <p:spPr>
          <a:ln/>
        </p:spPr>
        <p:txBody>
          <a:bodyPr/>
          <a:lstStyle>
            <a:lvl1pPr>
              <a:defRPr/>
            </a:lvl1pPr>
          </a:lstStyle>
          <a:p>
            <a:pPr>
              <a:defRPr/>
            </a:pPr>
            <a:fld id="{B9FD2EC7-AB9E-456B-9B30-12601614BC45}" type="slidenum">
              <a:rPr/>
              <a:pPr>
                <a:defRPr/>
              </a:pPr>
              <a:t>‹#›</a:t>
            </a:fld>
            <a:endParaRPr/>
          </a:p>
        </p:txBody>
      </p:sp>
    </p:spTree>
    <p:extLst>
      <p:ext uri="{BB962C8B-B14F-4D97-AF65-F5344CB8AC3E}">
        <p14:creationId xmlns:p14="http://schemas.microsoft.com/office/powerpoint/2010/main" val="107786837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lvl1pPr>
              <a:defRPr/>
            </a:lvl1pPr>
          </a:lstStyle>
          <a:p>
            <a:pPr lvl="0"/>
            <a:r>
              <a:rPr lang="pt-BR"/>
              <a:t>Clique para editar o estilo do título mestre</a:t>
            </a:r>
          </a:p>
        </p:txBody>
      </p:sp>
      <p:sp>
        <p:nvSpPr>
          <p:cNvPr id="3" name="Espaço Reservado para Conteúdo 2"/>
          <p:cNvSpPr txBox="1">
            <a:spLocks noGrp="1"/>
          </p:cNvSpPr>
          <p:nvPr>
            <p:ph idx="1"/>
          </p:nvPr>
        </p:nvSpPr>
        <p:spPr>
          <a:xfrm>
            <a:off x="1619249" y="10079352"/>
            <a:ext cx="14506571" cy="28517845"/>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txBox="1">
            <a:spLocks noGrp="1"/>
          </p:cNvSpPr>
          <p:nvPr>
            <p:ph idx="2"/>
          </p:nvPr>
        </p:nvSpPr>
        <p:spPr>
          <a:xfrm>
            <a:off x="16278224" y="10079352"/>
            <a:ext cx="14506571" cy="28517845"/>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txBox="1">
            <a:spLocks noGrp="1"/>
          </p:cNvSpPr>
          <p:nvPr>
            <p:ph type="dt" sz="half" idx="10"/>
          </p:nvPr>
        </p:nvSpPr>
        <p:spPr>
          <a:ln/>
        </p:spPr>
        <p:txBody>
          <a:bodyPr/>
          <a:lstStyle>
            <a:lvl1pPr>
              <a:defRPr/>
            </a:lvl1pPr>
          </a:lstStyle>
          <a:p>
            <a:pPr>
              <a:defRPr/>
            </a:pPr>
            <a:endParaRPr/>
          </a:p>
        </p:txBody>
      </p:sp>
      <p:sp>
        <p:nvSpPr>
          <p:cNvPr id="6" name="Rectangle 5"/>
          <p:cNvSpPr txBox="1">
            <a:spLocks noGrp="1"/>
          </p:cNvSpPr>
          <p:nvPr>
            <p:ph type="ftr" sz="quarter" idx="11"/>
          </p:nvPr>
        </p:nvSpPr>
        <p:spPr>
          <a:ln/>
        </p:spPr>
        <p:txBody>
          <a:bodyPr/>
          <a:lstStyle>
            <a:lvl1pPr>
              <a:defRPr/>
            </a:lvl1pPr>
          </a:lstStyle>
          <a:p>
            <a:pPr>
              <a:defRPr/>
            </a:pPr>
            <a:endParaRPr/>
          </a:p>
        </p:txBody>
      </p:sp>
      <p:sp>
        <p:nvSpPr>
          <p:cNvPr id="7" name="Rectangle 6"/>
          <p:cNvSpPr txBox="1">
            <a:spLocks noGrp="1"/>
          </p:cNvSpPr>
          <p:nvPr>
            <p:ph type="sldNum" sz="quarter" idx="12"/>
          </p:nvPr>
        </p:nvSpPr>
        <p:spPr>
          <a:ln/>
        </p:spPr>
        <p:txBody>
          <a:bodyPr/>
          <a:lstStyle>
            <a:lvl1pPr>
              <a:defRPr/>
            </a:lvl1pPr>
          </a:lstStyle>
          <a:p>
            <a:pPr>
              <a:defRPr/>
            </a:pPr>
            <a:fld id="{6073B41A-C95D-4347-8651-720B2CC2DBDC}" type="slidenum">
              <a:rPr/>
              <a:pPr>
                <a:defRPr/>
              </a:pPr>
              <a:t>‹#›</a:t>
            </a:fld>
            <a:endParaRPr/>
          </a:p>
        </p:txBody>
      </p:sp>
    </p:spTree>
    <p:extLst>
      <p:ext uri="{BB962C8B-B14F-4D97-AF65-F5344CB8AC3E}">
        <p14:creationId xmlns:p14="http://schemas.microsoft.com/office/powerpoint/2010/main" val="2105775756"/>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txBox="1">
            <a:spLocks noGrp="1"/>
          </p:cNvSpPr>
          <p:nvPr>
            <p:ph type="title"/>
          </p:nvPr>
        </p:nvSpPr>
        <p:spPr>
          <a:xfrm>
            <a:off x="1620839" y="1729743"/>
            <a:ext cx="29162373" cy="7200899"/>
          </a:xfrm>
        </p:spPr>
        <p:txBody>
          <a:bodyPr/>
          <a:lstStyle>
            <a:lvl1pPr>
              <a:defRPr/>
            </a:lvl1pPr>
          </a:lstStyle>
          <a:p>
            <a:pPr lvl="0"/>
            <a:r>
              <a:rPr lang="pt-BR"/>
              <a:t>Clique para editar o estilo do título mestre</a:t>
            </a:r>
          </a:p>
        </p:txBody>
      </p:sp>
      <p:sp>
        <p:nvSpPr>
          <p:cNvPr id="3" name="Espaço Reservado para Texto 2"/>
          <p:cNvSpPr txBox="1">
            <a:spLocks noGrp="1"/>
          </p:cNvSpPr>
          <p:nvPr>
            <p:ph type="body" idx="1"/>
          </p:nvPr>
        </p:nvSpPr>
        <p:spPr>
          <a:xfrm>
            <a:off x="1620841" y="9671689"/>
            <a:ext cx="14316075" cy="4030978"/>
          </a:xfrm>
        </p:spPr>
        <p:txBody>
          <a:bodyPr anchor="b"/>
          <a:lstStyle>
            <a:lvl1pPr marL="0" indent="0">
              <a:spcBef>
                <a:spcPts val="600"/>
              </a:spcBef>
              <a:buNone/>
              <a:defRPr sz="2400" b="1"/>
            </a:lvl1pPr>
          </a:lstStyle>
          <a:p>
            <a:pPr lvl="0"/>
            <a:r>
              <a:rPr lang="pt-BR"/>
              <a:t>Clique para editar os estilos do texto mestre</a:t>
            </a:r>
          </a:p>
        </p:txBody>
      </p:sp>
      <p:sp>
        <p:nvSpPr>
          <p:cNvPr id="4" name="Espaço Reservado para Conteúdo 3"/>
          <p:cNvSpPr txBox="1">
            <a:spLocks noGrp="1"/>
          </p:cNvSpPr>
          <p:nvPr>
            <p:ph idx="2"/>
          </p:nvPr>
        </p:nvSpPr>
        <p:spPr>
          <a:xfrm>
            <a:off x="1620841" y="13702668"/>
            <a:ext cx="14316075" cy="24892630"/>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txBox="1">
            <a:spLocks noGrp="1"/>
          </p:cNvSpPr>
          <p:nvPr>
            <p:ph type="body" idx="3"/>
          </p:nvPr>
        </p:nvSpPr>
        <p:spPr>
          <a:xfrm>
            <a:off x="16460791" y="9671689"/>
            <a:ext cx="14322420" cy="4030978"/>
          </a:xfrm>
        </p:spPr>
        <p:txBody>
          <a:bodyPr anchor="b"/>
          <a:lstStyle>
            <a:lvl1pPr marL="0" indent="0">
              <a:spcBef>
                <a:spcPts val="600"/>
              </a:spcBef>
              <a:buNone/>
              <a:defRPr sz="2400" b="1"/>
            </a:lvl1pPr>
          </a:lstStyle>
          <a:p>
            <a:pPr lvl="0"/>
            <a:r>
              <a:rPr lang="pt-BR"/>
              <a:t>Clique para editar os estilos do texto mestre</a:t>
            </a:r>
          </a:p>
        </p:txBody>
      </p:sp>
      <p:sp>
        <p:nvSpPr>
          <p:cNvPr id="6" name="Espaço Reservado para Conteúdo 5"/>
          <p:cNvSpPr txBox="1">
            <a:spLocks noGrp="1"/>
          </p:cNvSpPr>
          <p:nvPr>
            <p:ph idx="4"/>
          </p:nvPr>
        </p:nvSpPr>
        <p:spPr>
          <a:xfrm>
            <a:off x="16460791" y="13702668"/>
            <a:ext cx="14322420" cy="24892630"/>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txBox="1">
            <a:spLocks noGrp="1"/>
          </p:cNvSpPr>
          <p:nvPr>
            <p:ph type="dt" sz="half" idx="10"/>
          </p:nvPr>
        </p:nvSpPr>
        <p:spPr>
          <a:ln/>
        </p:spPr>
        <p:txBody>
          <a:bodyPr/>
          <a:lstStyle>
            <a:lvl1pPr>
              <a:defRPr/>
            </a:lvl1pPr>
          </a:lstStyle>
          <a:p>
            <a:pPr>
              <a:defRPr/>
            </a:pPr>
            <a:endParaRPr/>
          </a:p>
        </p:txBody>
      </p:sp>
      <p:sp>
        <p:nvSpPr>
          <p:cNvPr id="8" name="Rectangle 5"/>
          <p:cNvSpPr txBox="1">
            <a:spLocks noGrp="1"/>
          </p:cNvSpPr>
          <p:nvPr>
            <p:ph type="ftr" sz="quarter" idx="11"/>
          </p:nvPr>
        </p:nvSpPr>
        <p:spPr>
          <a:ln/>
        </p:spPr>
        <p:txBody>
          <a:bodyPr/>
          <a:lstStyle>
            <a:lvl1pPr>
              <a:defRPr/>
            </a:lvl1pPr>
          </a:lstStyle>
          <a:p>
            <a:pPr>
              <a:defRPr/>
            </a:pPr>
            <a:endParaRPr/>
          </a:p>
        </p:txBody>
      </p:sp>
      <p:sp>
        <p:nvSpPr>
          <p:cNvPr id="9" name="Rectangle 6"/>
          <p:cNvSpPr txBox="1">
            <a:spLocks noGrp="1"/>
          </p:cNvSpPr>
          <p:nvPr>
            <p:ph type="sldNum" sz="quarter" idx="12"/>
          </p:nvPr>
        </p:nvSpPr>
        <p:spPr>
          <a:ln/>
        </p:spPr>
        <p:txBody>
          <a:bodyPr/>
          <a:lstStyle>
            <a:lvl1pPr>
              <a:defRPr/>
            </a:lvl1pPr>
          </a:lstStyle>
          <a:p>
            <a:pPr>
              <a:defRPr/>
            </a:pPr>
            <a:fld id="{8A384986-34C2-48B2-8AA8-4E40AFF3C3DA}" type="slidenum">
              <a:rPr/>
              <a:pPr>
                <a:defRPr/>
              </a:pPr>
              <a:t>‹#›</a:t>
            </a:fld>
            <a:endParaRPr/>
          </a:p>
        </p:txBody>
      </p:sp>
    </p:spTree>
    <p:extLst>
      <p:ext uri="{BB962C8B-B14F-4D97-AF65-F5344CB8AC3E}">
        <p14:creationId xmlns:p14="http://schemas.microsoft.com/office/powerpoint/2010/main" val="344109106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lvl1pPr>
              <a:defRPr/>
            </a:lvl1pPr>
          </a:lstStyle>
          <a:p>
            <a:pPr lvl="0"/>
            <a:r>
              <a:rPr lang="pt-BR"/>
              <a:t>Clique para editar o estilo do título mestre</a:t>
            </a:r>
          </a:p>
        </p:txBody>
      </p:sp>
      <p:sp>
        <p:nvSpPr>
          <p:cNvPr id="3" name="Rectangle 4"/>
          <p:cNvSpPr txBox="1">
            <a:spLocks noGrp="1"/>
          </p:cNvSpPr>
          <p:nvPr>
            <p:ph type="dt" sz="half" idx="10"/>
          </p:nvPr>
        </p:nvSpPr>
        <p:spPr>
          <a:ln/>
        </p:spPr>
        <p:txBody>
          <a:bodyPr/>
          <a:lstStyle>
            <a:lvl1pPr>
              <a:defRPr/>
            </a:lvl1pPr>
          </a:lstStyle>
          <a:p>
            <a:pPr>
              <a:defRPr/>
            </a:pPr>
            <a:endParaRPr/>
          </a:p>
        </p:txBody>
      </p:sp>
      <p:sp>
        <p:nvSpPr>
          <p:cNvPr id="4" name="Rectangle 5"/>
          <p:cNvSpPr txBox="1">
            <a:spLocks noGrp="1"/>
          </p:cNvSpPr>
          <p:nvPr>
            <p:ph type="ftr" sz="quarter" idx="11"/>
          </p:nvPr>
        </p:nvSpPr>
        <p:spPr>
          <a:ln/>
        </p:spPr>
        <p:txBody>
          <a:bodyPr/>
          <a:lstStyle>
            <a:lvl1pPr>
              <a:defRPr/>
            </a:lvl1pPr>
          </a:lstStyle>
          <a:p>
            <a:pPr>
              <a:defRPr/>
            </a:pPr>
            <a:endParaRPr/>
          </a:p>
        </p:txBody>
      </p:sp>
      <p:sp>
        <p:nvSpPr>
          <p:cNvPr id="5" name="Rectangle 6"/>
          <p:cNvSpPr txBox="1">
            <a:spLocks noGrp="1"/>
          </p:cNvSpPr>
          <p:nvPr>
            <p:ph type="sldNum" sz="quarter" idx="12"/>
          </p:nvPr>
        </p:nvSpPr>
        <p:spPr>
          <a:ln/>
        </p:spPr>
        <p:txBody>
          <a:bodyPr/>
          <a:lstStyle>
            <a:lvl1pPr>
              <a:defRPr/>
            </a:lvl1pPr>
          </a:lstStyle>
          <a:p>
            <a:pPr>
              <a:defRPr/>
            </a:pPr>
            <a:fld id="{8B59CD43-28F8-479C-9146-441546C74EFB}" type="slidenum">
              <a:rPr/>
              <a:pPr>
                <a:defRPr/>
              </a:pPr>
              <a:t>‹#›</a:t>
            </a:fld>
            <a:endParaRPr/>
          </a:p>
        </p:txBody>
      </p:sp>
    </p:spTree>
    <p:extLst>
      <p:ext uri="{BB962C8B-B14F-4D97-AF65-F5344CB8AC3E}">
        <p14:creationId xmlns:p14="http://schemas.microsoft.com/office/powerpoint/2010/main" val="231113450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txBox="1">
            <a:spLocks noGrp="1"/>
          </p:cNvSpPr>
          <p:nvPr>
            <p:ph type="dt" sz="half" idx="10"/>
          </p:nvPr>
        </p:nvSpPr>
        <p:spPr>
          <a:ln/>
        </p:spPr>
        <p:txBody>
          <a:bodyPr/>
          <a:lstStyle>
            <a:lvl1pPr>
              <a:defRPr/>
            </a:lvl1pPr>
          </a:lstStyle>
          <a:p>
            <a:pPr>
              <a:defRPr/>
            </a:pPr>
            <a:endParaRPr/>
          </a:p>
        </p:txBody>
      </p:sp>
      <p:sp>
        <p:nvSpPr>
          <p:cNvPr id="3" name="Rectangle 5"/>
          <p:cNvSpPr txBox="1">
            <a:spLocks noGrp="1"/>
          </p:cNvSpPr>
          <p:nvPr>
            <p:ph type="ftr" sz="quarter" idx="11"/>
          </p:nvPr>
        </p:nvSpPr>
        <p:spPr>
          <a:ln/>
        </p:spPr>
        <p:txBody>
          <a:bodyPr/>
          <a:lstStyle>
            <a:lvl1pPr>
              <a:defRPr/>
            </a:lvl1pPr>
          </a:lstStyle>
          <a:p>
            <a:pPr>
              <a:defRPr/>
            </a:pPr>
            <a:endParaRPr/>
          </a:p>
        </p:txBody>
      </p:sp>
      <p:sp>
        <p:nvSpPr>
          <p:cNvPr id="4" name="Rectangle 6"/>
          <p:cNvSpPr txBox="1">
            <a:spLocks noGrp="1"/>
          </p:cNvSpPr>
          <p:nvPr>
            <p:ph type="sldNum" sz="quarter" idx="12"/>
          </p:nvPr>
        </p:nvSpPr>
        <p:spPr>
          <a:ln/>
        </p:spPr>
        <p:txBody>
          <a:bodyPr/>
          <a:lstStyle>
            <a:lvl1pPr>
              <a:defRPr/>
            </a:lvl1pPr>
          </a:lstStyle>
          <a:p>
            <a:pPr>
              <a:defRPr/>
            </a:pPr>
            <a:fld id="{55B5DF98-DB20-4EC6-A617-2E6126447F88}" type="slidenum">
              <a:rPr/>
              <a:pPr>
                <a:defRPr/>
              </a:pPr>
              <a:t>‹#›</a:t>
            </a:fld>
            <a:endParaRPr/>
          </a:p>
        </p:txBody>
      </p:sp>
    </p:spTree>
    <p:extLst>
      <p:ext uri="{BB962C8B-B14F-4D97-AF65-F5344CB8AC3E}">
        <p14:creationId xmlns:p14="http://schemas.microsoft.com/office/powerpoint/2010/main" val="3824618703"/>
      </p:ext>
    </p:extLst>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txBox="1">
            <a:spLocks noGrp="1"/>
          </p:cNvSpPr>
          <p:nvPr>
            <p:ph type="title"/>
          </p:nvPr>
        </p:nvSpPr>
        <p:spPr>
          <a:xfrm>
            <a:off x="1620838" y="1720219"/>
            <a:ext cx="10660066" cy="7320908"/>
          </a:xfrm>
        </p:spPr>
        <p:txBody>
          <a:bodyPr anchor="b" anchorCtr="0"/>
          <a:lstStyle>
            <a:lvl1pPr algn="l">
              <a:defRPr sz="2000" b="1"/>
            </a:lvl1pPr>
          </a:lstStyle>
          <a:p>
            <a:pPr lvl="0"/>
            <a:r>
              <a:rPr lang="pt-BR"/>
              <a:t>Clique para editar o estilo do título mestre</a:t>
            </a:r>
          </a:p>
        </p:txBody>
      </p:sp>
      <p:sp>
        <p:nvSpPr>
          <p:cNvPr id="3" name="Espaço Reservado para Conteúdo 2"/>
          <p:cNvSpPr txBox="1">
            <a:spLocks noGrp="1"/>
          </p:cNvSpPr>
          <p:nvPr>
            <p:ph idx="1"/>
          </p:nvPr>
        </p:nvSpPr>
        <p:spPr>
          <a:xfrm>
            <a:off x="12669837" y="1720218"/>
            <a:ext cx="18113377" cy="36875081"/>
          </a:xfrm>
        </p:spPr>
        <p:txBody>
          <a:bodyPr/>
          <a:lstStyle>
            <a:lvl1pPr>
              <a:spcBef>
                <a:spcPts val="800"/>
              </a:spcBef>
              <a:defRPr sz="3200"/>
            </a:lvl1pPr>
            <a:lvl2pPr>
              <a:spcBef>
                <a:spcPts val="700"/>
              </a:spcBef>
              <a:defRPr sz="2800"/>
            </a:lvl2pPr>
            <a:lvl3pPr>
              <a:spcBef>
                <a:spcPts val="600"/>
              </a:spcBef>
              <a:defRPr sz="2400"/>
            </a:lvl3pPr>
            <a:lvl4pPr>
              <a:spcBef>
                <a:spcPts val="500"/>
              </a:spcBef>
              <a:defRPr sz="2000"/>
            </a:lvl4pPr>
            <a:lvl5pPr>
              <a:spcBef>
                <a:spcPts val="500"/>
              </a:spcBef>
              <a:defRPr sz="20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txBox="1">
            <a:spLocks noGrp="1"/>
          </p:cNvSpPr>
          <p:nvPr>
            <p:ph type="body" idx="2"/>
          </p:nvPr>
        </p:nvSpPr>
        <p:spPr>
          <a:xfrm>
            <a:off x="1620838" y="9041127"/>
            <a:ext cx="10660066" cy="29554172"/>
          </a:xfrm>
        </p:spPr>
        <p:txBody>
          <a:bodyPr/>
          <a:lstStyle>
            <a:lvl1pPr marL="0" indent="0">
              <a:spcBef>
                <a:spcPts val="300"/>
              </a:spcBef>
              <a:buNone/>
              <a:defRPr sz="1400"/>
            </a:lvl1pPr>
          </a:lstStyle>
          <a:p>
            <a:pPr lvl="0"/>
            <a:r>
              <a:rPr lang="pt-BR"/>
              <a:t>Clique para editar os estilos do texto mestre</a:t>
            </a:r>
          </a:p>
        </p:txBody>
      </p:sp>
      <p:sp>
        <p:nvSpPr>
          <p:cNvPr id="5" name="Rectangle 4"/>
          <p:cNvSpPr txBox="1">
            <a:spLocks noGrp="1"/>
          </p:cNvSpPr>
          <p:nvPr>
            <p:ph type="dt" sz="half" idx="10"/>
          </p:nvPr>
        </p:nvSpPr>
        <p:spPr>
          <a:ln/>
        </p:spPr>
        <p:txBody>
          <a:bodyPr/>
          <a:lstStyle>
            <a:lvl1pPr>
              <a:defRPr/>
            </a:lvl1pPr>
          </a:lstStyle>
          <a:p>
            <a:pPr>
              <a:defRPr/>
            </a:pPr>
            <a:endParaRPr/>
          </a:p>
        </p:txBody>
      </p:sp>
      <p:sp>
        <p:nvSpPr>
          <p:cNvPr id="6" name="Rectangle 5"/>
          <p:cNvSpPr txBox="1">
            <a:spLocks noGrp="1"/>
          </p:cNvSpPr>
          <p:nvPr>
            <p:ph type="ftr" sz="quarter" idx="11"/>
          </p:nvPr>
        </p:nvSpPr>
        <p:spPr>
          <a:ln/>
        </p:spPr>
        <p:txBody>
          <a:bodyPr/>
          <a:lstStyle>
            <a:lvl1pPr>
              <a:defRPr/>
            </a:lvl1pPr>
          </a:lstStyle>
          <a:p>
            <a:pPr>
              <a:defRPr/>
            </a:pPr>
            <a:endParaRPr/>
          </a:p>
        </p:txBody>
      </p:sp>
      <p:sp>
        <p:nvSpPr>
          <p:cNvPr id="7" name="Rectangle 6"/>
          <p:cNvSpPr txBox="1">
            <a:spLocks noGrp="1"/>
          </p:cNvSpPr>
          <p:nvPr>
            <p:ph type="sldNum" sz="quarter" idx="12"/>
          </p:nvPr>
        </p:nvSpPr>
        <p:spPr>
          <a:ln/>
        </p:spPr>
        <p:txBody>
          <a:bodyPr/>
          <a:lstStyle>
            <a:lvl1pPr>
              <a:defRPr/>
            </a:lvl1pPr>
          </a:lstStyle>
          <a:p>
            <a:pPr>
              <a:defRPr/>
            </a:pPr>
            <a:fld id="{40EE72E4-C4E5-422A-92E4-7F1BE655B973}" type="slidenum">
              <a:rPr/>
              <a:pPr>
                <a:defRPr/>
              </a:pPr>
              <a:t>‹#›</a:t>
            </a:fld>
            <a:endParaRPr/>
          </a:p>
        </p:txBody>
      </p:sp>
    </p:spTree>
    <p:extLst>
      <p:ext uri="{BB962C8B-B14F-4D97-AF65-F5344CB8AC3E}">
        <p14:creationId xmlns:p14="http://schemas.microsoft.com/office/powerpoint/2010/main" val="285930755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txBox="1">
            <a:spLocks noGrp="1"/>
          </p:cNvSpPr>
          <p:nvPr>
            <p:ph type="title"/>
          </p:nvPr>
        </p:nvSpPr>
        <p:spPr>
          <a:xfrm>
            <a:off x="6351589" y="30243779"/>
            <a:ext cx="19442109" cy="3569966"/>
          </a:xfrm>
        </p:spPr>
        <p:txBody>
          <a:bodyPr anchor="b" anchorCtr="0"/>
          <a:lstStyle>
            <a:lvl1pPr algn="l">
              <a:defRPr sz="2000" b="1"/>
            </a:lvl1pPr>
          </a:lstStyle>
          <a:p>
            <a:pPr lvl="0"/>
            <a:r>
              <a:rPr lang="pt-BR"/>
              <a:t>Clique para editar o estilo do título mestre</a:t>
            </a:r>
          </a:p>
        </p:txBody>
      </p:sp>
      <p:sp>
        <p:nvSpPr>
          <p:cNvPr id="3" name="Espaço Reservado para Imagem 2"/>
          <p:cNvSpPr txBox="1">
            <a:spLocks noGrp="1"/>
          </p:cNvSpPr>
          <p:nvPr>
            <p:ph type="pic" idx="1"/>
          </p:nvPr>
        </p:nvSpPr>
        <p:spPr>
          <a:xfrm>
            <a:off x="6351589" y="3861438"/>
            <a:ext cx="19442109" cy="25923240"/>
          </a:xfrm>
        </p:spPr>
        <p:txBody>
          <a:bodyPr/>
          <a:lstStyle>
            <a:lvl1pPr marL="0" indent="0">
              <a:spcBef>
                <a:spcPts val="800"/>
              </a:spcBef>
              <a:buNone/>
              <a:defRPr sz="3200"/>
            </a:lvl1pPr>
          </a:lstStyle>
          <a:p>
            <a:pPr lvl="0"/>
            <a:endParaRPr lang="pt-BR" noProof="0" smtClean="0"/>
          </a:p>
        </p:txBody>
      </p:sp>
      <p:sp>
        <p:nvSpPr>
          <p:cNvPr id="4" name="Espaço Reservado para Texto 3"/>
          <p:cNvSpPr txBox="1">
            <a:spLocks noGrp="1"/>
          </p:cNvSpPr>
          <p:nvPr>
            <p:ph type="body" idx="2"/>
          </p:nvPr>
        </p:nvSpPr>
        <p:spPr>
          <a:xfrm>
            <a:off x="6351589" y="33813747"/>
            <a:ext cx="19442109" cy="5071112"/>
          </a:xfrm>
        </p:spPr>
        <p:txBody>
          <a:bodyPr/>
          <a:lstStyle>
            <a:lvl1pPr marL="0" indent="0">
              <a:spcBef>
                <a:spcPts val="300"/>
              </a:spcBef>
              <a:buNone/>
              <a:defRPr sz="1400"/>
            </a:lvl1pPr>
          </a:lstStyle>
          <a:p>
            <a:pPr lvl="0"/>
            <a:r>
              <a:rPr lang="pt-BR"/>
              <a:t>Clique para editar os estilos do texto mestre</a:t>
            </a:r>
          </a:p>
        </p:txBody>
      </p:sp>
      <p:sp>
        <p:nvSpPr>
          <p:cNvPr id="5" name="Rectangle 4"/>
          <p:cNvSpPr txBox="1">
            <a:spLocks noGrp="1"/>
          </p:cNvSpPr>
          <p:nvPr>
            <p:ph type="dt" sz="half" idx="10"/>
          </p:nvPr>
        </p:nvSpPr>
        <p:spPr>
          <a:ln/>
        </p:spPr>
        <p:txBody>
          <a:bodyPr/>
          <a:lstStyle>
            <a:lvl1pPr>
              <a:defRPr/>
            </a:lvl1pPr>
          </a:lstStyle>
          <a:p>
            <a:pPr>
              <a:defRPr/>
            </a:pPr>
            <a:endParaRPr/>
          </a:p>
        </p:txBody>
      </p:sp>
      <p:sp>
        <p:nvSpPr>
          <p:cNvPr id="6" name="Rectangle 5"/>
          <p:cNvSpPr txBox="1">
            <a:spLocks noGrp="1"/>
          </p:cNvSpPr>
          <p:nvPr>
            <p:ph type="ftr" sz="quarter" idx="11"/>
          </p:nvPr>
        </p:nvSpPr>
        <p:spPr>
          <a:ln/>
        </p:spPr>
        <p:txBody>
          <a:bodyPr/>
          <a:lstStyle>
            <a:lvl1pPr>
              <a:defRPr/>
            </a:lvl1pPr>
          </a:lstStyle>
          <a:p>
            <a:pPr>
              <a:defRPr/>
            </a:pPr>
            <a:endParaRPr/>
          </a:p>
        </p:txBody>
      </p:sp>
      <p:sp>
        <p:nvSpPr>
          <p:cNvPr id="7" name="Rectangle 6"/>
          <p:cNvSpPr txBox="1">
            <a:spLocks noGrp="1"/>
          </p:cNvSpPr>
          <p:nvPr>
            <p:ph type="sldNum" sz="quarter" idx="12"/>
          </p:nvPr>
        </p:nvSpPr>
        <p:spPr>
          <a:ln/>
        </p:spPr>
        <p:txBody>
          <a:bodyPr/>
          <a:lstStyle>
            <a:lvl1pPr>
              <a:defRPr/>
            </a:lvl1pPr>
          </a:lstStyle>
          <a:p>
            <a:pPr>
              <a:defRPr/>
            </a:pPr>
            <a:fld id="{94276BD7-2571-4842-9B8C-4859F5DCF164}" type="slidenum">
              <a:rPr/>
              <a:pPr>
                <a:defRPr/>
              </a:pPr>
              <a:t>‹#›</a:t>
            </a:fld>
            <a:endParaRPr/>
          </a:p>
        </p:txBody>
      </p:sp>
    </p:spTree>
    <p:extLst>
      <p:ext uri="{BB962C8B-B14F-4D97-AF65-F5344CB8AC3E}">
        <p14:creationId xmlns:p14="http://schemas.microsoft.com/office/powerpoint/2010/main" val="1561849446"/>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txBox="1">
            <a:spLocks noGrp="1"/>
          </p:cNvSpPr>
          <p:nvPr>
            <p:ph type="title"/>
          </p:nvPr>
        </p:nvSpPr>
        <p:spPr bwMode="auto">
          <a:xfrm>
            <a:off x="1619250" y="1729740"/>
            <a:ext cx="29165550" cy="72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3869" tIns="106939" rIns="213869" bIns="106939" numCol="1" anchor="ctr" anchorCtr="1" compatLnSpc="1">
            <a:prstTxWarp prst="textNoShape">
              <a:avLst/>
            </a:prstTxWarp>
          </a:bodyPr>
          <a:lstStyle/>
          <a:p>
            <a:pPr lvl="0"/>
            <a:r>
              <a:rPr lang="pt-BR" altLang="pt-BR" smtClean="0"/>
              <a:t>Clique para editar o estilo do título mestre</a:t>
            </a:r>
          </a:p>
        </p:txBody>
      </p:sp>
      <p:sp>
        <p:nvSpPr>
          <p:cNvPr id="1027" name="Rectangle 3"/>
          <p:cNvSpPr txBox="1">
            <a:spLocks noGrp="1"/>
          </p:cNvSpPr>
          <p:nvPr>
            <p:ph type="body" idx="1"/>
          </p:nvPr>
        </p:nvSpPr>
        <p:spPr bwMode="auto">
          <a:xfrm>
            <a:off x="1619250" y="10079356"/>
            <a:ext cx="29165550" cy="285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3869" tIns="106939" rIns="213869" bIns="106939"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4" name="Rectangle 4"/>
          <p:cNvSpPr txBox="1">
            <a:spLocks noGrp="1"/>
          </p:cNvSpPr>
          <p:nvPr>
            <p:ph type="dt" sz="half" idx="2"/>
          </p:nvPr>
        </p:nvSpPr>
        <p:spPr>
          <a:xfrm>
            <a:off x="1619250" y="39349680"/>
            <a:ext cx="7562850" cy="2996566"/>
          </a:xfrm>
          <a:prstGeom prst="rect">
            <a:avLst/>
          </a:prstGeom>
          <a:noFill/>
          <a:ln>
            <a:noFill/>
          </a:ln>
        </p:spPr>
        <p:txBody>
          <a:bodyPr vert="horz" wrap="square" lIns="213869" tIns="106939" rIns="213869" bIns="106939" anchor="t" anchorCtr="0" compatLnSpc="1"/>
          <a:lstStyle>
            <a:lvl1pPr marL="0" marR="0" lvl="0" indent="0" algn="l" defTabSz="914400" rtl="0" fontAlgn="auto" hangingPunct="1">
              <a:lnSpc>
                <a:spcPct val="100000"/>
              </a:lnSpc>
              <a:spcBef>
                <a:spcPts val="0"/>
              </a:spcBef>
              <a:spcAft>
                <a:spcPts val="0"/>
              </a:spcAft>
              <a:buNone/>
              <a:tabLst/>
              <a:defRPr lang="pt-BR" sz="3500" b="0" i="0" u="none" strike="noStrike" kern="1200" cap="none" spc="0" baseline="0">
                <a:solidFill>
                  <a:srgbClr val="000000"/>
                </a:solidFill>
                <a:uFillTx/>
                <a:latin typeface="Arial"/>
                <a:cs typeface="+mn-cs"/>
              </a:defRPr>
            </a:lvl1pPr>
          </a:lstStyle>
          <a:p>
            <a:pPr>
              <a:defRPr/>
            </a:pPr>
            <a:endParaRPr/>
          </a:p>
        </p:txBody>
      </p:sp>
      <p:sp>
        <p:nvSpPr>
          <p:cNvPr id="5" name="Rectangle 5"/>
          <p:cNvSpPr txBox="1">
            <a:spLocks noGrp="1"/>
          </p:cNvSpPr>
          <p:nvPr>
            <p:ph type="ftr" sz="quarter" idx="3"/>
          </p:nvPr>
        </p:nvSpPr>
        <p:spPr>
          <a:xfrm>
            <a:off x="11066463" y="39349680"/>
            <a:ext cx="10271125" cy="2996566"/>
          </a:xfrm>
          <a:prstGeom prst="rect">
            <a:avLst/>
          </a:prstGeom>
          <a:noFill/>
          <a:ln>
            <a:noFill/>
          </a:ln>
        </p:spPr>
        <p:txBody>
          <a:bodyPr vert="horz" wrap="square" lIns="213869" tIns="106939" rIns="213869" bIns="106939" anchor="t" anchorCtr="1" compatLnSpc="1"/>
          <a:lstStyle>
            <a:lvl1pPr marL="0" marR="0" lvl="0" indent="0" algn="ctr" defTabSz="914400" rtl="0" fontAlgn="auto" hangingPunct="1">
              <a:lnSpc>
                <a:spcPct val="100000"/>
              </a:lnSpc>
              <a:spcBef>
                <a:spcPts val="0"/>
              </a:spcBef>
              <a:spcAft>
                <a:spcPts val="0"/>
              </a:spcAft>
              <a:buNone/>
              <a:tabLst/>
              <a:defRPr lang="pt-BR" sz="3500" b="0" i="0" u="none" strike="noStrike" kern="1200" cap="none" spc="0" baseline="0">
                <a:solidFill>
                  <a:srgbClr val="000000"/>
                </a:solidFill>
                <a:uFillTx/>
                <a:latin typeface="Arial"/>
                <a:cs typeface="+mn-cs"/>
              </a:defRPr>
            </a:lvl1pPr>
          </a:lstStyle>
          <a:p>
            <a:pPr>
              <a:defRPr/>
            </a:pPr>
            <a:endParaRPr/>
          </a:p>
        </p:txBody>
      </p:sp>
      <p:sp>
        <p:nvSpPr>
          <p:cNvPr id="6" name="Rectangle 6"/>
          <p:cNvSpPr txBox="1">
            <a:spLocks noGrp="1"/>
          </p:cNvSpPr>
          <p:nvPr>
            <p:ph type="sldNum" sz="quarter" idx="4"/>
          </p:nvPr>
        </p:nvSpPr>
        <p:spPr>
          <a:xfrm>
            <a:off x="23221950" y="39349680"/>
            <a:ext cx="7562850" cy="2996566"/>
          </a:xfrm>
          <a:prstGeom prst="rect">
            <a:avLst/>
          </a:prstGeom>
          <a:noFill/>
          <a:ln>
            <a:noFill/>
          </a:ln>
        </p:spPr>
        <p:txBody>
          <a:bodyPr vert="horz" wrap="square" lIns="213869" tIns="106939" rIns="213869" bIns="106939" anchor="t" anchorCtr="0" compatLnSpc="1"/>
          <a:lstStyle>
            <a:lvl1pPr marL="0" marR="0" lvl="0" indent="0" algn="r" defTabSz="914400" rtl="0" fontAlgn="auto" hangingPunct="1">
              <a:lnSpc>
                <a:spcPct val="100000"/>
              </a:lnSpc>
              <a:spcBef>
                <a:spcPts val="0"/>
              </a:spcBef>
              <a:spcAft>
                <a:spcPts val="0"/>
              </a:spcAft>
              <a:buNone/>
              <a:tabLst/>
              <a:defRPr lang="pt-BR" sz="3500" b="0" i="0" u="none" strike="noStrike" kern="1200" cap="none" spc="0" baseline="0">
                <a:solidFill>
                  <a:srgbClr val="000000"/>
                </a:solidFill>
                <a:uFillTx/>
                <a:latin typeface="Arial"/>
                <a:cs typeface="+mn-cs"/>
              </a:defRPr>
            </a:lvl1pPr>
          </a:lstStyle>
          <a:p>
            <a:pPr>
              <a:defRPr/>
            </a:pPr>
            <a:fld id="{469537A1-F96B-4056-BA00-D92371E93546}"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ctr" defTabSz="2132013" rtl="0" eaLnBrk="0" fontAlgn="base" hangingPunct="0">
        <a:spcBef>
          <a:spcPct val="0"/>
        </a:spcBef>
        <a:spcAft>
          <a:spcPct val="0"/>
        </a:spcAft>
        <a:defRPr lang="pt-BR" sz="10600">
          <a:solidFill>
            <a:srgbClr val="000000"/>
          </a:solidFill>
          <a:latin typeface="Arial"/>
        </a:defRPr>
      </a:lvl1pPr>
      <a:lvl2pPr algn="ctr" defTabSz="2132013" rtl="0" eaLnBrk="0" fontAlgn="base" hangingPunct="0">
        <a:spcBef>
          <a:spcPct val="0"/>
        </a:spcBef>
        <a:spcAft>
          <a:spcPct val="0"/>
        </a:spcAft>
        <a:defRPr sz="10600">
          <a:solidFill>
            <a:srgbClr val="000000"/>
          </a:solidFill>
          <a:latin typeface="Arial" charset="0"/>
        </a:defRPr>
      </a:lvl2pPr>
      <a:lvl3pPr algn="ctr" defTabSz="2132013" rtl="0" eaLnBrk="0" fontAlgn="base" hangingPunct="0">
        <a:spcBef>
          <a:spcPct val="0"/>
        </a:spcBef>
        <a:spcAft>
          <a:spcPct val="0"/>
        </a:spcAft>
        <a:defRPr sz="10600">
          <a:solidFill>
            <a:srgbClr val="000000"/>
          </a:solidFill>
          <a:latin typeface="Arial" charset="0"/>
        </a:defRPr>
      </a:lvl3pPr>
      <a:lvl4pPr algn="ctr" defTabSz="2132013" rtl="0" eaLnBrk="0" fontAlgn="base" hangingPunct="0">
        <a:spcBef>
          <a:spcPct val="0"/>
        </a:spcBef>
        <a:spcAft>
          <a:spcPct val="0"/>
        </a:spcAft>
        <a:defRPr sz="10600">
          <a:solidFill>
            <a:srgbClr val="000000"/>
          </a:solidFill>
          <a:latin typeface="Arial" charset="0"/>
        </a:defRPr>
      </a:lvl4pPr>
      <a:lvl5pPr algn="ctr" defTabSz="2132013" rtl="0" eaLnBrk="0" fontAlgn="base" hangingPunct="0">
        <a:spcBef>
          <a:spcPct val="0"/>
        </a:spcBef>
        <a:spcAft>
          <a:spcPct val="0"/>
        </a:spcAft>
        <a:defRPr sz="10600">
          <a:solidFill>
            <a:srgbClr val="000000"/>
          </a:solidFill>
          <a:latin typeface="Arial" charset="0"/>
        </a:defRPr>
      </a:lvl5pPr>
      <a:lvl6pPr marL="457200" algn="ctr" defTabSz="2132013" rtl="0" eaLnBrk="0" fontAlgn="base" hangingPunct="0">
        <a:spcBef>
          <a:spcPct val="0"/>
        </a:spcBef>
        <a:spcAft>
          <a:spcPct val="0"/>
        </a:spcAft>
        <a:defRPr sz="10600">
          <a:solidFill>
            <a:srgbClr val="000000"/>
          </a:solidFill>
          <a:latin typeface="Arial" charset="0"/>
        </a:defRPr>
      </a:lvl6pPr>
      <a:lvl7pPr marL="914400" algn="ctr" defTabSz="2132013" rtl="0" eaLnBrk="0" fontAlgn="base" hangingPunct="0">
        <a:spcBef>
          <a:spcPct val="0"/>
        </a:spcBef>
        <a:spcAft>
          <a:spcPct val="0"/>
        </a:spcAft>
        <a:defRPr sz="10600">
          <a:solidFill>
            <a:srgbClr val="000000"/>
          </a:solidFill>
          <a:latin typeface="Arial" charset="0"/>
        </a:defRPr>
      </a:lvl7pPr>
      <a:lvl8pPr marL="1371600" algn="ctr" defTabSz="2132013" rtl="0" eaLnBrk="0" fontAlgn="base" hangingPunct="0">
        <a:spcBef>
          <a:spcPct val="0"/>
        </a:spcBef>
        <a:spcAft>
          <a:spcPct val="0"/>
        </a:spcAft>
        <a:defRPr sz="10600">
          <a:solidFill>
            <a:srgbClr val="000000"/>
          </a:solidFill>
          <a:latin typeface="Arial" charset="0"/>
        </a:defRPr>
      </a:lvl8pPr>
      <a:lvl9pPr marL="1828800" algn="ctr" defTabSz="2132013" rtl="0" eaLnBrk="0" fontAlgn="base" hangingPunct="0">
        <a:spcBef>
          <a:spcPct val="0"/>
        </a:spcBef>
        <a:spcAft>
          <a:spcPct val="0"/>
        </a:spcAft>
        <a:defRPr sz="10600">
          <a:solidFill>
            <a:srgbClr val="000000"/>
          </a:solidFill>
          <a:latin typeface="Arial" charset="0"/>
        </a:defRPr>
      </a:lvl9pPr>
    </p:titleStyle>
    <p:bodyStyle>
      <a:lvl1pPr marL="801688" indent="-801688" algn="l" defTabSz="2132013" rtl="0" eaLnBrk="0" fontAlgn="base" hangingPunct="0">
        <a:spcBef>
          <a:spcPts val="1800"/>
        </a:spcBef>
        <a:spcAft>
          <a:spcPct val="0"/>
        </a:spcAft>
        <a:buSzPct val="100000"/>
        <a:buChar char="•"/>
        <a:defRPr lang="pt-BR" sz="7400">
          <a:solidFill>
            <a:srgbClr val="000000"/>
          </a:solidFill>
          <a:latin typeface="Arial"/>
        </a:defRPr>
      </a:lvl1pPr>
      <a:lvl2pPr marL="1739900" lvl="1" indent="-666750" algn="l" defTabSz="2132013" rtl="0" eaLnBrk="0" fontAlgn="base" hangingPunct="0">
        <a:spcBef>
          <a:spcPts val="1500"/>
        </a:spcBef>
        <a:spcAft>
          <a:spcPct val="0"/>
        </a:spcAft>
        <a:buSzPct val="100000"/>
        <a:buChar char="–"/>
        <a:defRPr lang="pt-BR" sz="6400">
          <a:solidFill>
            <a:srgbClr val="000000"/>
          </a:solidFill>
          <a:latin typeface="Arial"/>
        </a:defRPr>
      </a:lvl2pPr>
      <a:lvl3pPr marL="2671763" lvl="2" indent="-539750" algn="l" defTabSz="2132013" rtl="0" eaLnBrk="0" fontAlgn="base" hangingPunct="0">
        <a:spcBef>
          <a:spcPts val="1300"/>
        </a:spcBef>
        <a:spcAft>
          <a:spcPct val="0"/>
        </a:spcAft>
        <a:buSzPct val="100000"/>
        <a:buChar char="•"/>
        <a:defRPr lang="pt-BR" sz="5500">
          <a:solidFill>
            <a:srgbClr val="000000"/>
          </a:solidFill>
          <a:latin typeface="Arial"/>
        </a:defRPr>
      </a:lvl3pPr>
      <a:lvl4pPr marL="3744913" lvl="3" indent="-539750" algn="l" defTabSz="2132013" rtl="0" eaLnBrk="0" fontAlgn="base" hangingPunct="0">
        <a:spcBef>
          <a:spcPts val="1100"/>
        </a:spcBef>
        <a:spcAft>
          <a:spcPct val="0"/>
        </a:spcAft>
        <a:buSzPct val="100000"/>
        <a:buChar char="–"/>
        <a:defRPr lang="pt-BR" sz="4500">
          <a:solidFill>
            <a:srgbClr val="000000"/>
          </a:solidFill>
          <a:latin typeface="Arial"/>
        </a:defRPr>
      </a:lvl4pPr>
      <a:lvl5pPr marL="4810125" lvl="4" indent="-536575" algn="l" defTabSz="2132013" rtl="0" eaLnBrk="0" fontAlgn="base" hangingPunct="0">
        <a:spcBef>
          <a:spcPts val="1100"/>
        </a:spcBef>
        <a:spcAft>
          <a:spcPct val="0"/>
        </a:spcAft>
        <a:buSzPct val="100000"/>
        <a:buChar char="»"/>
        <a:defRPr lang="pt-BR" sz="4500">
          <a:solidFill>
            <a:srgbClr val="000000"/>
          </a:solidFill>
          <a:latin typeface="Arial"/>
        </a:defRPr>
      </a:lvl5pPr>
      <a:lvl6pPr marL="5267325" indent="-536575" algn="l" defTabSz="2132013" rtl="0" eaLnBrk="0" fontAlgn="base" hangingPunct="0">
        <a:spcBef>
          <a:spcPts val="1100"/>
        </a:spcBef>
        <a:spcAft>
          <a:spcPct val="0"/>
        </a:spcAft>
        <a:buSzPct val="100000"/>
        <a:buChar char="»"/>
        <a:defRPr lang="pt-BR" sz="4500">
          <a:solidFill>
            <a:srgbClr val="000000"/>
          </a:solidFill>
          <a:latin typeface="Arial"/>
        </a:defRPr>
      </a:lvl6pPr>
      <a:lvl7pPr marL="5724525" indent="-536575" algn="l" defTabSz="2132013" rtl="0" eaLnBrk="0" fontAlgn="base" hangingPunct="0">
        <a:spcBef>
          <a:spcPts val="1100"/>
        </a:spcBef>
        <a:spcAft>
          <a:spcPct val="0"/>
        </a:spcAft>
        <a:buSzPct val="100000"/>
        <a:buChar char="»"/>
        <a:defRPr lang="pt-BR" sz="4500">
          <a:solidFill>
            <a:srgbClr val="000000"/>
          </a:solidFill>
          <a:latin typeface="Arial"/>
        </a:defRPr>
      </a:lvl7pPr>
      <a:lvl8pPr marL="6181725" indent="-536575" algn="l" defTabSz="2132013" rtl="0" eaLnBrk="0" fontAlgn="base" hangingPunct="0">
        <a:spcBef>
          <a:spcPts val="1100"/>
        </a:spcBef>
        <a:spcAft>
          <a:spcPct val="0"/>
        </a:spcAft>
        <a:buSzPct val="100000"/>
        <a:buChar char="»"/>
        <a:defRPr lang="pt-BR" sz="4500">
          <a:solidFill>
            <a:srgbClr val="000000"/>
          </a:solidFill>
          <a:latin typeface="Arial"/>
        </a:defRPr>
      </a:lvl8pPr>
      <a:lvl9pPr marL="6638925" indent="-536575" algn="l" defTabSz="2132013" rtl="0" eaLnBrk="0" fontAlgn="base" hangingPunct="0">
        <a:spcBef>
          <a:spcPts val="1100"/>
        </a:spcBef>
        <a:spcAft>
          <a:spcPct val="0"/>
        </a:spcAft>
        <a:buSzPct val="100000"/>
        <a:buChar char="»"/>
        <a:defRPr lang="pt-BR" sz="4500">
          <a:solidFill>
            <a:srgbClr val="000000"/>
          </a:solidFill>
          <a:latin typeface="Arial"/>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tângulo de cantos arredondados 19"/>
          <p:cNvSpPr>
            <a:spLocks/>
          </p:cNvSpPr>
          <p:nvPr/>
        </p:nvSpPr>
        <p:spPr bwMode="auto">
          <a:xfrm>
            <a:off x="16874160" y="21546872"/>
            <a:ext cx="14802939" cy="8479255"/>
          </a:xfrm>
          <a:custGeom>
            <a:avLst/>
            <a:gdLst>
              <a:gd name="T0" fmla="*/ 7629525 w 15257852"/>
              <a:gd name="T1" fmla="*/ 0 h 7207547"/>
              <a:gd name="T2" fmla="*/ 15259050 w 15257852"/>
              <a:gd name="T3" fmla="*/ 3603627 h 7207547"/>
              <a:gd name="T4" fmla="*/ 7629525 w 15257852"/>
              <a:gd name="T5" fmla="*/ 7207250 h 7207547"/>
              <a:gd name="T6" fmla="*/ 0 w 15257852"/>
              <a:gd name="T7" fmla="*/ 3603627 h 7207547"/>
              <a:gd name="T8" fmla="*/ 17694720 60000 65536"/>
              <a:gd name="T9" fmla="*/ 0 60000 65536"/>
              <a:gd name="T10" fmla="*/ 5898240 60000 65536"/>
              <a:gd name="T11" fmla="*/ 11796480 60000 65536"/>
              <a:gd name="T12" fmla="*/ 153249 w 15257852"/>
              <a:gd name="T13" fmla="*/ 153249 h 7207547"/>
              <a:gd name="T14" fmla="*/ 15104604 w 15257852"/>
              <a:gd name="T15" fmla="*/ 7054299 h 7207547"/>
            </a:gdLst>
            <a:ahLst/>
            <a:cxnLst>
              <a:cxn ang="T8">
                <a:pos x="T0" y="T1"/>
              </a:cxn>
              <a:cxn ang="T9">
                <a:pos x="T2" y="T3"/>
              </a:cxn>
              <a:cxn ang="T10">
                <a:pos x="T4" y="T5"/>
              </a:cxn>
              <a:cxn ang="T11">
                <a:pos x="T6" y="T7"/>
              </a:cxn>
            </a:cxnLst>
            <a:rect l="T12" t="T13" r="T14" b="T15"/>
            <a:pathLst>
              <a:path w="15257852" h="7207547">
                <a:moveTo>
                  <a:pt x="523215" y="0"/>
                </a:moveTo>
                <a:lnTo>
                  <a:pt x="523214" y="0"/>
                </a:lnTo>
                <a:cubicBezTo>
                  <a:pt x="234251" y="0"/>
                  <a:pt x="0" y="234251"/>
                  <a:pt x="0" y="523214"/>
                </a:cubicBezTo>
                <a:lnTo>
                  <a:pt x="0" y="6684332"/>
                </a:lnTo>
                <a:cubicBezTo>
                  <a:pt x="0" y="6973295"/>
                  <a:pt x="234251" y="7207546"/>
                  <a:pt x="523214" y="7207547"/>
                </a:cubicBezTo>
                <a:lnTo>
                  <a:pt x="14734637" y="7207547"/>
                </a:lnTo>
                <a:cubicBezTo>
                  <a:pt x="15023600" y="7207546"/>
                  <a:pt x="15257852" y="6973295"/>
                  <a:pt x="15257852" y="6684332"/>
                </a:cubicBezTo>
                <a:lnTo>
                  <a:pt x="15257852" y="523215"/>
                </a:lnTo>
                <a:cubicBezTo>
                  <a:pt x="15257852" y="234251"/>
                  <a:pt x="15023600" y="0"/>
                  <a:pt x="14734637" y="0"/>
                </a:cubicBezTo>
                <a:lnTo>
                  <a:pt x="523215" y="0"/>
                </a:lnTo>
                <a:close/>
              </a:path>
            </a:pathLst>
          </a:custGeom>
          <a:noFill/>
          <a:ln w="50804">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pt-BR"/>
          </a:p>
        </p:txBody>
      </p:sp>
      <p:sp>
        <p:nvSpPr>
          <p:cNvPr id="2051" name="Text Box 50"/>
          <p:cNvSpPr txBox="1">
            <a:spLocks noChangeArrowheads="1"/>
          </p:cNvSpPr>
          <p:nvPr/>
        </p:nvSpPr>
        <p:spPr bwMode="auto">
          <a:xfrm>
            <a:off x="1300110" y="14323646"/>
            <a:ext cx="1381224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2132013" eaLnBrk="0" hangingPunct="0">
              <a:defRPr>
                <a:solidFill>
                  <a:schemeClr val="tx1"/>
                </a:solidFill>
                <a:latin typeface="Calibri" pitchFamily="34" charset="0"/>
                <a:cs typeface="Arial" charset="0"/>
              </a:defRPr>
            </a:lvl1pPr>
            <a:lvl2pPr marL="742950" indent="-285750" defTabSz="2132013" eaLnBrk="0" hangingPunct="0">
              <a:defRPr>
                <a:solidFill>
                  <a:schemeClr val="tx1"/>
                </a:solidFill>
                <a:latin typeface="Calibri" pitchFamily="34" charset="0"/>
                <a:cs typeface="Arial" charset="0"/>
              </a:defRPr>
            </a:lvl2pPr>
            <a:lvl3pPr marL="1143000" indent="-228600" defTabSz="2132013" eaLnBrk="0" hangingPunct="0">
              <a:defRPr>
                <a:solidFill>
                  <a:schemeClr val="tx1"/>
                </a:solidFill>
                <a:latin typeface="Calibri" pitchFamily="34" charset="0"/>
                <a:cs typeface="Arial" charset="0"/>
              </a:defRPr>
            </a:lvl3pPr>
            <a:lvl4pPr marL="1600200" indent="-228600" defTabSz="2132013" eaLnBrk="0" hangingPunct="0">
              <a:defRPr>
                <a:solidFill>
                  <a:schemeClr val="tx1"/>
                </a:solidFill>
                <a:latin typeface="Calibri" pitchFamily="34" charset="0"/>
                <a:cs typeface="Arial" charset="0"/>
              </a:defRPr>
            </a:lvl4pPr>
            <a:lvl5pPr marL="2057400" indent="-228600" defTabSz="2132013" eaLnBrk="0" hangingPunct="0">
              <a:defRPr>
                <a:solidFill>
                  <a:schemeClr val="tx1"/>
                </a:solidFill>
                <a:latin typeface="Calibri" pitchFamily="34" charset="0"/>
                <a:cs typeface="Arial" charset="0"/>
              </a:defRPr>
            </a:lvl5pPr>
            <a:lvl6pPr marL="2514600" indent="-228600" defTabSz="2132013" eaLnBrk="0" fontAlgn="base" hangingPunct="0">
              <a:spcBef>
                <a:spcPct val="0"/>
              </a:spcBef>
              <a:spcAft>
                <a:spcPct val="0"/>
              </a:spcAft>
              <a:defRPr>
                <a:solidFill>
                  <a:schemeClr val="tx1"/>
                </a:solidFill>
                <a:latin typeface="Calibri" pitchFamily="34" charset="0"/>
                <a:cs typeface="Arial" charset="0"/>
              </a:defRPr>
            </a:lvl6pPr>
            <a:lvl7pPr marL="2971800" indent="-228600" defTabSz="2132013" eaLnBrk="0" fontAlgn="base" hangingPunct="0">
              <a:spcBef>
                <a:spcPct val="0"/>
              </a:spcBef>
              <a:spcAft>
                <a:spcPct val="0"/>
              </a:spcAft>
              <a:defRPr>
                <a:solidFill>
                  <a:schemeClr val="tx1"/>
                </a:solidFill>
                <a:latin typeface="Calibri" pitchFamily="34" charset="0"/>
                <a:cs typeface="Arial" charset="0"/>
              </a:defRPr>
            </a:lvl7pPr>
            <a:lvl8pPr marL="3429000" indent="-228600" defTabSz="2132013" eaLnBrk="0" fontAlgn="base" hangingPunct="0">
              <a:spcBef>
                <a:spcPct val="0"/>
              </a:spcBef>
              <a:spcAft>
                <a:spcPct val="0"/>
              </a:spcAft>
              <a:defRPr>
                <a:solidFill>
                  <a:schemeClr val="tx1"/>
                </a:solidFill>
                <a:latin typeface="Calibri" pitchFamily="34" charset="0"/>
                <a:cs typeface="Arial" charset="0"/>
              </a:defRPr>
            </a:lvl8pPr>
            <a:lvl9pPr marL="3886200" indent="-228600" defTabSz="2132013" eaLnBrk="0" fontAlgn="base" hangingPunct="0">
              <a:spcBef>
                <a:spcPct val="0"/>
              </a:spcBef>
              <a:spcAft>
                <a:spcPct val="0"/>
              </a:spcAft>
              <a:defRPr>
                <a:solidFill>
                  <a:schemeClr val="tx1"/>
                </a:solidFill>
                <a:latin typeface="Calibri" pitchFamily="34" charset="0"/>
                <a:cs typeface="Arial" charset="0"/>
              </a:defRPr>
            </a:lvl9pPr>
          </a:lstStyle>
          <a:p>
            <a:pPr algn="just" eaLnBrk="1" hangingPunct="1">
              <a:spcBef>
                <a:spcPts val="2400"/>
              </a:spcBef>
            </a:pPr>
            <a:r>
              <a:rPr lang="pt-BR" sz="2800" dirty="0"/>
              <a:t>O tema transparência pública tem ganho maior relevância no Brasil com a edição da LC 101/2000, LC 131/2009 e Lei  12.527/2011, sendo considerado fator essencial para construção de políticas públicas através do controle social. A transparência na publicação da prestação de contas permite à sociedade acompanhar como a administração pública aplica seus recursos, bem como opinar e questionar determinadas ações dos gestores. O objetivo dos institutos de previdência consiste em administrar a poupança previdenciária dos contribuintes, bem como pagar os benefícios previdenciários conforme estabelecido em lei. Cada ente deve estabelecer mecanismos de controle interno para melhor avaliar, mensurar, controlar e gerenciar os riscos inerentes as suas atividades, evitando perdas futuras. </a:t>
            </a:r>
            <a:endParaRPr lang="en-US" altLang="pt-BR" sz="2800" dirty="0" smtClean="0">
              <a:solidFill>
                <a:schemeClr val="tx2"/>
              </a:solidFill>
              <a:latin typeface="Arial" charset="0"/>
            </a:endParaRPr>
          </a:p>
        </p:txBody>
      </p:sp>
      <p:sp>
        <p:nvSpPr>
          <p:cNvPr id="2055" name="Text Box 71"/>
          <p:cNvSpPr txBox="1">
            <a:spLocks noChangeArrowheads="1"/>
          </p:cNvSpPr>
          <p:nvPr/>
        </p:nvSpPr>
        <p:spPr bwMode="auto">
          <a:xfrm>
            <a:off x="1183849" y="23322765"/>
            <a:ext cx="1392850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2132013" eaLnBrk="0" hangingPunct="0">
              <a:defRPr>
                <a:solidFill>
                  <a:schemeClr val="tx1"/>
                </a:solidFill>
                <a:latin typeface="Calibri" pitchFamily="34" charset="0"/>
                <a:cs typeface="Arial" charset="0"/>
              </a:defRPr>
            </a:lvl1pPr>
            <a:lvl2pPr marL="742950" indent="-285750" defTabSz="2132013" eaLnBrk="0" hangingPunct="0">
              <a:defRPr>
                <a:solidFill>
                  <a:schemeClr val="tx1"/>
                </a:solidFill>
                <a:latin typeface="Calibri" pitchFamily="34" charset="0"/>
                <a:cs typeface="Arial" charset="0"/>
              </a:defRPr>
            </a:lvl2pPr>
            <a:lvl3pPr marL="1143000" indent="-228600" defTabSz="2132013" eaLnBrk="0" hangingPunct="0">
              <a:defRPr>
                <a:solidFill>
                  <a:schemeClr val="tx1"/>
                </a:solidFill>
                <a:latin typeface="Calibri" pitchFamily="34" charset="0"/>
                <a:cs typeface="Arial" charset="0"/>
              </a:defRPr>
            </a:lvl3pPr>
            <a:lvl4pPr marL="1600200" indent="-228600" defTabSz="2132013" eaLnBrk="0" hangingPunct="0">
              <a:defRPr>
                <a:solidFill>
                  <a:schemeClr val="tx1"/>
                </a:solidFill>
                <a:latin typeface="Calibri" pitchFamily="34" charset="0"/>
                <a:cs typeface="Arial" charset="0"/>
              </a:defRPr>
            </a:lvl4pPr>
            <a:lvl5pPr marL="2057400" indent="-228600" defTabSz="2132013" eaLnBrk="0" hangingPunct="0">
              <a:defRPr>
                <a:solidFill>
                  <a:schemeClr val="tx1"/>
                </a:solidFill>
                <a:latin typeface="Calibri" pitchFamily="34" charset="0"/>
                <a:cs typeface="Arial" charset="0"/>
              </a:defRPr>
            </a:lvl5pPr>
            <a:lvl6pPr marL="2514600" indent="-228600" defTabSz="2132013" eaLnBrk="0" fontAlgn="base" hangingPunct="0">
              <a:spcBef>
                <a:spcPct val="0"/>
              </a:spcBef>
              <a:spcAft>
                <a:spcPct val="0"/>
              </a:spcAft>
              <a:defRPr>
                <a:solidFill>
                  <a:schemeClr val="tx1"/>
                </a:solidFill>
                <a:latin typeface="Calibri" pitchFamily="34" charset="0"/>
                <a:cs typeface="Arial" charset="0"/>
              </a:defRPr>
            </a:lvl6pPr>
            <a:lvl7pPr marL="2971800" indent="-228600" defTabSz="2132013" eaLnBrk="0" fontAlgn="base" hangingPunct="0">
              <a:spcBef>
                <a:spcPct val="0"/>
              </a:spcBef>
              <a:spcAft>
                <a:spcPct val="0"/>
              </a:spcAft>
              <a:defRPr>
                <a:solidFill>
                  <a:schemeClr val="tx1"/>
                </a:solidFill>
                <a:latin typeface="Calibri" pitchFamily="34" charset="0"/>
                <a:cs typeface="Arial" charset="0"/>
              </a:defRPr>
            </a:lvl7pPr>
            <a:lvl8pPr marL="3429000" indent="-228600" defTabSz="2132013" eaLnBrk="0" fontAlgn="base" hangingPunct="0">
              <a:spcBef>
                <a:spcPct val="0"/>
              </a:spcBef>
              <a:spcAft>
                <a:spcPct val="0"/>
              </a:spcAft>
              <a:defRPr>
                <a:solidFill>
                  <a:schemeClr val="tx1"/>
                </a:solidFill>
                <a:latin typeface="Calibri" pitchFamily="34" charset="0"/>
                <a:cs typeface="Arial" charset="0"/>
              </a:defRPr>
            </a:lvl8pPr>
            <a:lvl9pPr marL="3886200" indent="-228600" defTabSz="2132013" eaLnBrk="0" fontAlgn="base" hangingPunct="0">
              <a:spcBef>
                <a:spcPct val="0"/>
              </a:spcBef>
              <a:spcAft>
                <a:spcPct val="0"/>
              </a:spcAft>
              <a:defRPr>
                <a:solidFill>
                  <a:schemeClr val="tx1"/>
                </a:solidFill>
                <a:latin typeface="Calibri" pitchFamily="34" charset="0"/>
                <a:cs typeface="Arial" charset="0"/>
              </a:defRPr>
            </a:lvl9pPr>
          </a:lstStyle>
          <a:p>
            <a:pPr algn="just"/>
            <a:r>
              <a:rPr lang="pt-BR" sz="2800" dirty="0"/>
              <a:t>Este trabalho objetiva analisar a situação financeira dos institutos de previdência municipais da Paraíba, demonstrando a necessidade de maior transparência e de uma gestão eficaz. O controle das contribuições e pagamentos dos servidores ativos, aposentados, pensionistas e seus dependentes, visa favorecer o equilíbrio financeiro dos institutos de previdência municipais.</a:t>
            </a:r>
          </a:p>
        </p:txBody>
      </p:sp>
      <p:sp>
        <p:nvSpPr>
          <p:cNvPr id="2056" name="Text Box 72"/>
          <p:cNvSpPr txBox="1">
            <a:spLocks noChangeArrowheads="1"/>
          </p:cNvSpPr>
          <p:nvPr/>
        </p:nvSpPr>
        <p:spPr bwMode="auto">
          <a:xfrm>
            <a:off x="16740931" y="13642916"/>
            <a:ext cx="144000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132013" eaLnBrk="0" hangingPunct="0">
              <a:defRPr>
                <a:solidFill>
                  <a:schemeClr val="tx1"/>
                </a:solidFill>
                <a:latin typeface="Calibri" pitchFamily="34" charset="0"/>
                <a:cs typeface="Arial" charset="0"/>
              </a:defRPr>
            </a:lvl1pPr>
            <a:lvl2pPr marL="742950" indent="-285750" defTabSz="2132013" eaLnBrk="0" hangingPunct="0">
              <a:defRPr>
                <a:solidFill>
                  <a:schemeClr val="tx1"/>
                </a:solidFill>
                <a:latin typeface="Calibri" pitchFamily="34" charset="0"/>
                <a:cs typeface="Arial" charset="0"/>
              </a:defRPr>
            </a:lvl2pPr>
            <a:lvl3pPr marL="1143000" indent="-228600" defTabSz="2132013" eaLnBrk="0" hangingPunct="0">
              <a:defRPr>
                <a:solidFill>
                  <a:schemeClr val="tx1"/>
                </a:solidFill>
                <a:latin typeface="Calibri" pitchFamily="34" charset="0"/>
                <a:cs typeface="Arial" charset="0"/>
              </a:defRPr>
            </a:lvl3pPr>
            <a:lvl4pPr marL="1600200" indent="-228600" defTabSz="2132013" eaLnBrk="0" hangingPunct="0">
              <a:defRPr>
                <a:solidFill>
                  <a:schemeClr val="tx1"/>
                </a:solidFill>
                <a:latin typeface="Calibri" pitchFamily="34" charset="0"/>
                <a:cs typeface="Arial" charset="0"/>
              </a:defRPr>
            </a:lvl4pPr>
            <a:lvl5pPr marL="2057400" indent="-228600" defTabSz="2132013" eaLnBrk="0" hangingPunct="0">
              <a:defRPr>
                <a:solidFill>
                  <a:schemeClr val="tx1"/>
                </a:solidFill>
                <a:latin typeface="Calibri" pitchFamily="34" charset="0"/>
                <a:cs typeface="Arial" charset="0"/>
              </a:defRPr>
            </a:lvl5pPr>
            <a:lvl6pPr marL="2514600" indent="-228600" defTabSz="2132013" eaLnBrk="0" fontAlgn="base" hangingPunct="0">
              <a:spcBef>
                <a:spcPct val="0"/>
              </a:spcBef>
              <a:spcAft>
                <a:spcPct val="0"/>
              </a:spcAft>
              <a:defRPr>
                <a:solidFill>
                  <a:schemeClr val="tx1"/>
                </a:solidFill>
                <a:latin typeface="Calibri" pitchFamily="34" charset="0"/>
                <a:cs typeface="Arial" charset="0"/>
              </a:defRPr>
            </a:lvl6pPr>
            <a:lvl7pPr marL="2971800" indent="-228600" defTabSz="2132013" eaLnBrk="0" fontAlgn="base" hangingPunct="0">
              <a:spcBef>
                <a:spcPct val="0"/>
              </a:spcBef>
              <a:spcAft>
                <a:spcPct val="0"/>
              </a:spcAft>
              <a:defRPr>
                <a:solidFill>
                  <a:schemeClr val="tx1"/>
                </a:solidFill>
                <a:latin typeface="Calibri" pitchFamily="34" charset="0"/>
                <a:cs typeface="Arial" charset="0"/>
              </a:defRPr>
            </a:lvl7pPr>
            <a:lvl8pPr marL="3429000" indent="-228600" defTabSz="2132013" eaLnBrk="0" fontAlgn="base" hangingPunct="0">
              <a:spcBef>
                <a:spcPct val="0"/>
              </a:spcBef>
              <a:spcAft>
                <a:spcPct val="0"/>
              </a:spcAft>
              <a:defRPr>
                <a:solidFill>
                  <a:schemeClr val="tx1"/>
                </a:solidFill>
                <a:latin typeface="Calibri" pitchFamily="34" charset="0"/>
                <a:cs typeface="Arial" charset="0"/>
              </a:defRPr>
            </a:lvl8pPr>
            <a:lvl9pPr marL="3886200" indent="-228600" defTabSz="2132013" eaLnBrk="0" fontAlgn="base" hangingPunct="0">
              <a:spcBef>
                <a:spcPct val="0"/>
              </a:spcBef>
              <a:spcAft>
                <a:spcPct val="0"/>
              </a:spcAft>
              <a:defRPr>
                <a:solidFill>
                  <a:schemeClr val="tx1"/>
                </a:solidFill>
                <a:latin typeface="Calibri" pitchFamily="34" charset="0"/>
                <a:cs typeface="Arial" charset="0"/>
              </a:defRPr>
            </a:lvl9pPr>
          </a:lstStyle>
          <a:p>
            <a:pPr algn="just" eaLnBrk="1" hangingPunct="1">
              <a:spcBef>
                <a:spcPts val="2400"/>
              </a:spcBef>
            </a:pPr>
            <a:r>
              <a:rPr lang="en-US" altLang="pt-BR" sz="2800" dirty="0" smtClean="0">
                <a:solidFill>
                  <a:srgbClr val="1C5E7C"/>
                </a:solidFill>
                <a:latin typeface="Arial" charset="0"/>
              </a:rPr>
              <a:t> </a:t>
            </a:r>
          </a:p>
          <a:p>
            <a:pPr algn="just" eaLnBrk="1" hangingPunct="1">
              <a:spcBef>
                <a:spcPts val="2400"/>
              </a:spcBef>
            </a:pPr>
            <a:r>
              <a:rPr lang="en-US" altLang="pt-BR" sz="2800" dirty="0" smtClean="0">
                <a:solidFill>
                  <a:srgbClr val="1C5E7C"/>
                </a:solidFill>
                <a:latin typeface="Arial" charset="0"/>
              </a:rPr>
              <a:t> </a:t>
            </a:r>
            <a:endParaRPr lang="en-US" altLang="pt-BR" sz="2800" dirty="0">
              <a:solidFill>
                <a:srgbClr val="1C5E7C"/>
              </a:solidFill>
              <a:latin typeface="Arial" charset="0"/>
            </a:endParaRPr>
          </a:p>
        </p:txBody>
      </p:sp>
      <p:sp>
        <p:nvSpPr>
          <p:cNvPr id="10" name="Retângulo 4"/>
          <p:cNvSpPr/>
          <p:nvPr/>
        </p:nvSpPr>
        <p:spPr>
          <a:xfrm>
            <a:off x="4164567" y="6452402"/>
            <a:ext cx="23618624" cy="2462213"/>
          </a:xfrm>
          <a:prstGeom prst="rect">
            <a:avLst/>
          </a:prstGeom>
          <a:noFill/>
          <a:ln>
            <a:noFill/>
            <a:prstDash val="solid"/>
          </a:ln>
        </p:spPr>
        <p:txBody>
          <a:bodyPr wrap="square" anchorCtr="1">
            <a:spAutoFit/>
          </a:bodyPr>
          <a:lstStyle/>
          <a:p>
            <a:pPr algn="ctr" fontAlgn="auto">
              <a:spcBef>
                <a:spcPts val="0"/>
              </a:spcBef>
              <a:spcAft>
                <a:spcPts val="0"/>
              </a:spcAft>
              <a:defRPr sz="1800" b="0" i="0" u="none" strike="noStrike" kern="0" cap="none" spc="0" baseline="0">
                <a:solidFill>
                  <a:srgbClr val="000000"/>
                </a:solidFill>
                <a:uFillTx/>
              </a:defRPr>
            </a:pPr>
            <a:r>
              <a:rPr lang="pt-BR" sz="4000" b="1" dirty="0" smtClean="0">
                <a:solidFill>
                  <a:schemeClr val="tx2"/>
                </a:solidFill>
              </a:rPr>
              <a:t>Alyne Moema Ramalho Lira¹, Francisca </a:t>
            </a:r>
            <a:r>
              <a:rPr lang="pt-BR" sz="4000" b="1" dirty="0" err="1">
                <a:solidFill>
                  <a:schemeClr val="tx2"/>
                </a:solidFill>
              </a:rPr>
              <a:t>Raiany</a:t>
            </a:r>
            <a:r>
              <a:rPr lang="pt-BR" sz="4000" b="1" dirty="0">
                <a:solidFill>
                  <a:schemeClr val="tx2"/>
                </a:solidFill>
              </a:rPr>
              <a:t> </a:t>
            </a:r>
            <a:r>
              <a:rPr lang="pt-BR" sz="4000" b="1" dirty="0" smtClean="0">
                <a:solidFill>
                  <a:schemeClr val="tx2"/>
                </a:solidFill>
              </a:rPr>
              <a:t>Gomes²,</a:t>
            </a:r>
            <a:r>
              <a:rPr lang="pt-BR" sz="4000" b="1" kern="0" baseline="30000" dirty="0" smtClean="0">
                <a:solidFill>
                  <a:schemeClr val="tx2"/>
                </a:solidFill>
                <a:effectLst>
                  <a:innerShdw blurRad="63500" dist="50800" dir="13500000">
                    <a:prstClr val="black">
                      <a:alpha val="50000"/>
                    </a:prstClr>
                  </a:innerShdw>
                </a:effectLst>
                <a:latin typeface="Arial"/>
              </a:rPr>
              <a:t> </a:t>
            </a:r>
            <a:r>
              <a:rPr lang="pt-BR" sz="4000" b="1" dirty="0" err="1">
                <a:solidFill>
                  <a:schemeClr val="tx2"/>
                </a:solidFill>
              </a:rPr>
              <a:t>Rommel</a:t>
            </a:r>
            <a:r>
              <a:rPr lang="pt-BR" sz="4000" b="1" dirty="0">
                <a:solidFill>
                  <a:schemeClr val="tx2"/>
                </a:solidFill>
              </a:rPr>
              <a:t> de Santana </a:t>
            </a:r>
            <a:r>
              <a:rPr lang="pt-BR" sz="4000" b="1" dirty="0" smtClean="0">
                <a:solidFill>
                  <a:schemeClr val="tx2"/>
                </a:solidFill>
              </a:rPr>
              <a:t>Freire³</a:t>
            </a:r>
            <a:endParaRPr lang="pt-BR" sz="4200" b="1" kern="0" baseline="30000" dirty="0">
              <a:solidFill>
                <a:schemeClr val="tx2"/>
              </a:solidFill>
              <a:effectLst>
                <a:innerShdw blurRad="63500" dist="50800" dir="13500000">
                  <a:prstClr val="black">
                    <a:alpha val="50000"/>
                  </a:prstClr>
                </a:innerShdw>
              </a:effectLst>
              <a:latin typeface="Arial"/>
              <a:cs typeface="+mn-cs"/>
            </a:endParaRPr>
          </a:p>
          <a:p>
            <a:pPr algn="ctr" fontAlgn="auto">
              <a:spcBef>
                <a:spcPts val="0"/>
              </a:spcBef>
              <a:spcAft>
                <a:spcPts val="0"/>
              </a:spcAft>
              <a:defRPr sz="1800" b="0" i="0" u="none" strike="noStrike" kern="0" cap="none" spc="0" baseline="0">
                <a:solidFill>
                  <a:srgbClr val="000000"/>
                </a:solidFill>
                <a:uFillTx/>
              </a:defRPr>
            </a:pPr>
            <a:endParaRPr lang="pt-BR" sz="3000" b="1" kern="0" dirty="0" smtClean="0">
              <a:solidFill>
                <a:srgbClr val="1C5E7C"/>
              </a:solidFill>
              <a:effectLst>
                <a:innerShdw blurRad="63500" dist="50800" dir="13500000">
                  <a:prstClr val="black">
                    <a:alpha val="50000"/>
                  </a:prstClr>
                </a:innerShdw>
              </a:effectLst>
              <a:latin typeface="Arial"/>
              <a:cs typeface="+mn-cs"/>
            </a:endParaRPr>
          </a:p>
          <a:p>
            <a:pPr algn="ctr" fontAlgn="auto">
              <a:spcBef>
                <a:spcPts val="0"/>
              </a:spcBef>
              <a:spcAft>
                <a:spcPts val="0"/>
              </a:spcAft>
              <a:defRPr sz="1800" b="0" i="0" u="none" strike="noStrike" kern="0" cap="none" spc="0" baseline="0">
                <a:solidFill>
                  <a:srgbClr val="000000"/>
                </a:solidFill>
                <a:uFillTx/>
              </a:defRPr>
            </a:pPr>
            <a:r>
              <a:rPr lang="pt-BR" sz="2800" b="1" kern="0" baseline="30000" dirty="0" smtClean="0">
                <a:solidFill>
                  <a:srgbClr val="1C5E7C"/>
                </a:solidFill>
                <a:effectLst>
                  <a:innerShdw blurRad="63500" dist="50800" dir="13500000">
                    <a:prstClr val="black">
                      <a:alpha val="50000"/>
                    </a:prstClr>
                  </a:innerShdw>
                </a:effectLst>
                <a:latin typeface="Arial"/>
                <a:cs typeface="+mn-cs"/>
              </a:rPr>
              <a:t>1</a:t>
            </a:r>
            <a:r>
              <a:rPr lang="pt-BR" sz="2800" b="1" kern="0" dirty="0" smtClean="0">
                <a:solidFill>
                  <a:srgbClr val="1C5E7C"/>
                </a:solidFill>
                <a:effectLst>
                  <a:innerShdw blurRad="63500" dist="50800" dir="13500000">
                    <a:prstClr val="black">
                      <a:alpha val="50000"/>
                    </a:prstClr>
                  </a:innerShdw>
                </a:effectLst>
                <a:latin typeface="Arial"/>
                <a:cs typeface="+mn-cs"/>
              </a:rPr>
              <a:t> Graduanda em Ciências Contábeis, Universidade Federal da Paraíba, João Pessoa, Paraíba, Brasil. alynemoema@gmail.com</a:t>
            </a:r>
          </a:p>
          <a:p>
            <a:pPr algn="ctr" fontAlgn="auto">
              <a:spcBef>
                <a:spcPts val="0"/>
              </a:spcBef>
              <a:spcAft>
                <a:spcPts val="0"/>
              </a:spcAft>
              <a:defRPr sz="1800" b="0" i="0" u="none" strike="noStrike" kern="0" cap="none" spc="0" baseline="0">
                <a:solidFill>
                  <a:srgbClr val="000000"/>
                </a:solidFill>
                <a:uFillTx/>
              </a:defRPr>
            </a:pPr>
            <a:r>
              <a:rPr lang="pt-BR" sz="2800" b="1" kern="0" dirty="0" smtClean="0">
                <a:solidFill>
                  <a:srgbClr val="1C5E7C"/>
                </a:solidFill>
                <a:effectLst>
                  <a:innerShdw blurRad="63500" dist="50800" dir="13500000">
                    <a:prstClr val="black">
                      <a:alpha val="50000"/>
                    </a:prstClr>
                  </a:innerShdw>
                </a:effectLst>
                <a:latin typeface="Arial"/>
                <a:cs typeface="+mn-cs"/>
              </a:rPr>
              <a:t>²</a:t>
            </a:r>
            <a:r>
              <a:rPr lang="pt-BR" sz="2800" b="1" kern="0" dirty="0">
                <a:solidFill>
                  <a:srgbClr val="1C5E7C"/>
                </a:solidFill>
                <a:effectLst>
                  <a:innerShdw blurRad="63500" dist="50800" dir="13500000">
                    <a:prstClr val="black">
                      <a:alpha val="50000"/>
                    </a:prstClr>
                  </a:innerShdw>
                </a:effectLst>
                <a:latin typeface="Arial"/>
              </a:rPr>
              <a:t> Graduada em Ciências Contábeis, Universidade Federal da Paraíba, João Pessoa, Paraíba, Brasil. Raiany-gomes@Hotmail.com</a:t>
            </a:r>
            <a:endParaRPr lang="pt-BR" sz="2800" b="1" kern="0" dirty="0" smtClean="0">
              <a:solidFill>
                <a:srgbClr val="1C5E7C"/>
              </a:solidFill>
              <a:effectLst>
                <a:innerShdw blurRad="63500" dist="50800" dir="13500000">
                  <a:prstClr val="black">
                    <a:alpha val="50000"/>
                  </a:prstClr>
                </a:innerShdw>
              </a:effectLst>
              <a:latin typeface="Arial"/>
              <a:cs typeface="+mn-cs"/>
            </a:endParaRPr>
          </a:p>
          <a:p>
            <a:pPr algn="ctr" fontAlgn="auto">
              <a:spcBef>
                <a:spcPts val="0"/>
              </a:spcBef>
              <a:spcAft>
                <a:spcPts val="0"/>
              </a:spcAft>
              <a:defRPr sz="1800" b="0" i="0" u="none" strike="noStrike" kern="0" cap="none" spc="0" baseline="0">
                <a:solidFill>
                  <a:srgbClr val="000000"/>
                </a:solidFill>
                <a:uFillTx/>
              </a:defRPr>
            </a:pPr>
            <a:r>
              <a:rPr lang="pt-BR" sz="2800" b="1" kern="0" baseline="30000" dirty="0">
                <a:solidFill>
                  <a:schemeClr val="tx2"/>
                </a:solidFill>
                <a:effectLst>
                  <a:innerShdw blurRad="63500" dist="50800" dir="13500000">
                    <a:prstClr val="black">
                      <a:alpha val="50000"/>
                    </a:prstClr>
                  </a:innerShdw>
                </a:effectLst>
                <a:latin typeface="Arial"/>
                <a:cs typeface="+mn-cs"/>
              </a:rPr>
              <a:t>³</a:t>
            </a:r>
            <a:r>
              <a:rPr lang="pt-BR" sz="2800" b="1" kern="0" dirty="0" smtClean="0">
                <a:solidFill>
                  <a:schemeClr val="tx2"/>
                </a:solidFill>
                <a:effectLst>
                  <a:innerShdw blurRad="63500" dist="50800" dir="13500000">
                    <a:prstClr val="black">
                      <a:alpha val="50000"/>
                    </a:prstClr>
                  </a:innerShdw>
                </a:effectLst>
                <a:latin typeface="Arial"/>
                <a:cs typeface="+mn-cs"/>
              </a:rPr>
              <a:t>Departamento de Finanças e Contabilidade</a:t>
            </a:r>
            <a:r>
              <a:rPr lang="pt-BR" sz="2800" b="1" kern="0" dirty="0" smtClean="0">
                <a:solidFill>
                  <a:schemeClr val="tx2"/>
                </a:solidFill>
                <a:effectLst>
                  <a:innerShdw blurRad="63500" dist="50800" dir="13500000">
                    <a:prstClr val="black">
                      <a:alpha val="50000"/>
                    </a:prstClr>
                  </a:innerShdw>
                </a:effectLst>
                <a:latin typeface="Arial"/>
              </a:rPr>
              <a:t>, Universidade Federal da Paraíba, João Pessoa, Paraíba, Brasil. professorrommel@uol.com.br</a:t>
            </a:r>
            <a:endParaRPr lang="pt-BR" sz="2800" b="1" kern="0" dirty="0" smtClean="0">
              <a:solidFill>
                <a:schemeClr val="tx2"/>
              </a:solidFill>
              <a:effectLst>
                <a:innerShdw blurRad="63500" dist="50800" dir="13500000">
                  <a:prstClr val="black">
                    <a:alpha val="50000"/>
                  </a:prstClr>
                </a:innerShdw>
              </a:effectLst>
              <a:latin typeface="Arial"/>
              <a:cs typeface="+mn-cs"/>
            </a:endParaRPr>
          </a:p>
        </p:txBody>
      </p:sp>
      <p:sp>
        <p:nvSpPr>
          <p:cNvPr id="11" name="Retângulo 5"/>
          <p:cNvSpPr/>
          <p:nvPr/>
        </p:nvSpPr>
        <p:spPr>
          <a:xfrm>
            <a:off x="4753240" y="4657822"/>
            <a:ext cx="22441277" cy="1631216"/>
          </a:xfrm>
          <a:prstGeom prst="rect">
            <a:avLst/>
          </a:prstGeom>
          <a:noFill/>
          <a:ln>
            <a:solidFill>
              <a:schemeClr val="accent1">
                <a:alpha val="0"/>
              </a:schemeClr>
            </a:solidFill>
            <a:prstDash val="solid"/>
          </a:ln>
        </p:spPr>
        <p:txBody>
          <a:bodyPr wrap="square" anchorCtr="1">
            <a:spAutoFit/>
          </a:bodyPr>
          <a:lstStyle/>
          <a:p>
            <a:pPr algn="ctr" fontAlgn="auto">
              <a:spcBef>
                <a:spcPts val="0"/>
              </a:spcBef>
              <a:spcAft>
                <a:spcPts val="0"/>
              </a:spcAft>
              <a:defRPr sz="1800" b="0" i="0" u="none" strike="noStrike" kern="0" cap="none" spc="0" baseline="0">
                <a:solidFill>
                  <a:srgbClr val="000000"/>
                </a:solidFill>
                <a:uFillTx/>
              </a:defRPr>
            </a:pPr>
            <a:r>
              <a:rPr lang="pt-BR" sz="5000" b="1" kern="0" dirty="0" smtClean="0">
                <a:solidFill>
                  <a:srgbClr val="1C5E7C"/>
                </a:solidFill>
                <a:effectLst>
                  <a:innerShdw blurRad="63500" dist="50800" dir="13500000">
                    <a:prstClr val="black">
                      <a:alpha val="50000"/>
                    </a:prstClr>
                  </a:innerShdw>
                </a:effectLst>
                <a:latin typeface="Arial"/>
                <a:cs typeface="+mn-cs"/>
              </a:rPr>
              <a:t>UMA ANÁLISE DA TRANSPARÊNCIA PÚBLICA NA GESTÃO DE RISCO EM  INSTITUTOS DE PREVIDÊNCIA MUNICIPAIS DA PARAÍBA </a:t>
            </a:r>
          </a:p>
        </p:txBody>
      </p:sp>
      <p:sp>
        <p:nvSpPr>
          <p:cNvPr id="12" name="Retângulo 33"/>
          <p:cNvSpPr/>
          <p:nvPr/>
        </p:nvSpPr>
        <p:spPr>
          <a:xfrm>
            <a:off x="5820111" y="13026175"/>
            <a:ext cx="4184158" cy="800219"/>
          </a:xfrm>
          <a:prstGeom prst="rect">
            <a:avLst/>
          </a:prstGeom>
          <a:noFill/>
          <a:ln>
            <a:noFill/>
            <a:prstDash val="solid"/>
          </a:ln>
        </p:spPr>
        <p:txBody>
          <a:bodyPr wrap="none" anchorCtr="1">
            <a:spAutoFit/>
          </a:bodyPr>
          <a:lstStyle/>
          <a:p>
            <a:pPr algn="ctr" fontAlgn="auto">
              <a:spcBef>
                <a:spcPts val="0"/>
              </a:spcBef>
              <a:spcAft>
                <a:spcPts val="0"/>
              </a:spcAft>
              <a:defRPr sz="1800" b="0" i="0" u="none" strike="noStrike" kern="0" cap="none" spc="0" baseline="0">
                <a:solidFill>
                  <a:srgbClr val="000000"/>
                </a:solidFill>
                <a:uFillTx/>
              </a:defRPr>
            </a:pPr>
            <a:r>
              <a:rPr lang="en-US" sz="4600" b="1" kern="0" dirty="0" smtClean="0">
                <a:solidFill>
                  <a:srgbClr val="002060"/>
                </a:solidFill>
                <a:effectLst>
                  <a:innerShdw blurRad="63500" dist="50800" dir="13500000">
                    <a:prstClr val="black">
                      <a:alpha val="50000"/>
                    </a:prstClr>
                  </a:innerShdw>
                </a:effectLst>
                <a:latin typeface="Arial"/>
                <a:cs typeface="+mn-cs"/>
              </a:rPr>
              <a:t>INTRODUÇÃO</a:t>
            </a:r>
            <a:endParaRPr lang="en-US" sz="4600" b="1" kern="0" dirty="0">
              <a:solidFill>
                <a:srgbClr val="002060"/>
              </a:solidFill>
              <a:effectLst>
                <a:innerShdw blurRad="63500" dist="50800" dir="13500000">
                  <a:prstClr val="black">
                    <a:alpha val="50000"/>
                  </a:prstClr>
                </a:innerShdw>
              </a:effectLst>
              <a:latin typeface="Arial"/>
              <a:cs typeface="+mn-cs"/>
            </a:endParaRPr>
          </a:p>
        </p:txBody>
      </p:sp>
      <p:sp>
        <p:nvSpPr>
          <p:cNvPr id="13" name="Retângulo 37"/>
          <p:cNvSpPr/>
          <p:nvPr/>
        </p:nvSpPr>
        <p:spPr>
          <a:xfrm>
            <a:off x="5804035" y="28627545"/>
            <a:ext cx="4641014" cy="800219"/>
          </a:xfrm>
          <a:prstGeom prst="rect">
            <a:avLst/>
          </a:prstGeom>
          <a:noFill/>
          <a:ln>
            <a:noFill/>
            <a:prstDash val="solid"/>
          </a:ln>
        </p:spPr>
        <p:txBody>
          <a:bodyPr wrap="none" anchorCtr="1">
            <a:spAutoFit/>
          </a:bodyPr>
          <a:lstStyle/>
          <a:p>
            <a:pPr algn="ctr" fontAlgn="auto">
              <a:spcBef>
                <a:spcPts val="0"/>
              </a:spcBef>
              <a:spcAft>
                <a:spcPts val="0"/>
              </a:spcAft>
              <a:defRPr sz="1800" b="0" i="0" u="none" strike="noStrike" kern="0" cap="none" spc="0" baseline="0">
                <a:solidFill>
                  <a:srgbClr val="000000"/>
                </a:solidFill>
                <a:uFillTx/>
              </a:defRPr>
            </a:pPr>
            <a:r>
              <a:rPr lang="en-US" sz="4600" b="1" kern="0" dirty="0" smtClean="0">
                <a:solidFill>
                  <a:srgbClr val="002060"/>
                </a:solidFill>
                <a:latin typeface="Arial"/>
                <a:cs typeface="+mn-cs"/>
              </a:rPr>
              <a:t>METODOLOGIA</a:t>
            </a:r>
            <a:endParaRPr lang="en-US" sz="4600" b="1" kern="0" dirty="0">
              <a:solidFill>
                <a:srgbClr val="002060"/>
              </a:solidFill>
              <a:effectLst>
                <a:innerShdw blurRad="63500" dist="50800" dir="13500000">
                  <a:prstClr val="black">
                    <a:alpha val="50000"/>
                  </a:prstClr>
                </a:innerShdw>
              </a:effectLst>
              <a:latin typeface="Arial"/>
              <a:cs typeface="+mn-cs"/>
            </a:endParaRPr>
          </a:p>
        </p:txBody>
      </p:sp>
      <p:sp>
        <p:nvSpPr>
          <p:cNvPr id="14" name="Retângulo 38"/>
          <p:cNvSpPr/>
          <p:nvPr/>
        </p:nvSpPr>
        <p:spPr>
          <a:xfrm>
            <a:off x="6592670" y="22016315"/>
            <a:ext cx="3166251" cy="800219"/>
          </a:xfrm>
          <a:prstGeom prst="rect">
            <a:avLst/>
          </a:prstGeom>
          <a:noFill/>
          <a:ln>
            <a:noFill/>
            <a:prstDash val="solid"/>
          </a:ln>
        </p:spPr>
        <p:txBody>
          <a:bodyPr wrap="none" anchorCtr="1">
            <a:spAutoFit/>
          </a:bodyPr>
          <a:lstStyle/>
          <a:p>
            <a:pPr algn="ctr" fontAlgn="auto">
              <a:spcBef>
                <a:spcPts val="0"/>
              </a:spcBef>
              <a:spcAft>
                <a:spcPts val="0"/>
              </a:spcAft>
              <a:defRPr sz="1800" b="0" i="0" u="none" strike="noStrike" kern="0" cap="none" spc="0" baseline="0">
                <a:solidFill>
                  <a:srgbClr val="000000"/>
                </a:solidFill>
                <a:uFillTx/>
              </a:defRPr>
            </a:pPr>
            <a:r>
              <a:rPr lang="en-US" sz="4600" b="1" kern="0" dirty="0" smtClean="0">
                <a:solidFill>
                  <a:srgbClr val="002060"/>
                </a:solidFill>
                <a:latin typeface="Arial"/>
                <a:cs typeface="+mn-cs"/>
              </a:rPr>
              <a:t>OBJETIVO</a:t>
            </a:r>
            <a:endParaRPr lang="en-US" sz="4600" b="1" kern="0" dirty="0">
              <a:solidFill>
                <a:srgbClr val="002060"/>
              </a:solidFill>
              <a:effectLst>
                <a:innerShdw blurRad="63500" dist="50800" dir="13500000">
                  <a:prstClr val="black">
                    <a:alpha val="50000"/>
                  </a:prstClr>
                </a:innerShdw>
              </a:effectLst>
              <a:latin typeface="Arial"/>
              <a:cs typeface="+mn-cs"/>
            </a:endParaRPr>
          </a:p>
        </p:txBody>
      </p:sp>
      <p:sp>
        <p:nvSpPr>
          <p:cNvPr id="2064" name="Retângulo de cantos arredondados 23"/>
          <p:cNvSpPr>
            <a:spLocks/>
          </p:cNvSpPr>
          <p:nvPr/>
        </p:nvSpPr>
        <p:spPr bwMode="auto">
          <a:xfrm>
            <a:off x="747126" y="27923422"/>
            <a:ext cx="14629838" cy="4220066"/>
          </a:xfrm>
          <a:custGeom>
            <a:avLst/>
            <a:gdLst>
              <a:gd name="T0" fmla="*/ 7628731 w 15257852"/>
              <a:gd name="T1" fmla="*/ 0 h 14401598"/>
              <a:gd name="T2" fmla="*/ 15257462 w 15257852"/>
              <a:gd name="T3" fmla="*/ 7200900 h 14401598"/>
              <a:gd name="T4" fmla="*/ 7628731 w 15257852"/>
              <a:gd name="T5" fmla="*/ 14401800 h 14401598"/>
              <a:gd name="T6" fmla="*/ 0 w 15257852"/>
              <a:gd name="T7" fmla="*/ 7200900 h 14401598"/>
              <a:gd name="T8" fmla="*/ 17694720 60000 65536"/>
              <a:gd name="T9" fmla="*/ 0 60000 65536"/>
              <a:gd name="T10" fmla="*/ 5898240 60000 65536"/>
              <a:gd name="T11" fmla="*/ 11796480 60000 65536"/>
              <a:gd name="T12" fmla="*/ 306211 w 15257852"/>
              <a:gd name="T13" fmla="*/ 306211 h 14401598"/>
              <a:gd name="T14" fmla="*/ 14951644 w 15257852"/>
              <a:gd name="T15" fmla="*/ 14095390 h 14401598"/>
            </a:gdLst>
            <a:ahLst/>
            <a:cxnLst>
              <a:cxn ang="T8">
                <a:pos x="T0" y="T1"/>
              </a:cxn>
              <a:cxn ang="T9">
                <a:pos x="T2" y="T3"/>
              </a:cxn>
              <a:cxn ang="T10">
                <a:pos x="T4" y="T5"/>
              </a:cxn>
              <a:cxn ang="T11">
                <a:pos x="T6" y="T7"/>
              </a:cxn>
            </a:cxnLst>
            <a:rect l="T12" t="T13" r="T14" b="T15"/>
            <a:pathLst>
              <a:path w="15257852" h="14401598">
                <a:moveTo>
                  <a:pt x="1045449" y="0"/>
                </a:moveTo>
                <a:lnTo>
                  <a:pt x="1045448" y="0"/>
                </a:lnTo>
                <a:cubicBezTo>
                  <a:pt x="468063" y="0"/>
                  <a:pt x="0" y="468063"/>
                  <a:pt x="0" y="1045448"/>
                </a:cubicBezTo>
                <a:lnTo>
                  <a:pt x="0" y="13356149"/>
                </a:lnTo>
                <a:cubicBezTo>
                  <a:pt x="0" y="13933534"/>
                  <a:pt x="468063" y="14401597"/>
                  <a:pt x="1045448" y="14401598"/>
                </a:cubicBezTo>
                <a:lnTo>
                  <a:pt x="14212403" y="14401598"/>
                </a:lnTo>
                <a:cubicBezTo>
                  <a:pt x="14789788" y="14401597"/>
                  <a:pt x="15257852" y="13933534"/>
                  <a:pt x="15257852" y="13356149"/>
                </a:cubicBezTo>
                <a:lnTo>
                  <a:pt x="15257852" y="1045449"/>
                </a:lnTo>
                <a:cubicBezTo>
                  <a:pt x="15257852" y="468063"/>
                  <a:pt x="14789788" y="0"/>
                  <a:pt x="14212403" y="0"/>
                </a:cubicBezTo>
                <a:lnTo>
                  <a:pt x="1045449" y="0"/>
                </a:lnTo>
                <a:close/>
              </a:path>
            </a:pathLst>
          </a:custGeom>
          <a:noFill/>
          <a:ln w="50804">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pt-BR"/>
          </a:p>
        </p:txBody>
      </p:sp>
      <p:sp>
        <p:nvSpPr>
          <p:cNvPr id="2066" name="Retângulo de cantos arredondados 26"/>
          <p:cNvSpPr>
            <a:spLocks/>
          </p:cNvSpPr>
          <p:nvPr/>
        </p:nvSpPr>
        <p:spPr bwMode="auto">
          <a:xfrm>
            <a:off x="761340" y="21533816"/>
            <a:ext cx="14726404" cy="4899094"/>
          </a:xfrm>
          <a:custGeom>
            <a:avLst/>
            <a:gdLst>
              <a:gd name="T0" fmla="*/ 7629525 w 15257852"/>
              <a:gd name="T1" fmla="*/ 0 h 13907694"/>
              <a:gd name="T2" fmla="*/ 15259050 w 15257852"/>
              <a:gd name="T3" fmla="*/ 6954044 h 13907694"/>
              <a:gd name="T4" fmla="*/ 7629525 w 15257852"/>
              <a:gd name="T5" fmla="*/ 13908088 h 13907694"/>
              <a:gd name="T6" fmla="*/ 0 w 15257852"/>
              <a:gd name="T7" fmla="*/ 6954044 h 13907694"/>
              <a:gd name="T8" fmla="*/ 17694720 60000 65536"/>
              <a:gd name="T9" fmla="*/ 0 60000 65536"/>
              <a:gd name="T10" fmla="*/ 5898240 60000 65536"/>
              <a:gd name="T11" fmla="*/ 11796480 60000 65536"/>
              <a:gd name="T12" fmla="*/ 295710 w 15257852"/>
              <a:gd name="T13" fmla="*/ 295711 h 13907694"/>
              <a:gd name="T14" fmla="*/ 14962140 w 15257852"/>
              <a:gd name="T15" fmla="*/ 13611990 h 13907694"/>
            </a:gdLst>
            <a:ahLst/>
            <a:cxnLst>
              <a:cxn ang="T8">
                <a:pos x="T0" y="T1"/>
              </a:cxn>
              <a:cxn ang="T9">
                <a:pos x="T2" y="T3"/>
              </a:cxn>
              <a:cxn ang="T10">
                <a:pos x="T4" y="T5"/>
              </a:cxn>
              <a:cxn ang="T11">
                <a:pos x="T6" y="T7"/>
              </a:cxn>
            </a:cxnLst>
            <a:rect l="T12" t="T13" r="T14" b="T15"/>
            <a:pathLst>
              <a:path w="15257852" h="13907694">
                <a:moveTo>
                  <a:pt x="1009596" y="0"/>
                </a:moveTo>
                <a:lnTo>
                  <a:pt x="1009595" y="0"/>
                </a:lnTo>
                <a:cubicBezTo>
                  <a:pt x="452011" y="0"/>
                  <a:pt x="0" y="452011"/>
                  <a:pt x="0" y="1009595"/>
                </a:cubicBezTo>
                <a:lnTo>
                  <a:pt x="0" y="12898098"/>
                </a:lnTo>
                <a:cubicBezTo>
                  <a:pt x="0" y="13455682"/>
                  <a:pt x="452011" y="13907693"/>
                  <a:pt x="1009595" y="13907694"/>
                </a:cubicBezTo>
                <a:lnTo>
                  <a:pt x="14248256" y="13907694"/>
                </a:lnTo>
                <a:cubicBezTo>
                  <a:pt x="14805840" y="13907693"/>
                  <a:pt x="15257852" y="13455682"/>
                  <a:pt x="15257852" y="12898098"/>
                </a:cubicBezTo>
                <a:lnTo>
                  <a:pt x="15257852" y="1009596"/>
                </a:lnTo>
                <a:cubicBezTo>
                  <a:pt x="15257852" y="452011"/>
                  <a:pt x="14805840" y="0"/>
                  <a:pt x="14248256" y="0"/>
                </a:cubicBezTo>
                <a:lnTo>
                  <a:pt x="1009596" y="0"/>
                </a:lnTo>
                <a:close/>
              </a:path>
            </a:pathLst>
          </a:custGeom>
          <a:noFill/>
          <a:ln w="50804">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pt-BR"/>
          </a:p>
        </p:txBody>
      </p:sp>
      <p:pic>
        <p:nvPicPr>
          <p:cNvPr id="1027" name="Picture 3" descr="C:\Users\raphael\Desktop\UFPB_Brasão.jpg"/>
          <p:cNvPicPr>
            <a:picLocks noChangeAspect="1" noChangeArrowheads="1"/>
          </p:cNvPicPr>
          <p:nvPr/>
        </p:nvPicPr>
        <p:blipFill>
          <a:blip r:embed="rId3" cstate="print"/>
          <a:srcRect/>
          <a:stretch>
            <a:fillRect/>
          </a:stretch>
        </p:blipFill>
        <p:spPr bwMode="auto">
          <a:xfrm>
            <a:off x="393369" y="3296824"/>
            <a:ext cx="3740867" cy="5114059"/>
          </a:xfrm>
          <a:prstGeom prst="rect">
            <a:avLst/>
          </a:prstGeom>
          <a:noFill/>
        </p:spPr>
      </p:pic>
      <p:sp>
        <p:nvSpPr>
          <p:cNvPr id="23" name="Retângulo 39"/>
          <p:cNvSpPr/>
          <p:nvPr/>
        </p:nvSpPr>
        <p:spPr>
          <a:xfrm>
            <a:off x="22374079" y="36540294"/>
            <a:ext cx="4411785" cy="800219"/>
          </a:xfrm>
          <a:prstGeom prst="rect">
            <a:avLst/>
          </a:prstGeom>
          <a:noFill/>
          <a:ln>
            <a:noFill/>
            <a:prstDash val="solid"/>
          </a:ln>
        </p:spPr>
        <p:txBody>
          <a:bodyPr wrap="none" anchorCtr="1">
            <a:spAutoFit/>
          </a:bodyPr>
          <a:lstStyle/>
          <a:p>
            <a:pPr algn="ctr" defTabSz="1354134" fontAlgn="auto">
              <a:spcBef>
                <a:spcPts val="0"/>
              </a:spcBef>
              <a:spcAft>
                <a:spcPts val="0"/>
              </a:spcAft>
              <a:defRPr sz="1800" b="0" i="0" u="none" strike="noStrike" kern="0" cap="none" spc="0" baseline="0">
                <a:solidFill>
                  <a:srgbClr val="000000"/>
                </a:solidFill>
                <a:uFillTx/>
              </a:defRPr>
            </a:pPr>
            <a:r>
              <a:rPr lang="en-US" sz="4600" b="1" kern="0" dirty="0" smtClean="0">
                <a:solidFill>
                  <a:srgbClr val="002060"/>
                </a:solidFill>
                <a:latin typeface="Arial"/>
                <a:cs typeface="+mn-cs"/>
              </a:rPr>
              <a:t>REFERÊNCIAS</a:t>
            </a:r>
            <a:endParaRPr lang="en-US" sz="4600" b="1" kern="0" dirty="0">
              <a:solidFill>
                <a:srgbClr val="002060"/>
              </a:solidFill>
              <a:effectLst>
                <a:innerShdw blurRad="63500" dist="50800" dir="13500000">
                  <a:prstClr val="black">
                    <a:alpha val="50000"/>
                  </a:prstClr>
                </a:innerShdw>
              </a:effectLst>
              <a:latin typeface="Arial"/>
              <a:cs typeface="+mn-cs"/>
            </a:endParaRPr>
          </a:p>
        </p:txBody>
      </p:sp>
      <p:sp>
        <p:nvSpPr>
          <p:cNvPr id="24" name="Retângulo de cantos arredondados 27"/>
          <p:cNvSpPr>
            <a:spLocks/>
          </p:cNvSpPr>
          <p:nvPr/>
        </p:nvSpPr>
        <p:spPr bwMode="auto">
          <a:xfrm>
            <a:off x="16934423" y="30929732"/>
            <a:ext cx="14682415" cy="4733534"/>
          </a:xfrm>
          <a:custGeom>
            <a:avLst/>
            <a:gdLst>
              <a:gd name="T0" fmla="*/ 7629525 w 15257852"/>
              <a:gd name="T1" fmla="*/ 0 h 6480718"/>
              <a:gd name="T2" fmla="*/ 15259050 w 15257852"/>
              <a:gd name="T3" fmla="*/ 3240088 h 6480718"/>
              <a:gd name="T4" fmla="*/ 7629525 w 15257852"/>
              <a:gd name="T5" fmla="*/ 6480175 h 6480718"/>
              <a:gd name="T6" fmla="*/ 0 w 15257852"/>
              <a:gd name="T7" fmla="*/ 3240088 h 6480718"/>
              <a:gd name="T8" fmla="*/ 17694720 60000 65536"/>
              <a:gd name="T9" fmla="*/ 0 60000 65536"/>
              <a:gd name="T10" fmla="*/ 5898240 60000 65536"/>
              <a:gd name="T11" fmla="*/ 11796480 60000 65536"/>
              <a:gd name="T12" fmla="*/ 137795 w 15257852"/>
              <a:gd name="T13" fmla="*/ 137796 h 6480718"/>
              <a:gd name="T14" fmla="*/ 15120060 w 15257852"/>
              <a:gd name="T15" fmla="*/ 6342922 h 6480718"/>
            </a:gdLst>
            <a:ahLst/>
            <a:cxnLst>
              <a:cxn ang="T8">
                <a:pos x="T0" y="T1"/>
              </a:cxn>
              <a:cxn ang="T9">
                <a:pos x="T2" y="T3"/>
              </a:cxn>
              <a:cxn ang="T10">
                <a:pos x="T4" y="T5"/>
              </a:cxn>
              <a:cxn ang="T11">
                <a:pos x="T6" y="T7"/>
              </a:cxn>
            </a:cxnLst>
            <a:rect l="T12" t="T13" r="T14" b="T15"/>
            <a:pathLst>
              <a:path w="15257852" h="6480718">
                <a:moveTo>
                  <a:pt x="470452" y="0"/>
                </a:moveTo>
                <a:lnTo>
                  <a:pt x="470451" y="0"/>
                </a:lnTo>
                <a:cubicBezTo>
                  <a:pt x="210628" y="0"/>
                  <a:pt x="0" y="210628"/>
                  <a:pt x="0" y="470451"/>
                </a:cubicBezTo>
                <a:lnTo>
                  <a:pt x="0" y="6010266"/>
                </a:lnTo>
                <a:cubicBezTo>
                  <a:pt x="0" y="6270089"/>
                  <a:pt x="210628" y="6480717"/>
                  <a:pt x="470451" y="6480718"/>
                </a:cubicBezTo>
                <a:lnTo>
                  <a:pt x="14787400" y="6480718"/>
                </a:lnTo>
                <a:cubicBezTo>
                  <a:pt x="15047223" y="6480717"/>
                  <a:pt x="15257852" y="6270089"/>
                  <a:pt x="15257852" y="6010266"/>
                </a:cubicBezTo>
                <a:lnTo>
                  <a:pt x="15257852" y="470452"/>
                </a:lnTo>
                <a:cubicBezTo>
                  <a:pt x="15257852" y="210628"/>
                  <a:pt x="15047223" y="0"/>
                  <a:pt x="14787400" y="0"/>
                </a:cubicBezTo>
                <a:lnTo>
                  <a:pt x="470452" y="0"/>
                </a:lnTo>
                <a:close/>
              </a:path>
            </a:pathLst>
          </a:custGeom>
          <a:noFill/>
          <a:ln w="50804">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pt-BR"/>
          </a:p>
        </p:txBody>
      </p:sp>
      <p:sp>
        <p:nvSpPr>
          <p:cNvPr id="5" name="Rectangle 8"/>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sp>
        <p:nvSpPr>
          <p:cNvPr id="49" name="Text Box 73"/>
          <p:cNvSpPr txBox="1">
            <a:spLocks noChangeArrowheads="1"/>
          </p:cNvSpPr>
          <p:nvPr/>
        </p:nvSpPr>
        <p:spPr bwMode="auto">
          <a:xfrm>
            <a:off x="17296410" y="37660484"/>
            <a:ext cx="1401643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2132013" eaLnBrk="0" hangingPunct="0">
              <a:defRPr>
                <a:solidFill>
                  <a:schemeClr val="tx1"/>
                </a:solidFill>
                <a:latin typeface="Calibri" pitchFamily="34" charset="0"/>
                <a:cs typeface="Arial" charset="0"/>
              </a:defRPr>
            </a:lvl1pPr>
            <a:lvl2pPr marL="742950" indent="-285750" defTabSz="2132013" eaLnBrk="0" hangingPunct="0">
              <a:defRPr>
                <a:solidFill>
                  <a:schemeClr val="tx1"/>
                </a:solidFill>
                <a:latin typeface="Calibri" pitchFamily="34" charset="0"/>
                <a:cs typeface="Arial" charset="0"/>
              </a:defRPr>
            </a:lvl2pPr>
            <a:lvl3pPr marL="1143000" indent="-228600" defTabSz="2132013" eaLnBrk="0" hangingPunct="0">
              <a:defRPr>
                <a:solidFill>
                  <a:schemeClr val="tx1"/>
                </a:solidFill>
                <a:latin typeface="Calibri" pitchFamily="34" charset="0"/>
                <a:cs typeface="Arial" charset="0"/>
              </a:defRPr>
            </a:lvl3pPr>
            <a:lvl4pPr marL="1600200" indent="-228600" defTabSz="2132013" eaLnBrk="0" hangingPunct="0">
              <a:defRPr>
                <a:solidFill>
                  <a:schemeClr val="tx1"/>
                </a:solidFill>
                <a:latin typeface="Calibri" pitchFamily="34" charset="0"/>
                <a:cs typeface="Arial" charset="0"/>
              </a:defRPr>
            </a:lvl4pPr>
            <a:lvl5pPr marL="2057400" indent="-228600" defTabSz="2132013" eaLnBrk="0" hangingPunct="0">
              <a:defRPr>
                <a:solidFill>
                  <a:schemeClr val="tx1"/>
                </a:solidFill>
                <a:latin typeface="Calibri" pitchFamily="34" charset="0"/>
                <a:cs typeface="Arial" charset="0"/>
              </a:defRPr>
            </a:lvl5pPr>
            <a:lvl6pPr marL="2514600" indent="-228600" defTabSz="2132013" eaLnBrk="0" fontAlgn="base" hangingPunct="0">
              <a:spcBef>
                <a:spcPct val="0"/>
              </a:spcBef>
              <a:spcAft>
                <a:spcPct val="0"/>
              </a:spcAft>
              <a:defRPr>
                <a:solidFill>
                  <a:schemeClr val="tx1"/>
                </a:solidFill>
                <a:latin typeface="Calibri" pitchFamily="34" charset="0"/>
                <a:cs typeface="Arial" charset="0"/>
              </a:defRPr>
            </a:lvl6pPr>
            <a:lvl7pPr marL="2971800" indent="-228600" defTabSz="2132013" eaLnBrk="0" fontAlgn="base" hangingPunct="0">
              <a:spcBef>
                <a:spcPct val="0"/>
              </a:spcBef>
              <a:spcAft>
                <a:spcPct val="0"/>
              </a:spcAft>
              <a:defRPr>
                <a:solidFill>
                  <a:schemeClr val="tx1"/>
                </a:solidFill>
                <a:latin typeface="Calibri" pitchFamily="34" charset="0"/>
                <a:cs typeface="Arial" charset="0"/>
              </a:defRPr>
            </a:lvl7pPr>
            <a:lvl8pPr marL="3429000" indent="-228600" defTabSz="2132013" eaLnBrk="0" fontAlgn="base" hangingPunct="0">
              <a:spcBef>
                <a:spcPct val="0"/>
              </a:spcBef>
              <a:spcAft>
                <a:spcPct val="0"/>
              </a:spcAft>
              <a:defRPr>
                <a:solidFill>
                  <a:schemeClr val="tx1"/>
                </a:solidFill>
                <a:latin typeface="Calibri" pitchFamily="34" charset="0"/>
                <a:cs typeface="Arial" charset="0"/>
              </a:defRPr>
            </a:lvl8pPr>
            <a:lvl9pPr marL="3886200" indent="-228600" defTabSz="2132013" eaLnBrk="0" fontAlgn="base" hangingPunct="0">
              <a:spcBef>
                <a:spcPct val="0"/>
              </a:spcBef>
              <a:spcAft>
                <a:spcPct val="0"/>
              </a:spcAft>
              <a:defRPr>
                <a:solidFill>
                  <a:schemeClr val="tx1"/>
                </a:solidFill>
                <a:latin typeface="Calibri" pitchFamily="34" charset="0"/>
                <a:cs typeface="Arial" charset="0"/>
              </a:defRPr>
            </a:lvl9pPr>
          </a:lstStyle>
          <a:p>
            <a:r>
              <a:rPr lang="pt-BR" dirty="0"/>
              <a:t> </a:t>
            </a:r>
          </a:p>
          <a:p>
            <a:r>
              <a:rPr lang="pt-BR" dirty="0"/>
              <a:t> </a:t>
            </a:r>
            <a:r>
              <a:rPr lang="pt-BR" altLang="pt-BR" dirty="0"/>
              <a:t>____ . Lei Complementar nº 101, de 4 de maio de 2000. Estabelece normas de finanças públicas voltadas para a responsabilidade na gestão fiscal e dá outras providências. </a:t>
            </a:r>
            <a:endParaRPr lang="pt-BR" altLang="pt-BR" dirty="0" smtClean="0"/>
          </a:p>
          <a:p>
            <a:r>
              <a:rPr lang="pt-BR" altLang="pt-BR" dirty="0"/>
              <a:t>____ . Lei Complementar nº 131, de 27 de maio de 2009. </a:t>
            </a:r>
            <a:r>
              <a:rPr lang="pt-BR" dirty="0"/>
              <a:t>Acrescenta dispositivos à Lei Complementar  no 101, de 4 de maio de 2000, que estabelece normas de finanças públicas voltadas para a responsabilidade na gestão fiscal e dá outras providências, a fim de determinar a disponibilização, em tempo real, de informações pormenorizadas sobre a execução orçamentária e financeira da União, dos Estados, do Distrito Federal e dos Municípios. </a:t>
            </a:r>
            <a:endParaRPr lang="pt-BR" dirty="0" smtClean="0"/>
          </a:p>
          <a:p>
            <a:r>
              <a:rPr lang="pt-BR" altLang="pt-BR" dirty="0"/>
              <a:t>____ . Lei nº 12.527, de 18 de novembro de 2011. </a:t>
            </a:r>
            <a:r>
              <a:rPr lang="pt-BR" dirty="0"/>
              <a:t>Regula o acesso a informações previsto no inciso XXXIII do art. 5o, no inciso II do § 3o do art. 37 e no § 2o do art. 216 da Constituição Federal; altera a Lei no 8.112, de 11 de dezembro de 1990; revoga a Lei no 11.111, de 5 de maio de 2005, e dispositivos da Lei no 8.159, de 8 de janeiro de 1991; e dá outras providências</a:t>
            </a:r>
            <a:r>
              <a:rPr lang="pt-BR" dirty="0" smtClean="0"/>
              <a:t>.</a:t>
            </a:r>
          </a:p>
          <a:p>
            <a:r>
              <a:rPr lang="pt-BR" altLang="pt-BR" dirty="0"/>
              <a:t>CHAN, Betty; SILVA, Fabiana; MARTINS, Gilberto. Fundamentos da Previdência Complementar: Da atuária a contabilidade. 2. ed.  São Paulo: Atlas, </a:t>
            </a:r>
            <a:r>
              <a:rPr lang="pt-BR" altLang="pt-BR" dirty="0" smtClean="0"/>
              <a:t>2010.</a:t>
            </a:r>
            <a:endParaRPr lang="pt-BR" altLang="pt-BR" dirty="0">
              <a:solidFill>
                <a:schemeClr val="tx2">
                  <a:lumMod val="75000"/>
                </a:schemeClr>
              </a:solidFill>
            </a:endParaRPr>
          </a:p>
          <a:p>
            <a:r>
              <a:rPr lang="pt-BR" altLang="pt-BR" dirty="0"/>
              <a:t>COCORULLO, A. Gestão de riscos corporativos; Riscos alinhados com algumas ferramentas de Gestão: Um estudo de caso. São Paulo. </a:t>
            </a:r>
            <a:r>
              <a:rPr lang="pt-BR" altLang="pt-BR" dirty="0" err="1"/>
              <a:t>Scortecci</a:t>
            </a:r>
            <a:r>
              <a:rPr lang="pt-BR" altLang="pt-BR" dirty="0"/>
              <a:t>, </a:t>
            </a:r>
            <a:r>
              <a:rPr lang="pt-BR" altLang="pt-BR" dirty="0" smtClean="0"/>
              <a:t>2002.</a:t>
            </a:r>
            <a:endParaRPr lang="pt-BR" altLang="pt-BR" dirty="0"/>
          </a:p>
          <a:p>
            <a:pPr algn="just"/>
            <a:r>
              <a:rPr lang="pt-BR" altLang="pt-BR" dirty="0"/>
              <a:t>MATIAS-PEREIRA, J. Finanças públicas. São Paulo: Atlas, </a:t>
            </a:r>
            <a:r>
              <a:rPr lang="pt-BR" altLang="pt-BR" dirty="0" smtClean="0"/>
              <a:t>2006.</a:t>
            </a:r>
            <a:endParaRPr lang="pt-BR" altLang="pt-BR" dirty="0"/>
          </a:p>
          <a:p>
            <a:pPr algn="just"/>
            <a:r>
              <a:rPr lang="pt-BR" altLang="pt-BR" dirty="0"/>
              <a:t>SILVA, L.M. Contabilidade governamental: um enfoque  administrativo. 8. ed. São Paulo: Atlas, </a:t>
            </a:r>
            <a:r>
              <a:rPr lang="pt-BR" altLang="pt-BR" dirty="0" smtClean="0"/>
              <a:t>2009</a:t>
            </a:r>
            <a:r>
              <a:rPr lang="pt-BR" altLang="pt-BR" dirty="0"/>
              <a:t>.</a:t>
            </a:r>
          </a:p>
        </p:txBody>
      </p:sp>
      <p:sp>
        <p:nvSpPr>
          <p:cNvPr id="2060" name="Rectangle 1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sp>
        <p:nvSpPr>
          <p:cNvPr id="45" name="Retângulo de cantos arredondados 19"/>
          <p:cNvSpPr>
            <a:spLocks/>
          </p:cNvSpPr>
          <p:nvPr/>
        </p:nvSpPr>
        <p:spPr bwMode="auto">
          <a:xfrm>
            <a:off x="809882" y="12559547"/>
            <a:ext cx="14567082" cy="7098938"/>
          </a:xfrm>
          <a:custGeom>
            <a:avLst/>
            <a:gdLst>
              <a:gd name="T0" fmla="*/ 7629525 w 15257852"/>
              <a:gd name="T1" fmla="*/ 0 h 7207547"/>
              <a:gd name="T2" fmla="*/ 15259050 w 15257852"/>
              <a:gd name="T3" fmla="*/ 3603627 h 7207547"/>
              <a:gd name="T4" fmla="*/ 7629525 w 15257852"/>
              <a:gd name="T5" fmla="*/ 7207250 h 7207547"/>
              <a:gd name="T6" fmla="*/ 0 w 15257852"/>
              <a:gd name="T7" fmla="*/ 3603627 h 7207547"/>
              <a:gd name="T8" fmla="*/ 17694720 60000 65536"/>
              <a:gd name="T9" fmla="*/ 0 60000 65536"/>
              <a:gd name="T10" fmla="*/ 5898240 60000 65536"/>
              <a:gd name="T11" fmla="*/ 11796480 60000 65536"/>
              <a:gd name="T12" fmla="*/ 153249 w 15257852"/>
              <a:gd name="T13" fmla="*/ 153249 h 7207547"/>
              <a:gd name="T14" fmla="*/ 15104604 w 15257852"/>
              <a:gd name="T15" fmla="*/ 7054299 h 7207547"/>
            </a:gdLst>
            <a:ahLst/>
            <a:cxnLst>
              <a:cxn ang="T8">
                <a:pos x="T0" y="T1"/>
              </a:cxn>
              <a:cxn ang="T9">
                <a:pos x="T2" y="T3"/>
              </a:cxn>
              <a:cxn ang="T10">
                <a:pos x="T4" y="T5"/>
              </a:cxn>
              <a:cxn ang="T11">
                <a:pos x="T6" y="T7"/>
              </a:cxn>
            </a:cxnLst>
            <a:rect l="T12" t="T13" r="T14" b="T15"/>
            <a:pathLst>
              <a:path w="15257852" h="7207547">
                <a:moveTo>
                  <a:pt x="523215" y="0"/>
                </a:moveTo>
                <a:lnTo>
                  <a:pt x="523214" y="0"/>
                </a:lnTo>
                <a:cubicBezTo>
                  <a:pt x="234251" y="0"/>
                  <a:pt x="0" y="234251"/>
                  <a:pt x="0" y="523214"/>
                </a:cubicBezTo>
                <a:lnTo>
                  <a:pt x="0" y="6684332"/>
                </a:lnTo>
                <a:cubicBezTo>
                  <a:pt x="0" y="6973295"/>
                  <a:pt x="234251" y="7207546"/>
                  <a:pt x="523214" y="7207547"/>
                </a:cubicBezTo>
                <a:lnTo>
                  <a:pt x="14734637" y="7207547"/>
                </a:lnTo>
                <a:cubicBezTo>
                  <a:pt x="15023600" y="7207546"/>
                  <a:pt x="15257852" y="6973295"/>
                  <a:pt x="15257852" y="6684332"/>
                </a:cubicBezTo>
                <a:lnTo>
                  <a:pt x="15257852" y="523215"/>
                </a:lnTo>
                <a:cubicBezTo>
                  <a:pt x="15257852" y="234251"/>
                  <a:pt x="15023600" y="0"/>
                  <a:pt x="14734637" y="0"/>
                </a:cubicBezTo>
                <a:lnTo>
                  <a:pt x="523215" y="0"/>
                </a:lnTo>
                <a:close/>
              </a:path>
            </a:pathLst>
          </a:custGeom>
          <a:noFill/>
          <a:ln w="50804">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pt-BR"/>
          </a:p>
        </p:txBody>
      </p:sp>
      <p:sp>
        <p:nvSpPr>
          <p:cNvPr id="46" name="Retângulo 37"/>
          <p:cNvSpPr/>
          <p:nvPr/>
        </p:nvSpPr>
        <p:spPr>
          <a:xfrm>
            <a:off x="22151492" y="21974908"/>
            <a:ext cx="4248278" cy="800219"/>
          </a:xfrm>
          <a:prstGeom prst="rect">
            <a:avLst/>
          </a:prstGeom>
          <a:noFill/>
          <a:ln>
            <a:noFill/>
            <a:prstDash val="solid"/>
          </a:ln>
        </p:spPr>
        <p:txBody>
          <a:bodyPr wrap="none" anchorCtr="1">
            <a:spAutoFit/>
          </a:bodyPr>
          <a:lstStyle/>
          <a:p>
            <a:pPr algn="ctr" fontAlgn="auto">
              <a:spcBef>
                <a:spcPts val="0"/>
              </a:spcBef>
              <a:spcAft>
                <a:spcPts val="0"/>
              </a:spcAft>
              <a:defRPr sz="1800" b="0" i="0" u="none" strike="noStrike" kern="0" cap="none" spc="0" baseline="0">
                <a:solidFill>
                  <a:srgbClr val="000000"/>
                </a:solidFill>
                <a:uFillTx/>
              </a:defRPr>
            </a:pPr>
            <a:r>
              <a:rPr lang="en-US" sz="4600" b="1" kern="0" dirty="0" smtClean="0">
                <a:solidFill>
                  <a:srgbClr val="002060"/>
                </a:solidFill>
                <a:latin typeface="Arial"/>
                <a:cs typeface="+mn-cs"/>
              </a:rPr>
              <a:t>RESULTADOS</a:t>
            </a:r>
            <a:endParaRPr lang="en-US" sz="4600" b="1" kern="0" dirty="0">
              <a:solidFill>
                <a:srgbClr val="002060"/>
              </a:solidFill>
              <a:effectLst>
                <a:innerShdw blurRad="63500" dist="50800" dir="13500000">
                  <a:prstClr val="black">
                    <a:alpha val="50000"/>
                  </a:prstClr>
                </a:innerShdw>
              </a:effectLst>
              <a:latin typeface="Arial"/>
              <a:cs typeface="+mn-cs"/>
            </a:endParaRPr>
          </a:p>
        </p:txBody>
      </p:sp>
      <p:sp>
        <p:nvSpPr>
          <p:cNvPr id="34" name="Text Box 50"/>
          <p:cNvSpPr txBox="1">
            <a:spLocks noChangeArrowheads="1"/>
          </p:cNvSpPr>
          <p:nvPr/>
        </p:nvSpPr>
        <p:spPr bwMode="auto">
          <a:xfrm>
            <a:off x="17354153" y="22994171"/>
            <a:ext cx="13856557"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2132013" eaLnBrk="0" hangingPunct="0">
              <a:defRPr>
                <a:solidFill>
                  <a:schemeClr val="tx1"/>
                </a:solidFill>
                <a:latin typeface="Calibri" pitchFamily="34" charset="0"/>
                <a:cs typeface="Arial" charset="0"/>
              </a:defRPr>
            </a:lvl1pPr>
            <a:lvl2pPr marL="742950" indent="-285750" defTabSz="2132013" eaLnBrk="0" hangingPunct="0">
              <a:defRPr>
                <a:solidFill>
                  <a:schemeClr val="tx1"/>
                </a:solidFill>
                <a:latin typeface="Calibri" pitchFamily="34" charset="0"/>
                <a:cs typeface="Arial" charset="0"/>
              </a:defRPr>
            </a:lvl2pPr>
            <a:lvl3pPr marL="1143000" indent="-228600" defTabSz="2132013" eaLnBrk="0" hangingPunct="0">
              <a:defRPr>
                <a:solidFill>
                  <a:schemeClr val="tx1"/>
                </a:solidFill>
                <a:latin typeface="Calibri" pitchFamily="34" charset="0"/>
                <a:cs typeface="Arial" charset="0"/>
              </a:defRPr>
            </a:lvl3pPr>
            <a:lvl4pPr marL="1600200" indent="-228600" defTabSz="2132013" eaLnBrk="0" hangingPunct="0">
              <a:defRPr>
                <a:solidFill>
                  <a:schemeClr val="tx1"/>
                </a:solidFill>
                <a:latin typeface="Calibri" pitchFamily="34" charset="0"/>
                <a:cs typeface="Arial" charset="0"/>
              </a:defRPr>
            </a:lvl4pPr>
            <a:lvl5pPr marL="2057400" indent="-228600" defTabSz="2132013" eaLnBrk="0" hangingPunct="0">
              <a:defRPr>
                <a:solidFill>
                  <a:schemeClr val="tx1"/>
                </a:solidFill>
                <a:latin typeface="Calibri" pitchFamily="34" charset="0"/>
                <a:cs typeface="Arial" charset="0"/>
              </a:defRPr>
            </a:lvl5pPr>
            <a:lvl6pPr marL="2514600" indent="-228600" defTabSz="2132013" eaLnBrk="0" fontAlgn="base" hangingPunct="0">
              <a:spcBef>
                <a:spcPct val="0"/>
              </a:spcBef>
              <a:spcAft>
                <a:spcPct val="0"/>
              </a:spcAft>
              <a:defRPr>
                <a:solidFill>
                  <a:schemeClr val="tx1"/>
                </a:solidFill>
                <a:latin typeface="Calibri" pitchFamily="34" charset="0"/>
                <a:cs typeface="Arial" charset="0"/>
              </a:defRPr>
            </a:lvl6pPr>
            <a:lvl7pPr marL="2971800" indent="-228600" defTabSz="2132013" eaLnBrk="0" fontAlgn="base" hangingPunct="0">
              <a:spcBef>
                <a:spcPct val="0"/>
              </a:spcBef>
              <a:spcAft>
                <a:spcPct val="0"/>
              </a:spcAft>
              <a:defRPr>
                <a:solidFill>
                  <a:schemeClr val="tx1"/>
                </a:solidFill>
                <a:latin typeface="Calibri" pitchFamily="34" charset="0"/>
                <a:cs typeface="Arial" charset="0"/>
              </a:defRPr>
            </a:lvl7pPr>
            <a:lvl8pPr marL="3429000" indent="-228600" defTabSz="2132013" eaLnBrk="0" fontAlgn="base" hangingPunct="0">
              <a:spcBef>
                <a:spcPct val="0"/>
              </a:spcBef>
              <a:spcAft>
                <a:spcPct val="0"/>
              </a:spcAft>
              <a:defRPr>
                <a:solidFill>
                  <a:schemeClr val="tx1"/>
                </a:solidFill>
                <a:latin typeface="Calibri" pitchFamily="34" charset="0"/>
                <a:cs typeface="Arial" charset="0"/>
              </a:defRPr>
            </a:lvl8pPr>
            <a:lvl9pPr marL="3886200" indent="-228600" defTabSz="2132013" eaLnBrk="0" fontAlgn="base" hangingPunct="0">
              <a:spcBef>
                <a:spcPct val="0"/>
              </a:spcBef>
              <a:spcAft>
                <a:spcPct val="0"/>
              </a:spcAft>
              <a:defRPr>
                <a:solidFill>
                  <a:schemeClr val="tx1"/>
                </a:solidFill>
                <a:latin typeface="Calibri" pitchFamily="34" charset="0"/>
                <a:cs typeface="Arial" charset="0"/>
              </a:defRPr>
            </a:lvl9pPr>
          </a:lstStyle>
          <a:p>
            <a:pPr algn="just" eaLnBrk="1" hangingPunct="1">
              <a:spcBef>
                <a:spcPts val="2400"/>
              </a:spcBef>
            </a:pPr>
            <a:r>
              <a:rPr lang="pt-BR" sz="2800" dirty="0"/>
              <a:t>Dos 75 institutos de previdência municipais existentes na Paraíba, 3 estão em processo de extinção os quais foram excluídos da pesquisa, pois estão migrando de volta para o Regime Geral de Previdência Social (RGPS), outros 9, foram excluídos da pesquisa pela falta de informação atualizada no sítio da Previdência Social.  Avaliando os dados dos 62 institutos restantes, foi possível constatar que até 2014, </a:t>
            </a:r>
            <a:r>
              <a:rPr lang="pt-BR" sz="2800" dirty="0" smtClean="0"/>
              <a:t>14 </a:t>
            </a:r>
            <a:r>
              <a:rPr lang="pt-BR" sz="2800" dirty="0"/>
              <a:t>institutos (24,19%) já possuíam fluxo de caixa negativo, pois suas despesas com pagamento de benefícios a aposentados e pensionistas é maior que a receita arrecadada. Já durante o período entre 2015 a 2037, o número de institutos com problemas de fluxos de caixa negativo passará a ser de 44 institutos (70,97%). Desta forma os governos municipais vêm aumentando seus desembolsos para cobrir o déficit atuarial através da aplicação de alíquotas de contribuição mais elevadas. Esses dados são preocupantes visto que os institutos possuem uma atividade de alta relevância e tem sua necessidade de financiamento compensada pelo poder público, isso significa que quanto maior for o déficit atuarial em relação as receitas, maior será a participação do governo municipal em repassar parcelas expressivas do orçamento público para cobertura desse desequilibro nos próximos anos.</a:t>
            </a:r>
            <a:endParaRPr lang="en-US" altLang="pt-BR" sz="2800" dirty="0" smtClean="0">
              <a:solidFill>
                <a:schemeClr val="tx2"/>
              </a:solidFill>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5456756"/>
              </p:ext>
            </p:extLst>
          </p:nvPr>
        </p:nvGraphicFramePr>
        <p:xfrm>
          <a:off x="27859900" y="4785384"/>
          <a:ext cx="3820869" cy="2163002"/>
        </p:xfrm>
        <a:graphic>
          <a:graphicData uri="http://schemas.openxmlformats.org/drawingml/2006/table">
            <a:tbl>
              <a:tblPr firstRow="1" firstCol="1" bandRow="1">
                <a:tableStyleId>{5C22544A-7EE6-4342-B048-85BDC9FD1C3A}</a:tableStyleId>
              </a:tblPr>
              <a:tblGrid>
                <a:gridCol w="3820869"/>
              </a:tblGrid>
              <a:tr h="952343">
                <a:tc>
                  <a:txBody>
                    <a:bodyPr/>
                    <a:lstStyle/>
                    <a:p>
                      <a:pPr algn="ctr">
                        <a:lnSpc>
                          <a:spcPct val="107000"/>
                        </a:lnSpc>
                        <a:spcAft>
                          <a:spcPts val="0"/>
                        </a:spcAft>
                      </a:pPr>
                      <a:r>
                        <a:rPr lang="pt-BR" sz="6000" dirty="0">
                          <a:solidFill>
                            <a:srgbClr val="002060"/>
                          </a:solidFill>
                          <a:effectLst/>
                          <a:latin typeface="Arial Black" panose="020B0A04020102020204" pitchFamily="34" charset="0"/>
                        </a:rPr>
                        <a:t>C C S </a:t>
                      </a:r>
                      <a:r>
                        <a:rPr lang="pt-BR" sz="6000" dirty="0" smtClean="0">
                          <a:solidFill>
                            <a:srgbClr val="002060"/>
                          </a:solidFill>
                          <a:effectLst/>
                          <a:latin typeface="Arial Black" panose="020B0A04020102020204" pitchFamily="34" charset="0"/>
                        </a:rPr>
                        <a:t>A</a:t>
                      </a: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r>
              <a:tr h="1184594">
                <a:tc>
                  <a:txBody>
                    <a:bodyPr/>
                    <a:lstStyle/>
                    <a:p>
                      <a:pPr algn="ctr">
                        <a:lnSpc>
                          <a:spcPct val="107000"/>
                        </a:lnSpc>
                        <a:spcAft>
                          <a:spcPts val="0"/>
                        </a:spcAft>
                      </a:pPr>
                      <a:r>
                        <a:rPr lang="pt-BR" sz="2500" dirty="0" smtClean="0">
                          <a:solidFill>
                            <a:srgbClr val="002060"/>
                          </a:solidFill>
                          <a:effectLst/>
                          <a:latin typeface="Arial Black" panose="020B0A04020102020204" pitchFamily="34" charset="0"/>
                        </a:rPr>
                        <a:t>Centro de Ciências</a:t>
                      </a:r>
                    </a:p>
                    <a:p>
                      <a:pPr algn="ctr">
                        <a:lnSpc>
                          <a:spcPct val="107000"/>
                        </a:lnSpc>
                        <a:spcAft>
                          <a:spcPts val="0"/>
                        </a:spcAft>
                      </a:pPr>
                      <a:r>
                        <a:rPr lang="pt-BR" sz="2500" dirty="0" smtClean="0">
                          <a:solidFill>
                            <a:srgbClr val="002060"/>
                          </a:solidFill>
                          <a:effectLst/>
                          <a:latin typeface="Arial Black" panose="020B0A04020102020204" pitchFamily="34" charset="0"/>
                        </a:rPr>
                        <a:t>Sociais Aplicadas</a:t>
                      </a:r>
                      <a:endParaRPr lang="pt-BR" sz="2500" dirty="0" smtClean="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endParaRPr>
                    </a:p>
                    <a:p>
                      <a:pPr algn="ctr">
                        <a:lnSpc>
                          <a:spcPct val="107000"/>
                        </a:lnSpc>
                        <a:spcAft>
                          <a:spcPts val="0"/>
                        </a:spcAft>
                      </a:pPr>
                      <a:endParaRPr lang="pt-BR" sz="2000" dirty="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r>
            </a:tbl>
          </a:graphicData>
        </a:graphic>
      </p:graphicFrame>
      <p:sp>
        <p:nvSpPr>
          <p:cNvPr id="37" name="Retângulo de cantos arredondados 27"/>
          <p:cNvSpPr>
            <a:spLocks/>
          </p:cNvSpPr>
          <p:nvPr/>
        </p:nvSpPr>
        <p:spPr bwMode="auto">
          <a:xfrm>
            <a:off x="16895797" y="36397346"/>
            <a:ext cx="14682415" cy="6375706"/>
          </a:xfrm>
          <a:custGeom>
            <a:avLst/>
            <a:gdLst>
              <a:gd name="T0" fmla="*/ 7629525 w 15257852"/>
              <a:gd name="T1" fmla="*/ 0 h 6480718"/>
              <a:gd name="T2" fmla="*/ 15259050 w 15257852"/>
              <a:gd name="T3" fmla="*/ 3240088 h 6480718"/>
              <a:gd name="T4" fmla="*/ 7629525 w 15257852"/>
              <a:gd name="T5" fmla="*/ 6480175 h 6480718"/>
              <a:gd name="T6" fmla="*/ 0 w 15257852"/>
              <a:gd name="T7" fmla="*/ 3240088 h 6480718"/>
              <a:gd name="T8" fmla="*/ 17694720 60000 65536"/>
              <a:gd name="T9" fmla="*/ 0 60000 65536"/>
              <a:gd name="T10" fmla="*/ 5898240 60000 65536"/>
              <a:gd name="T11" fmla="*/ 11796480 60000 65536"/>
              <a:gd name="T12" fmla="*/ 137795 w 15257852"/>
              <a:gd name="T13" fmla="*/ 137796 h 6480718"/>
              <a:gd name="T14" fmla="*/ 15120060 w 15257852"/>
              <a:gd name="T15" fmla="*/ 6342922 h 6480718"/>
            </a:gdLst>
            <a:ahLst/>
            <a:cxnLst>
              <a:cxn ang="T8">
                <a:pos x="T0" y="T1"/>
              </a:cxn>
              <a:cxn ang="T9">
                <a:pos x="T2" y="T3"/>
              </a:cxn>
              <a:cxn ang="T10">
                <a:pos x="T4" y="T5"/>
              </a:cxn>
              <a:cxn ang="T11">
                <a:pos x="T6" y="T7"/>
              </a:cxn>
            </a:cxnLst>
            <a:rect l="T12" t="T13" r="T14" b="T15"/>
            <a:pathLst>
              <a:path w="15257852" h="6480718">
                <a:moveTo>
                  <a:pt x="470452" y="0"/>
                </a:moveTo>
                <a:lnTo>
                  <a:pt x="470451" y="0"/>
                </a:lnTo>
                <a:cubicBezTo>
                  <a:pt x="210628" y="0"/>
                  <a:pt x="0" y="210628"/>
                  <a:pt x="0" y="470451"/>
                </a:cubicBezTo>
                <a:lnTo>
                  <a:pt x="0" y="6010266"/>
                </a:lnTo>
                <a:cubicBezTo>
                  <a:pt x="0" y="6270089"/>
                  <a:pt x="210628" y="6480717"/>
                  <a:pt x="470451" y="6480718"/>
                </a:cubicBezTo>
                <a:lnTo>
                  <a:pt x="14787400" y="6480718"/>
                </a:lnTo>
                <a:cubicBezTo>
                  <a:pt x="15047223" y="6480717"/>
                  <a:pt x="15257852" y="6270089"/>
                  <a:pt x="15257852" y="6010266"/>
                </a:cubicBezTo>
                <a:lnTo>
                  <a:pt x="15257852" y="470452"/>
                </a:lnTo>
                <a:cubicBezTo>
                  <a:pt x="15257852" y="210628"/>
                  <a:pt x="15047223" y="0"/>
                  <a:pt x="14787400" y="0"/>
                </a:cubicBezTo>
                <a:lnTo>
                  <a:pt x="470452" y="0"/>
                </a:lnTo>
                <a:close/>
              </a:path>
            </a:pathLst>
          </a:custGeom>
          <a:noFill/>
          <a:ln w="50804">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anchor="ctr" anchorCtr="1"/>
          <a:lstStyle/>
          <a:p>
            <a:endParaRPr lang="pt-BR"/>
          </a:p>
        </p:txBody>
      </p:sp>
      <p:sp>
        <p:nvSpPr>
          <p:cNvPr id="41" name="Retângulo 39"/>
          <p:cNvSpPr/>
          <p:nvPr/>
        </p:nvSpPr>
        <p:spPr>
          <a:xfrm>
            <a:off x="22080665" y="31086684"/>
            <a:ext cx="3986989" cy="800219"/>
          </a:xfrm>
          <a:prstGeom prst="rect">
            <a:avLst/>
          </a:prstGeom>
          <a:noFill/>
          <a:ln>
            <a:noFill/>
            <a:prstDash val="solid"/>
          </a:ln>
        </p:spPr>
        <p:txBody>
          <a:bodyPr wrap="none" anchorCtr="1">
            <a:spAutoFit/>
          </a:bodyPr>
          <a:lstStyle/>
          <a:p>
            <a:pPr algn="ctr" defTabSz="1354134" fontAlgn="auto">
              <a:spcBef>
                <a:spcPts val="0"/>
              </a:spcBef>
              <a:spcAft>
                <a:spcPts val="0"/>
              </a:spcAft>
              <a:defRPr sz="1800" b="0" i="0" u="none" strike="noStrike" kern="0" cap="none" spc="0" baseline="0">
                <a:solidFill>
                  <a:srgbClr val="000000"/>
                </a:solidFill>
                <a:uFillTx/>
              </a:defRPr>
            </a:pPr>
            <a:r>
              <a:rPr lang="en-US" sz="4600" b="1" kern="0" dirty="0" smtClean="0">
                <a:solidFill>
                  <a:srgbClr val="002060"/>
                </a:solidFill>
                <a:effectLst>
                  <a:innerShdw blurRad="63500" dist="50800" dir="13500000">
                    <a:prstClr val="black">
                      <a:alpha val="50000"/>
                    </a:prstClr>
                  </a:innerShdw>
                </a:effectLst>
                <a:latin typeface="Arial"/>
                <a:cs typeface="+mn-cs"/>
              </a:rPr>
              <a:t>CONCLUSÃO</a:t>
            </a:r>
            <a:endParaRPr lang="en-US" sz="4600" b="1" kern="0" dirty="0">
              <a:solidFill>
                <a:srgbClr val="002060"/>
              </a:solidFill>
              <a:effectLst>
                <a:innerShdw blurRad="63500" dist="50800" dir="13500000">
                  <a:prstClr val="black">
                    <a:alpha val="50000"/>
                  </a:prstClr>
                </a:innerShdw>
              </a:effectLst>
              <a:latin typeface="Arial"/>
              <a:cs typeface="+mn-cs"/>
            </a:endParaRPr>
          </a:p>
        </p:txBody>
      </p:sp>
      <p:sp>
        <p:nvSpPr>
          <p:cNvPr id="42" name="Text Box 72"/>
          <p:cNvSpPr txBox="1">
            <a:spLocks noChangeArrowheads="1"/>
          </p:cNvSpPr>
          <p:nvPr/>
        </p:nvSpPr>
        <p:spPr bwMode="auto">
          <a:xfrm>
            <a:off x="17328691" y="32078265"/>
            <a:ext cx="1381224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2132013" eaLnBrk="0" hangingPunct="0">
              <a:defRPr>
                <a:solidFill>
                  <a:schemeClr val="tx1"/>
                </a:solidFill>
                <a:latin typeface="Calibri" pitchFamily="34" charset="0"/>
                <a:cs typeface="Arial" charset="0"/>
              </a:defRPr>
            </a:lvl1pPr>
            <a:lvl2pPr marL="742950" indent="-285750" defTabSz="2132013" eaLnBrk="0" hangingPunct="0">
              <a:defRPr>
                <a:solidFill>
                  <a:schemeClr val="tx1"/>
                </a:solidFill>
                <a:latin typeface="Calibri" pitchFamily="34" charset="0"/>
                <a:cs typeface="Arial" charset="0"/>
              </a:defRPr>
            </a:lvl2pPr>
            <a:lvl3pPr marL="1143000" indent="-228600" defTabSz="2132013" eaLnBrk="0" hangingPunct="0">
              <a:defRPr>
                <a:solidFill>
                  <a:schemeClr val="tx1"/>
                </a:solidFill>
                <a:latin typeface="Calibri" pitchFamily="34" charset="0"/>
                <a:cs typeface="Arial" charset="0"/>
              </a:defRPr>
            </a:lvl3pPr>
            <a:lvl4pPr marL="1600200" indent="-228600" defTabSz="2132013" eaLnBrk="0" hangingPunct="0">
              <a:defRPr>
                <a:solidFill>
                  <a:schemeClr val="tx1"/>
                </a:solidFill>
                <a:latin typeface="Calibri" pitchFamily="34" charset="0"/>
                <a:cs typeface="Arial" charset="0"/>
              </a:defRPr>
            </a:lvl4pPr>
            <a:lvl5pPr marL="2057400" indent="-228600" defTabSz="2132013" eaLnBrk="0" hangingPunct="0">
              <a:defRPr>
                <a:solidFill>
                  <a:schemeClr val="tx1"/>
                </a:solidFill>
                <a:latin typeface="Calibri" pitchFamily="34" charset="0"/>
                <a:cs typeface="Arial" charset="0"/>
              </a:defRPr>
            </a:lvl5pPr>
            <a:lvl6pPr marL="2514600" indent="-228600" defTabSz="2132013" eaLnBrk="0" fontAlgn="base" hangingPunct="0">
              <a:spcBef>
                <a:spcPct val="0"/>
              </a:spcBef>
              <a:spcAft>
                <a:spcPct val="0"/>
              </a:spcAft>
              <a:defRPr>
                <a:solidFill>
                  <a:schemeClr val="tx1"/>
                </a:solidFill>
                <a:latin typeface="Calibri" pitchFamily="34" charset="0"/>
                <a:cs typeface="Arial" charset="0"/>
              </a:defRPr>
            </a:lvl6pPr>
            <a:lvl7pPr marL="2971800" indent="-228600" defTabSz="2132013" eaLnBrk="0" fontAlgn="base" hangingPunct="0">
              <a:spcBef>
                <a:spcPct val="0"/>
              </a:spcBef>
              <a:spcAft>
                <a:spcPct val="0"/>
              </a:spcAft>
              <a:defRPr>
                <a:solidFill>
                  <a:schemeClr val="tx1"/>
                </a:solidFill>
                <a:latin typeface="Calibri" pitchFamily="34" charset="0"/>
                <a:cs typeface="Arial" charset="0"/>
              </a:defRPr>
            </a:lvl7pPr>
            <a:lvl8pPr marL="3429000" indent="-228600" defTabSz="2132013" eaLnBrk="0" fontAlgn="base" hangingPunct="0">
              <a:spcBef>
                <a:spcPct val="0"/>
              </a:spcBef>
              <a:spcAft>
                <a:spcPct val="0"/>
              </a:spcAft>
              <a:defRPr>
                <a:solidFill>
                  <a:schemeClr val="tx1"/>
                </a:solidFill>
                <a:latin typeface="Calibri" pitchFamily="34" charset="0"/>
                <a:cs typeface="Arial" charset="0"/>
              </a:defRPr>
            </a:lvl8pPr>
            <a:lvl9pPr marL="3886200" indent="-228600" defTabSz="2132013" eaLnBrk="0" fontAlgn="base" hangingPunct="0">
              <a:spcBef>
                <a:spcPct val="0"/>
              </a:spcBef>
              <a:spcAft>
                <a:spcPct val="0"/>
              </a:spcAft>
              <a:defRPr>
                <a:solidFill>
                  <a:schemeClr val="tx1"/>
                </a:solidFill>
                <a:latin typeface="Calibri" pitchFamily="34" charset="0"/>
                <a:cs typeface="Arial" charset="0"/>
              </a:defRPr>
            </a:lvl9pPr>
          </a:lstStyle>
          <a:p>
            <a:pPr algn="just"/>
            <a:r>
              <a:rPr lang="pt-BR" sz="2800" dirty="0"/>
              <a:t>Diante disto, é perceptível a necessidade de otimização da gestão de risco dos institutos de previdência, com relação a administração, organização e garantia dos benefícios previdenciários aos servidores municipais e seus dependentes legais de forma eficaz, transparente e segura, garantindo a subsistência dos segurados, em virtude de possíveis eventualidades que comprometam seu sustento. Conclui-se que os institutos de previdência devem observar critérios que preservem seu equilíbrio financeiro, objetivando assegurar a proteção dos seus segurados em longo prazo.</a:t>
            </a:r>
          </a:p>
          <a:p>
            <a:pPr algn="just"/>
            <a:endParaRPr lang="pt-BR" sz="2800" dirty="0"/>
          </a:p>
        </p:txBody>
      </p:sp>
      <p:sp>
        <p:nvSpPr>
          <p:cNvPr id="48" name="Text Box 72"/>
          <p:cNvSpPr txBox="1">
            <a:spLocks noChangeArrowheads="1"/>
          </p:cNvSpPr>
          <p:nvPr/>
        </p:nvSpPr>
        <p:spPr bwMode="auto">
          <a:xfrm>
            <a:off x="1452510" y="30026127"/>
            <a:ext cx="1381224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2132013" eaLnBrk="0" hangingPunct="0">
              <a:defRPr>
                <a:solidFill>
                  <a:schemeClr val="tx1"/>
                </a:solidFill>
                <a:latin typeface="Calibri" pitchFamily="34" charset="0"/>
                <a:cs typeface="Arial" charset="0"/>
              </a:defRPr>
            </a:lvl1pPr>
            <a:lvl2pPr marL="742950" indent="-285750" defTabSz="2132013" eaLnBrk="0" hangingPunct="0">
              <a:defRPr>
                <a:solidFill>
                  <a:schemeClr val="tx1"/>
                </a:solidFill>
                <a:latin typeface="Calibri" pitchFamily="34" charset="0"/>
                <a:cs typeface="Arial" charset="0"/>
              </a:defRPr>
            </a:lvl2pPr>
            <a:lvl3pPr marL="1143000" indent="-228600" defTabSz="2132013" eaLnBrk="0" hangingPunct="0">
              <a:defRPr>
                <a:solidFill>
                  <a:schemeClr val="tx1"/>
                </a:solidFill>
                <a:latin typeface="Calibri" pitchFamily="34" charset="0"/>
                <a:cs typeface="Arial" charset="0"/>
              </a:defRPr>
            </a:lvl3pPr>
            <a:lvl4pPr marL="1600200" indent="-228600" defTabSz="2132013" eaLnBrk="0" hangingPunct="0">
              <a:defRPr>
                <a:solidFill>
                  <a:schemeClr val="tx1"/>
                </a:solidFill>
                <a:latin typeface="Calibri" pitchFamily="34" charset="0"/>
                <a:cs typeface="Arial" charset="0"/>
              </a:defRPr>
            </a:lvl4pPr>
            <a:lvl5pPr marL="2057400" indent="-228600" defTabSz="2132013" eaLnBrk="0" hangingPunct="0">
              <a:defRPr>
                <a:solidFill>
                  <a:schemeClr val="tx1"/>
                </a:solidFill>
                <a:latin typeface="Calibri" pitchFamily="34" charset="0"/>
                <a:cs typeface="Arial" charset="0"/>
              </a:defRPr>
            </a:lvl5pPr>
            <a:lvl6pPr marL="2514600" indent="-228600" defTabSz="2132013" eaLnBrk="0" fontAlgn="base" hangingPunct="0">
              <a:spcBef>
                <a:spcPct val="0"/>
              </a:spcBef>
              <a:spcAft>
                <a:spcPct val="0"/>
              </a:spcAft>
              <a:defRPr>
                <a:solidFill>
                  <a:schemeClr val="tx1"/>
                </a:solidFill>
                <a:latin typeface="Calibri" pitchFamily="34" charset="0"/>
                <a:cs typeface="Arial" charset="0"/>
              </a:defRPr>
            </a:lvl6pPr>
            <a:lvl7pPr marL="2971800" indent="-228600" defTabSz="2132013" eaLnBrk="0" fontAlgn="base" hangingPunct="0">
              <a:spcBef>
                <a:spcPct val="0"/>
              </a:spcBef>
              <a:spcAft>
                <a:spcPct val="0"/>
              </a:spcAft>
              <a:defRPr>
                <a:solidFill>
                  <a:schemeClr val="tx1"/>
                </a:solidFill>
                <a:latin typeface="Calibri" pitchFamily="34" charset="0"/>
                <a:cs typeface="Arial" charset="0"/>
              </a:defRPr>
            </a:lvl7pPr>
            <a:lvl8pPr marL="3429000" indent="-228600" defTabSz="2132013" eaLnBrk="0" fontAlgn="base" hangingPunct="0">
              <a:spcBef>
                <a:spcPct val="0"/>
              </a:spcBef>
              <a:spcAft>
                <a:spcPct val="0"/>
              </a:spcAft>
              <a:defRPr>
                <a:solidFill>
                  <a:schemeClr val="tx1"/>
                </a:solidFill>
                <a:latin typeface="Calibri" pitchFamily="34" charset="0"/>
                <a:cs typeface="Arial" charset="0"/>
              </a:defRPr>
            </a:lvl8pPr>
            <a:lvl9pPr marL="3886200" indent="-228600" defTabSz="2132013" eaLnBrk="0" fontAlgn="base" hangingPunct="0">
              <a:spcBef>
                <a:spcPct val="0"/>
              </a:spcBef>
              <a:spcAft>
                <a:spcPct val="0"/>
              </a:spcAft>
              <a:defRPr>
                <a:solidFill>
                  <a:schemeClr val="tx1"/>
                </a:solidFill>
                <a:latin typeface="Calibri" pitchFamily="34" charset="0"/>
                <a:cs typeface="Arial" charset="0"/>
              </a:defRPr>
            </a:lvl9pPr>
          </a:lstStyle>
          <a:p>
            <a:pPr algn="just"/>
            <a:r>
              <a:rPr lang="pt-BR" sz="2800" dirty="0"/>
              <a:t>A</a:t>
            </a:r>
            <a:r>
              <a:rPr lang="pt-BR" sz="2800" dirty="0" smtClean="0"/>
              <a:t>nalisou-se </a:t>
            </a:r>
            <a:r>
              <a:rPr lang="pt-BR" sz="2800" dirty="0"/>
              <a:t>a legislação supracitada relativa à transparência e verificou-se no sítio do Ministério da Previdência Social, os Demonstrativos de Resultado da Avaliação Atuarial dos institutos de previdência municipais, levantando uma base de dados dos saldos, das receitas e despesas no decorrer relativas ao período de 2012 a 2014.</a:t>
            </a:r>
          </a:p>
        </p:txBody>
      </p:sp>
      <p:graphicFrame>
        <p:nvGraphicFramePr>
          <p:cNvPr id="50" name="Gráfico 49"/>
          <p:cNvGraphicFramePr/>
          <p:nvPr>
            <p:extLst>
              <p:ext uri="{D42A27DB-BD31-4B8C-83A1-F6EECF244321}">
                <p14:modId xmlns:p14="http://schemas.microsoft.com/office/powerpoint/2010/main" val="615378630"/>
              </p:ext>
            </p:extLst>
          </p:nvPr>
        </p:nvGraphicFramePr>
        <p:xfrm>
          <a:off x="2880545" y="33296499"/>
          <a:ext cx="11449271" cy="803639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Gráfico 34"/>
          <p:cNvGraphicFramePr/>
          <p:nvPr>
            <p:extLst>
              <p:ext uri="{D42A27DB-BD31-4B8C-83A1-F6EECF244321}">
                <p14:modId xmlns:p14="http://schemas.microsoft.com/office/powerpoint/2010/main" val="1219879818"/>
              </p:ext>
            </p:extLst>
          </p:nvPr>
        </p:nvGraphicFramePr>
        <p:xfrm>
          <a:off x="184731" y="33766187"/>
          <a:ext cx="16089302" cy="85628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8" name="Gráfico 37"/>
          <p:cNvGraphicFramePr/>
          <p:nvPr>
            <p:extLst>
              <p:ext uri="{D42A27DB-BD31-4B8C-83A1-F6EECF244321}">
                <p14:modId xmlns:p14="http://schemas.microsoft.com/office/powerpoint/2010/main" val="3205161338"/>
              </p:ext>
            </p:extLst>
          </p:nvPr>
        </p:nvGraphicFramePr>
        <p:xfrm>
          <a:off x="15487744" y="12321955"/>
          <a:ext cx="15371803" cy="9607382"/>
        </p:xfrm>
        <a:graphic>
          <a:graphicData uri="http://schemas.openxmlformats.org/drawingml/2006/chart">
            <c:chart xmlns:c="http://schemas.openxmlformats.org/drawingml/2006/chart" xmlns:r="http://schemas.openxmlformats.org/officeDocument/2006/relationships" r:id="rId6"/>
          </a:graphicData>
        </a:graphic>
      </p:graphicFrame>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4134" y="497777"/>
            <a:ext cx="17137904" cy="3487317"/>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sign padrã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658</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Times New Roman</vt:lpstr>
      <vt:lpstr>Design padrão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Daytime and Nighttime Variation of  the Urban Heat Island Effect in  São Paulo, Brazil, by means of  TERRA/MODIS data</dc:title>
  <dc:creator>Gustavo M. Baptista</dc:creator>
  <cp:lastModifiedBy>Rommel RF. Freire</cp:lastModifiedBy>
  <cp:revision>110</cp:revision>
  <dcterms:created xsi:type="dcterms:W3CDTF">2003-05-23T06:08:44Z</dcterms:created>
  <dcterms:modified xsi:type="dcterms:W3CDTF">2015-04-30T12:38:05Z</dcterms:modified>
</cp:coreProperties>
</file>