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handoutMasterIdLst>
    <p:handoutMasterId r:id="rId14"/>
  </p:handoutMasterIdLst>
  <p:sldIdLst>
    <p:sldId id="292" r:id="rId2"/>
    <p:sldId id="326" r:id="rId3"/>
    <p:sldId id="331" r:id="rId4"/>
    <p:sldId id="332" r:id="rId5"/>
    <p:sldId id="327" r:id="rId6"/>
    <p:sldId id="328" r:id="rId7"/>
    <p:sldId id="329" r:id="rId8"/>
    <p:sldId id="330" r:id="rId9"/>
    <p:sldId id="333" r:id="rId10"/>
    <p:sldId id="334" r:id="rId11"/>
    <p:sldId id="335" r:id="rId12"/>
    <p:sldId id="336" r:id="rId13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6" autoAdjust="0"/>
  </p:normalViewPr>
  <p:slideViewPr>
    <p:cSldViewPr>
      <p:cViewPr varScale="1">
        <p:scale>
          <a:sx n="89" d="100"/>
          <a:sy n="89" d="100"/>
        </p:scale>
        <p:origin x="-2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F1EC8-5C93-45B3-90A1-4CED284E45DF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27303-5C54-4069-A5D5-1B5A725E0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20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7ECEFAC6-8C3D-4BF3-9D33-5B01504927DD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7ECEFAC6-8C3D-4BF3-9D33-5B01504927DD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7ECEFAC6-8C3D-4BF3-9D33-5B01504927DD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7ECEFAC6-8C3D-4BF3-9D33-5B01504927DD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7ECEFAC6-8C3D-4BF3-9D33-5B01504927DD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7ECEFAC6-8C3D-4BF3-9D33-5B01504927DD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7ECEFAC6-8C3D-4BF3-9D33-5B01504927DD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7ECEFAC6-8C3D-4BF3-9D33-5B01504927DD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CEFAC6-8C3D-4BF3-9D33-5B01504927DD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851920" y="6541603"/>
            <a:ext cx="4892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n-ea"/>
                <a:ea typeface="+mn-ea"/>
              </a:rPr>
              <a:t>프로그래밍 랩 </a:t>
            </a:r>
            <a:r>
              <a:rPr lang="en-US" altLang="ko-KR" sz="1400" dirty="0" smtClean="0">
                <a:latin typeface="+mn-ea"/>
                <a:ea typeface="+mn-ea"/>
              </a:rPr>
              <a:t>- 2.</a:t>
            </a:r>
            <a:r>
              <a:rPr lang="en-US" altLang="ko-KR" sz="1400" baseline="0" dirty="0" smtClean="0">
                <a:latin typeface="+mn-ea"/>
                <a:ea typeface="+mn-ea"/>
              </a:rPr>
              <a:t> C</a:t>
            </a:r>
            <a:r>
              <a:rPr lang="ko-KR" altLang="en-US" sz="1400" baseline="0" dirty="0" smtClean="0">
                <a:latin typeface="+mn-ea"/>
                <a:ea typeface="+mn-ea"/>
              </a:rPr>
              <a:t>언어 복습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941930" y="6540489"/>
            <a:ext cx="48023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프로그래밍 랩 </a:t>
            </a:r>
            <a:r>
              <a:rPr lang="en-US" altLang="ko-KR" dirty="0" smtClean="0"/>
              <a:t>– 2</a:t>
            </a:r>
            <a:r>
              <a:rPr lang="ko-KR" altLang="en-US" dirty="0" smtClean="0"/>
              <a:t>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 smtClean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54" y="773705"/>
            <a:ext cx="7537375" cy="576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6585" y="323655"/>
            <a:ext cx="7713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Lab 2-7 ACM </a:t>
            </a:r>
            <a:r>
              <a:rPr lang="ko-KR" altLang="en-US" sz="2800" dirty="0" smtClean="0">
                <a:latin typeface="+mj-ea"/>
                <a:ea typeface="+mj-ea"/>
              </a:rPr>
              <a:t>프로그래밍 대회 </a:t>
            </a:r>
            <a:r>
              <a:rPr lang="en-US" altLang="ko-KR" sz="2800" dirty="0" smtClean="0">
                <a:latin typeface="+mj-ea"/>
                <a:ea typeface="+mj-ea"/>
              </a:rPr>
              <a:t>2014 </a:t>
            </a:r>
            <a:r>
              <a:rPr lang="ko-KR" altLang="en-US" sz="2800" dirty="0" smtClean="0">
                <a:latin typeface="+mj-ea"/>
                <a:ea typeface="+mj-ea"/>
              </a:rPr>
              <a:t>예선 문제</a:t>
            </a:r>
            <a:endParaRPr lang="en-US" altLang="ko-KR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25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89916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08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4" y="595313"/>
            <a:ext cx="8371830" cy="544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7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151620" y="1358770"/>
            <a:ext cx="6905110" cy="4918002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솟수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과 자기 자신 외에 약수가 없는 수</a:t>
            </a:r>
            <a:endParaRPr lang="en-US" altLang="ko-KR" dirty="0" smtClean="0"/>
          </a:p>
          <a:p>
            <a:r>
              <a:rPr lang="en-US" altLang="ko-KR" dirty="0" err="1" smtClean="0"/>
              <a:t>IsPrime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 </a:t>
            </a:r>
            <a:r>
              <a:rPr lang="ko-KR" altLang="en-US" dirty="0" smtClean="0"/>
              <a:t>함수 사용</a:t>
            </a:r>
            <a:endParaRPr lang="en-US" altLang="ko-KR" dirty="0" smtClean="0"/>
          </a:p>
          <a:p>
            <a:pPr marL="393192" lvl="1" indent="0">
              <a:buNone/>
            </a:pPr>
            <a:r>
              <a:rPr lang="en-US" altLang="ko-KR" dirty="0" smtClean="0"/>
              <a:t>	For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=2;i&lt;=n/2;i++)</a:t>
            </a:r>
          </a:p>
          <a:p>
            <a:pPr marL="630936" lvl="2" indent="0">
              <a:buNone/>
            </a:pPr>
            <a:r>
              <a:rPr lang="en-US" altLang="ko-KR" dirty="0" smtClean="0"/>
              <a:t>	If (</a:t>
            </a:r>
            <a:r>
              <a:rPr lang="en-US" altLang="ko-KR" dirty="0" err="1" smtClean="0"/>
              <a:t>n%i</a:t>
            </a:r>
            <a:r>
              <a:rPr lang="en-US" altLang="ko-KR" dirty="0" smtClean="0"/>
              <a:t>==0) // </a:t>
            </a:r>
            <a:r>
              <a:rPr lang="ko-KR" altLang="en-US" dirty="0" smtClean="0"/>
              <a:t>약수가 존재한다는 뜻</a:t>
            </a:r>
            <a:endParaRPr lang="en-US" altLang="ko-KR" dirty="0" smtClean="0"/>
          </a:p>
          <a:p>
            <a:pPr marL="914400" lvl="3" indent="0">
              <a:buNone/>
            </a:pPr>
            <a:r>
              <a:rPr lang="en-US" altLang="ko-KR" dirty="0" smtClean="0"/>
              <a:t>	Return 0 </a:t>
            </a:r>
          </a:p>
          <a:p>
            <a:pPr marL="393192" lvl="1" indent="0">
              <a:buNone/>
            </a:pPr>
            <a:r>
              <a:rPr lang="en-US" altLang="ko-KR" dirty="0" smtClean="0"/>
              <a:t>	For </a:t>
            </a:r>
            <a:r>
              <a:rPr lang="ko-KR" altLang="en-US" dirty="0" smtClean="0"/>
              <a:t>문 빠져나오면</a:t>
            </a:r>
            <a:endParaRPr lang="en-US" altLang="ko-KR" dirty="0" smtClean="0"/>
          </a:p>
          <a:p>
            <a:pPr marL="630936" lvl="2" indent="0">
              <a:buNone/>
            </a:pPr>
            <a:r>
              <a:rPr lang="en-US" altLang="ko-KR" dirty="0" smtClean="0"/>
              <a:t>	Return 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2-1 </a:t>
            </a:r>
            <a:r>
              <a:rPr lang="ko-KR" altLang="en-US" dirty="0" err="1" smtClean="0"/>
              <a:t>솟수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11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완전수</a:t>
            </a:r>
            <a:r>
              <a:rPr lang="en-US" altLang="ko-KR" dirty="0"/>
              <a:t>: </a:t>
            </a:r>
            <a:r>
              <a:rPr lang="ko-KR" altLang="en-US" dirty="0"/>
              <a:t>자신의 진 약수를 모두 더하면 같은 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6 = 1 + 2 + 3, 28 = 1 + 2 + 4 + 6 + 14</a:t>
            </a:r>
            <a:endParaRPr lang="en-US" altLang="ko-KR" dirty="0"/>
          </a:p>
          <a:p>
            <a:r>
              <a:rPr lang="en-US" altLang="ko-KR" dirty="0" smtClean="0"/>
              <a:t>Algorithm</a:t>
            </a:r>
          </a:p>
          <a:p>
            <a:pPr lvl="1"/>
            <a:r>
              <a:rPr lang="en-US" altLang="ko-KR" dirty="0" smtClean="0"/>
              <a:t>1 </a:t>
            </a:r>
            <a:r>
              <a:rPr lang="en-US" altLang="ko-KR" dirty="0"/>
              <a:t>~ n/2 </a:t>
            </a:r>
            <a:r>
              <a:rPr lang="ko-KR" altLang="en-US" dirty="0"/>
              <a:t>사이의 수 중에서 </a:t>
            </a:r>
            <a:r>
              <a:rPr lang="en-US" altLang="ko-KR" dirty="0"/>
              <a:t>n</a:t>
            </a:r>
            <a:r>
              <a:rPr lang="ko-KR" altLang="en-US" dirty="0"/>
              <a:t>의 약수이면 </a:t>
            </a:r>
            <a:r>
              <a:rPr lang="en-US" altLang="ko-KR" dirty="0"/>
              <a:t>sum </a:t>
            </a:r>
            <a:r>
              <a:rPr lang="ko-KR" altLang="en-US" dirty="0"/>
              <a:t>에 더한다</a:t>
            </a:r>
            <a:endParaRPr lang="en-US" altLang="ko-KR" dirty="0"/>
          </a:p>
          <a:p>
            <a:pPr lvl="1"/>
            <a:r>
              <a:rPr lang="en-US" altLang="ko-KR" dirty="0" smtClean="0"/>
              <a:t>sum </a:t>
            </a:r>
            <a:r>
              <a:rPr lang="en-US" altLang="ko-KR" dirty="0"/>
              <a:t>== n </a:t>
            </a:r>
            <a:r>
              <a:rPr lang="ko-KR" altLang="en-US" dirty="0"/>
              <a:t>이면 완전수임</a:t>
            </a:r>
            <a:endParaRPr lang="en-US" altLang="ko-KR" dirty="0"/>
          </a:p>
          <a:p>
            <a:pPr lvl="1"/>
            <a:r>
              <a:rPr lang="ko-KR" altLang="en-US" dirty="0" smtClean="0"/>
              <a:t>어떤 수가 완전수인지 판단하는 것 </a:t>
            </a:r>
            <a:r>
              <a:rPr lang="en-US" altLang="ko-KR" dirty="0" smtClean="0"/>
              <a:t>+</a:t>
            </a:r>
          </a:p>
          <a:p>
            <a:pPr lvl="1"/>
            <a:r>
              <a:rPr lang="ko-KR" altLang="en-US" dirty="0" smtClean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화면과 같이 출력하려면</a:t>
            </a:r>
            <a:r>
              <a:rPr lang="en-US" altLang="ko-KR" dirty="0"/>
              <a:t>??</a:t>
            </a:r>
          </a:p>
          <a:p>
            <a:pPr lvl="2"/>
            <a:r>
              <a:rPr lang="en-US" altLang="ko-KR" dirty="0"/>
              <a:t>6 = 1 + 2 + </a:t>
            </a:r>
            <a:r>
              <a:rPr lang="en-US" altLang="ko-KR" dirty="0" smtClean="0"/>
              <a:t>3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약수들을 </a:t>
            </a:r>
            <a:r>
              <a:rPr lang="en-US" altLang="ko-KR" dirty="0" err="1" smtClean="0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divisors[] </a:t>
            </a:r>
            <a:r>
              <a:rPr lang="ko-KR" altLang="en-US" dirty="0" smtClean="0">
                <a:sym typeface="Wingdings" panose="05000000000000000000" pitchFamily="2" charset="2"/>
              </a:rPr>
              <a:t>에 보관한다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2-2 : </a:t>
            </a:r>
            <a:r>
              <a:rPr lang="ko-KR" altLang="en-US" dirty="0" smtClean="0"/>
              <a:t>완전수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7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123855"/>
            <a:ext cx="4564850" cy="85509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x = 1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n </a:t>
            </a:r>
            <a:r>
              <a:rPr lang="ko-KR" altLang="en-US" dirty="0" smtClean="0"/>
              <a:t>값에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따른 근사치와 </a:t>
            </a:r>
            <a:r>
              <a:rPr lang="ko-KR" altLang="en-US" dirty="0" err="1" smtClean="0"/>
              <a:t>오차값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2-3 : </a:t>
            </a:r>
            <a:r>
              <a:rPr lang="en-US" altLang="ko-KR" i="1" dirty="0" smtClean="0"/>
              <a:t>e</a:t>
            </a:r>
            <a:r>
              <a:rPr lang="en-US" altLang="ko-KR" i="1" baseline="30000" dirty="0" smtClean="0"/>
              <a:t>x</a:t>
            </a:r>
            <a:r>
              <a:rPr lang="en-US" altLang="ko-KR" dirty="0" smtClean="0"/>
              <a:t> </a:t>
            </a:r>
            <a:r>
              <a:rPr lang="ko-KR" altLang="en-US" dirty="0" smtClean="0"/>
              <a:t>근사치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계산하기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1223755"/>
            <a:ext cx="55054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99514"/>
              </p:ext>
            </p:extLst>
          </p:nvPr>
        </p:nvGraphicFramePr>
        <p:xfrm>
          <a:off x="836585" y="3023955"/>
          <a:ext cx="2565284" cy="27241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4602"/>
                <a:gridCol w="1195568"/>
                <a:gridCol w="103511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근사치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오차값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2.00000000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2.50000000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0.50000000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2.66666667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0.16666667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2.70833333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0.04166666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2.71666667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0.00833334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2.71805556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0.00138889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2.71825397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0.00019841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2.71827877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0.00002480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2.71828153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0.00000276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2.71828180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0.00000027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2.71828183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0.00000003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2.71828200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0.00000017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내용 개체 틀 1"/>
          <p:cNvSpPr txBox="1">
            <a:spLocks/>
          </p:cNvSpPr>
          <p:nvPr/>
        </p:nvSpPr>
        <p:spPr>
          <a:xfrm>
            <a:off x="3671900" y="3023955"/>
            <a:ext cx="5220580" cy="2745305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ko-KR" dirty="0" smtClean="0"/>
              <a:t>term = 1.0; </a:t>
            </a:r>
          </a:p>
          <a:p>
            <a:pPr fontAlgn="auto"/>
            <a:r>
              <a:rPr lang="en-US" altLang="ko-KR" dirty="0" err="1" smtClean="0"/>
              <a:t>oldsum</a:t>
            </a:r>
            <a:r>
              <a:rPr lang="en-US" altLang="ko-KR" dirty="0" smtClean="0"/>
              <a:t> =0.0;</a:t>
            </a:r>
          </a:p>
          <a:p>
            <a:pPr fontAlgn="auto"/>
            <a:r>
              <a:rPr lang="en-US" altLang="ko-KR" dirty="0" smtClean="0"/>
              <a:t>sum = 1.0;</a:t>
            </a:r>
          </a:p>
          <a:p>
            <a:pPr fontAlgn="auto"/>
            <a:r>
              <a:rPr lang="en-US" altLang="ko-KR" dirty="0" smtClean="0"/>
              <a:t>for (n=1;</a:t>
            </a:r>
            <a:r>
              <a:rPr lang="ko-KR" altLang="en-US" dirty="0" err="1" smtClean="0"/>
              <a:t>오차값</a:t>
            </a:r>
            <a:r>
              <a:rPr lang="en-US" altLang="ko-KR" dirty="0" smtClean="0"/>
              <a:t>&gt;10</a:t>
            </a:r>
            <a:r>
              <a:rPr lang="en-US" altLang="ko-KR" baseline="30000" dirty="0" smtClean="0"/>
              <a:t>-7</a:t>
            </a:r>
            <a:r>
              <a:rPr lang="en-US" altLang="ko-KR" dirty="0" smtClean="0"/>
              <a:t>;n++)</a:t>
            </a:r>
          </a:p>
          <a:p>
            <a:pPr lvl="1" fontAlgn="auto"/>
            <a:r>
              <a:rPr lang="en-US" altLang="ko-KR" dirty="0" smtClean="0"/>
              <a:t>term *= x/n;</a:t>
            </a:r>
          </a:p>
          <a:p>
            <a:pPr lvl="1" fontAlgn="auto"/>
            <a:r>
              <a:rPr lang="en-US" altLang="ko-KR" dirty="0" err="1" smtClean="0"/>
              <a:t>oldsum</a:t>
            </a:r>
            <a:r>
              <a:rPr lang="en-US" altLang="ko-KR" dirty="0" smtClean="0"/>
              <a:t> = sum;</a:t>
            </a:r>
          </a:p>
          <a:p>
            <a:pPr lvl="1" fontAlgn="auto"/>
            <a:r>
              <a:rPr lang="en-US" altLang="ko-KR" dirty="0" smtClean="0"/>
              <a:t>sum += term;</a:t>
            </a:r>
          </a:p>
          <a:p>
            <a:pPr fontAlgn="auto"/>
            <a:r>
              <a:rPr lang="en-US" altLang="ko-KR" dirty="0" smtClean="0"/>
              <a:t>return sum;</a:t>
            </a:r>
          </a:p>
        </p:txBody>
      </p:sp>
    </p:spTree>
    <p:extLst>
      <p:ext uri="{BB962C8B-B14F-4D97-AF65-F5344CB8AC3E}">
        <p14:creationId xmlns:p14="http://schemas.microsoft.com/office/powerpoint/2010/main" val="39313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67925" y="1391318"/>
            <a:ext cx="7284495" cy="49630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/>
              <a:t>명령 </a:t>
            </a:r>
            <a:r>
              <a:rPr lang="ko-KR" altLang="en-US" sz="2000" dirty="0"/>
              <a:t>인수 이용 </a:t>
            </a:r>
            <a:r>
              <a:rPr lang="en-US" altLang="ko-KR" sz="2000" dirty="0"/>
              <a:t>(command argument)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I/O Redirection </a:t>
            </a:r>
            <a:r>
              <a:rPr lang="ko-KR" altLang="en-US" sz="2000" dirty="0" smtClean="0"/>
              <a:t>이라고 함 </a:t>
            </a:r>
            <a:r>
              <a:rPr lang="en-US" altLang="ko-KR" sz="2000" dirty="0" smtClean="0"/>
              <a:t>(UNIX </a:t>
            </a:r>
            <a:r>
              <a:rPr lang="ko-KR" altLang="en-US" sz="2000" dirty="0" smtClean="0"/>
              <a:t>에서 가져온 개념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Keyboard </a:t>
            </a:r>
            <a:r>
              <a:rPr lang="ko-KR" altLang="en-US" sz="2000" dirty="0" smtClean="0"/>
              <a:t>입력 대신 </a:t>
            </a:r>
            <a:r>
              <a:rPr lang="en-US" altLang="ko-KR" sz="2000" dirty="0" smtClean="0"/>
              <a:t>input.txt </a:t>
            </a:r>
            <a:r>
              <a:rPr lang="ko-KR" altLang="en-US" sz="2000" dirty="0" smtClean="0"/>
              <a:t>파일에서 입력 화면 출력 대신 </a:t>
            </a:r>
            <a:r>
              <a:rPr lang="en-US" altLang="ko-KR" sz="2000" dirty="0" smtClean="0"/>
              <a:t>output.txt </a:t>
            </a:r>
            <a:r>
              <a:rPr lang="ko-KR" altLang="en-US" sz="2000" dirty="0" smtClean="0"/>
              <a:t>파일에 출력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C:\&gt; program &lt; input.txt &gt; output.txt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Visual Studio </a:t>
            </a:r>
            <a:r>
              <a:rPr lang="ko-KR" altLang="en-US" sz="2000" dirty="0" smtClean="0"/>
              <a:t>에서 설정 방법</a:t>
            </a:r>
            <a:endParaRPr lang="en-US" altLang="ko-KR" sz="2000" dirty="0" smtClean="0"/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&lt;</a:t>
            </a:r>
            <a:r>
              <a:rPr lang="ko-KR" altLang="en-US" sz="1600" dirty="0" smtClean="0"/>
              <a:t>프로젝트</a:t>
            </a:r>
            <a:r>
              <a:rPr lang="en-US" altLang="ko-KR" sz="1600" dirty="0" smtClean="0"/>
              <a:t>&gt; -&gt; &lt;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창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&lt;</a:t>
            </a:r>
            <a:r>
              <a:rPr lang="ko-KR" altLang="en-US" sz="1600" dirty="0" smtClean="0"/>
              <a:t>디버깅</a:t>
            </a:r>
            <a:r>
              <a:rPr lang="en-US" altLang="ko-KR" sz="1600" dirty="0" smtClean="0"/>
              <a:t>&gt; / &lt;</a:t>
            </a:r>
            <a:r>
              <a:rPr lang="ko-KR" altLang="en-US" sz="1600" dirty="0" smtClean="0"/>
              <a:t>명령 인수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입력 창에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&lt; input.txt &gt; output.txt </a:t>
            </a:r>
            <a:r>
              <a:rPr lang="ko-KR" altLang="en-US" sz="1600" dirty="0" smtClean="0"/>
              <a:t>라고 입력하고 </a:t>
            </a:r>
            <a:r>
              <a:rPr lang="en-US" altLang="ko-KR" sz="1600" dirty="0" smtClean="0"/>
              <a:t>program </a:t>
            </a:r>
            <a:r>
              <a:rPr lang="ko-KR" altLang="en-US" sz="1600" dirty="0" smtClean="0"/>
              <a:t>실행 폴더에 </a:t>
            </a:r>
            <a:r>
              <a:rPr lang="en-US" altLang="ko-KR" sz="1600" dirty="0" smtClean="0"/>
              <a:t>input.txt </a:t>
            </a:r>
            <a:r>
              <a:rPr lang="ko-KR" altLang="en-US" sz="1600" dirty="0" smtClean="0"/>
              <a:t>를 만들어 놓고 실행하면 </a:t>
            </a:r>
            <a:r>
              <a:rPr lang="en-US" altLang="ko-KR" sz="1600" dirty="0" smtClean="0"/>
              <a:t>program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keyboard </a:t>
            </a:r>
            <a:r>
              <a:rPr lang="ko-KR" altLang="en-US" sz="1600" dirty="0" smtClean="0"/>
              <a:t>대신 </a:t>
            </a:r>
            <a:r>
              <a:rPr lang="en-US" altLang="ko-KR" sz="1600" dirty="0" smtClean="0"/>
              <a:t>input.txt </a:t>
            </a:r>
            <a:r>
              <a:rPr lang="ko-KR" altLang="en-US" sz="1600" dirty="0" smtClean="0"/>
              <a:t>에서 읽고 화면 대신 </a:t>
            </a:r>
            <a:r>
              <a:rPr lang="en-US" altLang="ko-KR" sz="1600" dirty="0" smtClean="0"/>
              <a:t>output.txt </a:t>
            </a:r>
            <a:r>
              <a:rPr lang="ko-KR" altLang="en-US" sz="1600" dirty="0" smtClean="0"/>
              <a:t>에 결과를 </a:t>
            </a:r>
            <a:r>
              <a:rPr lang="en-US" altLang="ko-KR" sz="1600" dirty="0" smtClean="0"/>
              <a:t>print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20000"/>
              </a:lnSpc>
            </a:pP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파일을 이용한 데이터 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828995" y="5529935"/>
            <a:ext cx="5848350" cy="914400"/>
            <a:chOff x="1352486" y="4952020"/>
            <a:chExt cx="5848350" cy="9144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2486" y="4952020"/>
              <a:ext cx="584835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3176845" y="5184195"/>
              <a:ext cx="3690410" cy="225025"/>
            </a:xfrm>
            <a:prstGeom prst="roundRect">
              <a:avLst/>
            </a:prstGeom>
            <a:noFill/>
            <a:ln w="127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20000"/>
              </a:lnSpc>
            </a:pPr>
            <a:r>
              <a:rPr lang="en-US" altLang="ko-KR" dirty="0" smtClean="0"/>
              <a:t>2</a:t>
            </a:r>
            <a:r>
              <a:rPr lang="ko-KR" altLang="en-US" dirty="0"/>
              <a:t>개의 정수를 입력 받아 합과 곱을 출력</a:t>
            </a:r>
            <a:endParaRPr lang="en-US" altLang="ko-KR" dirty="0"/>
          </a:p>
          <a:p>
            <a:pPr marL="630936" lvl="2" indent="0">
              <a:buNone/>
            </a:pPr>
            <a:endParaRPr lang="en-US" altLang="ko-KR" sz="2400" dirty="0">
              <a:latin typeface="Consolas" panose="020B0609020204030204" pitchFamily="49" charset="0"/>
              <a:ea typeface="HY강B" panose="02030600000101010101" pitchFamily="18" charset="-127"/>
              <a:cs typeface="Consolas" panose="020B0609020204030204" pitchFamily="49" charset="0"/>
            </a:endParaRPr>
          </a:p>
          <a:p>
            <a:pPr marL="630936" lvl="2" indent="0">
              <a:buNone/>
            </a:pPr>
            <a:r>
              <a:rPr lang="en-US" altLang="ko-KR" sz="2400" dirty="0">
                <a:latin typeface="Consolas" panose="020B0609020204030204" pitchFamily="49" charset="0"/>
                <a:ea typeface="HY강B" panose="02030600000101010101" pitchFamily="18" charset="-127"/>
                <a:cs typeface="Consolas" panose="020B0609020204030204" pitchFamily="49" charset="0"/>
              </a:rPr>
              <a:t>void main()</a:t>
            </a:r>
          </a:p>
          <a:p>
            <a:pPr marL="630936" lvl="2" indent="0">
              <a:buNone/>
            </a:pPr>
            <a:r>
              <a:rPr lang="en-US" altLang="ko-KR" sz="2400" dirty="0">
                <a:latin typeface="Consolas" panose="020B0609020204030204" pitchFamily="49" charset="0"/>
                <a:ea typeface="HY강B" panose="02030600000101010101" pitchFamily="18" charset="-127"/>
                <a:cs typeface="Consolas" panose="020B0609020204030204" pitchFamily="49" charset="0"/>
              </a:rPr>
              <a:t>{</a:t>
            </a:r>
          </a:p>
          <a:p>
            <a:pPr marL="630936" lvl="2" indent="0">
              <a:buNone/>
            </a:pPr>
            <a:r>
              <a:rPr lang="en-US" altLang="ko-KR" sz="2400" dirty="0">
                <a:latin typeface="Consolas" panose="020B0609020204030204" pitchFamily="49" charset="0"/>
                <a:ea typeface="HY강B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sz="2400" dirty="0" err="1">
                <a:latin typeface="Consolas" panose="020B0609020204030204" pitchFamily="49" charset="0"/>
                <a:ea typeface="HY강B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  <a:ea typeface="HY강B" panose="02030600000101010101" pitchFamily="18" charset="-127"/>
                <a:cs typeface="Consolas" panose="020B0609020204030204" pitchFamily="49" charset="0"/>
              </a:rPr>
              <a:t> x, y;</a:t>
            </a:r>
          </a:p>
          <a:p>
            <a:pPr marL="630936" lvl="2" indent="0">
              <a:buNone/>
            </a:pPr>
            <a:r>
              <a:rPr lang="es-ES" altLang="ko-KR" sz="2400" dirty="0">
                <a:latin typeface="Consolas" panose="020B0609020204030204" pitchFamily="49" charset="0"/>
                <a:ea typeface="HY강B" panose="02030600000101010101" pitchFamily="18" charset="-127"/>
                <a:cs typeface="Consolas" panose="020B0609020204030204" pitchFamily="49" charset="0"/>
              </a:rPr>
              <a:t>    scanf("%d %d", &amp;x, &amp;y);</a:t>
            </a:r>
          </a:p>
          <a:p>
            <a:pPr marL="630936" lvl="2" indent="0">
              <a:buNone/>
            </a:pPr>
            <a:r>
              <a:rPr lang="es-ES" altLang="ko-KR" sz="2400" dirty="0">
                <a:latin typeface="Consolas" panose="020B0609020204030204" pitchFamily="49" charset="0"/>
                <a:ea typeface="HY강B" panose="02030600000101010101" pitchFamily="18" charset="-127"/>
                <a:cs typeface="Consolas" panose="020B0609020204030204" pitchFamily="49" charset="0"/>
              </a:rPr>
              <a:t>    printf("%d %</a:t>
            </a:r>
            <a:r>
              <a:rPr lang="es-ES" altLang="ko-KR" sz="2400" dirty="0" smtClean="0">
                <a:latin typeface="Consolas" panose="020B0609020204030204" pitchFamily="49" charset="0"/>
                <a:ea typeface="HY강B" panose="02030600000101010101" pitchFamily="18" charset="-127"/>
                <a:cs typeface="Consolas" panose="020B0609020204030204" pitchFamily="49" charset="0"/>
              </a:rPr>
              <a:t>d\n", </a:t>
            </a:r>
            <a:r>
              <a:rPr lang="es-ES" altLang="ko-KR" sz="2400" dirty="0">
                <a:latin typeface="Consolas" panose="020B0609020204030204" pitchFamily="49" charset="0"/>
                <a:ea typeface="HY강B" panose="02030600000101010101" pitchFamily="18" charset="-127"/>
                <a:cs typeface="Consolas" panose="020B0609020204030204" pitchFamily="49" charset="0"/>
              </a:rPr>
              <a:t>x+y, x*y)</a:t>
            </a:r>
          </a:p>
          <a:p>
            <a:pPr marL="630936" lvl="2" indent="0">
              <a:buNone/>
            </a:pPr>
            <a:r>
              <a:rPr lang="en-US" altLang="ko-KR" sz="2400" dirty="0">
                <a:latin typeface="Consolas" panose="020B0609020204030204" pitchFamily="49" charset="0"/>
                <a:ea typeface="HY강B" panose="02030600000101010101" pitchFamily="18" charset="-127"/>
                <a:cs typeface="Consolas" panose="020B0609020204030204" pitchFamily="49" charset="0"/>
              </a:rPr>
              <a:t>}</a:t>
            </a:r>
          </a:p>
          <a:p>
            <a:pPr marL="630936" lvl="2" indent="0">
              <a:buNone/>
            </a:pPr>
            <a:endParaRPr lang="en-US" altLang="ko-KR" sz="2400" dirty="0"/>
          </a:p>
          <a:p>
            <a:pPr lvl="1"/>
            <a:r>
              <a:rPr lang="en-US" altLang="ko-KR" dirty="0"/>
              <a:t>input.txt </a:t>
            </a:r>
            <a:r>
              <a:rPr lang="ko-KR" altLang="en-US" dirty="0"/>
              <a:t>내용</a:t>
            </a:r>
            <a:endParaRPr lang="en-US" altLang="ko-KR" dirty="0"/>
          </a:p>
          <a:p>
            <a:pPr lvl="2"/>
            <a:r>
              <a:rPr lang="en-US" altLang="ko-KR" dirty="0"/>
              <a:t>100 200</a:t>
            </a:r>
          </a:p>
          <a:p>
            <a:pPr lvl="1"/>
            <a:r>
              <a:rPr lang="en-US" altLang="ko-KR" dirty="0"/>
              <a:t>output.txt </a:t>
            </a:r>
            <a:r>
              <a:rPr lang="ko-KR" altLang="en-US" dirty="0"/>
              <a:t>내용</a:t>
            </a:r>
            <a:endParaRPr lang="en-US" altLang="ko-KR" dirty="0"/>
          </a:p>
          <a:p>
            <a:pPr lvl="2"/>
            <a:r>
              <a:rPr lang="en-US" altLang="ko-KR" dirty="0"/>
              <a:t>300 20000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2-4 </a:t>
            </a:r>
            <a:r>
              <a:rPr lang="ko-KR" altLang="en-US" dirty="0" smtClean="0"/>
              <a:t>파일 이용한 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8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3" y="503675"/>
            <a:ext cx="8010525" cy="2266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90" y="2393885"/>
            <a:ext cx="5705475" cy="3781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2861810" y="4284095"/>
            <a:ext cx="1395155" cy="58506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6563" y="4935940"/>
            <a:ext cx="2768707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  <a:cs typeface="Consolas" panose="020B0609020204030204" pitchFamily="49" charset="0"/>
              </a:rPr>
              <a:t>프로젝트</a:t>
            </a:r>
            <a:r>
              <a:rPr lang="en-US" altLang="ko-KR" dirty="0" smtClean="0">
                <a:latin typeface="+mn-ea"/>
                <a:ea typeface="+mn-ea"/>
                <a:cs typeface="Consolas" panose="020B0609020204030204" pitchFamily="49" charset="0"/>
              </a:rPr>
              <a:t>-&gt;</a:t>
            </a:r>
            <a:r>
              <a:rPr lang="ko-KR" altLang="en-US" dirty="0" smtClean="0">
                <a:latin typeface="+mn-ea"/>
                <a:ea typeface="+mn-ea"/>
                <a:cs typeface="Consolas" panose="020B0609020204030204" pitchFamily="49" charset="0"/>
              </a:rPr>
              <a:t>추가</a:t>
            </a:r>
            <a:r>
              <a:rPr lang="en-US" altLang="ko-KR" dirty="0" smtClean="0">
                <a:latin typeface="+mn-ea"/>
                <a:ea typeface="+mn-ea"/>
                <a:cs typeface="Consolas" panose="020B0609020204030204" pitchFamily="49" charset="0"/>
              </a:rPr>
              <a:t>-&gt;</a:t>
            </a:r>
            <a:r>
              <a:rPr lang="ko-KR" altLang="en-US" dirty="0" err="1" smtClean="0">
                <a:latin typeface="+mn-ea"/>
                <a:ea typeface="+mn-ea"/>
                <a:cs typeface="Consolas" panose="020B0609020204030204" pitchFamily="49" charset="0"/>
              </a:rPr>
              <a:t>새항목</a:t>
            </a:r>
            <a:endParaRPr lang="en-US" altLang="ko-KR" dirty="0" smtClean="0">
              <a:latin typeface="+mn-ea"/>
              <a:ea typeface="+mn-ea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+mn-ea"/>
                <a:ea typeface="+mn-ea"/>
                <a:cs typeface="Consolas" panose="020B0609020204030204" pitchFamily="49" charset="0"/>
              </a:rPr>
              <a:t>input.txt</a:t>
            </a:r>
          </a:p>
          <a:p>
            <a:r>
              <a:rPr lang="en-US" altLang="ko-KR" dirty="0" smtClean="0">
                <a:latin typeface="+mn-ea"/>
                <a:ea typeface="+mn-ea"/>
                <a:cs typeface="Consolas" panose="020B0609020204030204" pitchFamily="49" charset="0"/>
              </a:rPr>
              <a:t>output.txt</a:t>
            </a:r>
          </a:p>
        </p:txBody>
      </p:sp>
    </p:spTree>
    <p:extLst>
      <p:ext uri="{BB962C8B-B14F-4D97-AF65-F5344CB8AC3E}">
        <p14:creationId xmlns:p14="http://schemas.microsoft.com/office/powerpoint/2010/main" val="34452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2-5 </a:t>
            </a:r>
            <a:r>
              <a:rPr lang="ko-KR" altLang="en-US" dirty="0" smtClean="0"/>
              <a:t>파일 이용한 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15291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TEST  Case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 </a:t>
            </a:r>
            <a:r>
              <a:rPr lang="ko-KR" altLang="en-US" dirty="0" smtClean="0"/>
              <a:t>번 인 경우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</a:t>
            </a:r>
            <a:r>
              <a:rPr lang="en-US" altLang="ko-KR" dirty="0" smtClean="0"/>
              <a:t> N </a:t>
            </a:r>
            <a:r>
              <a:rPr lang="ko-KR" altLang="en-US" dirty="0" smtClean="0"/>
              <a:t>값을 입력 받고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loop </a:t>
            </a:r>
            <a:r>
              <a:rPr lang="ko-KR" altLang="en-US" dirty="0" smtClean="0"/>
              <a:t>로 처리한다</a:t>
            </a:r>
            <a:endParaRPr lang="en-US" altLang="ko-KR" dirty="0" smtClean="0"/>
          </a:p>
          <a:p>
            <a:pPr marL="630936" lvl="2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Consolas"/>
              </a:rPr>
              <a:t>include</a:t>
            </a:r>
            <a:r>
              <a:rPr lang="en-US" altLang="ko-K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altLang="ko-KR" sz="1600" dirty="0">
              <a:solidFill>
                <a:prstClr val="black"/>
              </a:solidFill>
              <a:latin typeface="Consolas"/>
            </a:endParaRPr>
          </a:p>
          <a:p>
            <a:pPr marL="630936" lvl="2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630936" lvl="2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914400" lvl="3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altLang="ko-KR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nsolas"/>
              </a:rPr>
              <a:t>n_test</a:t>
            </a:r>
            <a:r>
              <a:rPr lang="en-US" altLang="ko-KR" sz="1600" dirty="0">
                <a:solidFill>
                  <a:prstClr val="black"/>
                </a:solidFill>
                <a:latin typeface="Consolas"/>
              </a:rPr>
              <a:t>, x, y;</a:t>
            </a:r>
          </a:p>
          <a:p>
            <a:pPr marL="914400" lvl="3" indent="0">
              <a:buNone/>
            </a:pPr>
            <a:r>
              <a:rPr lang="en-US" altLang="ko-KR" sz="1600" dirty="0" err="1">
                <a:solidFill>
                  <a:prstClr val="black"/>
                </a:solidFill>
                <a:latin typeface="Consolas"/>
              </a:rPr>
              <a:t>scanf</a:t>
            </a:r>
            <a:r>
              <a:rPr lang="en-US" altLang="ko-K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altLang="ko-KR" sz="1600" dirty="0">
                <a:solidFill>
                  <a:prstClr val="black"/>
                </a:solidFill>
                <a:latin typeface="Consolas"/>
              </a:rPr>
              <a:t>, &amp;</a:t>
            </a:r>
            <a:r>
              <a:rPr lang="en-US" altLang="ko-KR" sz="1600" dirty="0" err="1">
                <a:solidFill>
                  <a:prstClr val="black"/>
                </a:solidFill>
                <a:latin typeface="Consolas"/>
              </a:rPr>
              <a:t>n_test</a:t>
            </a:r>
            <a:r>
              <a:rPr lang="en-US" altLang="ko-K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914400" lvl="3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altLang="ko-KR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altLang="ko-KR" sz="16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altLang="ko-KR" sz="1600" dirty="0">
                <a:solidFill>
                  <a:prstClr val="black"/>
                </a:solidFill>
                <a:latin typeface="Consolas"/>
              </a:rPr>
              <a:t>=0;i&lt;</a:t>
            </a:r>
            <a:r>
              <a:rPr lang="en-US" altLang="ko-KR" sz="1600" dirty="0" err="1">
                <a:solidFill>
                  <a:prstClr val="black"/>
                </a:solidFill>
                <a:latin typeface="Consolas"/>
              </a:rPr>
              <a:t>n_test;i</a:t>
            </a:r>
            <a:r>
              <a:rPr lang="en-US" altLang="ko-KR" sz="1600" dirty="0">
                <a:solidFill>
                  <a:prstClr val="black"/>
                </a:solidFill>
                <a:latin typeface="Consolas"/>
              </a:rPr>
              <a:t>++) {</a:t>
            </a:r>
          </a:p>
          <a:p>
            <a:pPr marL="1143000" lvl="4" indent="0">
              <a:buNone/>
            </a:pPr>
            <a:r>
              <a:rPr lang="es-ES" altLang="ko-KR" sz="1700" dirty="0">
                <a:solidFill>
                  <a:prstClr val="black"/>
                </a:solidFill>
                <a:latin typeface="Consolas"/>
              </a:rPr>
              <a:t>scanf(</a:t>
            </a:r>
            <a:r>
              <a:rPr lang="es-ES" altLang="ko-KR" sz="1700" dirty="0">
                <a:solidFill>
                  <a:srgbClr val="A31515"/>
                </a:solidFill>
                <a:latin typeface="Consolas"/>
              </a:rPr>
              <a:t>"%d %d"</a:t>
            </a:r>
            <a:r>
              <a:rPr lang="es-ES" altLang="ko-KR" sz="1700" dirty="0">
                <a:solidFill>
                  <a:prstClr val="black"/>
                </a:solidFill>
                <a:latin typeface="Consolas"/>
              </a:rPr>
              <a:t>, &amp;x, &amp;y);</a:t>
            </a:r>
          </a:p>
          <a:p>
            <a:pPr marL="1143000" lvl="4" indent="0">
              <a:buNone/>
            </a:pPr>
            <a:r>
              <a:rPr lang="es-ES" altLang="ko-KR" sz="1700" dirty="0">
                <a:solidFill>
                  <a:prstClr val="black"/>
                </a:solidFill>
                <a:latin typeface="Consolas"/>
              </a:rPr>
              <a:t>printf(</a:t>
            </a:r>
            <a:r>
              <a:rPr lang="es-ES" altLang="ko-KR" sz="1700" dirty="0">
                <a:solidFill>
                  <a:srgbClr val="A31515"/>
                </a:solidFill>
                <a:latin typeface="Consolas"/>
              </a:rPr>
              <a:t>"%d %d\n"</a:t>
            </a:r>
            <a:r>
              <a:rPr lang="es-ES" altLang="ko-KR" sz="1700" dirty="0">
                <a:solidFill>
                  <a:prstClr val="black"/>
                </a:solidFill>
                <a:latin typeface="Consolas"/>
              </a:rPr>
              <a:t>, x+y, x*y);</a:t>
            </a:r>
          </a:p>
          <a:p>
            <a:pPr marL="914400" lvl="3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630936" lvl="2" indent="0">
              <a:buNone/>
            </a:pPr>
            <a:r>
              <a:rPr lang="en-US" altLang="ko-KR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ko-KR" sz="1600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14603"/>
              </p:ext>
            </p:extLst>
          </p:nvPr>
        </p:nvGraphicFramePr>
        <p:xfrm>
          <a:off x="2166410" y="4979865"/>
          <a:ext cx="60960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input.txt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output.txt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9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3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10 20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123 </a:t>
                      </a:r>
                      <a:r>
                        <a:rPr lang="en-US" altLang="ko-KR" dirty="0" smtClean="0"/>
                        <a:t>456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1234 5678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30 200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579 56088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6912 7006652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86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 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TEST CASE 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각각의 </a:t>
            </a:r>
            <a:r>
              <a:rPr lang="en-US" altLang="ko-KR" dirty="0" smtClean="0"/>
              <a:t>TEST CASE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K 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가 존재하는 경우</a:t>
            </a:r>
            <a:endParaRPr lang="en-US" altLang="ko-KR" dirty="0" smtClean="0"/>
          </a:p>
          <a:p>
            <a:r>
              <a:rPr lang="ko-KR" altLang="en-US" dirty="0" smtClean="0"/>
              <a:t>처리하는 과정</a:t>
            </a:r>
            <a:endParaRPr lang="en-US" altLang="ko-KR" dirty="0" smtClean="0"/>
          </a:p>
          <a:p>
            <a:pPr lvl="1"/>
            <a:r>
              <a:rPr lang="en-US" altLang="ko-KR" sz="1900" dirty="0" err="1" smtClean="0"/>
              <a:t>int</a:t>
            </a:r>
            <a:r>
              <a:rPr lang="en-US" altLang="ko-KR" sz="1900" dirty="0" smtClean="0"/>
              <a:t> </a:t>
            </a:r>
            <a:r>
              <a:rPr lang="en-US" altLang="ko-KR" sz="1900" dirty="0" err="1" smtClean="0"/>
              <a:t>n_test</a:t>
            </a:r>
            <a:r>
              <a:rPr lang="en-US" altLang="ko-KR" sz="1900" dirty="0" smtClean="0"/>
              <a:t>, </a:t>
            </a:r>
            <a:r>
              <a:rPr lang="en-US" altLang="ko-KR" sz="1900" dirty="0" err="1" smtClean="0"/>
              <a:t>n_data</a:t>
            </a:r>
            <a:r>
              <a:rPr lang="en-US" altLang="ko-KR" sz="1900" dirty="0" smtClean="0"/>
              <a:t>, *data;</a:t>
            </a:r>
          </a:p>
          <a:p>
            <a:pPr lvl="1"/>
            <a:r>
              <a:rPr lang="en-US" altLang="ko-KR" sz="1900" dirty="0" err="1" smtClean="0"/>
              <a:t>n_test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값을 </a:t>
            </a:r>
            <a:r>
              <a:rPr lang="ko-KR" altLang="en-US" sz="1900" dirty="0" err="1" smtClean="0"/>
              <a:t>입력받는다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scanf</a:t>
            </a:r>
            <a:r>
              <a:rPr lang="en-US" altLang="ko-KR" sz="1900" dirty="0" smtClean="0"/>
              <a:t>)</a:t>
            </a:r>
          </a:p>
          <a:p>
            <a:pPr lvl="1"/>
            <a:r>
              <a:rPr lang="en-US" altLang="ko-KR" sz="1900" dirty="0" err="1" smtClean="0"/>
              <a:t>n_test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횟수 만큼 </a:t>
            </a:r>
            <a:r>
              <a:rPr lang="en-US" altLang="ko-KR" sz="1900" dirty="0" smtClean="0"/>
              <a:t>(for loop)</a:t>
            </a:r>
          </a:p>
          <a:p>
            <a:pPr lvl="2"/>
            <a:r>
              <a:rPr lang="en-US" altLang="ko-KR" sz="1900" dirty="0" err="1" smtClean="0"/>
              <a:t>n_data</a:t>
            </a:r>
            <a:r>
              <a:rPr lang="ko-KR" altLang="en-US" sz="1900" dirty="0" smtClean="0"/>
              <a:t>를 </a:t>
            </a:r>
            <a:r>
              <a:rPr lang="ko-KR" altLang="en-US" sz="1900" dirty="0" err="1" smtClean="0"/>
              <a:t>입력받고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scanf</a:t>
            </a:r>
            <a:r>
              <a:rPr lang="en-US" altLang="ko-KR" sz="1900" dirty="0" smtClean="0"/>
              <a:t>)</a:t>
            </a:r>
          </a:p>
          <a:p>
            <a:pPr lvl="2"/>
            <a:r>
              <a:rPr lang="en-US" altLang="ko-KR" sz="1900" dirty="0" smtClean="0"/>
              <a:t>data</a:t>
            </a:r>
            <a:r>
              <a:rPr lang="ko-KR" altLang="en-US" sz="1900" dirty="0" smtClean="0"/>
              <a:t>에 메모리를 할당한다 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malloc</a:t>
            </a:r>
            <a:r>
              <a:rPr lang="en-US" altLang="ko-KR" sz="1900" dirty="0" smtClean="0"/>
              <a:t>)</a:t>
            </a:r>
          </a:p>
          <a:p>
            <a:pPr lvl="2"/>
            <a:r>
              <a:rPr lang="en-US" altLang="ko-KR" sz="1900" dirty="0" err="1" smtClean="0"/>
              <a:t>n_data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회수 만큼 </a:t>
            </a:r>
            <a:r>
              <a:rPr lang="en-US" altLang="ko-KR" sz="1900" dirty="0" smtClean="0"/>
              <a:t>(for loop)</a:t>
            </a:r>
          </a:p>
          <a:p>
            <a:pPr lvl="3"/>
            <a:r>
              <a:rPr lang="en-US" altLang="ko-KR" dirty="0" smtClean="0"/>
              <a:t>data[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입력을 받는다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sz="1900" dirty="0" smtClean="0"/>
              <a:t>사용 끝난 </a:t>
            </a:r>
            <a:r>
              <a:rPr lang="en-US" altLang="ko-KR" sz="1900" dirty="0" smtClean="0"/>
              <a:t>data </a:t>
            </a:r>
            <a:r>
              <a:rPr lang="ko-KR" altLang="en-US" sz="1900" dirty="0" smtClean="0"/>
              <a:t>를 반환한다</a:t>
            </a:r>
            <a:r>
              <a:rPr lang="en-US" altLang="ko-KR" sz="1900" dirty="0" smtClean="0"/>
              <a:t>. (free)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Lab 2-6 </a:t>
            </a:r>
            <a:r>
              <a:rPr lang="ko-KR" altLang="en-US" dirty="0" smtClean="0"/>
              <a:t>파일 이용 배열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0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16859</TotalTime>
  <Words>534</Words>
  <Application>Microsoft Office PowerPoint</Application>
  <PresentationFormat>화면 슬라이드 쇼(4:3)</PresentationFormat>
  <Paragraphs>130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광장</vt:lpstr>
      <vt:lpstr>프로그래밍 랩 – 2주 </vt:lpstr>
      <vt:lpstr>Lab 2-1 솟수 구하기 </vt:lpstr>
      <vt:lpstr>Lab 2-2 : 완전수 찾기</vt:lpstr>
      <vt:lpstr>Lab 2-3 : ex 근사치 계산하기</vt:lpstr>
      <vt:lpstr>파일을 이용한 데이터 입/출력</vt:lpstr>
      <vt:lpstr>Lab 2-4 파일 이용한 입/출력</vt:lpstr>
      <vt:lpstr>PowerPoint 프레젠테이션</vt:lpstr>
      <vt:lpstr>Lab 2-5 파일 이용한 입/출력</vt:lpstr>
      <vt:lpstr>Lab 2-6 파일 이용 배열 입력</vt:lpstr>
      <vt:lpstr>PowerPoint 프레젠테이션</vt:lpstr>
      <vt:lpstr>PowerPoint 프레젠테이션</vt:lpstr>
      <vt:lpstr>PowerPoint 프레젠테이션</vt:lpstr>
    </vt:vector>
  </TitlesOfParts>
  <Company>순천향대학교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user</cp:lastModifiedBy>
  <cp:revision>186</cp:revision>
  <cp:lastPrinted>2015-03-09T03:57:57Z</cp:lastPrinted>
  <dcterms:created xsi:type="dcterms:W3CDTF">2004-02-19T02:52:38Z</dcterms:created>
  <dcterms:modified xsi:type="dcterms:W3CDTF">2016-03-07T13:54:29Z</dcterms:modified>
</cp:coreProperties>
</file>