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1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353B-0322-4E08-8D33-3B2A46C79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34594-1E36-478D-90DF-691180837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62A58-08EA-4BCA-91C0-E975BDD6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13C27-1A74-4A4E-B7FE-230C2823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97BD8-CFEF-446A-BA64-6BA9A62B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2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FCBC-9683-47B3-B5E1-20870216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937FC-AFC6-4868-B643-30EFF64AD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94526-5F5D-4E1F-8D05-5D84B651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E0544-54FE-4FEE-8125-49152584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625C3-95D3-43D0-8AD9-B99041FC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2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B9064-A6FC-4B8C-AFC4-DF51D448B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B926C-57D9-4557-83DB-F88D98807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B1C4E-DB8F-40C0-BF37-CE68C3A1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8CAEF-3F4C-40F1-8B52-F7BF0704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DF5B9-B051-4A68-8A31-ED74DF3E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1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49EA-C4AF-484E-BE73-EFC5881E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FD94E-9C6B-46ED-9091-E7EB5850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F6F3-12D6-4C70-9E38-5D03D7D0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E39FD-263F-43CA-954A-094CECAC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409C2-9CC6-4E5A-BAC0-1168217F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8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C3C4-A134-4BB2-B302-27602437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99A0A-38F5-47A7-A11C-C755C08DF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1349C-F741-4823-B22B-4243B7A3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BFBE9-4FE4-4BCA-BCE8-C49853AB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C9294-492D-41C0-B5BB-97E759E5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8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0CB6-253D-4DD3-8A5F-D25E4838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7D18-B02B-4653-81C7-CFA9B1C68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B1C88-C1FE-412B-B207-4A52914EB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92AEB-21EE-4069-8645-5A1E53A3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F6843-8E1F-4FDF-8DAD-268B14CE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3FF2A-82B6-4D43-A9F8-91F1DA66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0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0039-00CD-4AFA-82A9-BF4A2012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2C261-70EB-406E-BCFE-AC10ADEBC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31A90-5681-495A-BB77-9A636874E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BB90E-1641-4F96-87C4-F4ED9F0C3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1CDFD-6522-4BC7-9A82-839303C6A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48549-5FEF-43C3-A4AA-F845441A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D392E-BDDD-42D0-AF08-EC5DECA7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B24E8-3847-433E-BD4C-4DF4064E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4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BA00-E94A-47CB-8971-24DD71C0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DCF16-C353-467D-9544-762373DD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F81B5-2950-4411-9896-7D629435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44F62-D58E-43E6-9566-746E075E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2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C8E69-EBB3-4F6C-AB0C-37F8B4B2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2BD9E-F5EB-4FC6-835C-10673C0F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C9858-FDF4-420D-B0F4-5F2AA157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3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702B-BDD5-4F71-B449-BD7D5125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8676-AB25-4A81-BAF2-EF8551B2B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8CFE3-1184-465C-813B-CFB1401E0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1A314-2905-47C4-96D2-17F9263A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AB1FC-8EA1-4554-BB7D-4BC50D4F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04876-4737-4992-87BB-84B5CC33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7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5F21-7199-4DAF-B3EE-68399CFF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9DC17-DD4A-4432-9572-110B4A242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C5864-878F-47F9-A41F-97C1239C8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D909C-298E-4F17-96AF-4A7BD45A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34C4E-27EE-4E1A-9A8B-9D30C2C8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E9AB9-0E0D-4F22-BBA4-74188F01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2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99904-E94C-4506-ACB6-5A4D6C67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94F3E-F6C6-424D-8BF9-60D406E4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02BD2-5342-4F32-BCCC-349F83B89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FD02C-8EA4-481F-B380-1D14FEF78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69042-8D48-453F-8294-4108B3091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34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5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9D975-E825-41E1-B7C8-D3B5A49BF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4735" y="640081"/>
            <a:ext cx="3377183" cy="3708895"/>
          </a:xfrm>
          <a:noFill/>
        </p:spPr>
        <p:txBody>
          <a:bodyPr>
            <a:normAutofit/>
          </a:bodyPr>
          <a:lstStyle/>
          <a:p>
            <a:pPr algn="l"/>
            <a:r>
              <a:rPr lang="en-CA" sz="4400" b="1">
                <a:solidFill>
                  <a:schemeClr val="bg1"/>
                </a:solidFill>
                <a:latin typeface="Arial Black" panose="020B0A04020102020204" pitchFamily="34" charset="0"/>
              </a:rPr>
              <a:t>Project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E5691-A175-4AE5-BFC2-026A1B272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735" y="4571999"/>
            <a:ext cx="3377184" cy="1645921"/>
          </a:xfrm>
          <a:noFill/>
        </p:spPr>
        <p:txBody>
          <a:bodyPr>
            <a:normAutofit/>
          </a:bodyPr>
          <a:lstStyle/>
          <a:p>
            <a:pPr algn="l"/>
            <a:r>
              <a:rPr lang="en-CA" sz="2000">
                <a:solidFill>
                  <a:schemeClr val="bg1"/>
                </a:solidFill>
                <a:latin typeface="Arial Black" panose="020B0A04020102020204" pitchFamily="34" charset="0"/>
              </a:rPr>
              <a:t>Vancouver Whales</a:t>
            </a:r>
          </a:p>
        </p:txBody>
      </p:sp>
      <p:pic>
        <p:nvPicPr>
          <p:cNvPr id="5" name="Picture 4" descr="A picture containing helmet&#10;&#10;Description automatically generated">
            <a:extLst>
              <a:ext uri="{FF2B5EF4-FFF2-40B4-BE49-F238E27FC236}">
                <a16:creationId xmlns:a16="http://schemas.microsoft.com/office/drawing/2014/main" id="{625DFC57-760C-417A-BE54-B8912B7180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9" r="5783" b="-1"/>
          <a:stretch/>
        </p:blipFill>
        <p:spPr>
          <a:xfrm>
            <a:off x="16" y="0"/>
            <a:ext cx="753463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71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59D58-7E7B-4D29-901C-AE574152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A8FE8-BDB1-4D87-BED4-1D6AB04B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endParaRPr lang="en-CA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86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FE2CC-5AD8-45AF-B761-C9D31794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34100-A182-498D-9781-076DD1A58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endParaRPr lang="en-CA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04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818D8-CA00-4333-905C-E2420A65E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6A57-5894-4C05-AF00-7A129A0A6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endParaRPr lang="en-CA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264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06ED5-187D-469B-893A-673D53C3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B15B5-F2C7-487F-B4AE-A9EF65C1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endParaRPr lang="en-CA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20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E65BA-847A-4D70-B86A-F3C98E38B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D8C4-35D0-4AF7-ACFB-048ACE2AB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endParaRPr lang="en-CA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10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E02DD-D2D4-4015-8C3C-FCF3902D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F88C7-013C-4CB2-ACEB-41DDC8017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endParaRPr lang="en-CA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98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A4647-F2F0-4F55-8E21-DE758E31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054DC-D737-44F2-931F-DFAD4CDBD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endParaRPr lang="en-CA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29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000D1-5EB0-4492-B445-86C9D6FB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sz="5400" dirty="0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26" name="Straight Connector 22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601F80-3B3B-45FC-8C5B-6CD4D03AE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866"/>
            <a:ext cx="10515600" cy="4314537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bg1"/>
                </a:solidFill>
              </a:rPr>
              <a:t>NBA commissioner Adam Silver has accepted Vancouver Whales proposal for a 2021 new expansion team.</a:t>
            </a:r>
          </a:p>
          <a:p>
            <a:r>
              <a:rPr lang="en-CA" sz="3200" dirty="0">
                <a:solidFill>
                  <a:schemeClr val="bg1"/>
                </a:solidFill>
              </a:rPr>
              <a:t>The proposal outlines:</a:t>
            </a:r>
          </a:p>
          <a:p>
            <a:pPr lvl="1"/>
            <a:r>
              <a:rPr lang="en-CA" sz="3200" dirty="0">
                <a:solidFill>
                  <a:schemeClr val="bg1"/>
                </a:solidFill>
              </a:rPr>
              <a:t>All active NBA players become free agents. </a:t>
            </a:r>
          </a:p>
          <a:p>
            <a:pPr lvl="1"/>
            <a:r>
              <a:rPr lang="en-CA" sz="3200" dirty="0">
                <a:solidFill>
                  <a:schemeClr val="bg1"/>
                </a:solidFill>
              </a:rPr>
              <a:t>Player’s salary will be equivale to last year’s salary</a:t>
            </a:r>
          </a:p>
          <a:p>
            <a:pPr lvl="1"/>
            <a:r>
              <a:rPr lang="en-CA" sz="3200" dirty="0">
                <a:solidFill>
                  <a:schemeClr val="bg1"/>
                </a:solidFill>
              </a:rPr>
              <a:t>Player’s can be recruited any team </a:t>
            </a:r>
          </a:p>
          <a:p>
            <a:pPr lvl="1"/>
            <a:endParaRPr lang="en-CA" sz="2000" dirty="0">
              <a:solidFill>
                <a:schemeClr val="bg1"/>
              </a:solidFill>
            </a:endParaRPr>
          </a:p>
          <a:p>
            <a:pPr lvl="1"/>
            <a:endParaRPr lang="en-CA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3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4A6F1-D61C-4C5A-8064-B6FC6D19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Team Proposal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87F02-2531-4A28-85CD-281C3A3E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7384"/>
            <a:ext cx="10515600" cy="4148782"/>
          </a:xfrm>
        </p:spPr>
        <p:txBody>
          <a:bodyPr>
            <a:normAutofit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Elon Musk, the owner of the Vancouver whales, wants to assemble a winning team for the 2021 season. He has hired Lucy Luo, Ryan Worm, and Tom Nierodzik to assemble a team based off analysing players statics and data trends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Proposal #1 : “The Dream Team”</a:t>
            </a:r>
          </a:p>
          <a:p>
            <a:r>
              <a:rPr lang="en-CA" dirty="0">
                <a:solidFill>
                  <a:schemeClr val="bg1"/>
                </a:solidFill>
              </a:rPr>
              <a:t>Proposal #2 : “Offensive, Offensive, Offensive”</a:t>
            </a:r>
          </a:p>
          <a:p>
            <a:r>
              <a:rPr lang="en-CA" dirty="0">
                <a:solidFill>
                  <a:schemeClr val="bg1"/>
                </a:solidFill>
              </a:rPr>
              <a:t>Proposal #3 : “The best Offensive is a great Defence”</a:t>
            </a:r>
          </a:p>
          <a:p>
            <a:r>
              <a:rPr lang="en-CA" dirty="0">
                <a:solidFill>
                  <a:schemeClr val="bg1"/>
                </a:solidFill>
              </a:rPr>
              <a:t>Proposal #4 : “Money Ball”</a:t>
            </a:r>
          </a:p>
          <a:p>
            <a:pPr marL="0" indent="0">
              <a:buNone/>
            </a:pPr>
            <a:endParaRPr lang="en-CA" sz="2400" dirty="0">
              <a:solidFill>
                <a:schemeClr val="bg1"/>
              </a:solidFill>
            </a:endParaRPr>
          </a:p>
          <a:p>
            <a:endParaRPr lang="en-CA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89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6F045-1DFA-424A-9043-C672715D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221266" cy="1344975"/>
          </a:xfrm>
        </p:spPr>
        <p:txBody>
          <a:bodyPr>
            <a:normAutofit/>
          </a:bodyPr>
          <a:lstStyle/>
          <a:p>
            <a:r>
              <a:rPr lang="en-CA" sz="4000"/>
              <a:t>Winning Roster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4581B-5F75-4A18-9CAC-CB165024F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235490" cy="3773010"/>
          </a:xfrm>
        </p:spPr>
        <p:txBody>
          <a:bodyPr>
            <a:normAutofit/>
          </a:bodyPr>
          <a:lstStyle/>
          <a:p>
            <a:pPr lvl="1"/>
            <a:r>
              <a:rPr lang="en-CA" sz="2000" dirty="0"/>
              <a:t>Determine a range of wins required to assemble a winning roster</a:t>
            </a:r>
          </a:p>
          <a:p>
            <a:pPr lvl="1"/>
            <a:r>
              <a:rPr lang="en-CA" sz="2000" dirty="0"/>
              <a:t> The average Number of wins required to get first place is</a:t>
            </a:r>
            <a:r>
              <a:rPr lang="en-CA" sz="2000" b="1" dirty="0"/>
              <a:t> 67 wins </a:t>
            </a:r>
            <a:r>
              <a:rPr lang="en-CA" sz="2000" dirty="0"/>
              <a:t>based off data from 2016 to 2019</a:t>
            </a:r>
          </a:p>
          <a:p>
            <a:pPr lvl="1"/>
            <a:r>
              <a:rPr lang="en-CA" sz="2000" dirty="0"/>
              <a:t>The average Number of wins required to get sixteenth place is </a:t>
            </a:r>
            <a:r>
              <a:rPr lang="en-CA" sz="2000" b="1" dirty="0"/>
              <a:t>41.0 wins </a:t>
            </a:r>
            <a:r>
              <a:rPr lang="en-CA" sz="2000" dirty="0"/>
              <a:t>based off data from 2016 to 2019</a:t>
            </a:r>
          </a:p>
          <a:p>
            <a:pPr lvl="1"/>
            <a:r>
              <a:rPr lang="en-CA" sz="2000" dirty="0"/>
              <a:t>The winning roster needs to have at least 41 wins</a:t>
            </a:r>
          </a:p>
          <a:p>
            <a:pPr lvl="1"/>
            <a:endParaRPr lang="en-CA" sz="2000" dirty="0"/>
          </a:p>
          <a:p>
            <a:pPr lvl="1"/>
            <a:endParaRPr lang="en-CA" sz="2000" dirty="0"/>
          </a:p>
        </p:txBody>
      </p:sp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2423E69-2829-4748-8157-D17A34005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94" y="0"/>
            <a:ext cx="3552824" cy="3552824"/>
          </a:xfrm>
          <a:prstGeom prst="rect">
            <a:avLst/>
          </a:prstGeom>
        </p:spPr>
      </p:pic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C892384-E7F6-4917-B2E3-F87FE1672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94" y="3285217"/>
            <a:ext cx="3552824" cy="35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1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8B82B6-C22D-4A70-A158-EE23026C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CA" sz="4000"/>
              <a:t>Proposal #1 : “Dream Team”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BF445-8581-45C4-980C-900FBF21E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rmAutofit/>
          </a:bodyPr>
          <a:lstStyle/>
          <a:p>
            <a:r>
              <a:rPr lang="en-CA" dirty="0"/>
              <a:t>Step #1 – Determine the Number of Wins required for first place in the league based of the last five years. </a:t>
            </a:r>
          </a:p>
          <a:p>
            <a:pPr lvl="1"/>
            <a:r>
              <a:rPr lang="en-CA" sz="2800" dirty="0"/>
              <a:t>The average Number of wins required to get first place is </a:t>
            </a:r>
            <a:r>
              <a:rPr lang="en-CA" sz="2800" b="1" dirty="0"/>
              <a:t>67 wins 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1CE99AC-246A-4A9E-A430-6E5D489333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7" r="-2" b="5419"/>
          <a:stretch/>
        </p:blipFill>
        <p:spPr>
          <a:xfrm>
            <a:off x="6464594" y="934754"/>
            <a:ext cx="5613106" cy="498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4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4A6F1-D61C-4C5A-8064-B6FC6D19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Proposal #1 : “Dream Team”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87F02-2531-4A28-85CD-281C3A3E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69173"/>
            <a:ext cx="10086975" cy="1069490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Step #2: Determine players per position with the highest average WS (Win Share) in the last five years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endParaRPr lang="en-CA" sz="2000" dirty="0">
              <a:solidFill>
                <a:schemeClr val="bg1"/>
              </a:solidFill>
            </a:endParaRPr>
          </a:p>
          <a:p>
            <a:endParaRPr lang="en-CA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42E4C7-0628-409C-8964-0429C96E3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977" y="3240760"/>
            <a:ext cx="8850046" cy="298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5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65734-CD2D-4128-80D6-790769A4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Proposal #1 : “Dream Team”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B286-C05C-4490-AE77-D5A05FA6D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endParaRPr lang="en-CA" sz="2400" dirty="0">
              <a:solidFill>
                <a:schemeClr val="bg1"/>
              </a:solidFill>
            </a:endParaRPr>
          </a:p>
          <a:p>
            <a:endParaRPr lang="en-CA" sz="2400" dirty="0">
              <a:solidFill>
                <a:schemeClr val="bg1"/>
              </a:solidFill>
            </a:endParaRPr>
          </a:p>
          <a:p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42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4A6F1-D61C-4C5A-8064-B6FC6D19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Proposal #1 : “Dream Team”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87F02-2531-4A28-85CD-281C3A3E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24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2B7EE-679E-43C4-A78F-6CE193CC5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Proposal #2 : “Offensive, Offensive, Offensive”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F341A-FDE2-44A7-8ED3-46D3F66C4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4497280" cy="3659988"/>
          </a:xfrm>
        </p:spPr>
        <p:txBody>
          <a:bodyPr>
            <a:normAutofit/>
          </a:bodyPr>
          <a:lstStyle/>
          <a:p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4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2DFFD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302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Office Theme</vt:lpstr>
      <vt:lpstr>Project #1</vt:lpstr>
      <vt:lpstr>Introduction</vt:lpstr>
      <vt:lpstr>Team Proposal</vt:lpstr>
      <vt:lpstr>Winning Roster</vt:lpstr>
      <vt:lpstr>Proposal #1 : “Dream Team”</vt:lpstr>
      <vt:lpstr>Proposal #1 : “Dream Team”</vt:lpstr>
      <vt:lpstr>Proposal #1 : “Dream Team”</vt:lpstr>
      <vt:lpstr>Proposal #1 : “Dream Team”</vt:lpstr>
      <vt:lpstr>Proposal #2 : “Offensive, Offensive, Offensive”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#1</dc:title>
  <dc:creator>Tom Nierodzik</dc:creator>
  <cp:lastModifiedBy>Tom Nierodzik</cp:lastModifiedBy>
  <cp:revision>5</cp:revision>
  <dcterms:created xsi:type="dcterms:W3CDTF">2020-07-20T00:35:13Z</dcterms:created>
  <dcterms:modified xsi:type="dcterms:W3CDTF">2020-07-21T00:35:13Z</dcterms:modified>
</cp:coreProperties>
</file>