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353B-0322-4E08-8D33-3B2A46C7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4594-1E36-478D-90DF-691180837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2A58-08EA-4BCA-91C0-E975BDD6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3C27-1A74-4A4E-B7FE-230C2823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7BD8-CFEF-446A-BA64-6BA9A62B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FCBC-9683-47B3-B5E1-20870216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937FC-AFC6-4868-B643-30EFF64A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4526-5F5D-4E1F-8D05-5D84B65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0544-54FE-4FEE-8125-49152584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25C3-95D3-43D0-8AD9-B99041FC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B9064-A6FC-4B8C-AFC4-DF51D448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926C-57D9-4557-83DB-F88D9880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1C4E-DB8F-40C0-BF37-CE68C3A1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CAEF-3F4C-40F1-8B52-F7BF0704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F5B9-B051-4A68-8A31-ED74DF3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49EA-C4AF-484E-BE73-EFC5881E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D94E-9C6B-46ED-9091-E7EB5850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F6F3-12D6-4C70-9E38-5D03D7D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39FD-263F-43CA-954A-094CECAC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09C2-9CC6-4E5A-BAC0-1168217F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3C4-A134-4BB2-B302-27602437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9A0A-38F5-47A7-A11C-C755C08D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349C-F741-4823-B22B-4243B7A3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FBE9-4FE4-4BCA-BCE8-C49853A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9294-492D-41C0-B5BB-97E759E5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CB6-253D-4DD3-8A5F-D25E4838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7D18-B02B-4653-81C7-CFA9B1C6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1C88-C1FE-412B-B207-4A52914E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2AEB-21EE-4069-8645-5A1E53A3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6843-8E1F-4FDF-8DAD-268B14C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FF2A-82B6-4D43-A9F8-91F1DA66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039-00CD-4AFA-82A9-BF4A2012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C261-70EB-406E-BCFE-AC10ADEB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1A90-5681-495A-BB77-9A636874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BB90E-1641-4F96-87C4-F4ED9F0C3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1CDFD-6522-4BC7-9A82-839303C6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8549-5FEF-43C3-A4AA-F845441A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392E-BDDD-42D0-AF08-EC5DECA7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24E8-3847-433E-BD4C-4DF4064E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00-E94A-47CB-8971-24DD71C0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DCF16-C353-467D-9544-762373DD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F81B5-2950-4411-9896-7D629435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44F62-D58E-43E6-9566-746E075E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C8E69-EBB3-4F6C-AB0C-37F8B4B2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2BD9E-F5EB-4FC6-835C-10673C0F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9858-FDF4-420D-B0F4-5F2AA157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702B-BDD5-4F71-B449-BD7D512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8676-AB25-4A81-BAF2-EF8551B2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CFE3-1184-465C-813B-CFB1401E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A314-2905-47C4-96D2-17F9263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B1FC-8EA1-4554-BB7D-4BC50D4F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4876-4737-4992-87BB-84B5CC3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F21-7199-4DAF-B3EE-68399CFF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9DC17-DD4A-4432-9572-110B4A24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C5864-878F-47F9-A41F-97C1239C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909C-298E-4F17-96AF-4A7BD45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4C4E-27EE-4E1A-9A8B-9D30C2C8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9AB9-0E0D-4F22-BBA4-74188F01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9904-E94C-4506-ACB6-5A4D6C6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4F3E-F6C6-424D-8BF9-60D406E4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2BD2-5342-4F32-BCCC-349F83B8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D02C-8EA4-481F-B380-1D14FEF7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9042-8D48-453F-8294-4108B309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4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9D975-E825-41E1-B7C8-D3B5A49B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4400" b="1">
                <a:solidFill>
                  <a:schemeClr val="bg1"/>
                </a:solidFill>
                <a:latin typeface="Arial Black" panose="020B0A04020102020204" pitchFamily="34" charset="0"/>
              </a:rPr>
              <a:t>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E5691-A175-4AE5-BFC2-026A1B272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chemeClr val="bg1"/>
                </a:solidFill>
                <a:latin typeface="Arial Black" panose="020B0A04020102020204" pitchFamily="34" charset="0"/>
              </a:rPr>
              <a:t>Vancouver Whales</a:t>
            </a:r>
          </a:p>
        </p:txBody>
      </p:sp>
      <p:pic>
        <p:nvPicPr>
          <p:cNvPr id="5" name="Picture 4" descr="A picture containing helmet&#10;&#10;Description automatically generated">
            <a:extLst>
              <a:ext uri="{FF2B5EF4-FFF2-40B4-BE49-F238E27FC236}">
                <a16:creationId xmlns:a16="http://schemas.microsoft.com/office/drawing/2014/main" id="{625DFC57-760C-417A-BE54-B8912B718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r="5783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59D58-7E7B-4D29-901C-AE574152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8FE8-BDB1-4D87-BED4-1D6AB04B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E2CC-5AD8-45AF-B761-C9D3179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100-A182-498D-9781-076DD1A5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4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818D8-CA00-4333-905C-E2420A65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6A57-5894-4C05-AF00-7A129A0A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06ED5-187D-469B-893A-673D53C3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15B5-F2C7-487F-B4AE-A9EF65C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65BA-847A-4D70-B86A-F3C98E3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8C4-35D0-4AF7-ACFB-048ACE2A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E02DD-D2D4-4015-8C3C-FCF3902D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88C7-013C-4CB2-ACEB-41DDC801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4647-F2F0-4F55-8E21-DE758E3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54DC-D737-44F2-931F-DFAD4CDB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000D1-5EB0-4492-B445-86C9D6FB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01F80-3B3B-45FC-8C5B-6CD4D03A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6"/>
            <a:ext cx="10515600" cy="4314537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NBA commissioner Adam Silver has accepted Vancouver Whales proposal for a 2021 new expansion team.</a:t>
            </a:r>
          </a:p>
          <a:p>
            <a:r>
              <a:rPr lang="en-CA" sz="3200" dirty="0">
                <a:solidFill>
                  <a:schemeClr val="bg1"/>
                </a:solidFill>
              </a:rPr>
              <a:t>The proposal outlines: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All active NBA players become free agents. 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Player’s salary will be equivale to last year’s salary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Player’s can be recruited any team </a:t>
            </a:r>
          </a:p>
          <a:p>
            <a:pPr lvl="1"/>
            <a:endParaRPr lang="en-CA" sz="2000" dirty="0">
              <a:solidFill>
                <a:schemeClr val="bg1"/>
              </a:solidFill>
            </a:endParaRPr>
          </a:p>
          <a:p>
            <a:pPr lvl="1"/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Team Proposal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84"/>
            <a:ext cx="10515600" cy="4148782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Elon Musk, the owner of the Vancouver whales, wants to assemble a winning team for the 2021 season. He has hired Lucy Luo, Ryan Worm, and Tom Nierodzik to assemble a team based off analysing players statics and data trends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Proposal #1 : “The Dream Team”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#2 : “Offensive, Offensive, Offensive”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#3 : “The best Offensive is a great Defence”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#4 : “Money Ball”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6F045-1DFA-424A-9043-C672715D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Winning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581B-5F75-4A18-9CAC-CB165024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/>
          </a:bodyPr>
          <a:lstStyle/>
          <a:p>
            <a:pPr lvl="1"/>
            <a:r>
              <a:rPr lang="en-CA" dirty="0">
                <a:solidFill>
                  <a:schemeClr val="bg1"/>
                </a:solidFill>
              </a:rPr>
              <a:t>Determine a range of wins required to assemble a winning roster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 The average Number of wins required to get first place is </a:t>
            </a:r>
            <a:r>
              <a:rPr lang="en-CA" b="1" dirty="0">
                <a:solidFill>
                  <a:schemeClr val="bg1"/>
                </a:solidFill>
              </a:rPr>
              <a:t>63.6 wins </a:t>
            </a:r>
            <a:r>
              <a:rPr lang="en-CA" dirty="0">
                <a:solidFill>
                  <a:schemeClr val="bg1"/>
                </a:solidFill>
              </a:rPr>
              <a:t>based off the last 5 years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average Number of wins required to get sixteenth place is </a:t>
            </a:r>
            <a:r>
              <a:rPr lang="en-CA" b="1" dirty="0">
                <a:solidFill>
                  <a:schemeClr val="bg1"/>
                </a:solidFill>
              </a:rPr>
              <a:t>38.6 wins </a:t>
            </a:r>
            <a:r>
              <a:rPr lang="en-CA" dirty="0">
                <a:solidFill>
                  <a:schemeClr val="bg1"/>
                </a:solidFill>
              </a:rPr>
              <a:t>last 5 years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winning roster needs to have at least 39 wins</a:t>
            </a:r>
          </a:p>
          <a:p>
            <a:pPr lvl="1"/>
            <a:endParaRPr lang="en-CA" sz="2200" dirty="0">
              <a:solidFill>
                <a:schemeClr val="bg1"/>
              </a:solidFill>
            </a:endParaRPr>
          </a:p>
          <a:p>
            <a:pPr lvl="1"/>
            <a:endParaRPr lang="en-CA" sz="22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A4E51-62F8-444B-AC07-B97631DA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96" y="365760"/>
            <a:ext cx="4183380" cy="278892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BA220C-9025-48E0-B138-2036A99C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96" y="3368894"/>
            <a:ext cx="418338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B82B6-C22D-4A70-A158-EE23026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45-8581-45C4-980C-900FBF21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3943350" cy="38648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Step #1 – Determine the Number of Wins required for first place in the league based of the last five years. </a:t>
            </a:r>
          </a:p>
          <a:p>
            <a:pPr lvl="1"/>
            <a:r>
              <a:rPr lang="en-CA" sz="2600" dirty="0">
                <a:solidFill>
                  <a:schemeClr val="bg1"/>
                </a:solidFill>
              </a:rPr>
              <a:t>The average Number of wins required to get first place is </a:t>
            </a:r>
            <a:r>
              <a:rPr lang="en-CA" sz="2600" b="1" dirty="0">
                <a:solidFill>
                  <a:schemeClr val="bg1"/>
                </a:solidFill>
              </a:rPr>
              <a:t>63.6 wins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99AF9-6905-453B-8023-C011B9A5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1980216"/>
            <a:ext cx="633412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9173"/>
            <a:ext cx="10086975" cy="106949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Step #2: Determine players per position with the highest average WS (Win Share) in the last five years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2E4C7-0628-409C-8964-0429C96E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77" y="3240760"/>
            <a:ext cx="8850046" cy="29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5734-CD2D-4128-80D6-790769A4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286-C05C-4490-AE77-D5A05FA6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Total salary of the dream team</a:t>
            </a:r>
          </a:p>
          <a:p>
            <a:r>
              <a:rPr lang="en-CA" sz="2400" dirty="0">
                <a:solidFill>
                  <a:schemeClr val="bg1"/>
                </a:solidFill>
              </a:rPr>
              <a:t>Salary Luxury Tax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Compare the dream to the 2019 Toronto Raptors (regular season stats)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4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B7EE-679E-43C4-A78F-6CE193CC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#2 : “Offensive, Offensive, Offensive”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41A-FDE2-44A7-8ED3-46D3F66C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4497280" cy="3659988"/>
          </a:xfrm>
        </p:spPr>
        <p:txBody>
          <a:bodyPr>
            <a:normAutofit/>
          </a:bodyPr>
          <a:lstStyle/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2DFF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319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Project #1</vt:lpstr>
      <vt:lpstr>Introduction</vt:lpstr>
      <vt:lpstr>Team Proposal</vt:lpstr>
      <vt:lpstr>Winning Roster</vt:lpstr>
      <vt:lpstr>Proposal #1 : “Dream Team”</vt:lpstr>
      <vt:lpstr>Proposal #1 : “Dream Team”</vt:lpstr>
      <vt:lpstr>Proposal #1 : “Dream Team”</vt:lpstr>
      <vt:lpstr>Proposal #1 : “Dream Team”</vt:lpstr>
      <vt:lpstr>Proposal #2 : “Offensive, Offensive, Offensive”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</dc:title>
  <dc:creator>Tom Nierodzik</dc:creator>
  <cp:lastModifiedBy>Tom Nierodzik</cp:lastModifiedBy>
  <cp:revision>4</cp:revision>
  <dcterms:created xsi:type="dcterms:W3CDTF">2020-07-18T19:23:59Z</dcterms:created>
  <dcterms:modified xsi:type="dcterms:W3CDTF">2020-07-19T04:23:59Z</dcterms:modified>
</cp:coreProperties>
</file>