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7565-DFB7-D914-2892-BDAFD0C9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DD3B-A61C-39D7-716F-83F8B26D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3DE0-A352-2792-4F1A-43D3861F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B44F-598B-C9B6-9DAA-04820A7C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36A3-378B-AFC9-94CE-1C9F932F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4B97-FEC6-43AA-D6E9-725EFEC1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CEC2C-045E-DA14-75F9-AB62DF68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3E25-6BA1-8004-905E-EE8BC16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501D-ECCC-D41E-CCDD-CCCBE418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3679-4BD2-4168-BDD2-75C8CEC6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2A529-9BFD-117A-AF96-924FDFFE2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E1CD-2DAE-090A-EBCD-AB18EAEE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E78A-33E8-3934-7CD9-D48D9B51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621C-02DE-E226-6236-6EDFDC3A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C1E6-0508-9EEF-0736-AF098F5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33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F262-7337-85F4-CBA7-55DEA854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66E5-8E52-D845-30F0-75F8C83B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2E16-B045-2FA8-6823-D54DC431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E425-1789-E7B2-52EE-3ECB63AF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38D7-D458-774D-8088-3993D850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7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A608-E486-4D9A-B53A-970E9B10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EF4F-960B-81CE-D0B8-F2F6E8B1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4441-6B76-3B45-2A9C-1E7F7EE3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66DD-23F3-8E6A-9636-D7FA9495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C6FC-8E8F-E562-391E-7AE1E38B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88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8BF1-F10F-4AB4-DF99-93B473C9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3B9F-E0C9-532E-4AB9-7F1D4EDFC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331CE-3E17-13DE-98D0-B0A7376D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3E819-1557-A1BB-A417-E3D0159D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4187-003D-38A3-2994-E3093CAA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A75E-4CD8-9735-AB33-2DEFF6A1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BC8C-4945-BC85-ED36-6F4DB58A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28AC-E89E-2E70-7E58-2A20B7DF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CD55A-18FE-6F4E-3D17-6C8DE5D2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BCDB3-8AE8-B0EB-D808-5CC27FF91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62572-7BED-BE61-F640-A7983CA78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2DFA3-0219-D623-B1EE-67D8F917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5B20A-9DC0-1453-BA3F-C287389C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2BE82-42AF-860B-AD32-133AF5D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60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AF49-94E6-25E3-F522-A444EB5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F3302-D011-F930-E191-E7390E1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32B4-9F65-0BFD-75C9-B9D19D00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3CFA2-3DD9-2618-BDE3-D8DAAE0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F9A75-9BAC-4CEF-DD99-53C9C8FE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5AD64-837C-3A41-885C-2984FEC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29464-3E44-FE1F-571C-D6D3BD3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6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4947-7BC1-EAA5-8CDF-9B7C4F4A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83DE-6649-CF68-3535-7ED70842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A471-CEB2-EFC3-E1B3-FBED9E68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58340-8F7B-8C65-4EC8-7E77FDC2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5E08-1133-B2A7-B304-615FA70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2945A-6656-876B-93BE-ADBDD6B0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38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72E4-7599-173E-F7D0-AEDB286E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6F9D1-D45A-B61F-4C56-9B659F47D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0B94-2D88-883E-E927-BA078E708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E107-FA05-FD2D-D51B-4A162819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DAF5-4D81-5095-3331-C9D472E6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C307-EA26-0394-9106-CCBFFE34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9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2344E-2E29-E7F3-2FF8-154687D4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E1AB-3663-6B42-5C8E-9C55A4C6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F37B-052E-1642-7AD3-174BE292C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4098-C08C-4A19-9FAE-2C41632AA9A6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A245-90E3-7921-A8CB-464DC831C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1346-0A06-5DEF-A8EC-294E37D01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B95F-0C92-4E51-917E-47EEA6B706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22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165CDA-66E6-F337-F941-BD82A920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37615"/>
              </p:ext>
            </p:extLst>
          </p:nvPr>
        </p:nvGraphicFramePr>
        <p:xfrm>
          <a:off x="904673" y="719665"/>
          <a:ext cx="10194588" cy="24100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0008">
                  <a:extLst>
                    <a:ext uri="{9D8B030D-6E8A-4147-A177-3AD203B41FA5}">
                      <a16:colId xmlns:a16="http://schemas.microsoft.com/office/drawing/2014/main" val="444728248"/>
                    </a:ext>
                  </a:extLst>
                </a:gridCol>
                <a:gridCol w="2276272">
                  <a:extLst>
                    <a:ext uri="{9D8B030D-6E8A-4147-A177-3AD203B41FA5}">
                      <a16:colId xmlns:a16="http://schemas.microsoft.com/office/drawing/2014/main" val="95936469"/>
                    </a:ext>
                  </a:extLst>
                </a:gridCol>
                <a:gridCol w="1974715">
                  <a:extLst>
                    <a:ext uri="{9D8B030D-6E8A-4147-A177-3AD203B41FA5}">
                      <a16:colId xmlns:a16="http://schemas.microsoft.com/office/drawing/2014/main" val="1554691007"/>
                    </a:ext>
                  </a:extLst>
                </a:gridCol>
                <a:gridCol w="1692613">
                  <a:extLst>
                    <a:ext uri="{9D8B030D-6E8A-4147-A177-3AD203B41FA5}">
                      <a16:colId xmlns:a16="http://schemas.microsoft.com/office/drawing/2014/main" val="3235160975"/>
                    </a:ext>
                  </a:extLst>
                </a:gridCol>
                <a:gridCol w="1750980">
                  <a:extLst>
                    <a:ext uri="{9D8B030D-6E8A-4147-A177-3AD203B41FA5}">
                      <a16:colId xmlns:a16="http://schemas.microsoft.com/office/drawing/2014/main" val="1474166287"/>
                    </a:ext>
                  </a:extLst>
                </a:gridCol>
              </a:tblGrid>
              <a:tr h="74921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Natural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Baseline</a:t>
                      </a:r>
                    </a:p>
                    <a:p>
                      <a:pPr algn="ctr"/>
                      <a:r>
                        <a:rPr lang="en-CA" sz="2400" dirty="0"/>
                        <a:t>(without MACH)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Innovation</a:t>
                      </a:r>
                    </a:p>
                    <a:p>
                      <a:pPr algn="ctr"/>
                      <a:r>
                        <a:rPr lang="en-CA" sz="2400" dirty="0"/>
                        <a:t>(with MACH)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Savings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Reduction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462377"/>
                  </a:ext>
                </a:extLst>
              </a:tr>
              <a:tr h="52902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</a:t>
                      </a:r>
                      <a:r>
                        <a:rPr lang="en-CA" sz="2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2710.3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2278.4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431.3 m</a:t>
                      </a:r>
                      <a:r>
                        <a:rPr lang="en-CA" sz="2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sz="5400" b="1" dirty="0">
                          <a:solidFill>
                            <a:srgbClr val="FF0000"/>
                          </a:solidFill>
                        </a:rPr>
                        <a:t>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425841"/>
                  </a:ext>
                </a:extLst>
              </a:tr>
              <a:tr h="52902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 (historical 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1587.82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1363.13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$224.69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997507"/>
                  </a:ext>
                </a:extLst>
              </a:tr>
              <a:tr h="529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 (adjusted 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3496.29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2939.91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$556.38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7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3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dahai zhang</dc:creator>
  <cp:lastModifiedBy>dahai zhang</cp:lastModifiedBy>
  <cp:revision>1</cp:revision>
  <dcterms:created xsi:type="dcterms:W3CDTF">2022-11-16T13:18:11Z</dcterms:created>
  <dcterms:modified xsi:type="dcterms:W3CDTF">2022-11-16T13:40:19Z</dcterms:modified>
</cp:coreProperties>
</file>