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Default Extension="jpeg" ContentType="image/jpeg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8"/>
  </p:notesMasterIdLst>
  <p:sldIdLst>
    <p:sldId id="388" r:id="rId2"/>
    <p:sldId id="389" r:id="rId3"/>
    <p:sldId id="393" r:id="rId4"/>
    <p:sldId id="390" r:id="rId5"/>
    <p:sldId id="391" r:id="rId6"/>
    <p:sldId id="39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F0F0F0"/>
    <a:srgbClr val="FF6666"/>
    <a:srgbClr val="66CCFF"/>
    <a:srgbClr val="80FF00"/>
    <a:srgbClr val="FFCC66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horzBarState="maximized"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2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012F6-EBE1-F64B-BE73-E3D3E8B5C1E2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C69AC-CF03-514E-A515-678DCA6780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785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le Slide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122212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ICEx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661843"/>
            <a:ext cx="9144000" cy="2196157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457200" y="1676400"/>
            <a:ext cx="8229600" cy="1151271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457200" y="3055322"/>
            <a:ext cx="8229600" cy="1284101"/>
          </a:xfrm>
        </p:spPr>
        <p:txBody>
          <a:bodyPr>
            <a:normAutofit/>
          </a:bodyPr>
          <a:lstStyle>
            <a:lvl1pPr marL="270000" indent="-277200" algn="ctr">
              <a:buClr>
                <a:srgbClr val="FF0000"/>
              </a:buClr>
              <a:buFontTx/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 smtClean="0"/>
              <a:t>Click to edit Master subtitle style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F7DC2FA6-9357-8945-90F9-87955DB017F4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1C601114-6258-C345-A640-7ED46F2241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Rubens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9700" y="83875"/>
            <a:ext cx="1892895" cy="1045642"/>
          </a:xfrm>
          <a:prstGeom prst="rect">
            <a:avLst/>
          </a:prstGeom>
        </p:spPr>
      </p:pic>
      <p:pic>
        <p:nvPicPr>
          <p:cNvPr id="11" name="Picture 10" descr="logos_institucionais_dcc_fundo_escur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26506" y="119820"/>
            <a:ext cx="1818289" cy="1095790"/>
          </a:xfrm>
          <a:prstGeom prst="rect">
            <a:avLst/>
          </a:prstGeom>
        </p:spPr>
      </p:pic>
      <p:pic>
        <p:nvPicPr>
          <p:cNvPr id="14" name="Picture 13" descr="logos_institucionais_icex_fundo_escur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87468" y="95856"/>
            <a:ext cx="1838171" cy="1107772"/>
          </a:xfrm>
          <a:prstGeom prst="rect">
            <a:avLst/>
          </a:prstGeom>
        </p:spPr>
      </p:pic>
      <p:pic>
        <p:nvPicPr>
          <p:cNvPr id="15" name="Picture 14" descr="logos_institucionais_ufmg_fundo_escuro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67221" y="131802"/>
            <a:ext cx="1778524" cy="10718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220D-0141-174A-919F-A14ACB1D4588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5D0-2F0A-F843-A693-8C282165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220D-0141-174A-919F-A14ACB1D4588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5D0-2F0A-F843-A693-8C282165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8111"/>
          </a:xfrm>
        </p:spPr>
        <p:txBody>
          <a:bodyPr>
            <a:normAutofit/>
          </a:bodyPr>
          <a:lstStyle>
            <a:lvl1pPr>
              <a:defRPr sz="3000" cap="none">
                <a:latin typeface="Calibri"/>
                <a:cs typeface="Calibri"/>
              </a:defRPr>
            </a:lvl1pPr>
          </a:lstStyle>
          <a:p>
            <a:r>
              <a:rPr lang="pt-BR" dirty="0" err="1" smtClean="0"/>
              <a:t>Click</a:t>
            </a:r>
            <a:r>
              <a:rPr lang="pt-BR" dirty="0" smtClean="0"/>
              <a:t> to </a:t>
            </a:r>
            <a:r>
              <a:rPr lang="pt-BR" dirty="0" err="1" smtClean="0"/>
              <a:t>edit</a:t>
            </a:r>
            <a:r>
              <a:rPr lang="pt-BR" dirty="0" smtClean="0"/>
              <a:t> </a:t>
            </a:r>
            <a:r>
              <a:rPr lang="pt-BR" dirty="0" err="1" smtClean="0"/>
              <a:t>Master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338"/>
            <a:ext cx="8229600" cy="4899826"/>
          </a:xfrm>
        </p:spPr>
        <p:txBody>
          <a:bodyPr/>
          <a:lstStyle>
            <a:lvl1pPr>
              <a:defRPr sz="26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pt-BR" dirty="0" err="1" smtClean="0"/>
              <a:t>Click</a:t>
            </a:r>
            <a:r>
              <a:rPr lang="pt-BR" dirty="0" smtClean="0"/>
              <a:t> to </a:t>
            </a:r>
            <a:r>
              <a:rPr lang="pt-BR" dirty="0" err="1" smtClean="0"/>
              <a:t>edit</a:t>
            </a:r>
            <a:r>
              <a:rPr lang="pt-BR" dirty="0" smtClean="0"/>
              <a:t> </a:t>
            </a:r>
            <a:r>
              <a:rPr lang="pt-BR" dirty="0" err="1" smtClean="0"/>
              <a:t>Master</a:t>
            </a:r>
            <a:r>
              <a:rPr lang="pt-BR" dirty="0" smtClean="0"/>
              <a:t> </a:t>
            </a:r>
            <a:r>
              <a:rPr lang="pt-BR" dirty="0" err="1" smtClean="0"/>
              <a:t>text</a:t>
            </a:r>
            <a:r>
              <a:rPr lang="pt-BR" dirty="0" smtClean="0"/>
              <a:t> styles</a:t>
            </a:r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220D-0141-174A-919F-A14ACB1D4588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5D0-2F0A-F843-A693-8C282165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98695" y="2211149"/>
            <a:ext cx="7407728" cy="1362075"/>
          </a:xfrm>
        </p:spPr>
        <p:txBody>
          <a:bodyPr anchor="b" anchorCtr="0"/>
          <a:lstStyle>
            <a:lvl1pPr algn="l">
              <a:defRPr sz="4000" b="1" cap="small"/>
            </a:lvl1pPr>
          </a:lstStyle>
          <a:p>
            <a:r>
              <a:rPr lang="pt-BR" dirty="0" err="1" smtClean="0"/>
              <a:t>Click</a:t>
            </a:r>
            <a:r>
              <a:rPr lang="pt-BR" dirty="0" smtClean="0"/>
              <a:t> to </a:t>
            </a:r>
            <a:r>
              <a:rPr lang="pt-BR" dirty="0" err="1" smtClean="0"/>
              <a:t>edit</a:t>
            </a:r>
            <a:r>
              <a:rPr lang="pt-BR" dirty="0" smtClean="0"/>
              <a:t> </a:t>
            </a:r>
            <a:r>
              <a:rPr lang="pt-BR" dirty="0" err="1" smtClean="0"/>
              <a:t>Master</a:t>
            </a:r>
            <a:r>
              <a:rPr lang="pt-BR" dirty="0" smtClean="0"/>
              <a:t> </a:t>
            </a:r>
            <a:r>
              <a:rPr lang="pt-BR" dirty="0" err="1" smtClean="0"/>
              <a:t>title</a:t>
            </a:r>
            <a:r>
              <a:rPr lang="pt-BR" dirty="0" smtClean="0"/>
              <a:t> style</a:t>
            </a:r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E3F1220D-0141-174A-919F-A14ACB1D4588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7B055D0-2F0A-F843-A693-8C282165F60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3573224"/>
            <a:ext cx="9144000" cy="158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5029200" y="228600"/>
            <a:ext cx="3560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cap="small" dirty="0" smtClean="0"/>
              <a:t>Department of Computer Science</a:t>
            </a:r>
          </a:p>
          <a:p>
            <a:pPr algn="r"/>
            <a:r>
              <a:rPr lang="en-US" sz="1600" cap="small" dirty="0" err="1" smtClean="0"/>
              <a:t>Universidade</a:t>
            </a:r>
            <a:r>
              <a:rPr lang="en-US" sz="1600" cap="small" dirty="0" smtClean="0"/>
              <a:t> Federal de Minas </a:t>
            </a:r>
            <a:r>
              <a:rPr lang="en-US" sz="1600" cap="small" dirty="0" err="1" smtClean="0"/>
              <a:t>Gerais</a:t>
            </a:r>
            <a:endParaRPr lang="en-US" sz="1600" cap="small" dirty="0" smtClean="0"/>
          </a:p>
          <a:p>
            <a:pPr algn="r"/>
            <a:r>
              <a:rPr lang="en-US" sz="1600" cap="small" dirty="0" smtClean="0"/>
              <a:t>Federal University of Minas </a:t>
            </a:r>
            <a:r>
              <a:rPr lang="en-US" sz="1600" cap="small" dirty="0" err="1" smtClean="0"/>
              <a:t>Gerais</a:t>
            </a:r>
            <a:r>
              <a:rPr lang="en-US" sz="1600" cap="small" dirty="0" smtClean="0"/>
              <a:t>, Brazil</a:t>
            </a:r>
            <a:endParaRPr lang="en-US" sz="1600" cap="small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8686800" y="228600"/>
            <a:ext cx="249956" cy="830997"/>
          </a:xfrm>
          <a:prstGeom prst="rect">
            <a:avLst/>
          </a:prstGeom>
          <a:solidFill>
            <a:srgbClr val="FF0000"/>
          </a:solidFill>
          <a:ln>
            <a:noFill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hile_lac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1561" y="228600"/>
            <a:ext cx="2133600" cy="11538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220D-0141-174A-919F-A14ACB1D4588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5D0-2F0A-F843-A693-8C282165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220D-0141-174A-919F-A14ACB1D4588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5D0-2F0A-F843-A693-8C282165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220D-0141-174A-919F-A14ACB1D4588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5D0-2F0A-F843-A693-8C282165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220D-0141-174A-919F-A14ACB1D4588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5D0-2F0A-F843-A693-8C282165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220D-0141-174A-919F-A14ACB1D4588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5D0-2F0A-F843-A693-8C282165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1220D-0141-174A-919F-A14ACB1D4588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55D0-2F0A-F843-A693-8C282165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err="1" smtClean="0"/>
              <a:t>Click</a:t>
            </a:r>
            <a:r>
              <a:rPr lang="pt-BR" dirty="0" smtClean="0"/>
              <a:t> to </a:t>
            </a:r>
            <a:r>
              <a:rPr lang="pt-BR" dirty="0" err="1" smtClean="0"/>
              <a:t>edit</a:t>
            </a:r>
            <a:r>
              <a:rPr lang="pt-BR" dirty="0" smtClean="0"/>
              <a:t> </a:t>
            </a:r>
            <a:r>
              <a:rPr lang="pt-BR" dirty="0" err="1" smtClean="0"/>
              <a:t>Master</a:t>
            </a:r>
            <a:r>
              <a:rPr lang="pt-BR" dirty="0" smtClean="0"/>
              <a:t> </a:t>
            </a:r>
            <a:r>
              <a:rPr lang="pt-BR" dirty="0" err="1" smtClean="0"/>
              <a:t>text</a:t>
            </a:r>
            <a:r>
              <a:rPr lang="pt-BR" dirty="0" smtClean="0"/>
              <a:t> styles</a:t>
            </a:r>
          </a:p>
          <a:p>
            <a:pPr lvl="1"/>
            <a:r>
              <a:rPr lang="pt-BR" dirty="0" err="1" smtClean="0"/>
              <a:t>Second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2"/>
            <a:r>
              <a:rPr lang="pt-BR" dirty="0" err="1" smtClean="0"/>
              <a:t>Third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3"/>
            <a:r>
              <a:rPr lang="pt-BR" dirty="0" err="1" smtClean="0"/>
              <a:t>Fourth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pt-BR" dirty="0" smtClean="0"/>
          </a:p>
          <a:p>
            <a:pPr lvl="4"/>
            <a:r>
              <a:rPr lang="pt-BR" dirty="0" err="1" smtClean="0"/>
              <a:t>Fifth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1220D-0141-174A-919F-A14ACB1D4588}" type="datetimeFigureOut">
              <a:rPr lang="en-US" smtClean="0"/>
              <a:pPr/>
              <a:t>4/9/17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055D0-2F0A-F843-A693-8C282165F6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F0000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Template for Presentations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 of the Author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Item Slide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 1</a:t>
            </a:r>
          </a:p>
          <a:p>
            <a:r>
              <a:rPr lang="en-US" dirty="0" smtClean="0"/>
              <a:t>Item 2</a:t>
            </a:r>
          </a:p>
          <a:p>
            <a:r>
              <a:rPr lang="en-US" dirty="0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643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909" y="1236222"/>
            <a:ext cx="5032936" cy="258532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test(int</a:t>
            </a:r>
            <a:r>
              <a:rPr lang="en-US" dirty="0" smtClean="0">
                <a:latin typeface="Courier"/>
                <a:cs typeface="Courier"/>
              </a:rPr>
              <a:t>** mat,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N,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M) {</a:t>
            </a:r>
          </a:p>
          <a:p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 err="1" smtClean="0">
                <a:latin typeface="Courier"/>
                <a:cs typeface="Courier"/>
              </a:rPr>
              <a:t>int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, </a:t>
            </a:r>
            <a:r>
              <a:rPr lang="en-US" dirty="0" err="1" smtClean="0">
                <a:latin typeface="Courier"/>
                <a:cs typeface="Courier"/>
              </a:rPr>
              <a:t>j</a:t>
            </a:r>
            <a:r>
              <a:rPr lang="en-US" dirty="0" smtClean="0">
                <a:latin typeface="Courier"/>
                <a:cs typeface="Courier"/>
              </a:rPr>
              <a:t>, sum=0;</a:t>
            </a:r>
          </a:p>
          <a:p>
            <a:r>
              <a:rPr lang="en-US" dirty="0" smtClean="0">
                <a:latin typeface="Courier"/>
                <a:cs typeface="Courier"/>
              </a:rPr>
              <a:t>  for (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= 0;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 &lt; N; </a:t>
            </a:r>
            <a:r>
              <a:rPr lang="en-US" dirty="0" err="1" smtClean="0">
                <a:latin typeface="Courier"/>
                <a:cs typeface="Courier"/>
              </a:rPr>
              <a:t>i</a:t>
            </a:r>
            <a:r>
              <a:rPr lang="en-US" dirty="0" smtClean="0">
                <a:latin typeface="Courier"/>
                <a:cs typeface="Courier"/>
              </a:rPr>
              <a:t>++) {</a:t>
            </a:r>
          </a:p>
          <a:p>
            <a:r>
              <a:rPr lang="en-US" dirty="0" smtClean="0">
                <a:latin typeface="Courier"/>
                <a:cs typeface="Courier"/>
              </a:rPr>
              <a:t>    for (</a:t>
            </a:r>
            <a:r>
              <a:rPr lang="en-US" dirty="0" err="1" smtClean="0">
                <a:latin typeface="Courier"/>
                <a:cs typeface="Courier"/>
              </a:rPr>
              <a:t>j</a:t>
            </a:r>
            <a:r>
              <a:rPr lang="en-US" dirty="0" smtClean="0">
                <a:latin typeface="Courier"/>
                <a:cs typeface="Courier"/>
              </a:rPr>
              <a:t> = 0; </a:t>
            </a:r>
            <a:r>
              <a:rPr lang="en-US" dirty="0" err="1" smtClean="0">
                <a:latin typeface="Courier"/>
                <a:cs typeface="Courier"/>
              </a:rPr>
              <a:t>j</a:t>
            </a:r>
            <a:r>
              <a:rPr lang="en-US" dirty="0" smtClean="0">
                <a:latin typeface="Courier"/>
                <a:cs typeface="Courier"/>
              </a:rPr>
              <a:t> &lt; N; </a:t>
            </a:r>
            <a:r>
              <a:rPr lang="en-US" dirty="0" err="1" smtClean="0">
                <a:latin typeface="Courier"/>
                <a:cs typeface="Courier"/>
              </a:rPr>
              <a:t>j</a:t>
            </a:r>
            <a:r>
              <a:rPr lang="en-US" dirty="0" smtClean="0">
                <a:latin typeface="Courier"/>
                <a:cs typeface="Courier"/>
              </a:rPr>
              <a:t>++){</a:t>
            </a:r>
          </a:p>
          <a:p>
            <a:r>
              <a:rPr lang="en-US" dirty="0" smtClean="0">
                <a:latin typeface="Courier"/>
                <a:cs typeface="Courier"/>
              </a:rPr>
              <a:t>      sum = </a:t>
            </a:r>
            <a:r>
              <a:rPr lang="en-US" dirty="0" err="1" smtClean="0">
                <a:latin typeface="Courier"/>
                <a:cs typeface="Courier"/>
              </a:rPr>
              <a:t>mat[i][j</a:t>
            </a:r>
            <a:r>
              <a:rPr lang="en-US" dirty="0" smtClean="0">
                <a:latin typeface="Courier"/>
                <a:cs typeface="Courier"/>
              </a:rPr>
              <a:t>]*2;</a:t>
            </a:r>
          </a:p>
          <a:p>
            <a:r>
              <a:rPr lang="en-US" dirty="0" smtClean="0">
                <a:latin typeface="Courier"/>
                <a:cs typeface="Courier"/>
              </a:rPr>
              <a:t>    }</a:t>
            </a:r>
          </a:p>
          <a:p>
            <a:r>
              <a:rPr lang="en-US" dirty="0" smtClean="0">
                <a:latin typeface="Courier"/>
                <a:cs typeface="Courier"/>
              </a:rPr>
              <a:t>  }</a:t>
            </a:r>
          </a:p>
          <a:p>
            <a:r>
              <a:rPr lang="en-US" dirty="0" smtClean="0">
                <a:latin typeface="Courier"/>
                <a:cs typeface="Courier"/>
              </a:rPr>
              <a:t>  return sum;</a:t>
            </a:r>
          </a:p>
          <a:p>
            <a:r>
              <a:rPr lang="en-US" dirty="0" smtClean="0">
                <a:latin typeface="Courier"/>
                <a:cs typeface="Courier"/>
              </a:rPr>
              <a:t>}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909" y="3852400"/>
            <a:ext cx="4199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Try to use </a:t>
            </a:r>
            <a:r>
              <a:rPr lang="en-US" sz="2000" dirty="0" smtClean="0">
                <a:latin typeface="Courier"/>
                <a:cs typeface="Courier"/>
              </a:rPr>
              <a:t>courier</a:t>
            </a:r>
            <a:r>
              <a:rPr lang="en-US" sz="2000" dirty="0" smtClean="0"/>
              <a:t> for writing code.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Useful Figs</a:t>
            </a:r>
            <a:endParaRPr lang="en-US" dirty="0"/>
          </a:p>
        </p:txBody>
      </p:sp>
      <p:pic>
        <p:nvPicPr>
          <p:cNvPr id="6" name="Picture 5" descr="curved_arrow_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76400"/>
            <a:ext cx="1943100" cy="2590800"/>
          </a:xfrm>
          <a:prstGeom prst="rect">
            <a:avLst/>
          </a:prstGeom>
        </p:spPr>
      </p:pic>
      <p:pic>
        <p:nvPicPr>
          <p:cNvPr id="7" name="Picture 6" descr="curved_arrow1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1272004"/>
            <a:ext cx="3352800" cy="3389563"/>
          </a:xfrm>
          <a:prstGeom prst="rect">
            <a:avLst/>
          </a:prstGeom>
        </p:spPr>
      </p:pic>
      <p:pic>
        <p:nvPicPr>
          <p:cNvPr id="8" name="Picture 7" descr="curved_arrow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9" y="1676400"/>
            <a:ext cx="4263571" cy="1905000"/>
          </a:xfrm>
          <a:prstGeom prst="rect">
            <a:avLst/>
          </a:prstGeom>
        </p:spPr>
      </p:pic>
      <p:pic>
        <p:nvPicPr>
          <p:cNvPr id="9" name="Picture 8" descr="blue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00" y="4661567"/>
            <a:ext cx="4320000" cy="1418400"/>
          </a:xfrm>
          <a:prstGeom prst="rect">
            <a:avLst/>
          </a:prstGeom>
        </p:spPr>
      </p:pic>
      <p:pic>
        <p:nvPicPr>
          <p:cNvPr id="10" name="Picture 9" descr="blue_arrow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500" y="4661567"/>
            <a:ext cx="3499948" cy="1418400"/>
          </a:xfrm>
          <a:prstGeom prst="rect">
            <a:avLst/>
          </a:prstGeom>
        </p:spPr>
      </p:pic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6068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Shapes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3657600"/>
            <a:ext cx="2698350" cy="533400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151909" y="4191000"/>
            <a:ext cx="2932546" cy="762000"/>
          </a:xfrm>
          <a:custGeom>
            <a:avLst/>
            <a:gdLst>
              <a:gd name="connsiteX0" fmla="*/ 2932546 w 2932546"/>
              <a:gd name="connsiteY0" fmla="*/ 762000 h 762000"/>
              <a:gd name="connsiteX1" fmla="*/ 2355273 w 2932546"/>
              <a:gd name="connsiteY1" fmla="*/ 600364 h 762000"/>
              <a:gd name="connsiteX2" fmla="*/ 704273 w 2932546"/>
              <a:gd name="connsiteY2" fmla="*/ 646545 h 762000"/>
              <a:gd name="connsiteX3" fmla="*/ 0 w 2932546"/>
              <a:gd name="connsiteY3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2546" h="762000">
                <a:moveTo>
                  <a:pt x="2932546" y="762000"/>
                </a:moveTo>
                <a:cubicBezTo>
                  <a:pt x="2829599" y="690803"/>
                  <a:pt x="2726652" y="619606"/>
                  <a:pt x="2355273" y="600364"/>
                </a:cubicBezTo>
                <a:cubicBezTo>
                  <a:pt x="1983894" y="581122"/>
                  <a:pt x="1096818" y="746606"/>
                  <a:pt x="704273" y="646545"/>
                </a:cubicBezTo>
                <a:cubicBezTo>
                  <a:pt x="311728" y="546484"/>
                  <a:pt x="155864" y="273242"/>
                  <a:pt x="0" y="0"/>
                </a:cubicBezTo>
              </a:path>
            </a:pathLst>
          </a:cu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3155550" y="3124200"/>
            <a:ext cx="2407050" cy="53340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7415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Subsection Here</a:t>
            </a:r>
            <a:endParaRPr lang="en-US" dirty="0"/>
          </a:p>
        </p:txBody>
      </p:sp>
      <p:pic>
        <p:nvPicPr>
          <p:cNvPr id="5" name="Picture 4" descr="116315-magic-marker-icon-symbols-shapes-shapes-cir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3573224"/>
            <a:ext cx="3251200" cy="325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90651" y="4572000"/>
            <a:ext cx="12627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Some figure?</a:t>
            </a:r>
            <a:endParaRPr lang="en-US" sz="3000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167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F0000"/>
          </a:solidFill>
          <a:prstDash val="dash"/>
          <a:tailEnd type="stealth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115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Template for Presentations</vt:lpstr>
      <vt:lpstr>Item Slide</vt:lpstr>
      <vt:lpstr>Writing Code</vt:lpstr>
      <vt:lpstr>A Few Useful Figs</vt:lpstr>
      <vt:lpstr>Default Shapes</vt:lpstr>
      <vt:lpstr>Subsection Here</vt:lpstr>
    </vt:vector>
  </TitlesOfParts>
  <Company>UFMG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Fernando Pereira</dc:creator>
  <cp:lastModifiedBy>Fernando Magno Quintao Pereira</cp:lastModifiedBy>
  <cp:revision>327</cp:revision>
  <dcterms:created xsi:type="dcterms:W3CDTF">2017-04-09T14:02:00Z</dcterms:created>
  <dcterms:modified xsi:type="dcterms:W3CDTF">2017-04-09T14:07:07Z</dcterms:modified>
</cp:coreProperties>
</file>