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partial church database from lab exercise </a:t>
            </a:r>
            <a:r>
              <a:rPr lang="en-US" baseline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3154680" y="2294464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Person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239000" y="2294464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HouseHold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5274534" y="2177624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Person-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Household</a:t>
            </a:r>
          </a:p>
        </p:txBody>
      </p:sp>
      <p:cxnSp>
        <p:nvCxnSpPr>
          <p:cNvPr id="46087" name="AutoShape 7"/>
          <p:cNvCxnSpPr>
            <a:cxnSpLocks noChangeShapeType="1"/>
            <a:stCxn id="46084" idx="3"/>
            <a:endCxn id="46086" idx="1"/>
          </p:cNvCxnSpPr>
          <p:nvPr/>
        </p:nvCxnSpPr>
        <p:spPr bwMode="auto">
          <a:xfrm flipV="1">
            <a:off x="4602480" y="2596724"/>
            <a:ext cx="6720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676400" y="195410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Arial" charset="0"/>
              </a:rPr>
              <a:t>title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1676400" y="241130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firstName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676400" y="286850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lastName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676400" y="332570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Arial" charset="0"/>
              </a:rPr>
              <a:t>status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6093" name="AutoShape 13"/>
          <p:cNvCxnSpPr>
            <a:cxnSpLocks noChangeShapeType="1"/>
            <a:stCxn id="46089" idx="6"/>
            <a:endCxn id="46084" idx="1"/>
          </p:cNvCxnSpPr>
          <p:nvPr/>
        </p:nvCxnSpPr>
        <p:spPr bwMode="auto">
          <a:xfrm>
            <a:off x="2819400" y="2144604"/>
            <a:ext cx="335280" cy="4546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094" name="AutoShape 14"/>
          <p:cNvCxnSpPr>
            <a:cxnSpLocks noChangeShapeType="1"/>
            <a:stCxn id="46090" idx="6"/>
            <a:endCxn id="46084" idx="1"/>
          </p:cNvCxnSpPr>
          <p:nvPr/>
        </p:nvCxnSpPr>
        <p:spPr bwMode="auto">
          <a:xfrm flipV="1">
            <a:off x="2819400" y="2599264"/>
            <a:ext cx="335280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095" name="AutoShape 15"/>
          <p:cNvCxnSpPr>
            <a:cxnSpLocks noChangeShapeType="1"/>
            <a:stCxn id="46091" idx="6"/>
            <a:endCxn id="46084" idx="1"/>
          </p:cNvCxnSpPr>
          <p:nvPr/>
        </p:nvCxnSpPr>
        <p:spPr bwMode="auto">
          <a:xfrm flipV="1">
            <a:off x="2819400" y="2599264"/>
            <a:ext cx="335280" cy="459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096" name="AutoShape 16"/>
          <p:cNvCxnSpPr>
            <a:cxnSpLocks noChangeShapeType="1"/>
            <a:stCxn id="46092" idx="6"/>
            <a:endCxn id="46084" idx="1"/>
          </p:cNvCxnSpPr>
          <p:nvPr/>
        </p:nvCxnSpPr>
        <p:spPr bwMode="auto">
          <a:xfrm flipV="1">
            <a:off x="2819400" y="2599264"/>
            <a:ext cx="335280" cy="9169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9194800" y="179916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Arial" charset="0"/>
              </a:rPr>
              <a:t>street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9194800" y="225636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Arial" charset="0"/>
              </a:rPr>
              <a:t>city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9194800" y="271356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state</a:t>
            </a:r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9194800" y="317076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zip</a:t>
            </a:r>
          </a:p>
        </p:txBody>
      </p:sp>
      <p:cxnSp>
        <p:nvCxnSpPr>
          <p:cNvPr id="46101" name="AutoShape 21"/>
          <p:cNvCxnSpPr>
            <a:cxnSpLocks noChangeShapeType="1"/>
            <a:stCxn id="46097" idx="2"/>
            <a:endCxn id="46085" idx="3"/>
          </p:cNvCxnSpPr>
          <p:nvPr/>
        </p:nvCxnSpPr>
        <p:spPr bwMode="auto">
          <a:xfrm flipH="1">
            <a:off x="8686800" y="1989664"/>
            <a:ext cx="508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02" name="AutoShape 22"/>
          <p:cNvCxnSpPr>
            <a:cxnSpLocks noChangeShapeType="1"/>
            <a:stCxn id="46085" idx="3"/>
            <a:endCxn id="46098" idx="2"/>
          </p:cNvCxnSpPr>
          <p:nvPr/>
        </p:nvCxnSpPr>
        <p:spPr bwMode="auto">
          <a:xfrm flipV="1">
            <a:off x="8686800" y="2446864"/>
            <a:ext cx="508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03" name="AutoShape 23"/>
          <p:cNvCxnSpPr>
            <a:cxnSpLocks noChangeShapeType="1"/>
            <a:stCxn id="46099" idx="2"/>
            <a:endCxn id="46085" idx="3"/>
          </p:cNvCxnSpPr>
          <p:nvPr/>
        </p:nvCxnSpPr>
        <p:spPr bwMode="auto">
          <a:xfrm flipH="1" flipV="1">
            <a:off x="8686800" y="2599264"/>
            <a:ext cx="508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04" name="AutoShape 24"/>
          <p:cNvCxnSpPr>
            <a:cxnSpLocks noChangeShapeType="1"/>
            <a:stCxn id="46100" idx="2"/>
            <a:endCxn id="46085" idx="3"/>
          </p:cNvCxnSpPr>
          <p:nvPr/>
        </p:nvCxnSpPr>
        <p:spPr bwMode="auto">
          <a:xfrm flipH="1" flipV="1">
            <a:off x="8686800" y="2599264"/>
            <a:ext cx="508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192" name="Oval 112"/>
          <p:cNvSpPr>
            <a:spLocks noChangeArrowheads="1"/>
          </p:cNvSpPr>
          <p:nvPr/>
        </p:nvSpPr>
        <p:spPr bwMode="auto">
          <a:xfrm>
            <a:off x="1676400" y="149182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6193" name="AutoShape 113"/>
          <p:cNvCxnSpPr>
            <a:cxnSpLocks noChangeShapeType="1"/>
            <a:stCxn id="46192" idx="6"/>
            <a:endCxn id="46084" idx="1"/>
          </p:cNvCxnSpPr>
          <p:nvPr/>
        </p:nvCxnSpPr>
        <p:spPr bwMode="auto">
          <a:xfrm>
            <a:off x="2819400" y="1682324"/>
            <a:ext cx="335280" cy="9169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194" name="Oval 114"/>
          <p:cNvSpPr>
            <a:spLocks noChangeArrowheads="1"/>
          </p:cNvSpPr>
          <p:nvPr/>
        </p:nvSpPr>
        <p:spPr bwMode="auto">
          <a:xfrm>
            <a:off x="9194800" y="130386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6195" name="AutoShape 115"/>
          <p:cNvCxnSpPr>
            <a:cxnSpLocks noChangeShapeType="1"/>
            <a:stCxn id="46194" idx="2"/>
            <a:endCxn id="46085" idx="3"/>
          </p:cNvCxnSpPr>
          <p:nvPr/>
        </p:nvCxnSpPr>
        <p:spPr bwMode="auto">
          <a:xfrm flipH="1">
            <a:off x="8686800" y="1494364"/>
            <a:ext cx="5080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220" name="AutoShape 140"/>
          <p:cNvSpPr>
            <a:spLocks noChangeArrowheads="1"/>
          </p:cNvSpPr>
          <p:nvPr/>
        </p:nvSpPr>
        <p:spPr bwMode="auto">
          <a:xfrm>
            <a:off x="3230880" y="552587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Mentorship</a:t>
            </a:r>
          </a:p>
        </p:txBody>
      </p:sp>
      <p:cxnSp>
        <p:nvCxnSpPr>
          <p:cNvPr id="46221" name="AutoShape 141"/>
          <p:cNvCxnSpPr>
            <a:cxnSpLocks noChangeShapeType="1"/>
            <a:stCxn id="46220" idx="3"/>
            <a:endCxn id="46084" idx="0"/>
          </p:cNvCxnSpPr>
          <p:nvPr/>
        </p:nvCxnSpPr>
        <p:spPr bwMode="auto">
          <a:xfrm flipH="1">
            <a:off x="3878580" y="971687"/>
            <a:ext cx="647700" cy="1322777"/>
          </a:xfrm>
          <a:prstGeom prst="curvedConnector4">
            <a:avLst>
              <a:gd name="adj1" fmla="val -35294"/>
              <a:gd name="adj2" fmla="val 658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222" name="AutoShape 142"/>
          <p:cNvCxnSpPr>
            <a:cxnSpLocks noChangeShapeType="1"/>
            <a:stCxn id="46084" idx="0"/>
            <a:endCxn id="46220" idx="1"/>
          </p:cNvCxnSpPr>
          <p:nvPr/>
        </p:nvCxnSpPr>
        <p:spPr bwMode="auto">
          <a:xfrm rot="16200000" flipV="1">
            <a:off x="2893342" y="1309226"/>
            <a:ext cx="1322777" cy="647700"/>
          </a:xfrm>
          <a:prstGeom prst="curvedConnector4">
            <a:avLst>
              <a:gd name="adj1" fmla="val 34158"/>
              <a:gd name="adj2" fmla="val 1470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223" name="Text Box 143"/>
          <p:cNvSpPr txBox="1">
            <a:spLocks noChangeArrowheads="1"/>
          </p:cNvSpPr>
          <p:nvPr/>
        </p:nvSpPr>
        <p:spPr bwMode="auto">
          <a:xfrm>
            <a:off x="2904631" y="1385425"/>
            <a:ext cx="7409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prstClr val="black"/>
                </a:solidFill>
                <a:latin typeface="Arial" charset="0"/>
              </a:rPr>
              <a:t>mentor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224" name="Text Box 144"/>
          <p:cNvSpPr txBox="1">
            <a:spLocks noChangeArrowheads="1"/>
          </p:cNvSpPr>
          <p:nvPr/>
        </p:nvSpPr>
        <p:spPr bwMode="auto">
          <a:xfrm>
            <a:off x="4045712" y="1385425"/>
            <a:ext cx="7809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prstClr val="black"/>
                </a:solidFill>
                <a:latin typeface="Arial" charset="0"/>
              </a:rPr>
              <a:t>mentee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225" name="Text Box 145"/>
          <p:cNvSpPr txBox="1">
            <a:spLocks noChangeArrowheads="1"/>
          </p:cNvSpPr>
          <p:nvPr/>
        </p:nvSpPr>
        <p:spPr bwMode="auto">
          <a:xfrm>
            <a:off x="4562240" y="230567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{1,*}</a:t>
            </a:r>
          </a:p>
        </p:txBody>
      </p:sp>
      <p:sp>
        <p:nvSpPr>
          <p:cNvPr id="96" name="Text Box 149"/>
          <p:cNvSpPr txBox="1">
            <a:spLocks noChangeArrowheads="1"/>
          </p:cNvSpPr>
          <p:nvPr/>
        </p:nvSpPr>
        <p:spPr bwMode="auto">
          <a:xfrm>
            <a:off x="4112542" y="1822236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400">
                <a:solidFill>
                  <a:prstClr val="black"/>
                </a:solidFill>
                <a:latin typeface="Arial" charset="0"/>
              </a:rPr>
              <a:t>0,*}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7" name="Text Box 149"/>
          <p:cNvSpPr txBox="1">
            <a:spLocks noChangeArrowheads="1"/>
          </p:cNvSpPr>
          <p:nvPr/>
        </p:nvSpPr>
        <p:spPr bwMode="auto">
          <a:xfrm>
            <a:off x="3097671" y="1822236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{0,1}</a:t>
            </a:r>
          </a:p>
        </p:txBody>
      </p:sp>
      <p:sp>
        <p:nvSpPr>
          <p:cNvPr id="108" name="Text Box 145"/>
          <p:cNvSpPr txBox="1">
            <a:spLocks noChangeArrowheads="1"/>
          </p:cNvSpPr>
          <p:nvPr/>
        </p:nvSpPr>
        <p:spPr bwMode="auto">
          <a:xfrm>
            <a:off x="6991574" y="2319867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cxnSp>
        <p:nvCxnSpPr>
          <p:cNvPr id="103" name="AutoShape 7"/>
          <p:cNvCxnSpPr>
            <a:cxnSpLocks noChangeShapeType="1"/>
            <a:stCxn id="46086" idx="3"/>
            <a:endCxn id="46085" idx="1"/>
          </p:cNvCxnSpPr>
          <p:nvPr/>
        </p:nvCxnSpPr>
        <p:spPr bwMode="auto">
          <a:xfrm>
            <a:off x="6569934" y="2596724"/>
            <a:ext cx="669066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5948461" y="167640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role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8" name="AutoShape 13"/>
          <p:cNvCxnSpPr>
            <a:cxnSpLocks noChangeShapeType="1"/>
            <a:stCxn id="37" idx="3"/>
          </p:cNvCxnSpPr>
          <p:nvPr/>
        </p:nvCxnSpPr>
        <p:spPr bwMode="auto">
          <a:xfrm flipH="1">
            <a:off x="5922234" y="2001605"/>
            <a:ext cx="193615" cy="1760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Oval 20"/>
          <p:cNvSpPr>
            <a:spLocks noChangeArrowheads="1"/>
          </p:cNvSpPr>
          <p:nvPr/>
        </p:nvSpPr>
        <p:spPr bwMode="auto">
          <a:xfrm>
            <a:off x="9194800" y="364896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Arial" charset="0"/>
              </a:rPr>
              <a:t>phone</a:t>
            </a:r>
          </a:p>
        </p:txBody>
      </p:sp>
      <p:cxnSp>
        <p:nvCxnSpPr>
          <p:cNvPr id="42" name="AutoShape 24"/>
          <p:cNvCxnSpPr>
            <a:cxnSpLocks noChangeShapeType="1"/>
            <a:stCxn id="41" idx="2"/>
            <a:endCxn id="46085" idx="3"/>
          </p:cNvCxnSpPr>
          <p:nvPr/>
        </p:nvCxnSpPr>
        <p:spPr bwMode="auto">
          <a:xfrm flipH="1" flipV="1">
            <a:off x="8686800" y="2599264"/>
            <a:ext cx="508000" cy="1240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376206" y="2594594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Person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718751" y="198499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  <a:latin typeface="Arial" charset="0"/>
              </a:rPr>
              <a:t>bPoints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18751" y="244219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firstName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718751" y="289939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lastName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718751" y="335659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userName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Oval 112"/>
          <p:cNvSpPr>
            <a:spLocks noChangeArrowheads="1"/>
          </p:cNvSpPr>
          <p:nvPr/>
        </p:nvSpPr>
        <p:spPr bwMode="auto">
          <a:xfrm>
            <a:off x="718751" y="152271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Oval 112"/>
          <p:cNvSpPr>
            <a:spLocks noChangeArrowheads="1"/>
          </p:cNvSpPr>
          <p:nvPr/>
        </p:nvSpPr>
        <p:spPr bwMode="auto">
          <a:xfrm>
            <a:off x="718751" y="381379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password</a:t>
            </a:r>
          </a:p>
        </p:txBody>
      </p:sp>
      <p:cxnSp>
        <p:nvCxnSpPr>
          <p:cNvPr id="11" name="Straight Connector 10"/>
          <p:cNvCxnSpPr>
            <a:stCxn id="8" idx="5"/>
            <a:endCxn id="3" idx="1"/>
          </p:cNvCxnSpPr>
          <p:nvPr/>
        </p:nvCxnSpPr>
        <p:spPr>
          <a:xfrm>
            <a:off x="1694363" y="1847918"/>
            <a:ext cx="681843" cy="105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3" idx="1"/>
          </p:cNvCxnSpPr>
          <p:nvPr/>
        </p:nvCxnSpPr>
        <p:spPr>
          <a:xfrm>
            <a:off x="1861751" y="2175494"/>
            <a:ext cx="514455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3" idx="1"/>
          </p:cNvCxnSpPr>
          <p:nvPr/>
        </p:nvCxnSpPr>
        <p:spPr>
          <a:xfrm>
            <a:off x="1861751" y="2632694"/>
            <a:ext cx="51445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6"/>
            <a:endCxn id="3" idx="1"/>
          </p:cNvCxnSpPr>
          <p:nvPr/>
        </p:nvCxnSpPr>
        <p:spPr>
          <a:xfrm flipV="1">
            <a:off x="1861751" y="2899394"/>
            <a:ext cx="514455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3" idx="1"/>
          </p:cNvCxnSpPr>
          <p:nvPr/>
        </p:nvCxnSpPr>
        <p:spPr>
          <a:xfrm flipV="1">
            <a:off x="1861751" y="2899394"/>
            <a:ext cx="51445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6"/>
            <a:endCxn id="3" idx="1"/>
          </p:cNvCxnSpPr>
          <p:nvPr/>
        </p:nvCxnSpPr>
        <p:spPr>
          <a:xfrm flipV="1">
            <a:off x="1861751" y="2899394"/>
            <a:ext cx="514455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8875040" y="4748373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Collection</a:t>
            </a:r>
          </a:p>
        </p:txBody>
      </p:sp>
      <p:sp>
        <p:nvSpPr>
          <p:cNvPr id="42" name="Oval 112"/>
          <p:cNvSpPr>
            <a:spLocks noChangeArrowheads="1"/>
          </p:cNvSpPr>
          <p:nvPr/>
        </p:nvSpPr>
        <p:spPr bwMode="auto">
          <a:xfrm>
            <a:off x="9386388" y="378782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3" name="Oval 112"/>
          <p:cNvSpPr>
            <a:spLocks noChangeArrowheads="1"/>
          </p:cNvSpPr>
          <p:nvPr/>
        </p:nvSpPr>
        <p:spPr bwMode="auto">
          <a:xfrm>
            <a:off x="8622648" y="416882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name</a:t>
            </a:r>
          </a:p>
        </p:txBody>
      </p:sp>
      <p:cxnSp>
        <p:nvCxnSpPr>
          <p:cNvPr id="46" name="Straight Connector 45"/>
          <p:cNvCxnSpPr>
            <a:stCxn id="42" idx="4"/>
            <a:endCxn id="41" idx="0"/>
          </p:cNvCxnSpPr>
          <p:nvPr/>
        </p:nvCxnSpPr>
        <p:spPr>
          <a:xfrm flipH="1">
            <a:off x="9598940" y="4168823"/>
            <a:ext cx="358948" cy="57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4"/>
            <a:endCxn id="41" idx="0"/>
          </p:cNvCxnSpPr>
          <p:nvPr/>
        </p:nvCxnSpPr>
        <p:spPr>
          <a:xfrm>
            <a:off x="9194148" y="4549823"/>
            <a:ext cx="404792" cy="19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5906642" y="1555595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Book</a:t>
            </a:r>
          </a:p>
        </p:txBody>
      </p:sp>
      <p:sp>
        <p:nvSpPr>
          <p:cNvPr id="54" name="Oval 112"/>
          <p:cNvSpPr>
            <a:spLocks noChangeArrowheads="1"/>
          </p:cNvSpPr>
          <p:nvPr/>
        </p:nvSpPr>
        <p:spPr bwMode="auto">
          <a:xfrm>
            <a:off x="7630873" y="2419757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title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5" name="Oval 112"/>
          <p:cNvSpPr>
            <a:spLocks noChangeArrowheads="1"/>
          </p:cNvSpPr>
          <p:nvPr/>
        </p:nvSpPr>
        <p:spPr bwMode="auto">
          <a:xfrm>
            <a:off x="7666358" y="199847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author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" name="Oval 112"/>
          <p:cNvSpPr>
            <a:spLocks noChangeArrowheads="1"/>
          </p:cNvSpPr>
          <p:nvPr/>
        </p:nvSpPr>
        <p:spPr bwMode="auto">
          <a:xfrm>
            <a:off x="7639769" y="284736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edition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60" name="Straight Connector 59"/>
          <p:cNvCxnSpPr>
            <a:stCxn id="53" idx="3"/>
            <a:endCxn id="54" idx="2"/>
          </p:cNvCxnSpPr>
          <p:nvPr/>
        </p:nvCxnSpPr>
        <p:spPr>
          <a:xfrm>
            <a:off x="7354442" y="1860395"/>
            <a:ext cx="276431" cy="74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3"/>
            <a:endCxn id="55" idx="2"/>
          </p:cNvCxnSpPr>
          <p:nvPr/>
        </p:nvCxnSpPr>
        <p:spPr>
          <a:xfrm>
            <a:off x="7354442" y="1860395"/>
            <a:ext cx="311916" cy="3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6" idx="2"/>
          </p:cNvCxnSpPr>
          <p:nvPr/>
        </p:nvCxnSpPr>
        <p:spPr>
          <a:xfrm>
            <a:off x="7354442" y="1860395"/>
            <a:ext cx="285327" cy="117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4370600" y="5050749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  <a:latin typeface="Arial" charset="0"/>
              </a:rPr>
              <a:t>ShareGroup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5211462" y="1653098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36" name="AutoShape 140"/>
          <p:cNvSpPr>
            <a:spLocks noChangeArrowheads="1"/>
          </p:cNvSpPr>
          <p:nvPr/>
        </p:nvSpPr>
        <p:spPr bwMode="auto">
          <a:xfrm>
            <a:off x="4232189" y="2061194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Arial" charset="0"/>
              </a:rPr>
              <a:t>owns_a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3" idx="3"/>
            <a:endCxn id="36" idx="1"/>
          </p:cNvCxnSpPr>
          <p:nvPr/>
        </p:nvCxnSpPr>
        <p:spPr>
          <a:xfrm flipV="1">
            <a:off x="3824006" y="2480294"/>
            <a:ext cx="408183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1" idx="3"/>
            <a:endCxn id="41" idx="1"/>
          </p:cNvCxnSpPr>
          <p:nvPr/>
        </p:nvCxnSpPr>
        <p:spPr>
          <a:xfrm>
            <a:off x="8538100" y="4397423"/>
            <a:ext cx="336940" cy="65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49"/>
          <p:cNvSpPr txBox="1">
            <a:spLocks noChangeArrowheads="1"/>
          </p:cNvSpPr>
          <p:nvPr/>
        </p:nvSpPr>
        <p:spPr bwMode="auto">
          <a:xfrm>
            <a:off x="3793720" y="2404752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{1,1}</a:t>
            </a: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3951500" y="5901365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8" name="Oval 112"/>
          <p:cNvSpPr>
            <a:spLocks noChangeArrowheads="1"/>
          </p:cNvSpPr>
          <p:nvPr/>
        </p:nvSpPr>
        <p:spPr bwMode="auto">
          <a:xfrm>
            <a:off x="5116317" y="593921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ID</a:t>
            </a:r>
            <a:endParaRPr lang="en-US" u="sng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47" idx="0"/>
            <a:endCxn id="31" idx="2"/>
          </p:cNvCxnSpPr>
          <p:nvPr/>
        </p:nvCxnSpPr>
        <p:spPr>
          <a:xfrm flipV="1">
            <a:off x="4523000" y="5660349"/>
            <a:ext cx="571500" cy="24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1" idx="2"/>
            <a:endCxn id="48" idx="0"/>
          </p:cNvCxnSpPr>
          <p:nvPr/>
        </p:nvCxnSpPr>
        <p:spPr>
          <a:xfrm>
            <a:off x="5094500" y="5660349"/>
            <a:ext cx="593317" cy="27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140"/>
          <p:cNvSpPr>
            <a:spLocks noChangeArrowheads="1"/>
          </p:cNvSpPr>
          <p:nvPr/>
        </p:nvSpPr>
        <p:spPr bwMode="auto">
          <a:xfrm>
            <a:off x="3023793" y="4190034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Arial" charset="0"/>
              </a:rPr>
              <a:t>part_of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51" idx="1"/>
            <a:endCxn id="3" idx="2"/>
          </p:cNvCxnSpPr>
          <p:nvPr/>
        </p:nvCxnSpPr>
        <p:spPr>
          <a:xfrm flipV="1">
            <a:off x="3023793" y="3204194"/>
            <a:ext cx="76313" cy="140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1" idx="1"/>
            <a:endCxn id="51" idx="3"/>
          </p:cNvCxnSpPr>
          <p:nvPr/>
        </p:nvCxnSpPr>
        <p:spPr>
          <a:xfrm flipH="1" flipV="1">
            <a:off x="4319193" y="4609134"/>
            <a:ext cx="51407" cy="74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49"/>
          <p:cNvSpPr txBox="1">
            <a:spLocks noChangeArrowheads="1"/>
          </p:cNvSpPr>
          <p:nvPr/>
        </p:nvSpPr>
        <p:spPr bwMode="auto">
          <a:xfrm>
            <a:off x="4575690" y="458531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59" name="Text Box 149"/>
          <p:cNvSpPr txBox="1">
            <a:spLocks noChangeArrowheads="1"/>
          </p:cNvSpPr>
          <p:nvPr/>
        </p:nvSpPr>
        <p:spPr bwMode="auto">
          <a:xfrm>
            <a:off x="2608299" y="328831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61" name="AutoShape 140"/>
          <p:cNvSpPr>
            <a:spLocks noChangeArrowheads="1"/>
          </p:cNvSpPr>
          <p:nvPr/>
        </p:nvSpPr>
        <p:spPr bwMode="auto">
          <a:xfrm>
            <a:off x="7242700" y="3978323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Arial" charset="0"/>
              </a:rPr>
              <a:t>in_a</a:t>
            </a:r>
            <a:r>
              <a:rPr lang="en-US" sz="1400" dirty="0">
                <a:solidFill>
                  <a:prstClr val="black"/>
                </a:solidFill>
                <a:latin typeface="Arial" charset="0"/>
              </a:rPr>
              <a:t>	</a:t>
            </a:r>
          </a:p>
        </p:txBody>
      </p:sp>
      <p:cxnSp>
        <p:nvCxnSpPr>
          <p:cNvPr id="38" name="Straight Connector 37"/>
          <p:cNvCxnSpPr>
            <a:stCxn id="61" idx="1"/>
            <a:endCxn id="53" idx="3"/>
          </p:cNvCxnSpPr>
          <p:nvPr/>
        </p:nvCxnSpPr>
        <p:spPr>
          <a:xfrm flipV="1">
            <a:off x="7242700" y="1860395"/>
            <a:ext cx="111742" cy="253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140"/>
          <p:cNvSpPr>
            <a:spLocks noChangeArrowheads="1"/>
          </p:cNvSpPr>
          <p:nvPr/>
        </p:nvSpPr>
        <p:spPr bwMode="auto">
          <a:xfrm>
            <a:off x="5446941" y="2800757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Arial" charset="0"/>
              </a:rPr>
              <a:t>is_loaning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78" name="Straight Connector 77"/>
          <p:cNvCxnSpPr>
            <a:stCxn id="76" idx="1"/>
            <a:endCxn id="3" idx="3"/>
          </p:cNvCxnSpPr>
          <p:nvPr/>
        </p:nvCxnSpPr>
        <p:spPr>
          <a:xfrm flipH="1" flipV="1">
            <a:off x="3824006" y="2899394"/>
            <a:ext cx="1622935" cy="32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6" idx="3"/>
            <a:endCxn id="53" idx="1"/>
          </p:cNvCxnSpPr>
          <p:nvPr/>
        </p:nvCxnSpPr>
        <p:spPr>
          <a:xfrm flipV="1">
            <a:off x="5527589" y="1860395"/>
            <a:ext cx="379053" cy="61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112"/>
          <p:cNvSpPr>
            <a:spLocks noChangeArrowheads="1"/>
          </p:cNvSpPr>
          <p:nvPr/>
        </p:nvSpPr>
        <p:spPr bwMode="auto">
          <a:xfrm>
            <a:off x="7621251" y="1567707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ID</a:t>
            </a:r>
            <a:endParaRPr lang="en-US" u="sng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7" name="Straight Connector 96"/>
          <p:cNvCxnSpPr>
            <a:stCxn id="53" idx="3"/>
            <a:endCxn id="95" idx="2"/>
          </p:cNvCxnSpPr>
          <p:nvPr/>
        </p:nvCxnSpPr>
        <p:spPr>
          <a:xfrm flipV="1">
            <a:off x="7354442" y="1758207"/>
            <a:ext cx="266809" cy="1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8273332" y="468193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75" name="Text Box 149"/>
          <p:cNvSpPr txBox="1">
            <a:spLocks noChangeArrowheads="1"/>
          </p:cNvSpPr>
          <p:nvPr/>
        </p:nvSpPr>
        <p:spPr bwMode="auto">
          <a:xfrm>
            <a:off x="7242700" y="335104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77" name="Text Box 149"/>
          <p:cNvSpPr txBox="1">
            <a:spLocks noChangeArrowheads="1"/>
          </p:cNvSpPr>
          <p:nvPr/>
        </p:nvSpPr>
        <p:spPr bwMode="auto">
          <a:xfrm>
            <a:off x="4067205" y="2888257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{0,1}</a:t>
            </a:r>
          </a:p>
        </p:txBody>
      </p:sp>
      <p:cxnSp>
        <p:nvCxnSpPr>
          <p:cNvPr id="123" name="Straight Connector 122"/>
          <p:cNvCxnSpPr>
            <a:stCxn id="53" idx="2"/>
            <a:endCxn id="76" idx="0"/>
          </p:cNvCxnSpPr>
          <p:nvPr/>
        </p:nvCxnSpPr>
        <p:spPr>
          <a:xfrm flipH="1">
            <a:off x="6094641" y="2165195"/>
            <a:ext cx="535901" cy="63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utoShape 140"/>
          <p:cNvSpPr>
            <a:spLocks noChangeArrowheads="1"/>
          </p:cNvSpPr>
          <p:nvPr/>
        </p:nvSpPr>
        <p:spPr bwMode="auto">
          <a:xfrm>
            <a:off x="6583387" y="5491149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contains</a:t>
            </a:r>
          </a:p>
        </p:txBody>
      </p:sp>
      <p:cxnSp>
        <p:nvCxnSpPr>
          <p:cNvPr id="145" name="Straight Connector 144"/>
          <p:cNvCxnSpPr>
            <a:stCxn id="31" idx="3"/>
            <a:endCxn id="143" idx="1"/>
          </p:cNvCxnSpPr>
          <p:nvPr/>
        </p:nvCxnSpPr>
        <p:spPr>
          <a:xfrm>
            <a:off x="5818400" y="5355549"/>
            <a:ext cx="764987" cy="55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3" idx="3"/>
            <a:endCxn id="41" idx="2"/>
          </p:cNvCxnSpPr>
          <p:nvPr/>
        </p:nvCxnSpPr>
        <p:spPr>
          <a:xfrm flipV="1">
            <a:off x="7878787" y="5357973"/>
            <a:ext cx="1720153" cy="55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49"/>
          <p:cNvSpPr txBox="1">
            <a:spLocks noChangeArrowheads="1"/>
          </p:cNvSpPr>
          <p:nvPr/>
        </p:nvSpPr>
        <p:spPr bwMode="auto">
          <a:xfrm>
            <a:off x="5997867" y="2303138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49" name="Text Box 149"/>
          <p:cNvSpPr txBox="1">
            <a:spLocks noChangeArrowheads="1"/>
          </p:cNvSpPr>
          <p:nvPr/>
        </p:nvSpPr>
        <p:spPr bwMode="auto">
          <a:xfrm>
            <a:off x="9504198" y="5462965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50" name="Text Box 149"/>
          <p:cNvSpPr txBox="1">
            <a:spLocks noChangeArrowheads="1"/>
          </p:cNvSpPr>
          <p:nvPr/>
        </p:nvSpPr>
        <p:spPr bwMode="auto">
          <a:xfrm>
            <a:off x="5997867" y="5309076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52" name="Oval 112"/>
          <p:cNvSpPr>
            <a:spLocks noChangeArrowheads="1"/>
          </p:cNvSpPr>
          <p:nvPr/>
        </p:nvSpPr>
        <p:spPr bwMode="auto">
          <a:xfrm>
            <a:off x="5599145" y="3808557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duration</a:t>
            </a:r>
          </a:p>
        </p:txBody>
      </p:sp>
      <p:cxnSp>
        <p:nvCxnSpPr>
          <p:cNvPr id="154" name="Straight Connector 153"/>
          <p:cNvCxnSpPr>
            <a:stCxn id="76" idx="2"/>
            <a:endCxn id="152" idx="0"/>
          </p:cNvCxnSpPr>
          <p:nvPr/>
        </p:nvCxnSpPr>
        <p:spPr>
          <a:xfrm>
            <a:off x="6094641" y="3638957"/>
            <a:ext cx="76004" cy="16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53" idx="2"/>
            <a:endCxn id="143" idx="0"/>
          </p:cNvCxnSpPr>
          <p:nvPr/>
        </p:nvCxnSpPr>
        <p:spPr>
          <a:xfrm>
            <a:off x="6630542" y="2165195"/>
            <a:ext cx="600545" cy="33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49"/>
          <p:cNvSpPr txBox="1">
            <a:spLocks noChangeArrowheads="1"/>
          </p:cNvSpPr>
          <p:nvPr/>
        </p:nvSpPr>
        <p:spPr bwMode="auto">
          <a:xfrm>
            <a:off x="6583387" y="2250863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</p:spTree>
    <p:extLst>
      <p:ext uri="{BB962C8B-B14F-4D97-AF65-F5344CB8AC3E}">
        <p14:creationId xmlns:p14="http://schemas.microsoft.com/office/powerpoint/2010/main" val="114209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96</Words>
  <Application>Microsoft Office PowerPoint</Application>
  <PresentationFormat>Widescreen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Lydia Cupery</cp:lastModifiedBy>
  <cp:revision>16</cp:revision>
  <dcterms:created xsi:type="dcterms:W3CDTF">2017-02-08T20:00:47Z</dcterms:created>
  <dcterms:modified xsi:type="dcterms:W3CDTF">2017-03-01T03:05:39Z</dcterms:modified>
</cp:coreProperties>
</file>