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34" r:id="rId3"/>
    <p:sldId id="257" r:id="rId4"/>
    <p:sldId id="258" r:id="rId5"/>
    <p:sldId id="3346" r:id="rId6"/>
    <p:sldId id="3340" r:id="rId7"/>
    <p:sldId id="3341" r:id="rId8"/>
    <p:sldId id="3336" r:id="rId9"/>
    <p:sldId id="3342" r:id="rId10"/>
    <p:sldId id="3347" r:id="rId11"/>
    <p:sldId id="3337" r:id="rId12"/>
    <p:sldId id="3348" r:id="rId13"/>
    <p:sldId id="3338" r:id="rId14"/>
    <p:sldId id="259" r:id="rId15"/>
    <p:sldId id="3349" r:id="rId16"/>
    <p:sldId id="3343" r:id="rId17"/>
    <p:sldId id="260" r:id="rId18"/>
    <p:sldId id="3344" r:id="rId19"/>
    <p:sldId id="3335" r:id="rId20"/>
    <p:sldId id="3350" r:id="rId21"/>
    <p:sldId id="3345" r:id="rId22"/>
    <p:sldId id="264" r:id="rId23"/>
    <p:sldId id="269" r:id="rId24"/>
  </p:sldIdLst>
  <p:sldSz cx="9144000" cy="5143500" type="screen16x9"/>
  <p:notesSz cx="6858000" cy="9144000"/>
  <p:embeddedFontLst>
    <p:embeddedFont>
      <p:font typeface="Cambay" pitchFamily="2" charset="77"/>
      <p:regular r:id="rId27"/>
      <p:bold r:id="rId28"/>
      <p:italic r:id="rId29"/>
      <p:boldItalic r:id="rId30"/>
    </p:embeddedFont>
    <p:embeddedFont>
      <p:font typeface="PT Serif" panose="020A0603040505020204" pitchFamily="18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Light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3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8DB"/>
    <a:srgbClr val="00CECE"/>
    <a:srgbClr val="3295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94FEC-67CA-4DF1-9509-F9A6BEFFBE81}">
  <a:tblStyle styleId="{98B94FEC-67CA-4DF1-9509-F9A6BEFFBE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8"/>
    <p:restoredTop sz="94663"/>
  </p:normalViewPr>
  <p:slideViewPr>
    <p:cSldViewPr snapToGrid="0">
      <p:cViewPr varScale="1">
        <p:scale>
          <a:sx n="150" d="100"/>
          <a:sy n="150" d="100"/>
        </p:scale>
        <p:origin x="168" y="264"/>
      </p:cViewPr>
      <p:guideLst>
        <p:guide orient="horz" pos="15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E42B09-B7C8-0F4B-9E20-13D31CC593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CC839-EF11-EE48-94CB-0DFECEB0F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A189-9693-D443-805C-4924C8CEABCA}" type="datetimeFigureOut">
              <a:rPr lang="pt-BR" smtClean="0"/>
              <a:t>04/06/2020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9448-DB9A-A241-90FC-C7462FD36A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07D62-887F-3044-9800-797EE78D75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A5A85-B0C5-7C4D-A437-D434E8C93C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9a9c33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9a9c33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89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1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035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40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e11d2d0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7e11d2d0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404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070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320de4b7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320de4b7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203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61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56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d53a83321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d53a83321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57949137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57949137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7e11d2d0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7e11d2d0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e11d2d0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e11d2d0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613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1483b12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1483b12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Total expenditure on health increased each year in real terms (after adjusting for inflation), from $113 billion in 2006–07 to $170 billion in 2015–16—an annual average rate of 4.8% (39% x $170 BB = $ 66.3 BB)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78253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1483b1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c1483b1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46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019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7e11d2d0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7e11d2d0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35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800" y="0"/>
            <a:ext cx="9160800" cy="5143500"/>
          </a:xfrm>
          <a:prstGeom prst="rect">
            <a:avLst/>
          </a:prstGeom>
          <a:gradFill>
            <a:gsLst>
              <a:gs pos="0">
                <a:srgbClr val="4B78DB">
                  <a:alpha val="74509"/>
                </a:srgbClr>
              </a:gs>
              <a:gs pos="100000">
                <a:srgbClr val="00CECE">
                  <a:alpha val="7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rot="1124">
            <a:off x="1819325" y="1023675"/>
            <a:ext cx="5505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rot="1304">
            <a:off x="3386100" y="2858323"/>
            <a:ext cx="2371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6" name="Google Shape;160;p26">
            <a:extLst>
              <a:ext uri="{FF2B5EF4-FFF2-40B4-BE49-F238E27FC236}">
                <a16:creationId xmlns:a16="http://schemas.microsoft.com/office/drawing/2014/main" id="{304928D4-DC2A-D542-8D76-C96C7A657C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38516" y="1149435"/>
            <a:ext cx="9144000" cy="4011000"/>
          </a:xfrm>
          <a:prstGeom prst="rect">
            <a:avLst/>
          </a:prstGeom>
          <a:gradFill>
            <a:gsLst>
              <a:gs pos="0">
                <a:srgbClr val="7194E2"/>
              </a:gs>
              <a:gs pos="100000">
                <a:srgbClr val="4FE2E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202300" y="1278725"/>
            <a:ext cx="47394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>
                <a:solidFill>
                  <a:schemeClr val="lt1"/>
                </a:solidFill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37125F-7091-8947-A164-B16D2A57E6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396" y="147635"/>
            <a:ext cx="828136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0;p26">
            <a:extLst>
              <a:ext uri="{FF2B5EF4-FFF2-40B4-BE49-F238E27FC236}">
                <a16:creationId xmlns:a16="http://schemas.microsoft.com/office/drawing/2014/main" id="{0A6E8E23-B156-0F4C-8036-A2D228B0E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 flipH="1">
            <a:off x="5290451" y="2204475"/>
            <a:ext cx="17598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 flipH="1">
            <a:off x="5290439" y="2497681"/>
            <a:ext cx="24168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 idx="2"/>
          </p:nvPr>
        </p:nvSpPr>
        <p:spPr>
          <a:xfrm flipH="1">
            <a:off x="1741561" y="2204466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 flipH="1">
            <a:off x="1741561" y="2497681"/>
            <a:ext cx="24168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1D01E6B-242C-0A41-B103-8DDE38A210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396" y="147635"/>
            <a:ext cx="828136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736550" y="343330"/>
            <a:ext cx="56709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2E7E1E-CB33-E947-8648-086943508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396" y="147635"/>
            <a:ext cx="828136" cy="82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9875" y="6825"/>
            <a:ext cx="9144000" cy="5143500"/>
          </a:xfrm>
          <a:prstGeom prst="rect">
            <a:avLst/>
          </a:prstGeom>
          <a:gradFill>
            <a:gsLst>
              <a:gs pos="0">
                <a:srgbClr val="4B78DB">
                  <a:alpha val="27843"/>
                </a:srgbClr>
              </a:gs>
              <a:gs pos="100000">
                <a:srgbClr val="00CECE">
                  <a:alpha val="31372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1"/>
          <p:cNvSpPr/>
          <p:nvPr/>
        </p:nvSpPr>
        <p:spPr>
          <a:xfrm flipH="1">
            <a:off x="-25" y="3986975"/>
            <a:ext cx="9153900" cy="1156800"/>
          </a:xfrm>
          <a:prstGeom prst="rect">
            <a:avLst/>
          </a:prstGeom>
          <a:gradFill>
            <a:gsLst>
              <a:gs pos="0">
                <a:srgbClr val="7194E2">
                  <a:alpha val="31310"/>
                </a:srgbClr>
              </a:gs>
              <a:gs pos="100000">
                <a:srgbClr val="4FE2E2">
                  <a:alpha val="3131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1417500" y="3954675"/>
            <a:ext cx="63090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44;p9">
            <a:extLst>
              <a:ext uri="{FF2B5EF4-FFF2-40B4-BE49-F238E27FC236}">
                <a16:creationId xmlns:a16="http://schemas.microsoft.com/office/drawing/2014/main" id="{3778EEB7-3FDC-7548-874F-B65C672BBA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-16950" y="-75"/>
            <a:ext cx="9160800" cy="5143500"/>
          </a:xfrm>
          <a:prstGeom prst="rect">
            <a:avLst/>
          </a:prstGeom>
          <a:gradFill>
            <a:gsLst>
              <a:gs pos="0">
                <a:srgbClr val="4B78DB">
                  <a:alpha val="74509"/>
                </a:srgbClr>
              </a:gs>
              <a:gs pos="100000">
                <a:srgbClr val="00CECE">
                  <a:alpha val="7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■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●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Char char="○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Light"/>
              <a:buChar char="■"/>
              <a:defRPr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7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getmedia/941d2d8b-68e0-4883-a0c0-138d43dba1b0/aihw-aus-221-chapter-2-2.pdf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getmedia/3be568f2-d938-4575-bf1f-8742bad4d2ce/ah16-2-2-how-much-does-australia-spend-on-health-care.pdf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hw.gov.au/getmedia/91e1dc31-b09a-41a2-bf9f-8deb2a3d7485/aihw-hwe-77-25092019.pdf.asp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beckershospitalreview.com/how-predicting-patient-length-of-stay-enables-hospitals-to-save-millions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subTitle" idx="1"/>
          </p:nvPr>
        </p:nvSpPr>
        <p:spPr>
          <a:xfrm rot="1395">
            <a:off x="532725" y="3740275"/>
            <a:ext cx="4435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mbay"/>
                <a:ea typeface="Cambay"/>
                <a:cs typeface="Cambay"/>
                <a:sym typeface="Cambay"/>
              </a:rPr>
              <a:t>Luiz Augusto Carneiro</a:t>
            </a:r>
            <a:endParaRPr sz="2000" b="1">
              <a:latin typeface="Cambay"/>
              <a:ea typeface="Cambay"/>
              <a:cs typeface="Cambay"/>
              <a:sym typeface="Camb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mbay"/>
                <a:ea typeface="Cambay"/>
                <a:cs typeface="Cambay"/>
                <a:sym typeface="Cambay"/>
              </a:rPr>
              <a:t>Data Scientist</a:t>
            </a:r>
            <a:endParaRPr sz="2000"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72" name="Google Shape;172;p29"/>
          <p:cNvSpPr txBox="1">
            <a:spLocks noGrp="1"/>
          </p:cNvSpPr>
          <p:nvPr>
            <p:ph type="ctrTitle"/>
          </p:nvPr>
        </p:nvSpPr>
        <p:spPr>
          <a:xfrm rot="896">
            <a:off x="532725" y="755200"/>
            <a:ext cx="8054100" cy="16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Predicting Length of Stay at Admission for Cardiac Patients</a:t>
            </a:r>
            <a:endParaRPr sz="4200"/>
          </a:p>
        </p:txBody>
      </p:sp>
      <p:sp>
        <p:nvSpPr>
          <p:cNvPr id="173" name="Google Shape;173;p29"/>
          <p:cNvSpPr txBox="1">
            <a:spLocks noGrp="1"/>
          </p:cNvSpPr>
          <p:nvPr>
            <p:ph type="ctrTitle"/>
          </p:nvPr>
        </p:nvSpPr>
        <p:spPr>
          <a:xfrm rot="896">
            <a:off x="544950" y="2923100"/>
            <a:ext cx="8054100" cy="6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DSIA Capstone Project Presentation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4 June 2020</a:t>
            </a:r>
            <a:endParaRPr sz="20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AAD21-B603-9C48-B09A-4196FC4BB886}"/>
              </a:ext>
            </a:extLst>
          </p:cNvPr>
          <p:cNvGrpSpPr/>
          <p:nvPr/>
        </p:nvGrpSpPr>
        <p:grpSpPr>
          <a:xfrm>
            <a:off x="571500" y="1783006"/>
            <a:ext cx="3368407" cy="759941"/>
            <a:chOff x="571500" y="1783006"/>
            <a:chExt cx="3368407" cy="759941"/>
          </a:xfrm>
        </p:grpSpPr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0980A775-8680-9F4D-8F92-3A1B848047CF}"/>
                </a:ext>
              </a:extLst>
            </p:cNvPr>
            <p:cNvSpPr/>
            <p:nvPr/>
          </p:nvSpPr>
          <p:spPr>
            <a:xfrm>
              <a:off x="571500" y="1783006"/>
              <a:ext cx="3368407" cy="75994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9712B-837B-3748-B339-37831440220D}"/>
                </a:ext>
              </a:extLst>
            </p:cNvPr>
            <p:cNvSpPr/>
            <p:nvPr/>
          </p:nvSpPr>
          <p:spPr>
            <a:xfrm>
              <a:off x="3122778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D96C1-A409-964F-B1A1-36B08D6B10F2}"/>
                </a:ext>
              </a:extLst>
            </p:cNvPr>
            <p:cNvSpPr txBox="1"/>
            <p:nvPr/>
          </p:nvSpPr>
          <p:spPr>
            <a:xfrm>
              <a:off x="3227091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063F4-8779-2F4D-8B5B-B215BD8F6CF7}"/>
                </a:ext>
              </a:extLst>
            </p:cNvPr>
            <p:cNvSpPr txBox="1"/>
            <p:nvPr/>
          </p:nvSpPr>
          <p:spPr>
            <a:xfrm>
              <a:off x="652679" y="1995623"/>
              <a:ext cx="225574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BIO AND ACKNOWLEDGEMENTS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30613-C284-2A47-B71B-A8A1192D7FAE}"/>
              </a:ext>
            </a:extLst>
          </p:cNvPr>
          <p:cNvGrpSpPr/>
          <p:nvPr/>
        </p:nvGrpSpPr>
        <p:grpSpPr>
          <a:xfrm>
            <a:off x="571500" y="2738080"/>
            <a:ext cx="3368407" cy="759941"/>
            <a:chOff x="571500" y="2738080"/>
            <a:chExt cx="3368407" cy="75994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F43A158B-A3FE-CB48-BCAD-E02B74D79686}"/>
                </a:ext>
              </a:extLst>
            </p:cNvPr>
            <p:cNvSpPr/>
            <p:nvPr/>
          </p:nvSpPr>
          <p:spPr>
            <a:xfrm>
              <a:off x="571500" y="2738080"/>
              <a:ext cx="3368407" cy="7599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678097-91EE-0B49-A19B-97E8D90D22DA}"/>
                </a:ext>
              </a:extLst>
            </p:cNvPr>
            <p:cNvSpPr/>
            <p:nvPr/>
          </p:nvSpPr>
          <p:spPr>
            <a:xfrm>
              <a:off x="3122778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A3973-AB25-8140-B0D7-54936BD55C98}"/>
                </a:ext>
              </a:extLst>
            </p:cNvPr>
            <p:cNvSpPr txBox="1"/>
            <p:nvPr/>
          </p:nvSpPr>
          <p:spPr>
            <a:xfrm>
              <a:off x="3227091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E9F1-67B6-8846-A266-85BC9E8B44C0}"/>
                </a:ext>
              </a:extLst>
            </p:cNvPr>
            <p:cNvSpPr txBox="1"/>
            <p:nvPr/>
          </p:nvSpPr>
          <p:spPr>
            <a:xfrm>
              <a:off x="2158726" y="2950697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DEFINE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F1D81-2688-7747-BCCA-41F25C5ABACD}"/>
              </a:ext>
            </a:extLst>
          </p:cNvPr>
          <p:cNvGrpSpPr/>
          <p:nvPr/>
        </p:nvGrpSpPr>
        <p:grpSpPr>
          <a:xfrm>
            <a:off x="571500" y="3693154"/>
            <a:ext cx="3368407" cy="759941"/>
            <a:chOff x="571500" y="3693154"/>
            <a:chExt cx="3368407" cy="759941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D8D2F5A-D5F8-A844-B51B-4938B83E3091}"/>
                </a:ext>
              </a:extLst>
            </p:cNvPr>
            <p:cNvSpPr/>
            <p:nvPr/>
          </p:nvSpPr>
          <p:spPr>
            <a:xfrm>
              <a:off x="571500" y="3693154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B5ED92-49B6-DB4E-BFE2-A4ABE5D8132C}"/>
                </a:ext>
              </a:extLst>
            </p:cNvPr>
            <p:cNvSpPr/>
            <p:nvPr/>
          </p:nvSpPr>
          <p:spPr>
            <a:xfrm>
              <a:off x="3122778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A8CE4-38B8-394D-BC5A-BD89EAD3B61D}"/>
                </a:ext>
              </a:extLst>
            </p:cNvPr>
            <p:cNvSpPr txBox="1"/>
            <p:nvPr/>
          </p:nvSpPr>
          <p:spPr>
            <a:xfrm>
              <a:off x="3227091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133E-2EE8-E242-9CC3-0E9AAA8CCC54}"/>
                </a:ext>
              </a:extLst>
            </p:cNvPr>
            <p:cNvSpPr txBox="1"/>
            <p:nvPr/>
          </p:nvSpPr>
          <p:spPr>
            <a:xfrm>
              <a:off x="2126349" y="3905772"/>
              <a:ext cx="71846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DELIVER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00436-86B9-3341-BEE0-DAB927D9189B}"/>
              </a:ext>
            </a:extLst>
          </p:cNvPr>
          <p:cNvGrpSpPr/>
          <p:nvPr/>
        </p:nvGrpSpPr>
        <p:grpSpPr>
          <a:xfrm>
            <a:off x="5204093" y="1783006"/>
            <a:ext cx="3368407" cy="759941"/>
            <a:chOff x="5204093" y="1783006"/>
            <a:chExt cx="3368407" cy="759941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A35CF4AB-C881-A445-A4DF-D6B749389743}"/>
                </a:ext>
              </a:extLst>
            </p:cNvPr>
            <p:cNvSpPr/>
            <p:nvPr/>
          </p:nvSpPr>
          <p:spPr>
            <a:xfrm rot="10800000">
              <a:off x="5204093" y="1783006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55EFC9-3EB7-6046-9381-3B9CC4CDE829}"/>
                </a:ext>
              </a:extLst>
            </p:cNvPr>
            <p:cNvSpPr/>
            <p:nvPr/>
          </p:nvSpPr>
          <p:spPr>
            <a:xfrm>
              <a:off x="5482056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6E528-C32A-4C4A-A319-52A8EB3A9E9B}"/>
                </a:ext>
              </a:extLst>
            </p:cNvPr>
            <p:cNvSpPr txBox="1"/>
            <p:nvPr/>
          </p:nvSpPr>
          <p:spPr>
            <a:xfrm>
              <a:off x="5586369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2AAF8-9D4F-3B43-A548-E8F975CE1008}"/>
                </a:ext>
              </a:extLst>
            </p:cNvPr>
            <p:cNvSpPr txBox="1"/>
            <p:nvPr/>
          </p:nvSpPr>
          <p:spPr>
            <a:xfrm>
              <a:off x="6299186" y="1995623"/>
              <a:ext cx="1378904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 CONTEXT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91C76-FD85-5943-959F-D78BFBB6A7AA}"/>
              </a:ext>
            </a:extLst>
          </p:cNvPr>
          <p:cNvGrpSpPr/>
          <p:nvPr/>
        </p:nvGrpSpPr>
        <p:grpSpPr>
          <a:xfrm>
            <a:off x="5204093" y="2738080"/>
            <a:ext cx="3368407" cy="759941"/>
            <a:chOff x="5204093" y="2738080"/>
            <a:chExt cx="3368407" cy="759941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ECB3013E-F88A-D848-BA1B-27C43CBB166E}"/>
                </a:ext>
              </a:extLst>
            </p:cNvPr>
            <p:cNvSpPr/>
            <p:nvPr/>
          </p:nvSpPr>
          <p:spPr>
            <a:xfrm rot="10800000">
              <a:off x="5204093" y="2738080"/>
              <a:ext cx="3368407" cy="7599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972F9-3381-8446-8E47-57665D43F323}"/>
                </a:ext>
              </a:extLst>
            </p:cNvPr>
            <p:cNvSpPr/>
            <p:nvPr/>
          </p:nvSpPr>
          <p:spPr>
            <a:xfrm>
              <a:off x="5482056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765DF-5503-6244-9427-3AC86548588A}"/>
                </a:ext>
              </a:extLst>
            </p:cNvPr>
            <p:cNvSpPr txBox="1"/>
            <p:nvPr/>
          </p:nvSpPr>
          <p:spPr>
            <a:xfrm>
              <a:off x="5586369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7E332-783E-334B-AF15-6D566405307C}"/>
                </a:ext>
              </a:extLst>
            </p:cNvPr>
            <p:cNvSpPr txBox="1"/>
            <p:nvPr/>
          </p:nvSpPr>
          <p:spPr>
            <a:xfrm>
              <a:off x="6299186" y="2950697"/>
              <a:ext cx="67037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C98A9-525F-0041-8285-08C691238978}"/>
              </a:ext>
            </a:extLst>
          </p:cNvPr>
          <p:cNvGrpSpPr/>
          <p:nvPr/>
        </p:nvGrpSpPr>
        <p:grpSpPr>
          <a:xfrm>
            <a:off x="5204093" y="3693154"/>
            <a:ext cx="3368407" cy="759941"/>
            <a:chOff x="5204093" y="3693154"/>
            <a:chExt cx="3368407" cy="75994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7DEE28C-A2AA-D14E-850E-0CE48D6B2155}"/>
                </a:ext>
              </a:extLst>
            </p:cNvPr>
            <p:cNvSpPr/>
            <p:nvPr/>
          </p:nvSpPr>
          <p:spPr>
            <a:xfrm rot="10800000">
              <a:off x="5204093" y="3693154"/>
              <a:ext cx="3368407" cy="75994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4DB55D-B13A-4444-AD1A-CDD5AC47AC93}"/>
                </a:ext>
              </a:extLst>
            </p:cNvPr>
            <p:cNvSpPr/>
            <p:nvPr/>
          </p:nvSpPr>
          <p:spPr>
            <a:xfrm>
              <a:off x="5482056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73A9E-A883-7842-ABE3-6D488B512CB1}"/>
                </a:ext>
              </a:extLst>
            </p:cNvPr>
            <p:cNvSpPr txBox="1"/>
            <p:nvPr/>
          </p:nvSpPr>
          <p:spPr>
            <a:xfrm>
              <a:off x="5586369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191765-C14A-9942-8DAE-3792C288611C}"/>
                </a:ext>
              </a:extLst>
            </p:cNvPr>
            <p:cNvSpPr txBox="1"/>
            <p:nvPr/>
          </p:nvSpPr>
          <p:spPr>
            <a:xfrm>
              <a:off x="6299185" y="3841121"/>
              <a:ext cx="188865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SUMMARY, CONCLUSIONS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AND NEXT STEPS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4451A1D-F66B-7843-8814-6E9087B0A1B9}"/>
              </a:ext>
            </a:extLst>
          </p:cNvPr>
          <p:cNvSpPr/>
          <p:nvPr/>
        </p:nvSpPr>
        <p:spPr>
          <a:xfrm>
            <a:off x="4480917" y="2071893"/>
            <a:ext cx="182166" cy="182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874CB-1039-9641-AD4A-FE54EF8A5E02}"/>
              </a:ext>
            </a:extLst>
          </p:cNvPr>
          <p:cNvSpPr/>
          <p:nvPr/>
        </p:nvSpPr>
        <p:spPr>
          <a:xfrm>
            <a:off x="4480917" y="3026967"/>
            <a:ext cx="182166" cy="182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F1079-F2AC-5F40-AA20-398AB816E6AB}"/>
              </a:ext>
            </a:extLst>
          </p:cNvPr>
          <p:cNvSpPr/>
          <p:nvPr/>
        </p:nvSpPr>
        <p:spPr>
          <a:xfrm>
            <a:off x="4480917" y="3982041"/>
            <a:ext cx="182166" cy="182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</p:spTree>
    <p:extLst>
      <p:ext uri="{BB962C8B-B14F-4D97-AF65-F5344CB8AC3E}">
        <p14:creationId xmlns:p14="http://schemas.microsoft.com/office/powerpoint/2010/main" val="38564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4867" y="157416"/>
            <a:ext cx="8134184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STAKEHOLDERS, BUSINESS QUESTION AND DATA QUESTION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476870" y="1932051"/>
            <a:ext cx="3991766" cy="2593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" dirty="0"/>
              <a:t>BUSINESS QUESTION:</a:t>
            </a:r>
          </a:p>
          <a:p>
            <a:pPr marL="285750" indent="-285750" algn="l"/>
            <a:endParaRPr lang="en" dirty="0"/>
          </a:p>
          <a:p>
            <a:pPr marL="0" indent="0" algn="l">
              <a:lnSpc>
                <a:spcPts val="2360"/>
              </a:lnSpc>
              <a:buNone/>
            </a:pPr>
            <a:r>
              <a:rPr lang="en-AU" dirty="0"/>
              <a:t>How can we predict LOS so hospitals are able to identify patients who might be at risk for an extended stay, and subsequently alter a patient's treatment plan from the point of admission to reduce the hospital stay?</a:t>
            </a:r>
          </a:p>
          <a:p>
            <a:pPr marL="0" indent="0" algn="l">
              <a:buNone/>
            </a:pPr>
            <a:endParaRPr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Google Shape;212;p33">
            <a:extLst>
              <a:ext uri="{FF2B5EF4-FFF2-40B4-BE49-F238E27FC236}">
                <a16:creationId xmlns:a16="http://schemas.microsoft.com/office/drawing/2014/main" id="{BF3341D7-694B-2945-8B8E-FB046724A2D1}"/>
              </a:ext>
            </a:extLst>
          </p:cNvPr>
          <p:cNvSpPr txBox="1">
            <a:spLocks/>
          </p:cNvSpPr>
          <p:nvPr/>
        </p:nvSpPr>
        <p:spPr>
          <a:xfrm>
            <a:off x="4683107" y="1932051"/>
            <a:ext cx="3991766" cy="193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 algn="l">
              <a:buClr>
                <a:srgbClr val="3295D7"/>
              </a:buClr>
            </a:pPr>
            <a:r>
              <a:rPr lang="en-AU" dirty="0">
                <a:solidFill>
                  <a:srgbClr val="3295D7"/>
                </a:solidFill>
              </a:rPr>
              <a:t>DATA QUESTION:</a:t>
            </a:r>
          </a:p>
          <a:p>
            <a:pPr marL="285750" indent="-285750" algn="l"/>
            <a:endParaRPr lang="en-AU" dirty="0">
              <a:solidFill>
                <a:srgbClr val="3295D7"/>
              </a:solidFill>
            </a:endParaRPr>
          </a:p>
          <a:p>
            <a:pPr marL="0" indent="0" algn="l">
              <a:lnSpc>
                <a:spcPct val="150000"/>
              </a:lnSpc>
              <a:buFont typeface="Raleway SemiBold"/>
              <a:buNone/>
            </a:pPr>
            <a:r>
              <a:rPr lang="en-AU" dirty="0">
                <a:solidFill>
                  <a:srgbClr val="3295D7"/>
                </a:solidFill>
              </a:rPr>
              <a:t>Which patient’s characteristics at admission at the hospital better explain the LOS?</a:t>
            </a:r>
          </a:p>
          <a:p>
            <a:pPr marL="0" indent="0" algn="l">
              <a:lnSpc>
                <a:spcPct val="150000"/>
              </a:lnSpc>
              <a:buFont typeface="Raleway SemiBold"/>
              <a:buNone/>
            </a:pPr>
            <a:endParaRPr lang="en-AU" dirty="0">
              <a:solidFill>
                <a:srgbClr val="3295D7"/>
              </a:solidFill>
            </a:endParaRPr>
          </a:p>
          <a:p>
            <a:pPr marL="0" indent="0" algn="l">
              <a:lnSpc>
                <a:spcPct val="150000"/>
              </a:lnSpc>
              <a:buFont typeface="Raleway SemiBold"/>
              <a:buNone/>
            </a:pPr>
            <a:endParaRPr lang="en-AU" dirty="0"/>
          </a:p>
        </p:txBody>
      </p:sp>
      <p:sp>
        <p:nvSpPr>
          <p:cNvPr id="6" name="Google Shape;212;p33">
            <a:extLst>
              <a:ext uri="{FF2B5EF4-FFF2-40B4-BE49-F238E27FC236}">
                <a16:creationId xmlns:a16="http://schemas.microsoft.com/office/drawing/2014/main" id="{A0D13F84-483F-9440-A98E-76E8A1D6BE23}"/>
              </a:ext>
            </a:extLst>
          </p:cNvPr>
          <p:cNvSpPr txBox="1">
            <a:spLocks/>
          </p:cNvSpPr>
          <p:nvPr/>
        </p:nvSpPr>
        <p:spPr>
          <a:xfrm>
            <a:off x="301937" y="1274970"/>
            <a:ext cx="8372935" cy="561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None/>
            </a:pPr>
            <a:r>
              <a:rPr lang="en-AU" dirty="0"/>
              <a:t>STAKEHOLDERS: patients, healthcare providers, suppliers and payers.</a:t>
            </a:r>
          </a:p>
          <a:p>
            <a:pPr marL="0" indent="0" algn="l">
              <a:buFont typeface="Raleway SemiBold"/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C5BD7-7BD5-1C45-ABB6-632093FD01B3}"/>
              </a:ext>
            </a:extLst>
          </p:cNvPr>
          <p:cNvSpPr txBox="1"/>
          <p:nvPr/>
        </p:nvSpPr>
        <p:spPr>
          <a:xfrm>
            <a:off x="4683107" y="3908866"/>
            <a:ext cx="3640345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Obs.: we focus on CVD hospitalisations, but this analytical method could also be applied to all types of hospitalisations.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8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AAD21-B603-9C48-B09A-4196FC4BB886}"/>
              </a:ext>
            </a:extLst>
          </p:cNvPr>
          <p:cNvGrpSpPr/>
          <p:nvPr/>
        </p:nvGrpSpPr>
        <p:grpSpPr>
          <a:xfrm>
            <a:off x="571500" y="1783006"/>
            <a:ext cx="3368407" cy="759941"/>
            <a:chOff x="571500" y="1783006"/>
            <a:chExt cx="3368407" cy="759941"/>
          </a:xfrm>
        </p:grpSpPr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0980A775-8680-9F4D-8F92-3A1B848047CF}"/>
                </a:ext>
              </a:extLst>
            </p:cNvPr>
            <p:cNvSpPr/>
            <p:nvPr/>
          </p:nvSpPr>
          <p:spPr>
            <a:xfrm>
              <a:off x="571500" y="1783006"/>
              <a:ext cx="3368407" cy="75994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9712B-837B-3748-B339-37831440220D}"/>
                </a:ext>
              </a:extLst>
            </p:cNvPr>
            <p:cNvSpPr/>
            <p:nvPr/>
          </p:nvSpPr>
          <p:spPr>
            <a:xfrm>
              <a:off x="3122778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D96C1-A409-964F-B1A1-36B08D6B10F2}"/>
                </a:ext>
              </a:extLst>
            </p:cNvPr>
            <p:cNvSpPr txBox="1"/>
            <p:nvPr/>
          </p:nvSpPr>
          <p:spPr>
            <a:xfrm>
              <a:off x="3227091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063F4-8779-2F4D-8B5B-B215BD8F6CF7}"/>
                </a:ext>
              </a:extLst>
            </p:cNvPr>
            <p:cNvSpPr txBox="1"/>
            <p:nvPr/>
          </p:nvSpPr>
          <p:spPr>
            <a:xfrm>
              <a:off x="652679" y="1995623"/>
              <a:ext cx="225574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BIO AND ACKNOWLEDGEMENTS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30613-C284-2A47-B71B-A8A1192D7FAE}"/>
              </a:ext>
            </a:extLst>
          </p:cNvPr>
          <p:cNvGrpSpPr/>
          <p:nvPr/>
        </p:nvGrpSpPr>
        <p:grpSpPr>
          <a:xfrm>
            <a:off x="571500" y="2738080"/>
            <a:ext cx="3368407" cy="759941"/>
            <a:chOff x="571500" y="2738080"/>
            <a:chExt cx="3368407" cy="75994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F43A158B-A3FE-CB48-BCAD-E02B74D79686}"/>
                </a:ext>
              </a:extLst>
            </p:cNvPr>
            <p:cNvSpPr/>
            <p:nvPr/>
          </p:nvSpPr>
          <p:spPr>
            <a:xfrm>
              <a:off x="571500" y="2738080"/>
              <a:ext cx="3368407" cy="7599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678097-91EE-0B49-A19B-97E8D90D22DA}"/>
                </a:ext>
              </a:extLst>
            </p:cNvPr>
            <p:cNvSpPr/>
            <p:nvPr/>
          </p:nvSpPr>
          <p:spPr>
            <a:xfrm>
              <a:off x="3122778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A3973-AB25-8140-B0D7-54936BD55C98}"/>
                </a:ext>
              </a:extLst>
            </p:cNvPr>
            <p:cNvSpPr txBox="1"/>
            <p:nvPr/>
          </p:nvSpPr>
          <p:spPr>
            <a:xfrm>
              <a:off x="3227091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E9F1-67B6-8846-A266-85BC9E8B44C0}"/>
                </a:ext>
              </a:extLst>
            </p:cNvPr>
            <p:cNvSpPr txBox="1"/>
            <p:nvPr/>
          </p:nvSpPr>
          <p:spPr>
            <a:xfrm>
              <a:off x="2158726" y="2950697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DEFINE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F1D81-2688-7747-BCCA-41F25C5ABACD}"/>
              </a:ext>
            </a:extLst>
          </p:cNvPr>
          <p:cNvGrpSpPr/>
          <p:nvPr/>
        </p:nvGrpSpPr>
        <p:grpSpPr>
          <a:xfrm>
            <a:off x="571500" y="3693154"/>
            <a:ext cx="3368407" cy="759941"/>
            <a:chOff x="571500" y="3693154"/>
            <a:chExt cx="3368407" cy="759941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D8D2F5A-D5F8-A844-B51B-4938B83E3091}"/>
                </a:ext>
              </a:extLst>
            </p:cNvPr>
            <p:cNvSpPr/>
            <p:nvPr/>
          </p:nvSpPr>
          <p:spPr>
            <a:xfrm>
              <a:off x="571500" y="3693154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B5ED92-49B6-DB4E-BFE2-A4ABE5D8132C}"/>
                </a:ext>
              </a:extLst>
            </p:cNvPr>
            <p:cNvSpPr/>
            <p:nvPr/>
          </p:nvSpPr>
          <p:spPr>
            <a:xfrm>
              <a:off x="3122778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A8CE4-38B8-394D-BC5A-BD89EAD3B61D}"/>
                </a:ext>
              </a:extLst>
            </p:cNvPr>
            <p:cNvSpPr txBox="1"/>
            <p:nvPr/>
          </p:nvSpPr>
          <p:spPr>
            <a:xfrm>
              <a:off x="3227091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133E-2EE8-E242-9CC3-0E9AAA8CCC54}"/>
                </a:ext>
              </a:extLst>
            </p:cNvPr>
            <p:cNvSpPr txBox="1"/>
            <p:nvPr/>
          </p:nvSpPr>
          <p:spPr>
            <a:xfrm>
              <a:off x="2126349" y="3905772"/>
              <a:ext cx="71846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DELIVER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00436-86B9-3341-BEE0-DAB927D9189B}"/>
              </a:ext>
            </a:extLst>
          </p:cNvPr>
          <p:cNvGrpSpPr/>
          <p:nvPr/>
        </p:nvGrpSpPr>
        <p:grpSpPr>
          <a:xfrm>
            <a:off x="5204093" y="1783006"/>
            <a:ext cx="3368407" cy="759941"/>
            <a:chOff x="5204093" y="1783006"/>
            <a:chExt cx="3368407" cy="759941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A35CF4AB-C881-A445-A4DF-D6B749389743}"/>
                </a:ext>
              </a:extLst>
            </p:cNvPr>
            <p:cNvSpPr/>
            <p:nvPr/>
          </p:nvSpPr>
          <p:spPr>
            <a:xfrm rot="10800000">
              <a:off x="5204093" y="1783006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55EFC9-3EB7-6046-9381-3B9CC4CDE829}"/>
                </a:ext>
              </a:extLst>
            </p:cNvPr>
            <p:cNvSpPr/>
            <p:nvPr/>
          </p:nvSpPr>
          <p:spPr>
            <a:xfrm>
              <a:off x="5482056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6E528-C32A-4C4A-A319-52A8EB3A9E9B}"/>
                </a:ext>
              </a:extLst>
            </p:cNvPr>
            <p:cNvSpPr txBox="1"/>
            <p:nvPr/>
          </p:nvSpPr>
          <p:spPr>
            <a:xfrm>
              <a:off x="5586369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2AAF8-9D4F-3B43-A548-E8F975CE1008}"/>
                </a:ext>
              </a:extLst>
            </p:cNvPr>
            <p:cNvSpPr txBox="1"/>
            <p:nvPr/>
          </p:nvSpPr>
          <p:spPr>
            <a:xfrm>
              <a:off x="6299186" y="1995623"/>
              <a:ext cx="1378904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 CONTEXT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91C76-FD85-5943-959F-D78BFBB6A7AA}"/>
              </a:ext>
            </a:extLst>
          </p:cNvPr>
          <p:cNvGrpSpPr/>
          <p:nvPr/>
        </p:nvGrpSpPr>
        <p:grpSpPr>
          <a:xfrm>
            <a:off x="5204093" y="2738080"/>
            <a:ext cx="3368407" cy="759941"/>
            <a:chOff x="5204093" y="2738080"/>
            <a:chExt cx="3368407" cy="759941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ECB3013E-F88A-D848-BA1B-27C43CBB166E}"/>
                </a:ext>
              </a:extLst>
            </p:cNvPr>
            <p:cNvSpPr/>
            <p:nvPr/>
          </p:nvSpPr>
          <p:spPr>
            <a:xfrm rot="10800000">
              <a:off x="5204093" y="2738080"/>
              <a:ext cx="3368407" cy="7599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972F9-3381-8446-8E47-57665D43F323}"/>
                </a:ext>
              </a:extLst>
            </p:cNvPr>
            <p:cNvSpPr/>
            <p:nvPr/>
          </p:nvSpPr>
          <p:spPr>
            <a:xfrm>
              <a:off x="5482056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765DF-5503-6244-9427-3AC86548588A}"/>
                </a:ext>
              </a:extLst>
            </p:cNvPr>
            <p:cNvSpPr txBox="1"/>
            <p:nvPr/>
          </p:nvSpPr>
          <p:spPr>
            <a:xfrm>
              <a:off x="5586369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7E332-783E-334B-AF15-6D566405307C}"/>
                </a:ext>
              </a:extLst>
            </p:cNvPr>
            <p:cNvSpPr txBox="1"/>
            <p:nvPr/>
          </p:nvSpPr>
          <p:spPr>
            <a:xfrm>
              <a:off x="6299186" y="2950697"/>
              <a:ext cx="67037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C98A9-525F-0041-8285-08C691238978}"/>
              </a:ext>
            </a:extLst>
          </p:cNvPr>
          <p:cNvGrpSpPr/>
          <p:nvPr/>
        </p:nvGrpSpPr>
        <p:grpSpPr>
          <a:xfrm>
            <a:off x="5204093" y="3693154"/>
            <a:ext cx="3368407" cy="759941"/>
            <a:chOff x="5204093" y="3693154"/>
            <a:chExt cx="3368407" cy="75994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7DEE28C-A2AA-D14E-850E-0CE48D6B2155}"/>
                </a:ext>
              </a:extLst>
            </p:cNvPr>
            <p:cNvSpPr/>
            <p:nvPr/>
          </p:nvSpPr>
          <p:spPr>
            <a:xfrm rot="10800000">
              <a:off x="5204093" y="3693154"/>
              <a:ext cx="3368407" cy="75994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4DB55D-B13A-4444-AD1A-CDD5AC47AC93}"/>
                </a:ext>
              </a:extLst>
            </p:cNvPr>
            <p:cNvSpPr/>
            <p:nvPr/>
          </p:nvSpPr>
          <p:spPr>
            <a:xfrm>
              <a:off x="5482056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73A9E-A883-7842-ABE3-6D488B512CB1}"/>
                </a:ext>
              </a:extLst>
            </p:cNvPr>
            <p:cNvSpPr txBox="1"/>
            <p:nvPr/>
          </p:nvSpPr>
          <p:spPr>
            <a:xfrm>
              <a:off x="5586369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191765-C14A-9942-8DAE-3792C288611C}"/>
                </a:ext>
              </a:extLst>
            </p:cNvPr>
            <p:cNvSpPr txBox="1"/>
            <p:nvPr/>
          </p:nvSpPr>
          <p:spPr>
            <a:xfrm>
              <a:off x="6299185" y="3841121"/>
              <a:ext cx="188865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SUMMARY, CONCLUSIONS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AND NEXT STEPS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4451A1D-F66B-7843-8814-6E9087B0A1B9}"/>
              </a:ext>
            </a:extLst>
          </p:cNvPr>
          <p:cNvSpPr/>
          <p:nvPr/>
        </p:nvSpPr>
        <p:spPr>
          <a:xfrm>
            <a:off x="4480917" y="2071893"/>
            <a:ext cx="182166" cy="182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874CB-1039-9641-AD4A-FE54EF8A5E02}"/>
              </a:ext>
            </a:extLst>
          </p:cNvPr>
          <p:cNvSpPr/>
          <p:nvPr/>
        </p:nvSpPr>
        <p:spPr>
          <a:xfrm>
            <a:off x="4480917" y="3026967"/>
            <a:ext cx="182166" cy="182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F1079-F2AC-5F40-AA20-398AB816E6AB}"/>
              </a:ext>
            </a:extLst>
          </p:cNvPr>
          <p:cNvSpPr/>
          <p:nvPr/>
        </p:nvSpPr>
        <p:spPr>
          <a:xfrm>
            <a:off x="4480917" y="3982041"/>
            <a:ext cx="182166" cy="182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</p:spTree>
    <p:extLst>
      <p:ext uri="{BB962C8B-B14F-4D97-AF65-F5344CB8AC3E}">
        <p14:creationId xmlns:p14="http://schemas.microsoft.com/office/powerpoint/2010/main" val="9518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890547" y="161992"/>
            <a:ext cx="6834956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EXPLORATION, ANALYSIS AND VISUALISATION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140414" y="1108396"/>
            <a:ext cx="3875768" cy="55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n" dirty="0"/>
              <a:t>The data comes from </a:t>
            </a:r>
            <a:r>
              <a:rPr lang="en-AU" dirty="0"/>
              <a:t>DRG </a:t>
            </a:r>
            <a:r>
              <a:rPr lang="en-AU" dirty="0" err="1"/>
              <a:t>Brasil</a:t>
            </a:r>
            <a:r>
              <a:rPr lang="en-AU" dirty="0"/>
              <a:t> ®</a:t>
            </a:r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5" name="Google Shape;573;p51">
            <a:extLst>
              <a:ext uri="{FF2B5EF4-FFF2-40B4-BE49-F238E27FC236}">
                <a16:creationId xmlns:a16="http://schemas.microsoft.com/office/drawing/2014/main" id="{FB0DD88D-BE02-194E-B8BE-946023527D36}"/>
              </a:ext>
            </a:extLst>
          </p:cNvPr>
          <p:cNvGrpSpPr>
            <a:grpSpLocks noChangeAspect="1"/>
          </p:cNvGrpSpPr>
          <p:nvPr/>
        </p:nvGrpSpPr>
        <p:grpSpPr>
          <a:xfrm>
            <a:off x="965736" y="2220743"/>
            <a:ext cx="1917899" cy="980229"/>
            <a:chOff x="2654821" y="2311071"/>
            <a:chExt cx="2279714" cy="1262120"/>
          </a:xfrm>
        </p:grpSpPr>
        <p:grpSp>
          <p:nvGrpSpPr>
            <p:cNvPr id="6" name="Google Shape;574;p51">
              <a:extLst>
                <a:ext uri="{FF2B5EF4-FFF2-40B4-BE49-F238E27FC236}">
                  <a16:creationId xmlns:a16="http://schemas.microsoft.com/office/drawing/2014/main" id="{D03DEAB4-5DEC-4746-B296-6FF354F2C1B6}"/>
                </a:ext>
              </a:extLst>
            </p:cNvPr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64" name="Google Shape;575;p51">
                <a:extLst>
                  <a:ext uri="{FF2B5EF4-FFF2-40B4-BE49-F238E27FC236}">
                    <a16:creationId xmlns:a16="http://schemas.microsoft.com/office/drawing/2014/main" id="{C97B041F-3A59-2F4C-8299-55B344B9E1A9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65" name="Google Shape;576;p51">
                <a:extLst>
                  <a:ext uri="{FF2B5EF4-FFF2-40B4-BE49-F238E27FC236}">
                    <a16:creationId xmlns:a16="http://schemas.microsoft.com/office/drawing/2014/main" id="{381E4B68-FDF0-D74D-A5A4-75B71C92498E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577;p51">
              <a:extLst>
                <a:ext uri="{FF2B5EF4-FFF2-40B4-BE49-F238E27FC236}">
                  <a16:creationId xmlns:a16="http://schemas.microsoft.com/office/drawing/2014/main" id="{1B387C8D-9B05-9C41-BBF8-D6079AB60A37}"/>
                </a:ext>
              </a:extLst>
            </p:cNvPr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56" name="Google Shape;578;p51">
                <a:extLst>
                  <a:ext uri="{FF2B5EF4-FFF2-40B4-BE49-F238E27FC236}">
                    <a16:creationId xmlns:a16="http://schemas.microsoft.com/office/drawing/2014/main" id="{A7F1F9CD-6C53-2A48-843E-2047614A82EB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257" name="Google Shape;579;p51">
                <a:extLst>
                  <a:ext uri="{FF2B5EF4-FFF2-40B4-BE49-F238E27FC236}">
                    <a16:creationId xmlns:a16="http://schemas.microsoft.com/office/drawing/2014/main" id="{A560D207-76AA-9F48-94DE-C909E4CF765F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8" name="Google Shape;580;p51">
                  <a:extLst>
                    <a:ext uri="{FF2B5EF4-FFF2-40B4-BE49-F238E27FC236}">
                      <a16:creationId xmlns:a16="http://schemas.microsoft.com/office/drawing/2014/main" id="{3A778FDC-92AA-624E-9FDA-E8DDE08DAB76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</p:sp>
            <p:sp>
              <p:nvSpPr>
                <p:cNvPr id="259" name="Google Shape;581;p51">
                  <a:extLst>
                    <a:ext uri="{FF2B5EF4-FFF2-40B4-BE49-F238E27FC236}">
                      <a16:creationId xmlns:a16="http://schemas.microsoft.com/office/drawing/2014/main" id="{BCC90E97-DECE-1447-ABBC-638F53B1DA3F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582;p51">
                  <a:extLst>
                    <a:ext uri="{FF2B5EF4-FFF2-40B4-BE49-F238E27FC236}">
                      <a16:creationId xmlns:a16="http://schemas.microsoft.com/office/drawing/2014/main" id="{D35D4F7E-7389-D045-A36E-27631347E38D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583;p51">
                  <a:extLst>
                    <a:ext uri="{FF2B5EF4-FFF2-40B4-BE49-F238E27FC236}">
                      <a16:creationId xmlns:a16="http://schemas.microsoft.com/office/drawing/2014/main" id="{6F51E935-53FE-C346-9EC0-3D677C5F42CA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584;p51">
                  <a:extLst>
                    <a:ext uri="{FF2B5EF4-FFF2-40B4-BE49-F238E27FC236}">
                      <a16:creationId xmlns:a16="http://schemas.microsoft.com/office/drawing/2014/main" id="{1B7F8EDA-CD10-7E4F-ABE5-E479F8F36F68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63" name="Google Shape;585;p51">
                  <a:extLst>
                    <a:ext uri="{FF2B5EF4-FFF2-40B4-BE49-F238E27FC236}">
                      <a16:creationId xmlns:a16="http://schemas.microsoft.com/office/drawing/2014/main" id="{EE547CEA-0BDF-DD45-BA28-ED5688C0BE5B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586;p51">
              <a:extLst>
                <a:ext uri="{FF2B5EF4-FFF2-40B4-BE49-F238E27FC236}">
                  <a16:creationId xmlns:a16="http://schemas.microsoft.com/office/drawing/2014/main" id="{3CE0B813-0F2B-6840-83A5-BF0979DE9647}"/>
                </a:ext>
              </a:extLst>
            </p:cNvPr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54" name="Google Shape;587;p51">
                <a:extLst>
                  <a:ext uri="{FF2B5EF4-FFF2-40B4-BE49-F238E27FC236}">
                    <a16:creationId xmlns:a16="http://schemas.microsoft.com/office/drawing/2014/main" id="{4FC96693-C95B-B444-ADFF-68CD9AD2EF43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55" name="Google Shape;588;p51">
                <a:extLst>
                  <a:ext uri="{FF2B5EF4-FFF2-40B4-BE49-F238E27FC236}">
                    <a16:creationId xmlns:a16="http://schemas.microsoft.com/office/drawing/2014/main" id="{16EEC937-81AC-6A44-9D8F-17EBF33C6C9C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589;p51">
              <a:extLst>
                <a:ext uri="{FF2B5EF4-FFF2-40B4-BE49-F238E27FC236}">
                  <a16:creationId xmlns:a16="http://schemas.microsoft.com/office/drawing/2014/main" id="{54B843C0-FEB3-3D45-BA57-8DA0CC5C8392}"/>
                </a:ext>
              </a:extLst>
            </p:cNvPr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48" name="Google Shape;590;p51">
                <a:extLst>
                  <a:ext uri="{FF2B5EF4-FFF2-40B4-BE49-F238E27FC236}">
                    <a16:creationId xmlns:a16="http://schemas.microsoft.com/office/drawing/2014/main" id="{CAE4A831-3D63-7142-A239-3029591D925F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49" name="Google Shape;591;p51">
                <a:extLst>
                  <a:ext uri="{FF2B5EF4-FFF2-40B4-BE49-F238E27FC236}">
                    <a16:creationId xmlns:a16="http://schemas.microsoft.com/office/drawing/2014/main" id="{DF649A74-C80C-124D-AB21-F0293B921C6F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592;p51">
                <a:extLst>
                  <a:ext uri="{FF2B5EF4-FFF2-40B4-BE49-F238E27FC236}">
                    <a16:creationId xmlns:a16="http://schemas.microsoft.com/office/drawing/2014/main" id="{4F1B0F76-149D-0547-A6C7-CFE182AB759B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593;p51">
                <a:extLst>
                  <a:ext uri="{FF2B5EF4-FFF2-40B4-BE49-F238E27FC236}">
                    <a16:creationId xmlns:a16="http://schemas.microsoft.com/office/drawing/2014/main" id="{B37AE91A-1F07-3E4F-A0FF-BDEDEB12ED0F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594;p51">
                <a:extLst>
                  <a:ext uri="{FF2B5EF4-FFF2-40B4-BE49-F238E27FC236}">
                    <a16:creationId xmlns:a16="http://schemas.microsoft.com/office/drawing/2014/main" id="{F8CD37F1-3500-F74F-888F-6C3A40A709D6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595;p51">
                <a:extLst>
                  <a:ext uri="{FF2B5EF4-FFF2-40B4-BE49-F238E27FC236}">
                    <a16:creationId xmlns:a16="http://schemas.microsoft.com/office/drawing/2014/main" id="{F546E287-B2E8-6E49-9525-E1A9E059EF01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596;p51">
              <a:extLst>
                <a:ext uri="{FF2B5EF4-FFF2-40B4-BE49-F238E27FC236}">
                  <a16:creationId xmlns:a16="http://schemas.microsoft.com/office/drawing/2014/main" id="{545F6B3C-783F-844C-9BEE-60ECEB5C301F}"/>
                </a:ext>
              </a:extLst>
            </p:cNvPr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46" name="Google Shape;597;p51">
                <a:extLst>
                  <a:ext uri="{FF2B5EF4-FFF2-40B4-BE49-F238E27FC236}">
                    <a16:creationId xmlns:a16="http://schemas.microsoft.com/office/drawing/2014/main" id="{8B15D703-7746-0B41-AFB2-899A4BFBFC11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598;p51">
                <a:extLst>
                  <a:ext uri="{FF2B5EF4-FFF2-40B4-BE49-F238E27FC236}">
                    <a16:creationId xmlns:a16="http://schemas.microsoft.com/office/drawing/2014/main" id="{1B23218C-5CD1-684E-A332-8BFC8F4EF598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1" name="Google Shape;599;p51">
              <a:extLst>
                <a:ext uri="{FF2B5EF4-FFF2-40B4-BE49-F238E27FC236}">
                  <a16:creationId xmlns:a16="http://schemas.microsoft.com/office/drawing/2014/main" id="{E0F20075-69F9-A740-8833-9001BB57BA28}"/>
                </a:ext>
              </a:extLst>
            </p:cNvPr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43" name="Google Shape;600;p51">
                <a:extLst>
                  <a:ext uri="{FF2B5EF4-FFF2-40B4-BE49-F238E27FC236}">
                    <a16:creationId xmlns:a16="http://schemas.microsoft.com/office/drawing/2014/main" id="{0FD9A349-C272-7F48-A1BF-71B9A49508C9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601;p51">
                <a:extLst>
                  <a:ext uri="{FF2B5EF4-FFF2-40B4-BE49-F238E27FC236}">
                    <a16:creationId xmlns:a16="http://schemas.microsoft.com/office/drawing/2014/main" id="{AE947487-A520-3346-AE97-6BA970446B6F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45" name="Google Shape;602;p51">
                <a:extLst>
                  <a:ext uri="{FF2B5EF4-FFF2-40B4-BE49-F238E27FC236}">
                    <a16:creationId xmlns:a16="http://schemas.microsoft.com/office/drawing/2014/main" id="{D51C9C2B-D6D0-0341-8500-4ED56C6630D9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2" name="Google Shape;603;p51">
              <a:extLst>
                <a:ext uri="{FF2B5EF4-FFF2-40B4-BE49-F238E27FC236}">
                  <a16:creationId xmlns:a16="http://schemas.microsoft.com/office/drawing/2014/main" id="{00E49B7B-1C18-D74D-AC5E-6194A1EBADDB}"/>
                </a:ext>
              </a:extLst>
            </p:cNvPr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41" name="Google Shape;604;p51">
                <a:extLst>
                  <a:ext uri="{FF2B5EF4-FFF2-40B4-BE49-F238E27FC236}">
                    <a16:creationId xmlns:a16="http://schemas.microsoft.com/office/drawing/2014/main" id="{599C1C6E-4537-FB46-A094-48DEAE5D80D4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605;p51">
                <a:extLst>
                  <a:ext uri="{FF2B5EF4-FFF2-40B4-BE49-F238E27FC236}">
                    <a16:creationId xmlns:a16="http://schemas.microsoft.com/office/drawing/2014/main" id="{F7A48343-8CEB-AF4F-A6A3-4C2D08CED3D5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13" name="Google Shape;606;p51">
              <a:extLst>
                <a:ext uri="{FF2B5EF4-FFF2-40B4-BE49-F238E27FC236}">
                  <a16:creationId xmlns:a16="http://schemas.microsoft.com/office/drawing/2014/main" id="{0E61D19C-3D73-AF4D-A9E2-7329233C2477}"/>
                </a:ext>
              </a:extLst>
            </p:cNvPr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39" name="Google Shape;607;p51">
                <a:extLst>
                  <a:ext uri="{FF2B5EF4-FFF2-40B4-BE49-F238E27FC236}">
                    <a16:creationId xmlns:a16="http://schemas.microsoft.com/office/drawing/2014/main" id="{04A4A58C-51AD-8F44-AC51-A1E8C3017AF3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40" name="Google Shape;608;p51">
                <a:extLst>
                  <a:ext uri="{FF2B5EF4-FFF2-40B4-BE49-F238E27FC236}">
                    <a16:creationId xmlns:a16="http://schemas.microsoft.com/office/drawing/2014/main" id="{113D5CD1-9D20-0F44-BD19-E7E1313529FE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609;p51">
              <a:extLst>
                <a:ext uri="{FF2B5EF4-FFF2-40B4-BE49-F238E27FC236}">
                  <a16:creationId xmlns:a16="http://schemas.microsoft.com/office/drawing/2014/main" id="{BA2ABE46-67A0-3B4F-A001-BF86FC2638B1}"/>
                </a:ext>
              </a:extLst>
            </p:cNvPr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235" name="Google Shape;610;p51">
                <a:extLst>
                  <a:ext uri="{FF2B5EF4-FFF2-40B4-BE49-F238E27FC236}">
                    <a16:creationId xmlns:a16="http://schemas.microsoft.com/office/drawing/2014/main" id="{E648AC40-8692-7140-9301-94BD80989673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236" name="Google Shape;611;p51">
                <a:extLst>
                  <a:ext uri="{FF2B5EF4-FFF2-40B4-BE49-F238E27FC236}">
                    <a16:creationId xmlns:a16="http://schemas.microsoft.com/office/drawing/2014/main" id="{A0BA6BE5-57FC-8F45-A763-E0AAB500051D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7" name="Google Shape;612;p51">
                  <a:extLst>
                    <a:ext uri="{FF2B5EF4-FFF2-40B4-BE49-F238E27FC236}">
                      <a16:creationId xmlns:a16="http://schemas.microsoft.com/office/drawing/2014/main" id="{E892BFBC-F5D0-404E-AD56-ACAA72137D8C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613;p51">
                  <a:extLst>
                    <a:ext uri="{FF2B5EF4-FFF2-40B4-BE49-F238E27FC236}">
                      <a16:creationId xmlns:a16="http://schemas.microsoft.com/office/drawing/2014/main" id="{3285EF67-6EE9-BD45-86B7-1FF7A8A71315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" name="Google Shape;614;p51">
              <a:extLst>
                <a:ext uri="{FF2B5EF4-FFF2-40B4-BE49-F238E27FC236}">
                  <a16:creationId xmlns:a16="http://schemas.microsoft.com/office/drawing/2014/main" id="{7C24F81D-BC93-A54C-8B3C-C02DFC15A0FF}"/>
                </a:ext>
              </a:extLst>
            </p:cNvPr>
            <p:cNvGrpSpPr/>
            <p:nvPr/>
          </p:nvGrpSpPr>
          <p:grpSpPr>
            <a:xfrm>
              <a:off x="3198831" y="3103733"/>
              <a:ext cx="314573" cy="280332"/>
              <a:chOff x="2539376" y="3152848"/>
              <a:chExt cx="660449" cy="616250"/>
            </a:xfrm>
          </p:grpSpPr>
          <p:sp>
            <p:nvSpPr>
              <p:cNvPr id="233" name="Google Shape;615;p51">
                <a:extLst>
                  <a:ext uri="{FF2B5EF4-FFF2-40B4-BE49-F238E27FC236}">
                    <a16:creationId xmlns:a16="http://schemas.microsoft.com/office/drawing/2014/main" id="{707312F0-E98C-614F-B788-2C3749584263}"/>
                  </a:ext>
                </a:extLst>
              </p:cNvPr>
              <p:cNvSpPr/>
              <p:nvPr/>
            </p:nvSpPr>
            <p:spPr>
              <a:xfrm>
                <a:off x="2539376" y="3152848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34" name="Google Shape;616;p51">
                <a:extLst>
                  <a:ext uri="{FF2B5EF4-FFF2-40B4-BE49-F238E27FC236}">
                    <a16:creationId xmlns:a16="http://schemas.microsoft.com/office/drawing/2014/main" id="{C8964000-B9FB-7B44-87F0-15A0DF52C74F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6" name="Google Shape;617;p51">
              <a:extLst>
                <a:ext uri="{FF2B5EF4-FFF2-40B4-BE49-F238E27FC236}">
                  <a16:creationId xmlns:a16="http://schemas.microsoft.com/office/drawing/2014/main" id="{BC54342E-5B52-D040-8A60-B1EBA9DED8DA}"/>
                </a:ext>
              </a:extLst>
            </p:cNvPr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31" name="Google Shape;618;p51">
                <a:extLst>
                  <a:ext uri="{FF2B5EF4-FFF2-40B4-BE49-F238E27FC236}">
                    <a16:creationId xmlns:a16="http://schemas.microsoft.com/office/drawing/2014/main" id="{F798F63D-4670-0140-A36D-1196A1F04DE2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32" name="Google Shape;619;p51">
                <a:extLst>
                  <a:ext uri="{FF2B5EF4-FFF2-40B4-BE49-F238E27FC236}">
                    <a16:creationId xmlns:a16="http://schemas.microsoft.com/office/drawing/2014/main" id="{7366E734-C9EE-274F-9A0C-E1319440B441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620;p51">
              <a:extLst>
                <a:ext uri="{FF2B5EF4-FFF2-40B4-BE49-F238E27FC236}">
                  <a16:creationId xmlns:a16="http://schemas.microsoft.com/office/drawing/2014/main" id="{2966D9C9-B4A0-2044-9895-52DCB2FB87CB}"/>
                </a:ext>
              </a:extLst>
            </p:cNvPr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29" name="Google Shape;621;p51">
                <a:extLst>
                  <a:ext uri="{FF2B5EF4-FFF2-40B4-BE49-F238E27FC236}">
                    <a16:creationId xmlns:a16="http://schemas.microsoft.com/office/drawing/2014/main" id="{ECA33AB4-B48B-934F-8D7C-3996CAEFD67E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30" name="Google Shape;622;p51">
                <a:extLst>
                  <a:ext uri="{FF2B5EF4-FFF2-40B4-BE49-F238E27FC236}">
                    <a16:creationId xmlns:a16="http://schemas.microsoft.com/office/drawing/2014/main" id="{0602D344-76B5-114A-9A0E-6FCB94EDC250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623;p51">
              <a:extLst>
                <a:ext uri="{FF2B5EF4-FFF2-40B4-BE49-F238E27FC236}">
                  <a16:creationId xmlns:a16="http://schemas.microsoft.com/office/drawing/2014/main" id="{C2268110-57C5-3044-B4C1-8FDD57F1E436}"/>
                </a:ext>
              </a:extLst>
            </p:cNvPr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4;p51">
              <a:extLst>
                <a:ext uri="{FF2B5EF4-FFF2-40B4-BE49-F238E27FC236}">
                  <a16:creationId xmlns:a16="http://schemas.microsoft.com/office/drawing/2014/main" id="{2E9DD6FF-09D0-7947-B146-70FC751AF17F}"/>
                </a:ext>
              </a:extLst>
            </p:cNvPr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5;p51">
              <a:extLst>
                <a:ext uri="{FF2B5EF4-FFF2-40B4-BE49-F238E27FC236}">
                  <a16:creationId xmlns:a16="http://schemas.microsoft.com/office/drawing/2014/main" id="{53DB1689-C1C4-B845-89F5-BD1699EDA8C2}"/>
                </a:ext>
              </a:extLst>
            </p:cNvPr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1" name="Google Shape;626;p51">
              <a:extLst>
                <a:ext uri="{FF2B5EF4-FFF2-40B4-BE49-F238E27FC236}">
                  <a16:creationId xmlns:a16="http://schemas.microsoft.com/office/drawing/2014/main" id="{D3F863E7-B048-9245-B4E1-8ACA94BACBA7}"/>
                </a:ext>
              </a:extLst>
            </p:cNvPr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10" name="Google Shape;627;p51">
                <a:extLst>
                  <a:ext uri="{FF2B5EF4-FFF2-40B4-BE49-F238E27FC236}">
                    <a16:creationId xmlns:a16="http://schemas.microsoft.com/office/drawing/2014/main" id="{F4D4BE97-4DE1-6C44-8AE3-85A16016FD55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628;p51">
                <a:extLst>
                  <a:ext uri="{FF2B5EF4-FFF2-40B4-BE49-F238E27FC236}">
                    <a16:creationId xmlns:a16="http://schemas.microsoft.com/office/drawing/2014/main" id="{54D6904E-971D-FE4B-9DE6-C4E55444CEA0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29;p51">
                <a:extLst>
                  <a:ext uri="{FF2B5EF4-FFF2-40B4-BE49-F238E27FC236}">
                    <a16:creationId xmlns:a16="http://schemas.microsoft.com/office/drawing/2014/main" id="{EAF31FE8-99DF-3643-902A-C626E749A024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30;p51">
                <a:extLst>
                  <a:ext uri="{FF2B5EF4-FFF2-40B4-BE49-F238E27FC236}">
                    <a16:creationId xmlns:a16="http://schemas.microsoft.com/office/drawing/2014/main" id="{5F35D3BA-2D73-FE46-A0B9-95873B0C15BE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631;p51">
                <a:extLst>
                  <a:ext uri="{FF2B5EF4-FFF2-40B4-BE49-F238E27FC236}">
                    <a16:creationId xmlns:a16="http://schemas.microsoft.com/office/drawing/2014/main" id="{B593EC87-B0D0-264A-8ACF-6492A252207B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632;p51">
                <a:extLst>
                  <a:ext uri="{FF2B5EF4-FFF2-40B4-BE49-F238E27FC236}">
                    <a16:creationId xmlns:a16="http://schemas.microsoft.com/office/drawing/2014/main" id="{E6D5EA89-89C5-ED46-BE45-188E9AE78D1D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33;p51">
                <a:extLst>
                  <a:ext uri="{FF2B5EF4-FFF2-40B4-BE49-F238E27FC236}">
                    <a16:creationId xmlns:a16="http://schemas.microsoft.com/office/drawing/2014/main" id="{74F30CA3-369E-1D4F-ACF4-3E6B55D9E9BE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34;p51">
                <a:extLst>
                  <a:ext uri="{FF2B5EF4-FFF2-40B4-BE49-F238E27FC236}">
                    <a16:creationId xmlns:a16="http://schemas.microsoft.com/office/drawing/2014/main" id="{1CDB8962-FEED-114B-BEAE-188D5D84B2DD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35;p51">
                <a:extLst>
                  <a:ext uri="{FF2B5EF4-FFF2-40B4-BE49-F238E27FC236}">
                    <a16:creationId xmlns:a16="http://schemas.microsoft.com/office/drawing/2014/main" id="{0B11699C-774D-BB49-9C3F-D24EEA8FB73E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36;p51">
                <a:extLst>
                  <a:ext uri="{FF2B5EF4-FFF2-40B4-BE49-F238E27FC236}">
                    <a16:creationId xmlns:a16="http://schemas.microsoft.com/office/drawing/2014/main" id="{8858809E-B7CD-044F-AA9E-8047EACC70C0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37;p51">
                <a:extLst>
                  <a:ext uri="{FF2B5EF4-FFF2-40B4-BE49-F238E27FC236}">
                    <a16:creationId xmlns:a16="http://schemas.microsoft.com/office/drawing/2014/main" id="{643BF7C3-7E29-3A4B-9BEF-32CF14DEBBFD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38;p51">
                <a:extLst>
                  <a:ext uri="{FF2B5EF4-FFF2-40B4-BE49-F238E27FC236}">
                    <a16:creationId xmlns:a16="http://schemas.microsoft.com/office/drawing/2014/main" id="{37479421-6132-FC49-9CC4-E754050A7ACE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39;p51">
                <a:extLst>
                  <a:ext uri="{FF2B5EF4-FFF2-40B4-BE49-F238E27FC236}">
                    <a16:creationId xmlns:a16="http://schemas.microsoft.com/office/drawing/2014/main" id="{4EEDBFE1-9DDF-7042-B237-FE2D33113873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640;p51">
                <a:extLst>
                  <a:ext uri="{FF2B5EF4-FFF2-40B4-BE49-F238E27FC236}">
                    <a16:creationId xmlns:a16="http://schemas.microsoft.com/office/drawing/2014/main" id="{B6250FF4-119F-434C-816B-FE5617644093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641;p51">
                <a:extLst>
                  <a:ext uri="{FF2B5EF4-FFF2-40B4-BE49-F238E27FC236}">
                    <a16:creationId xmlns:a16="http://schemas.microsoft.com/office/drawing/2014/main" id="{61E2AFCF-A9F6-2E49-8DDF-BD3A410CCA65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642;p51">
                <a:extLst>
                  <a:ext uri="{FF2B5EF4-FFF2-40B4-BE49-F238E27FC236}">
                    <a16:creationId xmlns:a16="http://schemas.microsoft.com/office/drawing/2014/main" id="{2C835987-184A-C448-ACA1-9ABEED0E72D6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2" name="Google Shape;643;p51">
              <a:extLst>
                <a:ext uri="{FF2B5EF4-FFF2-40B4-BE49-F238E27FC236}">
                  <a16:creationId xmlns:a16="http://schemas.microsoft.com/office/drawing/2014/main" id="{6C9505F4-FD5D-7247-8A80-62377B7C7AFF}"/>
                </a:ext>
              </a:extLst>
            </p:cNvPr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4;p51">
              <a:extLst>
                <a:ext uri="{FF2B5EF4-FFF2-40B4-BE49-F238E27FC236}">
                  <a16:creationId xmlns:a16="http://schemas.microsoft.com/office/drawing/2014/main" id="{4A04D878-8ABF-194E-A828-308ADDEFEF78}"/>
                </a:ext>
              </a:extLst>
            </p:cNvPr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45;p51">
              <a:extLst>
                <a:ext uri="{FF2B5EF4-FFF2-40B4-BE49-F238E27FC236}">
                  <a16:creationId xmlns:a16="http://schemas.microsoft.com/office/drawing/2014/main" id="{FB48C42B-CA72-4E47-B43C-570A99ADE5D6}"/>
                </a:ext>
              </a:extLst>
            </p:cNvPr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6;p51">
              <a:extLst>
                <a:ext uri="{FF2B5EF4-FFF2-40B4-BE49-F238E27FC236}">
                  <a16:creationId xmlns:a16="http://schemas.microsoft.com/office/drawing/2014/main" id="{48B7DC7A-557C-464C-A166-8652D360C689}"/>
                </a:ext>
              </a:extLst>
            </p:cNvPr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7;p51">
              <a:extLst>
                <a:ext uri="{FF2B5EF4-FFF2-40B4-BE49-F238E27FC236}">
                  <a16:creationId xmlns:a16="http://schemas.microsoft.com/office/drawing/2014/main" id="{27241790-CEA9-4840-93D9-AD545D5E720D}"/>
                </a:ext>
              </a:extLst>
            </p:cNvPr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8;p51">
              <a:extLst>
                <a:ext uri="{FF2B5EF4-FFF2-40B4-BE49-F238E27FC236}">
                  <a16:creationId xmlns:a16="http://schemas.microsoft.com/office/drawing/2014/main" id="{9882F39D-B21A-2941-AD7A-B02963A160F2}"/>
                </a:ext>
              </a:extLst>
            </p:cNvPr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9;p51">
              <a:extLst>
                <a:ext uri="{FF2B5EF4-FFF2-40B4-BE49-F238E27FC236}">
                  <a16:creationId xmlns:a16="http://schemas.microsoft.com/office/drawing/2014/main" id="{16357D99-5BD7-7548-8ABB-B2D4CC242997}"/>
                </a:ext>
              </a:extLst>
            </p:cNvPr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0;p51">
              <a:extLst>
                <a:ext uri="{FF2B5EF4-FFF2-40B4-BE49-F238E27FC236}">
                  <a16:creationId xmlns:a16="http://schemas.microsoft.com/office/drawing/2014/main" id="{FB50D5C1-DAD0-2B4A-AE9E-CCB0C34C3FDA}"/>
                </a:ext>
              </a:extLst>
            </p:cNvPr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1;p51">
              <a:extLst>
                <a:ext uri="{FF2B5EF4-FFF2-40B4-BE49-F238E27FC236}">
                  <a16:creationId xmlns:a16="http://schemas.microsoft.com/office/drawing/2014/main" id="{B86EFCCC-29F9-2142-9582-1764638B9895}"/>
                </a:ext>
              </a:extLst>
            </p:cNvPr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2;p51">
              <a:extLst>
                <a:ext uri="{FF2B5EF4-FFF2-40B4-BE49-F238E27FC236}">
                  <a16:creationId xmlns:a16="http://schemas.microsoft.com/office/drawing/2014/main" id="{AA9024D5-F883-CB4C-BBD1-A26A816FEDA5}"/>
                </a:ext>
              </a:extLst>
            </p:cNvPr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3;p51">
              <a:extLst>
                <a:ext uri="{FF2B5EF4-FFF2-40B4-BE49-F238E27FC236}">
                  <a16:creationId xmlns:a16="http://schemas.microsoft.com/office/drawing/2014/main" id="{E1425A65-BBB1-1B4D-B664-3E455D4BC468}"/>
                </a:ext>
              </a:extLst>
            </p:cNvPr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4;p51">
              <a:extLst>
                <a:ext uri="{FF2B5EF4-FFF2-40B4-BE49-F238E27FC236}">
                  <a16:creationId xmlns:a16="http://schemas.microsoft.com/office/drawing/2014/main" id="{D7CFB4CC-FDF0-BC48-ACB2-C456E3493C0C}"/>
                </a:ext>
              </a:extLst>
            </p:cNvPr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5;p51">
              <a:extLst>
                <a:ext uri="{FF2B5EF4-FFF2-40B4-BE49-F238E27FC236}">
                  <a16:creationId xmlns:a16="http://schemas.microsoft.com/office/drawing/2014/main" id="{2D4A4221-965A-6E4B-B517-008AD802F5E5}"/>
                </a:ext>
              </a:extLst>
            </p:cNvPr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6;p51">
              <a:extLst>
                <a:ext uri="{FF2B5EF4-FFF2-40B4-BE49-F238E27FC236}">
                  <a16:creationId xmlns:a16="http://schemas.microsoft.com/office/drawing/2014/main" id="{0A462EED-65B2-144E-A5D0-D10FC6EBE0AF}"/>
                </a:ext>
              </a:extLst>
            </p:cNvPr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7;p51">
              <a:extLst>
                <a:ext uri="{FF2B5EF4-FFF2-40B4-BE49-F238E27FC236}">
                  <a16:creationId xmlns:a16="http://schemas.microsoft.com/office/drawing/2014/main" id="{E647244E-3331-C34D-BCE8-B0BF2FBEA795}"/>
                </a:ext>
              </a:extLst>
            </p:cNvPr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8;p51">
              <a:extLst>
                <a:ext uri="{FF2B5EF4-FFF2-40B4-BE49-F238E27FC236}">
                  <a16:creationId xmlns:a16="http://schemas.microsoft.com/office/drawing/2014/main" id="{C1BC79CE-2DBC-474E-A995-7A58F7060B60}"/>
                </a:ext>
              </a:extLst>
            </p:cNvPr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9;p51">
              <a:extLst>
                <a:ext uri="{FF2B5EF4-FFF2-40B4-BE49-F238E27FC236}">
                  <a16:creationId xmlns:a16="http://schemas.microsoft.com/office/drawing/2014/main" id="{DD0EBEB6-2482-5644-BA5B-9B15877DD32F}"/>
                </a:ext>
              </a:extLst>
            </p:cNvPr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0;p51">
              <a:extLst>
                <a:ext uri="{FF2B5EF4-FFF2-40B4-BE49-F238E27FC236}">
                  <a16:creationId xmlns:a16="http://schemas.microsoft.com/office/drawing/2014/main" id="{C0E41836-414C-8443-9934-83E8BA2A4259}"/>
                </a:ext>
              </a:extLst>
            </p:cNvPr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1;p51">
              <a:extLst>
                <a:ext uri="{FF2B5EF4-FFF2-40B4-BE49-F238E27FC236}">
                  <a16:creationId xmlns:a16="http://schemas.microsoft.com/office/drawing/2014/main" id="{BB2A4344-661B-854B-B083-335E76B2575E}"/>
                </a:ext>
              </a:extLst>
            </p:cNvPr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2;p51">
              <a:extLst>
                <a:ext uri="{FF2B5EF4-FFF2-40B4-BE49-F238E27FC236}">
                  <a16:creationId xmlns:a16="http://schemas.microsoft.com/office/drawing/2014/main" id="{5D3A41F8-14DB-FB45-B5C3-B1EB000587AF}"/>
                </a:ext>
              </a:extLst>
            </p:cNvPr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2" name="Google Shape;663;p51">
              <a:extLst>
                <a:ext uri="{FF2B5EF4-FFF2-40B4-BE49-F238E27FC236}">
                  <a16:creationId xmlns:a16="http://schemas.microsoft.com/office/drawing/2014/main" id="{3D85E005-4790-314F-A100-AC4D3F71A1DB}"/>
                </a:ext>
              </a:extLst>
            </p:cNvPr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3" name="Google Shape;664;p51">
              <a:extLst>
                <a:ext uri="{FF2B5EF4-FFF2-40B4-BE49-F238E27FC236}">
                  <a16:creationId xmlns:a16="http://schemas.microsoft.com/office/drawing/2014/main" id="{A47433FE-A57B-4D4A-A9A7-DB74F723E6DB}"/>
                </a:ext>
              </a:extLst>
            </p:cNvPr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665;p51">
              <a:extLst>
                <a:ext uri="{FF2B5EF4-FFF2-40B4-BE49-F238E27FC236}">
                  <a16:creationId xmlns:a16="http://schemas.microsoft.com/office/drawing/2014/main" id="{2CE7162B-F08A-3E41-91C6-6B4FDEEA1EAC}"/>
                </a:ext>
              </a:extLst>
            </p:cNvPr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08" name="Google Shape;666;p51">
                <a:extLst>
                  <a:ext uri="{FF2B5EF4-FFF2-40B4-BE49-F238E27FC236}">
                    <a16:creationId xmlns:a16="http://schemas.microsoft.com/office/drawing/2014/main" id="{3438AB0D-A441-EF4E-BD89-6A78780B79F3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667;p51">
                <a:extLst>
                  <a:ext uri="{FF2B5EF4-FFF2-40B4-BE49-F238E27FC236}">
                    <a16:creationId xmlns:a16="http://schemas.microsoft.com/office/drawing/2014/main" id="{E347B3D4-9E6F-964F-B4B5-8DB3CB059DA7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668;p51">
              <a:extLst>
                <a:ext uri="{FF2B5EF4-FFF2-40B4-BE49-F238E27FC236}">
                  <a16:creationId xmlns:a16="http://schemas.microsoft.com/office/drawing/2014/main" id="{C0C3C54C-AFC6-4544-B9FE-4A33F8D846B3}"/>
                </a:ext>
              </a:extLst>
            </p:cNvPr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669;p51">
              <a:extLst>
                <a:ext uri="{FF2B5EF4-FFF2-40B4-BE49-F238E27FC236}">
                  <a16:creationId xmlns:a16="http://schemas.microsoft.com/office/drawing/2014/main" id="{D6243A95-6F1A-4643-BFC6-0F7D984CCBAE}"/>
                </a:ext>
              </a:extLst>
            </p:cNvPr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04" name="Google Shape;670;p51">
                <a:extLst>
                  <a:ext uri="{FF2B5EF4-FFF2-40B4-BE49-F238E27FC236}">
                    <a16:creationId xmlns:a16="http://schemas.microsoft.com/office/drawing/2014/main" id="{E0FFDC20-E659-3547-8D0C-ADC51509E966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671;p51">
                <a:extLst>
                  <a:ext uri="{FF2B5EF4-FFF2-40B4-BE49-F238E27FC236}">
                    <a16:creationId xmlns:a16="http://schemas.microsoft.com/office/drawing/2014/main" id="{7D94BDC4-09FF-3F4E-8648-91097C3667CB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672;p51">
                <a:extLst>
                  <a:ext uri="{FF2B5EF4-FFF2-40B4-BE49-F238E27FC236}">
                    <a16:creationId xmlns:a16="http://schemas.microsoft.com/office/drawing/2014/main" id="{5A3B47B9-2AF2-2A4C-9025-A40AF40FAA83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673;p51">
                <a:extLst>
                  <a:ext uri="{FF2B5EF4-FFF2-40B4-BE49-F238E27FC236}">
                    <a16:creationId xmlns:a16="http://schemas.microsoft.com/office/drawing/2014/main" id="{29F29A41-F115-3848-832C-97295EB47060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" name="Google Shape;674;p51">
              <a:extLst>
                <a:ext uri="{FF2B5EF4-FFF2-40B4-BE49-F238E27FC236}">
                  <a16:creationId xmlns:a16="http://schemas.microsoft.com/office/drawing/2014/main" id="{13B554A2-3C6E-6C43-800A-375F3D6FCEFC}"/>
                </a:ext>
              </a:extLst>
            </p:cNvPr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5;p51">
              <a:extLst>
                <a:ext uri="{FF2B5EF4-FFF2-40B4-BE49-F238E27FC236}">
                  <a16:creationId xmlns:a16="http://schemas.microsoft.com/office/drawing/2014/main" id="{3B3FBE50-3458-9A4F-8D29-AA1B9A1DBDDC}"/>
                </a:ext>
              </a:extLst>
            </p:cNvPr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6;p51">
              <a:extLst>
                <a:ext uri="{FF2B5EF4-FFF2-40B4-BE49-F238E27FC236}">
                  <a16:creationId xmlns:a16="http://schemas.microsoft.com/office/drawing/2014/main" id="{4E2DF77C-1932-724F-B8BB-83EC56D1788E}"/>
                </a:ext>
              </a:extLst>
            </p:cNvPr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7;p51">
              <a:extLst>
                <a:ext uri="{FF2B5EF4-FFF2-40B4-BE49-F238E27FC236}">
                  <a16:creationId xmlns:a16="http://schemas.microsoft.com/office/drawing/2014/main" id="{FAA921D7-3EB3-4E42-85AE-FB38E39B36AE}"/>
                </a:ext>
              </a:extLst>
            </p:cNvPr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8;p51">
              <a:extLst>
                <a:ext uri="{FF2B5EF4-FFF2-40B4-BE49-F238E27FC236}">
                  <a16:creationId xmlns:a16="http://schemas.microsoft.com/office/drawing/2014/main" id="{E2143D71-A46E-A141-876C-C2B6228F6B5F}"/>
                </a:ext>
              </a:extLst>
            </p:cNvPr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79;p51">
              <a:extLst>
                <a:ext uri="{FF2B5EF4-FFF2-40B4-BE49-F238E27FC236}">
                  <a16:creationId xmlns:a16="http://schemas.microsoft.com/office/drawing/2014/main" id="{CE636392-6969-F442-996E-C3D12F537972}"/>
                </a:ext>
              </a:extLst>
            </p:cNvPr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0;p51">
              <a:extLst>
                <a:ext uri="{FF2B5EF4-FFF2-40B4-BE49-F238E27FC236}">
                  <a16:creationId xmlns:a16="http://schemas.microsoft.com/office/drawing/2014/main" id="{CA34D850-15E3-754D-86B1-CD4ACBB3DA9C}"/>
                </a:ext>
              </a:extLst>
            </p:cNvPr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681;p51">
              <a:extLst>
                <a:ext uri="{FF2B5EF4-FFF2-40B4-BE49-F238E27FC236}">
                  <a16:creationId xmlns:a16="http://schemas.microsoft.com/office/drawing/2014/main" id="{B275AA34-E9DB-4648-8179-7A7612F122E1}"/>
                </a:ext>
              </a:extLst>
            </p:cNvPr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200" name="Google Shape;682;p51">
                <a:extLst>
                  <a:ext uri="{FF2B5EF4-FFF2-40B4-BE49-F238E27FC236}">
                    <a16:creationId xmlns:a16="http://schemas.microsoft.com/office/drawing/2014/main" id="{0ED1BF67-A55F-EE4B-899A-A2E7466A0FCF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683;p51">
                <a:extLst>
                  <a:ext uri="{FF2B5EF4-FFF2-40B4-BE49-F238E27FC236}">
                    <a16:creationId xmlns:a16="http://schemas.microsoft.com/office/drawing/2014/main" id="{40DE0D22-1E85-764B-BA3C-8DE360EEFCF1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684;p51">
                <a:extLst>
                  <a:ext uri="{FF2B5EF4-FFF2-40B4-BE49-F238E27FC236}">
                    <a16:creationId xmlns:a16="http://schemas.microsoft.com/office/drawing/2014/main" id="{A1C2E99C-3811-FA46-BFBC-A55CD8EF0C8E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685;p51">
                <a:extLst>
                  <a:ext uri="{FF2B5EF4-FFF2-40B4-BE49-F238E27FC236}">
                    <a16:creationId xmlns:a16="http://schemas.microsoft.com/office/drawing/2014/main" id="{432B00DB-9F8A-9043-8E7E-352A96EE2FCE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686;p51">
              <a:extLst>
                <a:ext uri="{FF2B5EF4-FFF2-40B4-BE49-F238E27FC236}">
                  <a16:creationId xmlns:a16="http://schemas.microsoft.com/office/drawing/2014/main" id="{DB7A0C26-077D-CC4A-87AA-6CA7AEE71A5A}"/>
                </a:ext>
              </a:extLst>
            </p:cNvPr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7;p51">
              <a:extLst>
                <a:ext uri="{FF2B5EF4-FFF2-40B4-BE49-F238E27FC236}">
                  <a16:creationId xmlns:a16="http://schemas.microsoft.com/office/drawing/2014/main" id="{27CADAE4-6EC3-EF46-9D61-255FDD1B6B4F}"/>
                </a:ext>
              </a:extLst>
            </p:cNvPr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8;p51">
              <a:extLst>
                <a:ext uri="{FF2B5EF4-FFF2-40B4-BE49-F238E27FC236}">
                  <a16:creationId xmlns:a16="http://schemas.microsoft.com/office/drawing/2014/main" id="{DCE11E32-EA65-714F-9A4F-A08AA456AB12}"/>
                </a:ext>
              </a:extLst>
            </p:cNvPr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89;p51">
              <a:extLst>
                <a:ext uri="{FF2B5EF4-FFF2-40B4-BE49-F238E27FC236}">
                  <a16:creationId xmlns:a16="http://schemas.microsoft.com/office/drawing/2014/main" id="{E6862476-669E-784A-B534-62C5829F3B6E}"/>
                </a:ext>
              </a:extLst>
            </p:cNvPr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0;p51">
              <a:extLst>
                <a:ext uri="{FF2B5EF4-FFF2-40B4-BE49-F238E27FC236}">
                  <a16:creationId xmlns:a16="http://schemas.microsoft.com/office/drawing/2014/main" id="{32E1B1D8-8752-F644-BCB3-4633EEEBB7C7}"/>
                </a:ext>
              </a:extLst>
            </p:cNvPr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1;p51">
              <a:extLst>
                <a:ext uri="{FF2B5EF4-FFF2-40B4-BE49-F238E27FC236}">
                  <a16:creationId xmlns:a16="http://schemas.microsoft.com/office/drawing/2014/main" id="{DC39074A-BB05-104B-A154-C279FA221AA0}"/>
                </a:ext>
              </a:extLst>
            </p:cNvPr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2;p51">
              <a:extLst>
                <a:ext uri="{FF2B5EF4-FFF2-40B4-BE49-F238E27FC236}">
                  <a16:creationId xmlns:a16="http://schemas.microsoft.com/office/drawing/2014/main" id="{79995E80-965E-624D-BD6F-35C5CBE7BC13}"/>
                </a:ext>
              </a:extLst>
            </p:cNvPr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3;p51">
              <a:extLst>
                <a:ext uri="{FF2B5EF4-FFF2-40B4-BE49-F238E27FC236}">
                  <a16:creationId xmlns:a16="http://schemas.microsoft.com/office/drawing/2014/main" id="{C101A65D-9B26-CE4A-9E29-C3117B9D416F}"/>
                </a:ext>
              </a:extLst>
            </p:cNvPr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4;p51">
              <a:extLst>
                <a:ext uri="{FF2B5EF4-FFF2-40B4-BE49-F238E27FC236}">
                  <a16:creationId xmlns:a16="http://schemas.microsoft.com/office/drawing/2014/main" id="{A0702BF4-7727-6F47-9975-425D96AC92B2}"/>
                </a:ext>
              </a:extLst>
            </p:cNvPr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95;p51">
              <a:extLst>
                <a:ext uri="{FF2B5EF4-FFF2-40B4-BE49-F238E27FC236}">
                  <a16:creationId xmlns:a16="http://schemas.microsoft.com/office/drawing/2014/main" id="{4A410A6F-7886-DB46-91FA-E27426DCBDD6}"/>
                </a:ext>
              </a:extLst>
            </p:cNvPr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96;p51">
              <a:extLst>
                <a:ext uri="{FF2B5EF4-FFF2-40B4-BE49-F238E27FC236}">
                  <a16:creationId xmlns:a16="http://schemas.microsoft.com/office/drawing/2014/main" id="{925D37A5-47AA-5F47-B794-3008D8243C01}"/>
                </a:ext>
              </a:extLst>
            </p:cNvPr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97;p51">
              <a:extLst>
                <a:ext uri="{FF2B5EF4-FFF2-40B4-BE49-F238E27FC236}">
                  <a16:creationId xmlns:a16="http://schemas.microsoft.com/office/drawing/2014/main" id="{140ABCAC-2655-A646-9FC2-9A4A28E34873}"/>
                </a:ext>
              </a:extLst>
            </p:cNvPr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98;p51">
              <a:extLst>
                <a:ext uri="{FF2B5EF4-FFF2-40B4-BE49-F238E27FC236}">
                  <a16:creationId xmlns:a16="http://schemas.microsoft.com/office/drawing/2014/main" id="{E2429D94-750C-2D4D-9E59-E3C9B230595A}"/>
                </a:ext>
              </a:extLst>
            </p:cNvPr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99;p51">
              <a:extLst>
                <a:ext uri="{FF2B5EF4-FFF2-40B4-BE49-F238E27FC236}">
                  <a16:creationId xmlns:a16="http://schemas.microsoft.com/office/drawing/2014/main" id="{57E899FB-1D81-5A45-A3A0-E6FB85558C53}"/>
                </a:ext>
              </a:extLst>
            </p:cNvPr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0;p51">
              <a:extLst>
                <a:ext uri="{FF2B5EF4-FFF2-40B4-BE49-F238E27FC236}">
                  <a16:creationId xmlns:a16="http://schemas.microsoft.com/office/drawing/2014/main" id="{646E7150-9C15-F84A-A774-D967CFFE9CD9}"/>
                </a:ext>
              </a:extLst>
            </p:cNvPr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1;p51">
              <a:extLst>
                <a:ext uri="{FF2B5EF4-FFF2-40B4-BE49-F238E27FC236}">
                  <a16:creationId xmlns:a16="http://schemas.microsoft.com/office/drawing/2014/main" id="{3B71A3A2-0CAA-8345-B19F-36820C1B6A9E}"/>
                </a:ext>
              </a:extLst>
            </p:cNvPr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02;p51">
              <a:extLst>
                <a:ext uri="{FF2B5EF4-FFF2-40B4-BE49-F238E27FC236}">
                  <a16:creationId xmlns:a16="http://schemas.microsoft.com/office/drawing/2014/main" id="{866F610A-7BAF-CB4A-97F6-A782B4578F35}"/>
                </a:ext>
              </a:extLst>
            </p:cNvPr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03;p51">
              <a:extLst>
                <a:ext uri="{FF2B5EF4-FFF2-40B4-BE49-F238E27FC236}">
                  <a16:creationId xmlns:a16="http://schemas.microsoft.com/office/drawing/2014/main" id="{61315C2A-1938-404C-A22A-87ECEBB55A0F}"/>
                </a:ext>
              </a:extLst>
            </p:cNvPr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04;p51">
              <a:extLst>
                <a:ext uri="{FF2B5EF4-FFF2-40B4-BE49-F238E27FC236}">
                  <a16:creationId xmlns:a16="http://schemas.microsoft.com/office/drawing/2014/main" id="{C3E1B5C9-E718-7E4C-9BC4-41426A0BC8E1}"/>
                </a:ext>
              </a:extLst>
            </p:cNvPr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05;p51">
              <a:extLst>
                <a:ext uri="{FF2B5EF4-FFF2-40B4-BE49-F238E27FC236}">
                  <a16:creationId xmlns:a16="http://schemas.microsoft.com/office/drawing/2014/main" id="{49E755F7-74B4-7F4B-A6D0-15FE71CCCDA9}"/>
                </a:ext>
              </a:extLst>
            </p:cNvPr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6;p51">
              <a:extLst>
                <a:ext uri="{FF2B5EF4-FFF2-40B4-BE49-F238E27FC236}">
                  <a16:creationId xmlns:a16="http://schemas.microsoft.com/office/drawing/2014/main" id="{12775AF6-7218-7540-87AA-5A268A2A73F7}"/>
                </a:ext>
              </a:extLst>
            </p:cNvPr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7;p51">
              <a:extLst>
                <a:ext uri="{FF2B5EF4-FFF2-40B4-BE49-F238E27FC236}">
                  <a16:creationId xmlns:a16="http://schemas.microsoft.com/office/drawing/2014/main" id="{3E400354-6DD4-964F-A6EB-DA17FAE2FFD1}"/>
                </a:ext>
              </a:extLst>
            </p:cNvPr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8;p51">
              <a:extLst>
                <a:ext uri="{FF2B5EF4-FFF2-40B4-BE49-F238E27FC236}">
                  <a16:creationId xmlns:a16="http://schemas.microsoft.com/office/drawing/2014/main" id="{62B10791-AD3C-104A-BC2D-4DF3C9C4B34C}"/>
                </a:ext>
              </a:extLst>
            </p:cNvPr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09;p51">
              <a:extLst>
                <a:ext uri="{FF2B5EF4-FFF2-40B4-BE49-F238E27FC236}">
                  <a16:creationId xmlns:a16="http://schemas.microsoft.com/office/drawing/2014/main" id="{697F1E4B-432B-534B-A773-CD9B1A85B918}"/>
                </a:ext>
              </a:extLst>
            </p:cNvPr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10;p51">
              <a:extLst>
                <a:ext uri="{FF2B5EF4-FFF2-40B4-BE49-F238E27FC236}">
                  <a16:creationId xmlns:a16="http://schemas.microsoft.com/office/drawing/2014/main" id="{6E6E9D59-C3E2-1F46-A44A-DE03606C541D}"/>
                </a:ext>
              </a:extLst>
            </p:cNvPr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11;p51">
              <a:extLst>
                <a:ext uri="{FF2B5EF4-FFF2-40B4-BE49-F238E27FC236}">
                  <a16:creationId xmlns:a16="http://schemas.microsoft.com/office/drawing/2014/main" id="{983EBFF4-9A52-1D4D-8616-60E811584490}"/>
                </a:ext>
              </a:extLst>
            </p:cNvPr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12;p51">
              <a:extLst>
                <a:ext uri="{FF2B5EF4-FFF2-40B4-BE49-F238E27FC236}">
                  <a16:creationId xmlns:a16="http://schemas.microsoft.com/office/drawing/2014/main" id="{060AC270-58DB-E740-9223-FC7330663BE5}"/>
                </a:ext>
              </a:extLst>
            </p:cNvPr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13;p51">
              <a:extLst>
                <a:ext uri="{FF2B5EF4-FFF2-40B4-BE49-F238E27FC236}">
                  <a16:creationId xmlns:a16="http://schemas.microsoft.com/office/drawing/2014/main" id="{41D12C66-BEF4-6242-9643-B05759647FF7}"/>
                </a:ext>
              </a:extLst>
            </p:cNvPr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14;p51">
              <a:extLst>
                <a:ext uri="{FF2B5EF4-FFF2-40B4-BE49-F238E27FC236}">
                  <a16:creationId xmlns:a16="http://schemas.microsoft.com/office/drawing/2014/main" id="{69661468-0C40-B241-A6B6-3E085BD8B978}"/>
                </a:ext>
              </a:extLst>
            </p:cNvPr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715;p51">
              <a:extLst>
                <a:ext uri="{FF2B5EF4-FFF2-40B4-BE49-F238E27FC236}">
                  <a16:creationId xmlns:a16="http://schemas.microsoft.com/office/drawing/2014/main" id="{762EBFF0-5C2A-124A-9291-AF834984495B}"/>
                </a:ext>
              </a:extLst>
            </p:cNvPr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98" name="Google Shape;716;p51">
                <a:extLst>
                  <a:ext uri="{FF2B5EF4-FFF2-40B4-BE49-F238E27FC236}">
                    <a16:creationId xmlns:a16="http://schemas.microsoft.com/office/drawing/2014/main" id="{715B9806-75FF-534E-A29D-6B2C485C2A88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717;p51">
                <a:extLst>
                  <a:ext uri="{FF2B5EF4-FFF2-40B4-BE49-F238E27FC236}">
                    <a16:creationId xmlns:a16="http://schemas.microsoft.com/office/drawing/2014/main" id="{7C696EF9-65B4-6442-A2E3-9CCF90F09B10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718;p51">
              <a:extLst>
                <a:ext uri="{FF2B5EF4-FFF2-40B4-BE49-F238E27FC236}">
                  <a16:creationId xmlns:a16="http://schemas.microsoft.com/office/drawing/2014/main" id="{1FB70E2D-7359-EF46-B045-C19F2FA423C3}"/>
                </a:ext>
              </a:extLst>
            </p:cNvPr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oogle Shape;719;p51">
              <a:extLst>
                <a:ext uri="{FF2B5EF4-FFF2-40B4-BE49-F238E27FC236}">
                  <a16:creationId xmlns:a16="http://schemas.microsoft.com/office/drawing/2014/main" id="{742B735F-0105-5F4B-9EE3-45F53BDFC3F2}"/>
                </a:ext>
              </a:extLst>
            </p:cNvPr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96" name="Google Shape;720;p51">
                <a:extLst>
                  <a:ext uri="{FF2B5EF4-FFF2-40B4-BE49-F238E27FC236}">
                    <a16:creationId xmlns:a16="http://schemas.microsoft.com/office/drawing/2014/main" id="{5DA5CE7B-6FD5-7344-BA5C-C6A7F6A7ED8D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97" name="Google Shape;721;p51">
                <a:extLst>
                  <a:ext uri="{FF2B5EF4-FFF2-40B4-BE49-F238E27FC236}">
                    <a16:creationId xmlns:a16="http://schemas.microsoft.com/office/drawing/2014/main" id="{CB766B08-66EE-2B4A-9370-DD9DEB3A81B8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722;p51">
              <a:extLst>
                <a:ext uri="{FF2B5EF4-FFF2-40B4-BE49-F238E27FC236}">
                  <a16:creationId xmlns:a16="http://schemas.microsoft.com/office/drawing/2014/main" id="{4C7313B0-F7B3-4F4D-AFAE-FF128E681EB1}"/>
                </a:ext>
              </a:extLst>
            </p:cNvPr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94" name="Google Shape;723;p51">
                <a:extLst>
                  <a:ext uri="{FF2B5EF4-FFF2-40B4-BE49-F238E27FC236}">
                    <a16:creationId xmlns:a16="http://schemas.microsoft.com/office/drawing/2014/main" id="{7FF4F148-5450-DB4A-B682-919401BB100A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24;p51">
                <a:extLst>
                  <a:ext uri="{FF2B5EF4-FFF2-40B4-BE49-F238E27FC236}">
                    <a16:creationId xmlns:a16="http://schemas.microsoft.com/office/drawing/2014/main" id="{3AAF1B9F-0B66-6643-8275-6A5658580E34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725;p51">
              <a:extLst>
                <a:ext uri="{FF2B5EF4-FFF2-40B4-BE49-F238E27FC236}">
                  <a16:creationId xmlns:a16="http://schemas.microsoft.com/office/drawing/2014/main" id="{E756855C-0732-8143-8428-1EED209225BF}"/>
                </a:ext>
              </a:extLst>
            </p:cNvPr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726;p51">
              <a:extLst>
                <a:ext uri="{FF2B5EF4-FFF2-40B4-BE49-F238E27FC236}">
                  <a16:creationId xmlns:a16="http://schemas.microsoft.com/office/drawing/2014/main" id="{858C822C-F1B3-EB42-976B-546D3CBC523D}"/>
                </a:ext>
              </a:extLst>
            </p:cNvPr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27;p51">
              <a:extLst>
                <a:ext uri="{FF2B5EF4-FFF2-40B4-BE49-F238E27FC236}">
                  <a16:creationId xmlns:a16="http://schemas.microsoft.com/office/drawing/2014/main" id="{FDC0EC4E-1231-8B43-80BC-C8F793E9BBB4}"/>
                </a:ext>
              </a:extLst>
            </p:cNvPr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28;p51">
              <a:extLst>
                <a:ext uri="{FF2B5EF4-FFF2-40B4-BE49-F238E27FC236}">
                  <a16:creationId xmlns:a16="http://schemas.microsoft.com/office/drawing/2014/main" id="{85033573-E9EF-5A4E-8E9B-8AF3AC5562F5}"/>
                </a:ext>
              </a:extLst>
            </p:cNvPr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29;p51">
              <a:extLst>
                <a:ext uri="{FF2B5EF4-FFF2-40B4-BE49-F238E27FC236}">
                  <a16:creationId xmlns:a16="http://schemas.microsoft.com/office/drawing/2014/main" id="{37E88C43-E811-5242-8024-92686686F0C0}"/>
                </a:ext>
              </a:extLst>
            </p:cNvPr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730;p51">
              <a:extLst>
                <a:ext uri="{FF2B5EF4-FFF2-40B4-BE49-F238E27FC236}">
                  <a16:creationId xmlns:a16="http://schemas.microsoft.com/office/drawing/2014/main" id="{343DFCAC-D5DE-FE46-948D-F09CDD5B4F70}"/>
                </a:ext>
              </a:extLst>
            </p:cNvPr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31;p51">
              <a:extLst>
                <a:ext uri="{FF2B5EF4-FFF2-40B4-BE49-F238E27FC236}">
                  <a16:creationId xmlns:a16="http://schemas.microsoft.com/office/drawing/2014/main" id="{F4F616DF-4B0C-3748-A1EB-EEB4895FF2B7}"/>
                </a:ext>
              </a:extLst>
            </p:cNvPr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32;p51">
              <a:extLst>
                <a:ext uri="{FF2B5EF4-FFF2-40B4-BE49-F238E27FC236}">
                  <a16:creationId xmlns:a16="http://schemas.microsoft.com/office/drawing/2014/main" id="{83F7B106-BA8C-8B46-8E9F-54052EB1E18D}"/>
                </a:ext>
              </a:extLst>
            </p:cNvPr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733;p51">
              <a:extLst>
                <a:ext uri="{FF2B5EF4-FFF2-40B4-BE49-F238E27FC236}">
                  <a16:creationId xmlns:a16="http://schemas.microsoft.com/office/drawing/2014/main" id="{78C87036-789B-E242-ACEE-78710618ED9E}"/>
                </a:ext>
              </a:extLst>
            </p:cNvPr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90" name="Google Shape;734;p51">
                <a:extLst>
                  <a:ext uri="{FF2B5EF4-FFF2-40B4-BE49-F238E27FC236}">
                    <a16:creationId xmlns:a16="http://schemas.microsoft.com/office/drawing/2014/main" id="{3676A98B-4C1A-1C48-B30B-BEF009D25C37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35;p51">
                <a:extLst>
                  <a:ext uri="{FF2B5EF4-FFF2-40B4-BE49-F238E27FC236}">
                    <a16:creationId xmlns:a16="http://schemas.microsoft.com/office/drawing/2014/main" id="{36D30B88-A4C7-7A48-9EB8-ACF8D0D61661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736;p51">
                <a:extLst>
                  <a:ext uri="{FF2B5EF4-FFF2-40B4-BE49-F238E27FC236}">
                    <a16:creationId xmlns:a16="http://schemas.microsoft.com/office/drawing/2014/main" id="{876B4E74-9090-A64A-B0FD-346AB63026A8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37;p51">
                <a:extLst>
                  <a:ext uri="{FF2B5EF4-FFF2-40B4-BE49-F238E27FC236}">
                    <a16:creationId xmlns:a16="http://schemas.microsoft.com/office/drawing/2014/main" id="{ECD1A87C-0371-8945-9104-17DC74424C76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738;p51">
              <a:extLst>
                <a:ext uri="{FF2B5EF4-FFF2-40B4-BE49-F238E27FC236}">
                  <a16:creationId xmlns:a16="http://schemas.microsoft.com/office/drawing/2014/main" id="{E3067C55-439A-0D40-84CE-215973808FB1}"/>
                </a:ext>
              </a:extLst>
            </p:cNvPr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39;p51">
              <a:extLst>
                <a:ext uri="{FF2B5EF4-FFF2-40B4-BE49-F238E27FC236}">
                  <a16:creationId xmlns:a16="http://schemas.microsoft.com/office/drawing/2014/main" id="{995A361B-7767-B94A-ADA8-274E284D796F}"/>
                </a:ext>
              </a:extLst>
            </p:cNvPr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40;p51">
              <a:extLst>
                <a:ext uri="{FF2B5EF4-FFF2-40B4-BE49-F238E27FC236}">
                  <a16:creationId xmlns:a16="http://schemas.microsoft.com/office/drawing/2014/main" id="{E27FF138-ABDA-D946-95C6-47E4DE7D1385}"/>
                </a:ext>
              </a:extLst>
            </p:cNvPr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41;p51">
              <a:extLst>
                <a:ext uri="{FF2B5EF4-FFF2-40B4-BE49-F238E27FC236}">
                  <a16:creationId xmlns:a16="http://schemas.microsoft.com/office/drawing/2014/main" id="{52730787-55D7-724B-A654-4C60509F32D3}"/>
                </a:ext>
              </a:extLst>
            </p:cNvPr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42;p51">
              <a:extLst>
                <a:ext uri="{FF2B5EF4-FFF2-40B4-BE49-F238E27FC236}">
                  <a16:creationId xmlns:a16="http://schemas.microsoft.com/office/drawing/2014/main" id="{58BF0C54-1D1D-7048-996E-9513BDD22AA3}"/>
                </a:ext>
              </a:extLst>
            </p:cNvPr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43;p51">
              <a:extLst>
                <a:ext uri="{FF2B5EF4-FFF2-40B4-BE49-F238E27FC236}">
                  <a16:creationId xmlns:a16="http://schemas.microsoft.com/office/drawing/2014/main" id="{AD68EE07-EBF4-0941-BBD6-8E48EEFC1CCB}"/>
                </a:ext>
              </a:extLst>
            </p:cNvPr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44;p51">
              <a:extLst>
                <a:ext uri="{FF2B5EF4-FFF2-40B4-BE49-F238E27FC236}">
                  <a16:creationId xmlns:a16="http://schemas.microsoft.com/office/drawing/2014/main" id="{23E1877A-868E-6846-B809-DE4255322C3F}"/>
                </a:ext>
              </a:extLst>
            </p:cNvPr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45;p51">
              <a:extLst>
                <a:ext uri="{FF2B5EF4-FFF2-40B4-BE49-F238E27FC236}">
                  <a16:creationId xmlns:a16="http://schemas.microsoft.com/office/drawing/2014/main" id="{A2778D83-20BE-0E42-A8F0-0354CC3628BC}"/>
                </a:ext>
              </a:extLst>
            </p:cNvPr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746;p51">
              <a:extLst>
                <a:ext uri="{FF2B5EF4-FFF2-40B4-BE49-F238E27FC236}">
                  <a16:creationId xmlns:a16="http://schemas.microsoft.com/office/drawing/2014/main" id="{D190A0C6-6333-144E-B544-DAD79BCD23FA}"/>
                </a:ext>
              </a:extLst>
            </p:cNvPr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86" name="Google Shape;747;p51">
                <a:extLst>
                  <a:ext uri="{FF2B5EF4-FFF2-40B4-BE49-F238E27FC236}">
                    <a16:creationId xmlns:a16="http://schemas.microsoft.com/office/drawing/2014/main" id="{3670C7CD-DDF5-0040-A8B8-8FA594A76B1D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48;p51">
                <a:extLst>
                  <a:ext uri="{FF2B5EF4-FFF2-40B4-BE49-F238E27FC236}">
                    <a16:creationId xmlns:a16="http://schemas.microsoft.com/office/drawing/2014/main" id="{2BD4915B-ACC8-FA49-AAEC-6E0432D4380C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49;p51">
                <a:extLst>
                  <a:ext uri="{FF2B5EF4-FFF2-40B4-BE49-F238E27FC236}">
                    <a16:creationId xmlns:a16="http://schemas.microsoft.com/office/drawing/2014/main" id="{0C72D454-6EAE-6743-91F3-228A3DD58304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50;p51">
                <a:extLst>
                  <a:ext uri="{FF2B5EF4-FFF2-40B4-BE49-F238E27FC236}">
                    <a16:creationId xmlns:a16="http://schemas.microsoft.com/office/drawing/2014/main" id="{E3112DDC-C826-DC45-BCA8-4C71615CC0B0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" name="Google Shape;751;p51">
              <a:extLst>
                <a:ext uri="{FF2B5EF4-FFF2-40B4-BE49-F238E27FC236}">
                  <a16:creationId xmlns:a16="http://schemas.microsoft.com/office/drawing/2014/main" id="{0C31B39A-4EFB-874D-AF00-039286102DEC}"/>
                </a:ext>
              </a:extLst>
            </p:cNvPr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52;p51">
              <a:extLst>
                <a:ext uri="{FF2B5EF4-FFF2-40B4-BE49-F238E27FC236}">
                  <a16:creationId xmlns:a16="http://schemas.microsoft.com/office/drawing/2014/main" id="{0B98628E-3CF3-FA47-A739-5B86E2F3288B}"/>
                </a:ext>
              </a:extLst>
            </p:cNvPr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53;p51">
              <a:extLst>
                <a:ext uri="{FF2B5EF4-FFF2-40B4-BE49-F238E27FC236}">
                  <a16:creationId xmlns:a16="http://schemas.microsoft.com/office/drawing/2014/main" id="{953E74AF-5B1B-6140-A423-2CD54A71FC21}"/>
                </a:ext>
              </a:extLst>
            </p:cNvPr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54;p51">
              <a:extLst>
                <a:ext uri="{FF2B5EF4-FFF2-40B4-BE49-F238E27FC236}">
                  <a16:creationId xmlns:a16="http://schemas.microsoft.com/office/drawing/2014/main" id="{A31B9A54-420D-D74E-B63F-8E7ECCFE699A}"/>
                </a:ext>
              </a:extLst>
            </p:cNvPr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55;p51">
              <a:extLst>
                <a:ext uri="{FF2B5EF4-FFF2-40B4-BE49-F238E27FC236}">
                  <a16:creationId xmlns:a16="http://schemas.microsoft.com/office/drawing/2014/main" id="{F7E239DF-8308-AF44-8208-0BD02BB0C6B1}"/>
                </a:ext>
              </a:extLst>
            </p:cNvPr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56;p51">
              <a:extLst>
                <a:ext uri="{FF2B5EF4-FFF2-40B4-BE49-F238E27FC236}">
                  <a16:creationId xmlns:a16="http://schemas.microsoft.com/office/drawing/2014/main" id="{25B22433-0855-B441-98D4-18C9D5EE8AD4}"/>
                </a:ext>
              </a:extLst>
            </p:cNvPr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57;p51">
              <a:extLst>
                <a:ext uri="{FF2B5EF4-FFF2-40B4-BE49-F238E27FC236}">
                  <a16:creationId xmlns:a16="http://schemas.microsoft.com/office/drawing/2014/main" id="{83ECF6BE-2412-0446-B7C4-7F78D8269E29}"/>
                </a:ext>
              </a:extLst>
            </p:cNvPr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58;p51">
              <a:extLst>
                <a:ext uri="{FF2B5EF4-FFF2-40B4-BE49-F238E27FC236}">
                  <a16:creationId xmlns:a16="http://schemas.microsoft.com/office/drawing/2014/main" id="{303AB2D7-5B40-9E4B-894B-E84A410AF76D}"/>
                </a:ext>
              </a:extLst>
            </p:cNvPr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59;p51">
              <a:extLst>
                <a:ext uri="{FF2B5EF4-FFF2-40B4-BE49-F238E27FC236}">
                  <a16:creationId xmlns:a16="http://schemas.microsoft.com/office/drawing/2014/main" id="{DCBCE728-CB3E-F149-8028-25D51A3567BD}"/>
                </a:ext>
              </a:extLst>
            </p:cNvPr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60;p51">
              <a:extLst>
                <a:ext uri="{FF2B5EF4-FFF2-40B4-BE49-F238E27FC236}">
                  <a16:creationId xmlns:a16="http://schemas.microsoft.com/office/drawing/2014/main" id="{6EE0637A-3538-2047-B8D7-762C4CD7701F}"/>
                </a:ext>
              </a:extLst>
            </p:cNvPr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61;p51">
              <a:extLst>
                <a:ext uri="{FF2B5EF4-FFF2-40B4-BE49-F238E27FC236}">
                  <a16:creationId xmlns:a16="http://schemas.microsoft.com/office/drawing/2014/main" id="{789F7EBE-669A-F448-84A3-0AF93D95B07B}"/>
                </a:ext>
              </a:extLst>
            </p:cNvPr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62;p51">
              <a:extLst>
                <a:ext uri="{FF2B5EF4-FFF2-40B4-BE49-F238E27FC236}">
                  <a16:creationId xmlns:a16="http://schemas.microsoft.com/office/drawing/2014/main" id="{9C1C289A-DA89-6F45-9652-565A02F297D1}"/>
                </a:ext>
              </a:extLst>
            </p:cNvPr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63;p51">
              <a:extLst>
                <a:ext uri="{FF2B5EF4-FFF2-40B4-BE49-F238E27FC236}">
                  <a16:creationId xmlns:a16="http://schemas.microsoft.com/office/drawing/2014/main" id="{64852329-F5B0-004D-AF70-919E67856C4F}"/>
                </a:ext>
              </a:extLst>
            </p:cNvPr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64;p51">
              <a:extLst>
                <a:ext uri="{FF2B5EF4-FFF2-40B4-BE49-F238E27FC236}">
                  <a16:creationId xmlns:a16="http://schemas.microsoft.com/office/drawing/2014/main" id="{8CBF858C-0D2A-8645-9671-F74D2132AB68}"/>
                </a:ext>
              </a:extLst>
            </p:cNvPr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65;p51">
              <a:extLst>
                <a:ext uri="{FF2B5EF4-FFF2-40B4-BE49-F238E27FC236}">
                  <a16:creationId xmlns:a16="http://schemas.microsoft.com/office/drawing/2014/main" id="{61BD05C6-B992-E44A-BC67-CC15F4D52DF2}"/>
                </a:ext>
              </a:extLst>
            </p:cNvPr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66;p51">
              <a:extLst>
                <a:ext uri="{FF2B5EF4-FFF2-40B4-BE49-F238E27FC236}">
                  <a16:creationId xmlns:a16="http://schemas.microsoft.com/office/drawing/2014/main" id="{EB885A8B-30E6-2640-BFBF-A1B5C8F3F3E7}"/>
                </a:ext>
              </a:extLst>
            </p:cNvPr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67;p51">
              <a:extLst>
                <a:ext uri="{FF2B5EF4-FFF2-40B4-BE49-F238E27FC236}">
                  <a16:creationId xmlns:a16="http://schemas.microsoft.com/office/drawing/2014/main" id="{304D76BE-768A-294C-9960-B132E45B6E3E}"/>
                </a:ext>
              </a:extLst>
            </p:cNvPr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23" name="Google Shape;768;p51">
              <a:extLst>
                <a:ext uri="{FF2B5EF4-FFF2-40B4-BE49-F238E27FC236}">
                  <a16:creationId xmlns:a16="http://schemas.microsoft.com/office/drawing/2014/main" id="{C0D0B3C8-297E-C543-AA34-2DD741EEF840}"/>
                </a:ext>
              </a:extLst>
            </p:cNvPr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69;p51">
              <a:extLst>
                <a:ext uri="{FF2B5EF4-FFF2-40B4-BE49-F238E27FC236}">
                  <a16:creationId xmlns:a16="http://schemas.microsoft.com/office/drawing/2014/main" id="{473CAD00-0D6C-2C42-A964-9BA649C249BE}"/>
                </a:ext>
              </a:extLst>
            </p:cNvPr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70;p51">
              <a:extLst>
                <a:ext uri="{FF2B5EF4-FFF2-40B4-BE49-F238E27FC236}">
                  <a16:creationId xmlns:a16="http://schemas.microsoft.com/office/drawing/2014/main" id="{0E68E604-18E9-A442-B7EA-603BDDFC82DD}"/>
                </a:ext>
              </a:extLst>
            </p:cNvPr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71;p51">
              <a:extLst>
                <a:ext uri="{FF2B5EF4-FFF2-40B4-BE49-F238E27FC236}">
                  <a16:creationId xmlns:a16="http://schemas.microsoft.com/office/drawing/2014/main" id="{D19D3807-395D-F24F-9D96-F1B815076F54}"/>
                </a:ext>
              </a:extLst>
            </p:cNvPr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72;p51">
              <a:extLst>
                <a:ext uri="{FF2B5EF4-FFF2-40B4-BE49-F238E27FC236}">
                  <a16:creationId xmlns:a16="http://schemas.microsoft.com/office/drawing/2014/main" id="{4D70EA15-8BC7-B44D-B798-F2E610C2F78F}"/>
                </a:ext>
              </a:extLst>
            </p:cNvPr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73;p51">
              <a:extLst>
                <a:ext uri="{FF2B5EF4-FFF2-40B4-BE49-F238E27FC236}">
                  <a16:creationId xmlns:a16="http://schemas.microsoft.com/office/drawing/2014/main" id="{61E7B626-4151-6A4A-AE36-8DA858385728}"/>
                </a:ext>
              </a:extLst>
            </p:cNvPr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74;p51">
              <a:extLst>
                <a:ext uri="{FF2B5EF4-FFF2-40B4-BE49-F238E27FC236}">
                  <a16:creationId xmlns:a16="http://schemas.microsoft.com/office/drawing/2014/main" id="{2205CCD0-F7CA-ED4E-A37D-5B848202974E}"/>
                </a:ext>
              </a:extLst>
            </p:cNvPr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75;p51">
              <a:extLst>
                <a:ext uri="{FF2B5EF4-FFF2-40B4-BE49-F238E27FC236}">
                  <a16:creationId xmlns:a16="http://schemas.microsoft.com/office/drawing/2014/main" id="{4781D861-55F5-414A-894D-21772BEA7575}"/>
                </a:ext>
              </a:extLst>
            </p:cNvPr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76;p51">
              <a:extLst>
                <a:ext uri="{FF2B5EF4-FFF2-40B4-BE49-F238E27FC236}">
                  <a16:creationId xmlns:a16="http://schemas.microsoft.com/office/drawing/2014/main" id="{420285EB-EFED-C04F-875F-B91FDFDFE448}"/>
                </a:ext>
              </a:extLst>
            </p:cNvPr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77;p51">
              <a:extLst>
                <a:ext uri="{FF2B5EF4-FFF2-40B4-BE49-F238E27FC236}">
                  <a16:creationId xmlns:a16="http://schemas.microsoft.com/office/drawing/2014/main" id="{FB5674F4-75A7-764B-B8F1-5F4537AB1214}"/>
                </a:ext>
              </a:extLst>
            </p:cNvPr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78;p51">
              <a:extLst>
                <a:ext uri="{FF2B5EF4-FFF2-40B4-BE49-F238E27FC236}">
                  <a16:creationId xmlns:a16="http://schemas.microsoft.com/office/drawing/2014/main" id="{1A7AADAF-4F9C-0648-A88A-29A6AE16A6EA}"/>
                </a:ext>
              </a:extLst>
            </p:cNvPr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79;p51">
              <a:extLst>
                <a:ext uri="{FF2B5EF4-FFF2-40B4-BE49-F238E27FC236}">
                  <a16:creationId xmlns:a16="http://schemas.microsoft.com/office/drawing/2014/main" id="{D3DA90FF-D2BA-1348-B192-2590AFB09B18}"/>
                </a:ext>
              </a:extLst>
            </p:cNvPr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5" name="Google Shape;780;p51">
              <a:extLst>
                <a:ext uri="{FF2B5EF4-FFF2-40B4-BE49-F238E27FC236}">
                  <a16:creationId xmlns:a16="http://schemas.microsoft.com/office/drawing/2014/main" id="{162EA76F-FCF0-7849-BA7B-1F5BC8293CB5}"/>
                </a:ext>
              </a:extLst>
            </p:cNvPr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81;p51">
              <a:extLst>
                <a:ext uri="{FF2B5EF4-FFF2-40B4-BE49-F238E27FC236}">
                  <a16:creationId xmlns:a16="http://schemas.microsoft.com/office/drawing/2014/main" id="{FB2DF46B-6673-FF48-8D76-723E2BBCCB88}"/>
                </a:ext>
              </a:extLst>
            </p:cNvPr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82;p51">
              <a:extLst>
                <a:ext uri="{FF2B5EF4-FFF2-40B4-BE49-F238E27FC236}">
                  <a16:creationId xmlns:a16="http://schemas.microsoft.com/office/drawing/2014/main" id="{14D228FB-6513-DE48-A39B-FF86ABE43491}"/>
                </a:ext>
              </a:extLst>
            </p:cNvPr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83;p51">
              <a:extLst>
                <a:ext uri="{FF2B5EF4-FFF2-40B4-BE49-F238E27FC236}">
                  <a16:creationId xmlns:a16="http://schemas.microsoft.com/office/drawing/2014/main" id="{227D40ED-5E24-AC44-BDC0-E3686141A351}"/>
                </a:ext>
              </a:extLst>
            </p:cNvPr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84;p51">
              <a:extLst>
                <a:ext uri="{FF2B5EF4-FFF2-40B4-BE49-F238E27FC236}">
                  <a16:creationId xmlns:a16="http://schemas.microsoft.com/office/drawing/2014/main" id="{7D28DCFA-6702-B648-BBC8-4022EA9085A4}"/>
                </a:ext>
              </a:extLst>
            </p:cNvPr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85;p51">
              <a:extLst>
                <a:ext uri="{FF2B5EF4-FFF2-40B4-BE49-F238E27FC236}">
                  <a16:creationId xmlns:a16="http://schemas.microsoft.com/office/drawing/2014/main" id="{B144B27D-47A1-7F42-A0EB-7A029E5220BB}"/>
                </a:ext>
              </a:extLst>
            </p:cNvPr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86;p51">
              <a:extLst>
                <a:ext uri="{FF2B5EF4-FFF2-40B4-BE49-F238E27FC236}">
                  <a16:creationId xmlns:a16="http://schemas.microsoft.com/office/drawing/2014/main" id="{DCF351A7-DAD7-4A40-B2D1-2B26CE116526}"/>
                </a:ext>
              </a:extLst>
            </p:cNvPr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87;p51">
              <a:extLst>
                <a:ext uri="{FF2B5EF4-FFF2-40B4-BE49-F238E27FC236}">
                  <a16:creationId xmlns:a16="http://schemas.microsoft.com/office/drawing/2014/main" id="{F10C4C1B-77AE-1D46-95AD-5177566EF922}"/>
                </a:ext>
              </a:extLst>
            </p:cNvPr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88;p51">
              <a:extLst>
                <a:ext uri="{FF2B5EF4-FFF2-40B4-BE49-F238E27FC236}">
                  <a16:creationId xmlns:a16="http://schemas.microsoft.com/office/drawing/2014/main" id="{09F3461F-E4D4-D548-A3C2-F1899C7C1A38}"/>
                </a:ext>
              </a:extLst>
            </p:cNvPr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89;p51">
              <a:extLst>
                <a:ext uri="{FF2B5EF4-FFF2-40B4-BE49-F238E27FC236}">
                  <a16:creationId xmlns:a16="http://schemas.microsoft.com/office/drawing/2014/main" id="{0DC6B06E-479E-304C-9F41-55C3BF2B209C}"/>
                </a:ext>
              </a:extLst>
            </p:cNvPr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90;p51">
              <a:extLst>
                <a:ext uri="{FF2B5EF4-FFF2-40B4-BE49-F238E27FC236}">
                  <a16:creationId xmlns:a16="http://schemas.microsoft.com/office/drawing/2014/main" id="{090A7374-285F-E749-A130-AB73EB33F408}"/>
                </a:ext>
              </a:extLst>
            </p:cNvPr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91;p51">
              <a:extLst>
                <a:ext uri="{FF2B5EF4-FFF2-40B4-BE49-F238E27FC236}">
                  <a16:creationId xmlns:a16="http://schemas.microsoft.com/office/drawing/2014/main" id="{0EC77223-AE18-E043-95AB-54446480B623}"/>
                </a:ext>
              </a:extLst>
            </p:cNvPr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92;p51">
              <a:extLst>
                <a:ext uri="{FF2B5EF4-FFF2-40B4-BE49-F238E27FC236}">
                  <a16:creationId xmlns:a16="http://schemas.microsoft.com/office/drawing/2014/main" id="{CE939D41-FEE6-9147-85BE-D345594DA8C4}"/>
                </a:ext>
              </a:extLst>
            </p:cNvPr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793;p51">
              <a:extLst>
                <a:ext uri="{FF2B5EF4-FFF2-40B4-BE49-F238E27FC236}">
                  <a16:creationId xmlns:a16="http://schemas.microsoft.com/office/drawing/2014/main" id="{2C66B4FE-3B98-EA46-95B2-A538820B1B43}"/>
                </a:ext>
              </a:extLst>
            </p:cNvPr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84" name="Google Shape;794;p51">
                <a:extLst>
                  <a:ext uri="{FF2B5EF4-FFF2-40B4-BE49-F238E27FC236}">
                    <a16:creationId xmlns:a16="http://schemas.microsoft.com/office/drawing/2014/main" id="{1C00A51D-0809-884D-A105-BE3483C6B86B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95;p51">
                <a:extLst>
                  <a:ext uri="{FF2B5EF4-FFF2-40B4-BE49-F238E27FC236}">
                    <a16:creationId xmlns:a16="http://schemas.microsoft.com/office/drawing/2014/main" id="{1F8CACE7-8BED-2545-898B-A7C5298358E8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" name="Google Shape;796;p51">
              <a:extLst>
                <a:ext uri="{FF2B5EF4-FFF2-40B4-BE49-F238E27FC236}">
                  <a16:creationId xmlns:a16="http://schemas.microsoft.com/office/drawing/2014/main" id="{89C687A7-1A98-C742-9622-78AB69DD13AA}"/>
                </a:ext>
              </a:extLst>
            </p:cNvPr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97;p51">
              <a:extLst>
                <a:ext uri="{FF2B5EF4-FFF2-40B4-BE49-F238E27FC236}">
                  <a16:creationId xmlns:a16="http://schemas.microsoft.com/office/drawing/2014/main" id="{0B718D9D-1F3D-AA4F-8578-094181C105C9}"/>
                </a:ext>
              </a:extLst>
            </p:cNvPr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98;p51">
              <a:extLst>
                <a:ext uri="{FF2B5EF4-FFF2-40B4-BE49-F238E27FC236}">
                  <a16:creationId xmlns:a16="http://schemas.microsoft.com/office/drawing/2014/main" id="{EDE273FA-1938-AE47-A1EC-4ED615C0CF0A}"/>
                </a:ext>
              </a:extLst>
            </p:cNvPr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99;p51">
              <a:extLst>
                <a:ext uri="{FF2B5EF4-FFF2-40B4-BE49-F238E27FC236}">
                  <a16:creationId xmlns:a16="http://schemas.microsoft.com/office/drawing/2014/main" id="{12051636-C75E-E849-833B-901B9ABD6772}"/>
                </a:ext>
              </a:extLst>
            </p:cNvPr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800;p51">
              <a:extLst>
                <a:ext uri="{FF2B5EF4-FFF2-40B4-BE49-F238E27FC236}">
                  <a16:creationId xmlns:a16="http://schemas.microsoft.com/office/drawing/2014/main" id="{C67FFCC0-BB9F-AC48-94EB-A480689A2B09}"/>
                </a:ext>
              </a:extLst>
            </p:cNvPr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01;p51">
              <a:extLst>
                <a:ext uri="{FF2B5EF4-FFF2-40B4-BE49-F238E27FC236}">
                  <a16:creationId xmlns:a16="http://schemas.microsoft.com/office/drawing/2014/main" id="{2F223AC7-09A2-DA46-B3F2-83D3F3CCDDA4}"/>
                </a:ext>
              </a:extLst>
            </p:cNvPr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802;p51">
              <a:extLst>
                <a:ext uri="{FF2B5EF4-FFF2-40B4-BE49-F238E27FC236}">
                  <a16:creationId xmlns:a16="http://schemas.microsoft.com/office/drawing/2014/main" id="{7D9E7015-3731-5E42-80D4-011494BC0FC8}"/>
                </a:ext>
              </a:extLst>
            </p:cNvPr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803;p51">
              <a:extLst>
                <a:ext uri="{FF2B5EF4-FFF2-40B4-BE49-F238E27FC236}">
                  <a16:creationId xmlns:a16="http://schemas.microsoft.com/office/drawing/2014/main" id="{7FC05339-C25A-3F4C-B657-CBA78739BACA}"/>
                </a:ext>
              </a:extLst>
            </p:cNvPr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804;p51">
              <a:extLst>
                <a:ext uri="{FF2B5EF4-FFF2-40B4-BE49-F238E27FC236}">
                  <a16:creationId xmlns:a16="http://schemas.microsoft.com/office/drawing/2014/main" id="{184EE2BB-095C-7B40-BA77-C79DF53DD346}"/>
                </a:ext>
              </a:extLst>
            </p:cNvPr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58" name="Google Shape;805;p51">
              <a:extLst>
                <a:ext uri="{FF2B5EF4-FFF2-40B4-BE49-F238E27FC236}">
                  <a16:creationId xmlns:a16="http://schemas.microsoft.com/office/drawing/2014/main" id="{438E81E5-5491-F440-8E86-690F479F167A}"/>
                </a:ext>
              </a:extLst>
            </p:cNvPr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06;p51">
              <a:extLst>
                <a:ext uri="{FF2B5EF4-FFF2-40B4-BE49-F238E27FC236}">
                  <a16:creationId xmlns:a16="http://schemas.microsoft.com/office/drawing/2014/main" id="{C5F842C7-10C1-AE45-921F-418FDED7CBA6}"/>
                </a:ext>
              </a:extLst>
            </p:cNvPr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807;p51">
              <a:extLst>
                <a:ext uri="{FF2B5EF4-FFF2-40B4-BE49-F238E27FC236}">
                  <a16:creationId xmlns:a16="http://schemas.microsoft.com/office/drawing/2014/main" id="{3246D3FE-27AD-D440-A452-7BF7DBA7A0EF}"/>
                </a:ext>
              </a:extLst>
            </p:cNvPr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808;p51">
              <a:extLst>
                <a:ext uri="{FF2B5EF4-FFF2-40B4-BE49-F238E27FC236}">
                  <a16:creationId xmlns:a16="http://schemas.microsoft.com/office/drawing/2014/main" id="{C85D8498-3945-1640-B28D-FD91D58A5C78}"/>
                </a:ext>
              </a:extLst>
            </p:cNvPr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09;p51">
              <a:extLst>
                <a:ext uri="{FF2B5EF4-FFF2-40B4-BE49-F238E27FC236}">
                  <a16:creationId xmlns:a16="http://schemas.microsoft.com/office/drawing/2014/main" id="{9B4D5883-B467-D440-8D07-220CEA0FD2ED}"/>
                </a:ext>
              </a:extLst>
            </p:cNvPr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810;p51">
              <a:extLst>
                <a:ext uri="{FF2B5EF4-FFF2-40B4-BE49-F238E27FC236}">
                  <a16:creationId xmlns:a16="http://schemas.microsoft.com/office/drawing/2014/main" id="{40E4A5A6-85A8-1A45-A6F0-8049F6D7C278}"/>
                </a:ext>
              </a:extLst>
            </p:cNvPr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811;p51">
              <a:extLst>
                <a:ext uri="{FF2B5EF4-FFF2-40B4-BE49-F238E27FC236}">
                  <a16:creationId xmlns:a16="http://schemas.microsoft.com/office/drawing/2014/main" id="{00B474C5-72A5-9343-BE92-ED921B2221C6}"/>
                </a:ext>
              </a:extLst>
            </p:cNvPr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812;p51">
              <a:extLst>
                <a:ext uri="{FF2B5EF4-FFF2-40B4-BE49-F238E27FC236}">
                  <a16:creationId xmlns:a16="http://schemas.microsoft.com/office/drawing/2014/main" id="{17EBAB63-724F-154D-A82F-5B09026AC8FC}"/>
                </a:ext>
              </a:extLst>
            </p:cNvPr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13;p51">
              <a:extLst>
                <a:ext uri="{FF2B5EF4-FFF2-40B4-BE49-F238E27FC236}">
                  <a16:creationId xmlns:a16="http://schemas.microsoft.com/office/drawing/2014/main" id="{2328F562-26D0-7D44-80D8-6C9517819998}"/>
                </a:ext>
              </a:extLst>
            </p:cNvPr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814;p51">
              <a:extLst>
                <a:ext uri="{FF2B5EF4-FFF2-40B4-BE49-F238E27FC236}">
                  <a16:creationId xmlns:a16="http://schemas.microsoft.com/office/drawing/2014/main" id="{D80B8A71-17B2-CE4A-A4F4-F9440EE7F671}"/>
                </a:ext>
              </a:extLst>
            </p:cNvPr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68" name="Google Shape;815;p51">
              <a:extLst>
                <a:ext uri="{FF2B5EF4-FFF2-40B4-BE49-F238E27FC236}">
                  <a16:creationId xmlns:a16="http://schemas.microsoft.com/office/drawing/2014/main" id="{0DBF6854-02AE-204D-847E-6756C30F7A84}"/>
                </a:ext>
              </a:extLst>
            </p:cNvPr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16;p51">
              <a:extLst>
                <a:ext uri="{FF2B5EF4-FFF2-40B4-BE49-F238E27FC236}">
                  <a16:creationId xmlns:a16="http://schemas.microsoft.com/office/drawing/2014/main" id="{9851D6C5-903F-C845-954B-4EA155CBEB46}"/>
                </a:ext>
              </a:extLst>
            </p:cNvPr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17;p51">
              <a:extLst>
                <a:ext uri="{FF2B5EF4-FFF2-40B4-BE49-F238E27FC236}">
                  <a16:creationId xmlns:a16="http://schemas.microsoft.com/office/drawing/2014/main" id="{DE695150-1D12-2F45-9BC4-DC60BE9AC8CB}"/>
                </a:ext>
              </a:extLst>
            </p:cNvPr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18;p51">
              <a:extLst>
                <a:ext uri="{FF2B5EF4-FFF2-40B4-BE49-F238E27FC236}">
                  <a16:creationId xmlns:a16="http://schemas.microsoft.com/office/drawing/2014/main" id="{1124A63F-3C57-FE41-A4B5-B9AD115373FA}"/>
                </a:ext>
              </a:extLst>
            </p:cNvPr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819;p51">
              <a:extLst>
                <a:ext uri="{FF2B5EF4-FFF2-40B4-BE49-F238E27FC236}">
                  <a16:creationId xmlns:a16="http://schemas.microsoft.com/office/drawing/2014/main" id="{1BF22578-8DBF-D047-8BAC-D9492F07B97E}"/>
                </a:ext>
              </a:extLst>
            </p:cNvPr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820;p51">
              <a:extLst>
                <a:ext uri="{FF2B5EF4-FFF2-40B4-BE49-F238E27FC236}">
                  <a16:creationId xmlns:a16="http://schemas.microsoft.com/office/drawing/2014/main" id="{D418B529-B780-D342-BD51-D3FA27110DFA}"/>
                </a:ext>
              </a:extLst>
            </p:cNvPr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74" name="Google Shape;821;p51">
              <a:extLst>
                <a:ext uri="{FF2B5EF4-FFF2-40B4-BE49-F238E27FC236}">
                  <a16:creationId xmlns:a16="http://schemas.microsoft.com/office/drawing/2014/main" id="{28499AF1-AE27-BF4A-8B21-211B6853A36E}"/>
                </a:ext>
              </a:extLst>
            </p:cNvPr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22;p51">
              <a:extLst>
                <a:ext uri="{FF2B5EF4-FFF2-40B4-BE49-F238E27FC236}">
                  <a16:creationId xmlns:a16="http://schemas.microsoft.com/office/drawing/2014/main" id="{4A4DC7C0-44AD-1D40-9E3A-F3FEB10CD3FD}"/>
                </a:ext>
              </a:extLst>
            </p:cNvPr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823;p51">
              <a:extLst>
                <a:ext uri="{FF2B5EF4-FFF2-40B4-BE49-F238E27FC236}">
                  <a16:creationId xmlns:a16="http://schemas.microsoft.com/office/drawing/2014/main" id="{99814D16-CE71-C34A-833D-5C7C2328B6A0}"/>
                </a:ext>
              </a:extLst>
            </p:cNvPr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24;p51">
              <a:extLst>
                <a:ext uri="{FF2B5EF4-FFF2-40B4-BE49-F238E27FC236}">
                  <a16:creationId xmlns:a16="http://schemas.microsoft.com/office/drawing/2014/main" id="{3F4AA77E-421F-4944-BA60-0EA3168E96F5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25;p51">
              <a:extLst>
                <a:ext uri="{FF2B5EF4-FFF2-40B4-BE49-F238E27FC236}">
                  <a16:creationId xmlns:a16="http://schemas.microsoft.com/office/drawing/2014/main" id="{AF1611CC-0070-5D45-8FB9-71EF5418E06F}"/>
                </a:ext>
              </a:extLst>
            </p:cNvPr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26;p51">
              <a:extLst>
                <a:ext uri="{FF2B5EF4-FFF2-40B4-BE49-F238E27FC236}">
                  <a16:creationId xmlns:a16="http://schemas.microsoft.com/office/drawing/2014/main" id="{7605D5A0-84DE-F54E-B9EB-5FC1CC4B4484}"/>
                </a:ext>
              </a:extLst>
            </p:cNvPr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27;p51">
              <a:extLst>
                <a:ext uri="{FF2B5EF4-FFF2-40B4-BE49-F238E27FC236}">
                  <a16:creationId xmlns:a16="http://schemas.microsoft.com/office/drawing/2014/main" id="{43EF536C-2025-1D40-A9ED-D4B44DD36089}"/>
                </a:ext>
              </a:extLst>
            </p:cNvPr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28;p51">
              <a:extLst>
                <a:ext uri="{FF2B5EF4-FFF2-40B4-BE49-F238E27FC236}">
                  <a16:creationId xmlns:a16="http://schemas.microsoft.com/office/drawing/2014/main" id="{84C92968-6A0A-8842-A755-69F6EB2FB923}"/>
                </a:ext>
              </a:extLst>
            </p:cNvPr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29;p51">
              <a:extLst>
                <a:ext uri="{FF2B5EF4-FFF2-40B4-BE49-F238E27FC236}">
                  <a16:creationId xmlns:a16="http://schemas.microsoft.com/office/drawing/2014/main" id="{4193A48E-83FE-DA4D-AD26-9AECC07DBDB7}"/>
                </a:ext>
              </a:extLst>
            </p:cNvPr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30;p51">
              <a:extLst>
                <a:ext uri="{FF2B5EF4-FFF2-40B4-BE49-F238E27FC236}">
                  <a16:creationId xmlns:a16="http://schemas.microsoft.com/office/drawing/2014/main" id="{841180F4-2A8C-F643-9AA4-35E0694A25FC}"/>
                </a:ext>
              </a:extLst>
            </p:cNvPr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616;p51">
            <a:extLst>
              <a:ext uri="{FF2B5EF4-FFF2-40B4-BE49-F238E27FC236}">
                <a16:creationId xmlns:a16="http://schemas.microsoft.com/office/drawing/2014/main" id="{6F71C1D4-EB1B-DB4F-AF82-84EDA73124F3}"/>
              </a:ext>
            </a:extLst>
          </p:cNvPr>
          <p:cNvSpPr>
            <a:spLocks noChangeAspect="1"/>
          </p:cNvSpPr>
          <p:nvPr/>
        </p:nvSpPr>
        <p:spPr>
          <a:xfrm>
            <a:off x="1371611" y="3477075"/>
            <a:ext cx="1440263" cy="1431134"/>
          </a:xfrm>
          <a:custGeom>
            <a:avLst/>
            <a:gdLst/>
            <a:ahLst/>
            <a:cxnLst/>
            <a:rect l="l" t="t" r="r" b="b"/>
            <a:pathLst>
              <a:path w="22682" h="23602" extrusionOk="0">
                <a:moveTo>
                  <a:pt x="13852" y="21070"/>
                </a:moveTo>
                <a:lnTo>
                  <a:pt x="13894" y="21091"/>
                </a:lnTo>
                <a:lnTo>
                  <a:pt x="13977" y="21217"/>
                </a:lnTo>
                <a:lnTo>
                  <a:pt x="14103" y="21384"/>
                </a:lnTo>
                <a:lnTo>
                  <a:pt x="14166" y="21384"/>
                </a:lnTo>
                <a:lnTo>
                  <a:pt x="14208" y="21342"/>
                </a:lnTo>
                <a:lnTo>
                  <a:pt x="14228" y="21384"/>
                </a:lnTo>
                <a:lnTo>
                  <a:pt x="14228" y="21489"/>
                </a:lnTo>
                <a:lnTo>
                  <a:pt x="14187" y="21489"/>
                </a:lnTo>
                <a:lnTo>
                  <a:pt x="14124" y="21698"/>
                </a:lnTo>
                <a:lnTo>
                  <a:pt x="13998" y="21928"/>
                </a:lnTo>
                <a:lnTo>
                  <a:pt x="13873" y="21928"/>
                </a:lnTo>
                <a:lnTo>
                  <a:pt x="13852" y="22075"/>
                </a:lnTo>
                <a:lnTo>
                  <a:pt x="13789" y="22158"/>
                </a:lnTo>
                <a:lnTo>
                  <a:pt x="13768" y="22158"/>
                </a:lnTo>
                <a:lnTo>
                  <a:pt x="13643" y="22242"/>
                </a:lnTo>
                <a:lnTo>
                  <a:pt x="13559" y="22326"/>
                </a:lnTo>
                <a:lnTo>
                  <a:pt x="13559" y="22367"/>
                </a:lnTo>
                <a:lnTo>
                  <a:pt x="13454" y="22388"/>
                </a:lnTo>
                <a:lnTo>
                  <a:pt x="13392" y="22451"/>
                </a:lnTo>
                <a:lnTo>
                  <a:pt x="13392" y="22472"/>
                </a:lnTo>
                <a:lnTo>
                  <a:pt x="13329" y="22347"/>
                </a:lnTo>
                <a:lnTo>
                  <a:pt x="13371" y="22242"/>
                </a:lnTo>
                <a:lnTo>
                  <a:pt x="13454" y="22179"/>
                </a:lnTo>
                <a:lnTo>
                  <a:pt x="13454" y="22116"/>
                </a:lnTo>
                <a:lnTo>
                  <a:pt x="13559" y="22012"/>
                </a:lnTo>
                <a:lnTo>
                  <a:pt x="13559" y="21928"/>
                </a:lnTo>
                <a:lnTo>
                  <a:pt x="13601" y="21970"/>
                </a:lnTo>
                <a:lnTo>
                  <a:pt x="13684" y="21970"/>
                </a:lnTo>
                <a:lnTo>
                  <a:pt x="13789" y="21865"/>
                </a:lnTo>
                <a:lnTo>
                  <a:pt x="13789" y="21761"/>
                </a:lnTo>
                <a:lnTo>
                  <a:pt x="13810" y="21740"/>
                </a:lnTo>
                <a:lnTo>
                  <a:pt x="13810" y="21614"/>
                </a:lnTo>
                <a:lnTo>
                  <a:pt x="13873" y="21551"/>
                </a:lnTo>
                <a:lnTo>
                  <a:pt x="13915" y="21551"/>
                </a:lnTo>
                <a:lnTo>
                  <a:pt x="13977" y="21447"/>
                </a:lnTo>
                <a:lnTo>
                  <a:pt x="13956" y="21384"/>
                </a:lnTo>
                <a:lnTo>
                  <a:pt x="13894" y="21300"/>
                </a:lnTo>
                <a:lnTo>
                  <a:pt x="13894" y="21112"/>
                </a:lnTo>
                <a:lnTo>
                  <a:pt x="13852" y="21070"/>
                </a:lnTo>
                <a:close/>
                <a:moveTo>
                  <a:pt x="7617" y="0"/>
                </a:moveTo>
                <a:lnTo>
                  <a:pt x="7617" y="147"/>
                </a:lnTo>
                <a:lnTo>
                  <a:pt x="7575" y="272"/>
                </a:lnTo>
                <a:lnTo>
                  <a:pt x="7282" y="481"/>
                </a:lnTo>
                <a:lnTo>
                  <a:pt x="7094" y="502"/>
                </a:lnTo>
                <a:lnTo>
                  <a:pt x="6842" y="607"/>
                </a:lnTo>
                <a:lnTo>
                  <a:pt x="6738" y="565"/>
                </a:lnTo>
                <a:lnTo>
                  <a:pt x="6570" y="586"/>
                </a:lnTo>
                <a:lnTo>
                  <a:pt x="6382" y="732"/>
                </a:lnTo>
                <a:lnTo>
                  <a:pt x="6215" y="795"/>
                </a:lnTo>
                <a:lnTo>
                  <a:pt x="6152" y="732"/>
                </a:lnTo>
                <a:lnTo>
                  <a:pt x="5901" y="774"/>
                </a:lnTo>
                <a:lnTo>
                  <a:pt x="5692" y="774"/>
                </a:lnTo>
                <a:lnTo>
                  <a:pt x="5503" y="670"/>
                </a:lnTo>
                <a:lnTo>
                  <a:pt x="5315" y="628"/>
                </a:lnTo>
                <a:lnTo>
                  <a:pt x="5169" y="586"/>
                </a:lnTo>
                <a:lnTo>
                  <a:pt x="5169" y="586"/>
                </a:lnTo>
                <a:lnTo>
                  <a:pt x="5231" y="711"/>
                </a:lnTo>
                <a:lnTo>
                  <a:pt x="5378" y="774"/>
                </a:lnTo>
                <a:lnTo>
                  <a:pt x="5503" y="879"/>
                </a:lnTo>
                <a:lnTo>
                  <a:pt x="5545" y="984"/>
                </a:lnTo>
                <a:lnTo>
                  <a:pt x="5399" y="1235"/>
                </a:lnTo>
                <a:lnTo>
                  <a:pt x="5420" y="1297"/>
                </a:lnTo>
                <a:lnTo>
                  <a:pt x="5441" y="1339"/>
                </a:lnTo>
                <a:lnTo>
                  <a:pt x="5420" y="1528"/>
                </a:lnTo>
                <a:lnTo>
                  <a:pt x="5692" y="1611"/>
                </a:lnTo>
                <a:lnTo>
                  <a:pt x="5859" y="1569"/>
                </a:lnTo>
                <a:lnTo>
                  <a:pt x="6047" y="1611"/>
                </a:lnTo>
                <a:lnTo>
                  <a:pt x="6047" y="1716"/>
                </a:lnTo>
                <a:lnTo>
                  <a:pt x="5922" y="1758"/>
                </a:lnTo>
                <a:lnTo>
                  <a:pt x="5650" y="1820"/>
                </a:lnTo>
                <a:lnTo>
                  <a:pt x="5608" y="1862"/>
                </a:lnTo>
                <a:lnTo>
                  <a:pt x="5545" y="1925"/>
                </a:lnTo>
                <a:lnTo>
                  <a:pt x="5503" y="2072"/>
                </a:lnTo>
                <a:lnTo>
                  <a:pt x="5210" y="2239"/>
                </a:lnTo>
                <a:lnTo>
                  <a:pt x="5106" y="2344"/>
                </a:lnTo>
                <a:lnTo>
                  <a:pt x="4897" y="2469"/>
                </a:lnTo>
                <a:lnTo>
                  <a:pt x="4771" y="2616"/>
                </a:lnTo>
                <a:lnTo>
                  <a:pt x="4541" y="2616"/>
                </a:lnTo>
                <a:lnTo>
                  <a:pt x="4394" y="2595"/>
                </a:lnTo>
                <a:lnTo>
                  <a:pt x="4164" y="2406"/>
                </a:lnTo>
                <a:lnTo>
                  <a:pt x="3955" y="2260"/>
                </a:lnTo>
                <a:lnTo>
                  <a:pt x="3809" y="2281"/>
                </a:lnTo>
                <a:lnTo>
                  <a:pt x="3809" y="2134"/>
                </a:lnTo>
                <a:lnTo>
                  <a:pt x="3767" y="1988"/>
                </a:lnTo>
                <a:lnTo>
                  <a:pt x="3662" y="1883"/>
                </a:lnTo>
                <a:lnTo>
                  <a:pt x="3641" y="1820"/>
                </a:lnTo>
                <a:lnTo>
                  <a:pt x="3495" y="1862"/>
                </a:lnTo>
                <a:lnTo>
                  <a:pt x="3390" y="1988"/>
                </a:lnTo>
                <a:lnTo>
                  <a:pt x="3306" y="1988"/>
                </a:lnTo>
                <a:lnTo>
                  <a:pt x="3244" y="1946"/>
                </a:lnTo>
                <a:lnTo>
                  <a:pt x="3139" y="1946"/>
                </a:lnTo>
                <a:lnTo>
                  <a:pt x="3076" y="2030"/>
                </a:lnTo>
                <a:lnTo>
                  <a:pt x="2407" y="2030"/>
                </a:lnTo>
                <a:lnTo>
                  <a:pt x="2386" y="2197"/>
                </a:lnTo>
                <a:lnTo>
                  <a:pt x="2448" y="2344"/>
                </a:lnTo>
                <a:lnTo>
                  <a:pt x="2658" y="2385"/>
                </a:lnTo>
                <a:lnTo>
                  <a:pt x="2720" y="2553"/>
                </a:lnTo>
                <a:lnTo>
                  <a:pt x="2679" y="2616"/>
                </a:lnTo>
                <a:lnTo>
                  <a:pt x="2762" y="2699"/>
                </a:lnTo>
                <a:lnTo>
                  <a:pt x="2720" y="2804"/>
                </a:lnTo>
                <a:lnTo>
                  <a:pt x="2595" y="2720"/>
                </a:lnTo>
                <a:lnTo>
                  <a:pt x="2197" y="2867"/>
                </a:lnTo>
                <a:lnTo>
                  <a:pt x="2239" y="3180"/>
                </a:lnTo>
                <a:lnTo>
                  <a:pt x="2344" y="3306"/>
                </a:lnTo>
                <a:lnTo>
                  <a:pt x="2553" y="3452"/>
                </a:lnTo>
                <a:lnTo>
                  <a:pt x="2679" y="3724"/>
                </a:lnTo>
                <a:lnTo>
                  <a:pt x="2679" y="3913"/>
                </a:lnTo>
                <a:lnTo>
                  <a:pt x="2679" y="3976"/>
                </a:lnTo>
                <a:lnTo>
                  <a:pt x="2365" y="5189"/>
                </a:lnTo>
                <a:lnTo>
                  <a:pt x="2260" y="5503"/>
                </a:lnTo>
                <a:lnTo>
                  <a:pt x="2281" y="5545"/>
                </a:lnTo>
                <a:lnTo>
                  <a:pt x="2239" y="5629"/>
                </a:lnTo>
                <a:lnTo>
                  <a:pt x="2093" y="5608"/>
                </a:lnTo>
                <a:lnTo>
                  <a:pt x="2093" y="5587"/>
                </a:lnTo>
                <a:lnTo>
                  <a:pt x="1967" y="5503"/>
                </a:lnTo>
                <a:lnTo>
                  <a:pt x="1821" y="5503"/>
                </a:lnTo>
                <a:lnTo>
                  <a:pt x="1758" y="5482"/>
                </a:lnTo>
                <a:lnTo>
                  <a:pt x="1716" y="5545"/>
                </a:lnTo>
                <a:lnTo>
                  <a:pt x="1319" y="5691"/>
                </a:lnTo>
                <a:lnTo>
                  <a:pt x="1026" y="5733"/>
                </a:lnTo>
                <a:lnTo>
                  <a:pt x="942" y="5817"/>
                </a:lnTo>
                <a:lnTo>
                  <a:pt x="879" y="5838"/>
                </a:lnTo>
                <a:lnTo>
                  <a:pt x="733" y="5963"/>
                </a:lnTo>
                <a:lnTo>
                  <a:pt x="607" y="6026"/>
                </a:lnTo>
                <a:lnTo>
                  <a:pt x="503" y="6110"/>
                </a:lnTo>
                <a:lnTo>
                  <a:pt x="523" y="6256"/>
                </a:lnTo>
                <a:lnTo>
                  <a:pt x="482" y="6340"/>
                </a:lnTo>
                <a:lnTo>
                  <a:pt x="503" y="6424"/>
                </a:lnTo>
                <a:lnTo>
                  <a:pt x="356" y="6570"/>
                </a:lnTo>
                <a:lnTo>
                  <a:pt x="398" y="6779"/>
                </a:lnTo>
                <a:lnTo>
                  <a:pt x="461" y="6884"/>
                </a:lnTo>
                <a:lnTo>
                  <a:pt x="356" y="6968"/>
                </a:lnTo>
                <a:lnTo>
                  <a:pt x="272" y="6947"/>
                </a:lnTo>
                <a:lnTo>
                  <a:pt x="105" y="7051"/>
                </a:lnTo>
                <a:lnTo>
                  <a:pt x="105" y="7156"/>
                </a:lnTo>
                <a:lnTo>
                  <a:pt x="63" y="7198"/>
                </a:lnTo>
                <a:lnTo>
                  <a:pt x="84" y="7282"/>
                </a:lnTo>
                <a:lnTo>
                  <a:pt x="63" y="7407"/>
                </a:lnTo>
                <a:lnTo>
                  <a:pt x="0" y="7512"/>
                </a:lnTo>
                <a:lnTo>
                  <a:pt x="63" y="7616"/>
                </a:lnTo>
                <a:lnTo>
                  <a:pt x="42" y="7700"/>
                </a:lnTo>
                <a:lnTo>
                  <a:pt x="189" y="7846"/>
                </a:lnTo>
                <a:lnTo>
                  <a:pt x="482" y="8307"/>
                </a:lnTo>
                <a:lnTo>
                  <a:pt x="314" y="8474"/>
                </a:lnTo>
                <a:lnTo>
                  <a:pt x="691" y="8453"/>
                </a:lnTo>
                <a:lnTo>
                  <a:pt x="879" y="8474"/>
                </a:lnTo>
                <a:lnTo>
                  <a:pt x="1005" y="8662"/>
                </a:lnTo>
                <a:lnTo>
                  <a:pt x="1026" y="8830"/>
                </a:lnTo>
                <a:lnTo>
                  <a:pt x="1256" y="8830"/>
                </a:lnTo>
                <a:lnTo>
                  <a:pt x="1549" y="8851"/>
                </a:lnTo>
                <a:lnTo>
                  <a:pt x="1779" y="8621"/>
                </a:lnTo>
                <a:lnTo>
                  <a:pt x="1988" y="8474"/>
                </a:lnTo>
                <a:lnTo>
                  <a:pt x="2051" y="8537"/>
                </a:lnTo>
                <a:lnTo>
                  <a:pt x="2030" y="8662"/>
                </a:lnTo>
                <a:lnTo>
                  <a:pt x="1967" y="8725"/>
                </a:lnTo>
                <a:lnTo>
                  <a:pt x="1967" y="8934"/>
                </a:lnTo>
                <a:lnTo>
                  <a:pt x="1988" y="9269"/>
                </a:lnTo>
                <a:lnTo>
                  <a:pt x="1988" y="9395"/>
                </a:lnTo>
                <a:lnTo>
                  <a:pt x="2072" y="9478"/>
                </a:lnTo>
                <a:lnTo>
                  <a:pt x="2176" y="9458"/>
                </a:lnTo>
                <a:lnTo>
                  <a:pt x="2281" y="9416"/>
                </a:lnTo>
                <a:lnTo>
                  <a:pt x="2469" y="9416"/>
                </a:lnTo>
                <a:lnTo>
                  <a:pt x="2511" y="9458"/>
                </a:lnTo>
                <a:lnTo>
                  <a:pt x="3076" y="9458"/>
                </a:lnTo>
                <a:lnTo>
                  <a:pt x="3223" y="9353"/>
                </a:lnTo>
                <a:lnTo>
                  <a:pt x="3306" y="9353"/>
                </a:lnTo>
                <a:lnTo>
                  <a:pt x="3432" y="9248"/>
                </a:lnTo>
                <a:lnTo>
                  <a:pt x="3557" y="9248"/>
                </a:lnTo>
                <a:lnTo>
                  <a:pt x="3725" y="9186"/>
                </a:lnTo>
                <a:lnTo>
                  <a:pt x="3829" y="8934"/>
                </a:lnTo>
                <a:lnTo>
                  <a:pt x="4081" y="8746"/>
                </a:lnTo>
                <a:lnTo>
                  <a:pt x="4269" y="8725"/>
                </a:lnTo>
                <a:lnTo>
                  <a:pt x="4457" y="8621"/>
                </a:lnTo>
                <a:lnTo>
                  <a:pt x="4583" y="8621"/>
                </a:lnTo>
                <a:lnTo>
                  <a:pt x="4687" y="8683"/>
                </a:lnTo>
                <a:lnTo>
                  <a:pt x="4813" y="8621"/>
                </a:lnTo>
                <a:lnTo>
                  <a:pt x="4897" y="8662"/>
                </a:lnTo>
                <a:lnTo>
                  <a:pt x="4876" y="8788"/>
                </a:lnTo>
                <a:lnTo>
                  <a:pt x="4959" y="8997"/>
                </a:lnTo>
                <a:lnTo>
                  <a:pt x="5085" y="9374"/>
                </a:lnTo>
                <a:lnTo>
                  <a:pt x="5169" y="9646"/>
                </a:lnTo>
                <a:lnTo>
                  <a:pt x="5106" y="9751"/>
                </a:lnTo>
                <a:lnTo>
                  <a:pt x="5210" y="9960"/>
                </a:lnTo>
                <a:lnTo>
                  <a:pt x="5357" y="10002"/>
                </a:lnTo>
                <a:lnTo>
                  <a:pt x="5399" y="10190"/>
                </a:lnTo>
                <a:lnTo>
                  <a:pt x="5524" y="10274"/>
                </a:lnTo>
                <a:lnTo>
                  <a:pt x="5713" y="10357"/>
                </a:lnTo>
                <a:lnTo>
                  <a:pt x="5838" y="10462"/>
                </a:lnTo>
                <a:lnTo>
                  <a:pt x="5901" y="10420"/>
                </a:lnTo>
                <a:lnTo>
                  <a:pt x="6131" y="10357"/>
                </a:lnTo>
                <a:lnTo>
                  <a:pt x="6340" y="10587"/>
                </a:lnTo>
                <a:lnTo>
                  <a:pt x="6508" y="10525"/>
                </a:lnTo>
                <a:lnTo>
                  <a:pt x="6717" y="10755"/>
                </a:lnTo>
                <a:lnTo>
                  <a:pt x="6822" y="10755"/>
                </a:lnTo>
                <a:lnTo>
                  <a:pt x="7073" y="10839"/>
                </a:lnTo>
                <a:lnTo>
                  <a:pt x="7240" y="10880"/>
                </a:lnTo>
                <a:lnTo>
                  <a:pt x="7261" y="11048"/>
                </a:lnTo>
                <a:lnTo>
                  <a:pt x="7366" y="11069"/>
                </a:lnTo>
                <a:lnTo>
                  <a:pt x="7512" y="11152"/>
                </a:lnTo>
                <a:lnTo>
                  <a:pt x="7868" y="11131"/>
                </a:lnTo>
                <a:lnTo>
                  <a:pt x="8098" y="11257"/>
                </a:lnTo>
                <a:lnTo>
                  <a:pt x="8140" y="11362"/>
                </a:lnTo>
                <a:lnTo>
                  <a:pt x="8119" y="11634"/>
                </a:lnTo>
                <a:lnTo>
                  <a:pt x="8182" y="11843"/>
                </a:lnTo>
                <a:lnTo>
                  <a:pt x="8098" y="11968"/>
                </a:lnTo>
                <a:lnTo>
                  <a:pt x="8307" y="12324"/>
                </a:lnTo>
                <a:lnTo>
                  <a:pt x="8286" y="12596"/>
                </a:lnTo>
                <a:lnTo>
                  <a:pt x="9290" y="12617"/>
                </a:lnTo>
                <a:lnTo>
                  <a:pt x="9353" y="12973"/>
                </a:lnTo>
                <a:lnTo>
                  <a:pt x="9332" y="13224"/>
                </a:lnTo>
                <a:lnTo>
                  <a:pt x="9604" y="13287"/>
                </a:lnTo>
                <a:lnTo>
                  <a:pt x="9897" y="13810"/>
                </a:lnTo>
                <a:lnTo>
                  <a:pt x="9918" y="14103"/>
                </a:lnTo>
                <a:lnTo>
                  <a:pt x="9646" y="14688"/>
                </a:lnTo>
                <a:lnTo>
                  <a:pt x="9667" y="14772"/>
                </a:lnTo>
                <a:lnTo>
                  <a:pt x="9583" y="14856"/>
                </a:lnTo>
                <a:lnTo>
                  <a:pt x="9646" y="14919"/>
                </a:lnTo>
                <a:lnTo>
                  <a:pt x="9604" y="15044"/>
                </a:lnTo>
                <a:lnTo>
                  <a:pt x="9751" y="15149"/>
                </a:lnTo>
                <a:lnTo>
                  <a:pt x="9751" y="15337"/>
                </a:lnTo>
                <a:lnTo>
                  <a:pt x="9855" y="15525"/>
                </a:lnTo>
                <a:lnTo>
                  <a:pt x="9793" y="15860"/>
                </a:lnTo>
                <a:lnTo>
                  <a:pt x="9814" y="15986"/>
                </a:lnTo>
                <a:lnTo>
                  <a:pt x="9772" y="16111"/>
                </a:lnTo>
                <a:lnTo>
                  <a:pt x="9814" y="16258"/>
                </a:lnTo>
                <a:lnTo>
                  <a:pt x="10023" y="16216"/>
                </a:lnTo>
                <a:lnTo>
                  <a:pt x="10107" y="16279"/>
                </a:lnTo>
                <a:lnTo>
                  <a:pt x="10379" y="16258"/>
                </a:lnTo>
                <a:lnTo>
                  <a:pt x="10525" y="16300"/>
                </a:lnTo>
                <a:lnTo>
                  <a:pt x="10797" y="16195"/>
                </a:lnTo>
                <a:lnTo>
                  <a:pt x="10923" y="16300"/>
                </a:lnTo>
                <a:lnTo>
                  <a:pt x="11027" y="16321"/>
                </a:lnTo>
                <a:lnTo>
                  <a:pt x="11069" y="16467"/>
                </a:lnTo>
                <a:lnTo>
                  <a:pt x="11236" y="17095"/>
                </a:lnTo>
                <a:lnTo>
                  <a:pt x="11341" y="17304"/>
                </a:lnTo>
                <a:lnTo>
                  <a:pt x="11446" y="17325"/>
                </a:lnTo>
                <a:lnTo>
                  <a:pt x="11676" y="17199"/>
                </a:lnTo>
                <a:lnTo>
                  <a:pt x="11801" y="17241"/>
                </a:lnTo>
                <a:lnTo>
                  <a:pt x="11885" y="17325"/>
                </a:lnTo>
                <a:lnTo>
                  <a:pt x="11969" y="17346"/>
                </a:lnTo>
                <a:lnTo>
                  <a:pt x="11906" y="17450"/>
                </a:lnTo>
                <a:lnTo>
                  <a:pt x="11885" y="17994"/>
                </a:lnTo>
                <a:lnTo>
                  <a:pt x="11864" y="18057"/>
                </a:lnTo>
                <a:lnTo>
                  <a:pt x="11822" y="18078"/>
                </a:lnTo>
                <a:lnTo>
                  <a:pt x="11822" y="18162"/>
                </a:lnTo>
                <a:lnTo>
                  <a:pt x="11801" y="18204"/>
                </a:lnTo>
                <a:lnTo>
                  <a:pt x="11801" y="18287"/>
                </a:lnTo>
                <a:lnTo>
                  <a:pt x="11906" y="18204"/>
                </a:lnTo>
                <a:lnTo>
                  <a:pt x="12178" y="18245"/>
                </a:lnTo>
                <a:lnTo>
                  <a:pt x="12178" y="18350"/>
                </a:lnTo>
                <a:lnTo>
                  <a:pt x="12283" y="18580"/>
                </a:lnTo>
                <a:lnTo>
                  <a:pt x="12283" y="18769"/>
                </a:lnTo>
                <a:lnTo>
                  <a:pt x="12303" y="18999"/>
                </a:lnTo>
                <a:lnTo>
                  <a:pt x="12324" y="19208"/>
                </a:lnTo>
                <a:lnTo>
                  <a:pt x="12303" y="19292"/>
                </a:lnTo>
                <a:lnTo>
                  <a:pt x="12199" y="19292"/>
                </a:lnTo>
                <a:lnTo>
                  <a:pt x="12073" y="19354"/>
                </a:lnTo>
                <a:lnTo>
                  <a:pt x="12031" y="19417"/>
                </a:lnTo>
                <a:lnTo>
                  <a:pt x="11969" y="19501"/>
                </a:lnTo>
                <a:lnTo>
                  <a:pt x="11927" y="19459"/>
                </a:lnTo>
                <a:lnTo>
                  <a:pt x="11697" y="19626"/>
                </a:lnTo>
                <a:lnTo>
                  <a:pt x="11655" y="19710"/>
                </a:lnTo>
                <a:lnTo>
                  <a:pt x="11571" y="19731"/>
                </a:lnTo>
                <a:lnTo>
                  <a:pt x="11362" y="19919"/>
                </a:lnTo>
                <a:lnTo>
                  <a:pt x="11278" y="19940"/>
                </a:lnTo>
                <a:lnTo>
                  <a:pt x="11278" y="20066"/>
                </a:lnTo>
                <a:lnTo>
                  <a:pt x="11195" y="20087"/>
                </a:lnTo>
                <a:lnTo>
                  <a:pt x="11132" y="20087"/>
                </a:lnTo>
                <a:lnTo>
                  <a:pt x="10943" y="20338"/>
                </a:lnTo>
                <a:lnTo>
                  <a:pt x="10923" y="20401"/>
                </a:lnTo>
                <a:lnTo>
                  <a:pt x="10923" y="20547"/>
                </a:lnTo>
                <a:lnTo>
                  <a:pt x="10839" y="20568"/>
                </a:lnTo>
                <a:lnTo>
                  <a:pt x="10776" y="20652"/>
                </a:lnTo>
                <a:lnTo>
                  <a:pt x="10671" y="20861"/>
                </a:lnTo>
                <a:lnTo>
                  <a:pt x="10609" y="20924"/>
                </a:lnTo>
                <a:lnTo>
                  <a:pt x="10504" y="21091"/>
                </a:lnTo>
                <a:lnTo>
                  <a:pt x="10504" y="21133"/>
                </a:lnTo>
                <a:lnTo>
                  <a:pt x="10399" y="21217"/>
                </a:lnTo>
                <a:lnTo>
                  <a:pt x="10358" y="21279"/>
                </a:lnTo>
                <a:lnTo>
                  <a:pt x="10441" y="21279"/>
                </a:lnTo>
                <a:lnTo>
                  <a:pt x="10504" y="21300"/>
                </a:lnTo>
                <a:lnTo>
                  <a:pt x="10776" y="21217"/>
                </a:lnTo>
                <a:lnTo>
                  <a:pt x="10923" y="21300"/>
                </a:lnTo>
                <a:lnTo>
                  <a:pt x="11048" y="21489"/>
                </a:lnTo>
                <a:lnTo>
                  <a:pt x="11153" y="21530"/>
                </a:lnTo>
                <a:lnTo>
                  <a:pt x="11236" y="21698"/>
                </a:lnTo>
                <a:lnTo>
                  <a:pt x="11362" y="21928"/>
                </a:lnTo>
                <a:lnTo>
                  <a:pt x="11446" y="21928"/>
                </a:lnTo>
                <a:lnTo>
                  <a:pt x="11550" y="21803"/>
                </a:lnTo>
                <a:lnTo>
                  <a:pt x="11592" y="21803"/>
                </a:lnTo>
                <a:lnTo>
                  <a:pt x="11718" y="22012"/>
                </a:lnTo>
                <a:lnTo>
                  <a:pt x="11885" y="22075"/>
                </a:lnTo>
                <a:lnTo>
                  <a:pt x="12011" y="22116"/>
                </a:lnTo>
                <a:lnTo>
                  <a:pt x="12136" y="22242"/>
                </a:lnTo>
                <a:lnTo>
                  <a:pt x="12136" y="22388"/>
                </a:lnTo>
                <a:lnTo>
                  <a:pt x="12241" y="22367"/>
                </a:lnTo>
                <a:lnTo>
                  <a:pt x="12492" y="22472"/>
                </a:lnTo>
                <a:lnTo>
                  <a:pt x="12617" y="22639"/>
                </a:lnTo>
                <a:lnTo>
                  <a:pt x="12743" y="22849"/>
                </a:lnTo>
                <a:lnTo>
                  <a:pt x="12868" y="22911"/>
                </a:lnTo>
                <a:lnTo>
                  <a:pt x="12848" y="23079"/>
                </a:lnTo>
                <a:lnTo>
                  <a:pt x="12743" y="23225"/>
                </a:lnTo>
                <a:lnTo>
                  <a:pt x="12806" y="23414"/>
                </a:lnTo>
                <a:lnTo>
                  <a:pt x="12827" y="23476"/>
                </a:lnTo>
                <a:lnTo>
                  <a:pt x="12848" y="23497"/>
                </a:lnTo>
                <a:lnTo>
                  <a:pt x="12931" y="23581"/>
                </a:lnTo>
                <a:lnTo>
                  <a:pt x="12952" y="23602"/>
                </a:lnTo>
                <a:lnTo>
                  <a:pt x="13161" y="23414"/>
                </a:lnTo>
                <a:lnTo>
                  <a:pt x="13245" y="23225"/>
                </a:lnTo>
                <a:lnTo>
                  <a:pt x="13350" y="22849"/>
                </a:lnTo>
                <a:lnTo>
                  <a:pt x="13433" y="22577"/>
                </a:lnTo>
                <a:lnTo>
                  <a:pt x="13454" y="22535"/>
                </a:lnTo>
                <a:lnTo>
                  <a:pt x="13426" y="22507"/>
                </a:lnTo>
                <a:lnTo>
                  <a:pt x="13426" y="22507"/>
                </a:lnTo>
                <a:lnTo>
                  <a:pt x="13496" y="22535"/>
                </a:lnTo>
                <a:lnTo>
                  <a:pt x="13873" y="22242"/>
                </a:lnTo>
                <a:lnTo>
                  <a:pt x="14061" y="22033"/>
                </a:lnTo>
                <a:lnTo>
                  <a:pt x="14312" y="21551"/>
                </a:lnTo>
                <a:lnTo>
                  <a:pt x="14417" y="21321"/>
                </a:lnTo>
                <a:lnTo>
                  <a:pt x="14521" y="21028"/>
                </a:lnTo>
                <a:lnTo>
                  <a:pt x="14793" y="20547"/>
                </a:lnTo>
                <a:lnTo>
                  <a:pt x="15044" y="20233"/>
                </a:lnTo>
                <a:lnTo>
                  <a:pt x="15107" y="20129"/>
                </a:lnTo>
                <a:lnTo>
                  <a:pt x="15065" y="20087"/>
                </a:lnTo>
                <a:lnTo>
                  <a:pt x="15065" y="20024"/>
                </a:lnTo>
                <a:lnTo>
                  <a:pt x="15128" y="19982"/>
                </a:lnTo>
                <a:lnTo>
                  <a:pt x="15170" y="19857"/>
                </a:lnTo>
                <a:lnTo>
                  <a:pt x="15254" y="19815"/>
                </a:lnTo>
                <a:lnTo>
                  <a:pt x="15233" y="19710"/>
                </a:lnTo>
                <a:lnTo>
                  <a:pt x="15254" y="19626"/>
                </a:lnTo>
                <a:lnTo>
                  <a:pt x="15233" y="19606"/>
                </a:lnTo>
                <a:lnTo>
                  <a:pt x="15296" y="19585"/>
                </a:lnTo>
                <a:lnTo>
                  <a:pt x="15296" y="19480"/>
                </a:lnTo>
                <a:lnTo>
                  <a:pt x="15191" y="19313"/>
                </a:lnTo>
                <a:lnTo>
                  <a:pt x="15191" y="19229"/>
                </a:lnTo>
                <a:lnTo>
                  <a:pt x="15212" y="19166"/>
                </a:lnTo>
                <a:lnTo>
                  <a:pt x="15191" y="19082"/>
                </a:lnTo>
                <a:lnTo>
                  <a:pt x="15149" y="18915"/>
                </a:lnTo>
                <a:lnTo>
                  <a:pt x="15107" y="18748"/>
                </a:lnTo>
                <a:lnTo>
                  <a:pt x="15149" y="18685"/>
                </a:lnTo>
                <a:lnTo>
                  <a:pt x="15316" y="18664"/>
                </a:lnTo>
                <a:lnTo>
                  <a:pt x="15296" y="18559"/>
                </a:lnTo>
                <a:lnTo>
                  <a:pt x="15212" y="18497"/>
                </a:lnTo>
                <a:lnTo>
                  <a:pt x="15337" y="18476"/>
                </a:lnTo>
                <a:lnTo>
                  <a:pt x="15337" y="18371"/>
                </a:lnTo>
                <a:lnTo>
                  <a:pt x="15212" y="18308"/>
                </a:lnTo>
                <a:lnTo>
                  <a:pt x="15316" y="18287"/>
                </a:lnTo>
                <a:lnTo>
                  <a:pt x="15379" y="18183"/>
                </a:lnTo>
                <a:lnTo>
                  <a:pt x="15442" y="18245"/>
                </a:lnTo>
                <a:lnTo>
                  <a:pt x="15630" y="18057"/>
                </a:lnTo>
                <a:lnTo>
                  <a:pt x="15735" y="17973"/>
                </a:lnTo>
                <a:lnTo>
                  <a:pt x="15735" y="17932"/>
                </a:lnTo>
                <a:lnTo>
                  <a:pt x="15881" y="17785"/>
                </a:lnTo>
                <a:lnTo>
                  <a:pt x="16070" y="17681"/>
                </a:lnTo>
                <a:lnTo>
                  <a:pt x="16300" y="17429"/>
                </a:lnTo>
                <a:lnTo>
                  <a:pt x="16509" y="17409"/>
                </a:lnTo>
                <a:lnTo>
                  <a:pt x="16614" y="17304"/>
                </a:lnTo>
                <a:lnTo>
                  <a:pt x="16739" y="17199"/>
                </a:lnTo>
                <a:lnTo>
                  <a:pt x="16844" y="17199"/>
                </a:lnTo>
                <a:lnTo>
                  <a:pt x="16928" y="17241"/>
                </a:lnTo>
                <a:lnTo>
                  <a:pt x="17011" y="17283"/>
                </a:lnTo>
                <a:lnTo>
                  <a:pt x="17011" y="17199"/>
                </a:lnTo>
                <a:lnTo>
                  <a:pt x="17095" y="17032"/>
                </a:lnTo>
                <a:lnTo>
                  <a:pt x="17325" y="16885"/>
                </a:lnTo>
                <a:lnTo>
                  <a:pt x="17430" y="16865"/>
                </a:lnTo>
                <a:lnTo>
                  <a:pt x="17430" y="16802"/>
                </a:lnTo>
                <a:lnTo>
                  <a:pt x="17367" y="16781"/>
                </a:lnTo>
                <a:lnTo>
                  <a:pt x="17304" y="16739"/>
                </a:lnTo>
                <a:lnTo>
                  <a:pt x="17262" y="16676"/>
                </a:lnTo>
                <a:lnTo>
                  <a:pt x="17346" y="16634"/>
                </a:lnTo>
                <a:lnTo>
                  <a:pt x="17513" y="16572"/>
                </a:lnTo>
                <a:lnTo>
                  <a:pt x="17576" y="16593"/>
                </a:lnTo>
                <a:lnTo>
                  <a:pt x="17681" y="16593"/>
                </a:lnTo>
                <a:lnTo>
                  <a:pt x="17765" y="16530"/>
                </a:lnTo>
                <a:lnTo>
                  <a:pt x="17869" y="16530"/>
                </a:lnTo>
                <a:lnTo>
                  <a:pt x="17869" y="16593"/>
                </a:lnTo>
                <a:lnTo>
                  <a:pt x="17744" y="16676"/>
                </a:lnTo>
                <a:lnTo>
                  <a:pt x="17576" y="16697"/>
                </a:lnTo>
                <a:lnTo>
                  <a:pt x="17555" y="16718"/>
                </a:lnTo>
                <a:lnTo>
                  <a:pt x="17618" y="16739"/>
                </a:lnTo>
                <a:lnTo>
                  <a:pt x="17848" y="16676"/>
                </a:lnTo>
                <a:lnTo>
                  <a:pt x="18099" y="16572"/>
                </a:lnTo>
                <a:lnTo>
                  <a:pt x="18078" y="16509"/>
                </a:lnTo>
                <a:lnTo>
                  <a:pt x="18162" y="16467"/>
                </a:lnTo>
                <a:lnTo>
                  <a:pt x="18246" y="16467"/>
                </a:lnTo>
                <a:lnTo>
                  <a:pt x="18204" y="16509"/>
                </a:lnTo>
                <a:cubicBezTo>
                  <a:pt x="18204" y="16509"/>
                  <a:pt x="18204" y="16613"/>
                  <a:pt x="18246" y="16613"/>
                </a:cubicBezTo>
                <a:lnTo>
                  <a:pt x="18392" y="16634"/>
                </a:lnTo>
                <a:lnTo>
                  <a:pt x="18497" y="16593"/>
                </a:lnTo>
                <a:lnTo>
                  <a:pt x="18664" y="16593"/>
                </a:lnTo>
                <a:lnTo>
                  <a:pt x="18832" y="16613"/>
                </a:lnTo>
                <a:lnTo>
                  <a:pt x="18936" y="16551"/>
                </a:lnTo>
                <a:lnTo>
                  <a:pt x="18936" y="16488"/>
                </a:lnTo>
                <a:lnTo>
                  <a:pt x="18915" y="16467"/>
                </a:lnTo>
                <a:lnTo>
                  <a:pt x="18936" y="16404"/>
                </a:lnTo>
                <a:lnTo>
                  <a:pt x="19208" y="16237"/>
                </a:lnTo>
                <a:lnTo>
                  <a:pt x="19418" y="16153"/>
                </a:lnTo>
                <a:lnTo>
                  <a:pt x="19522" y="16069"/>
                </a:lnTo>
                <a:lnTo>
                  <a:pt x="19543" y="15986"/>
                </a:lnTo>
                <a:lnTo>
                  <a:pt x="19522" y="15944"/>
                </a:lnTo>
                <a:lnTo>
                  <a:pt x="19418" y="15735"/>
                </a:lnTo>
                <a:lnTo>
                  <a:pt x="19501" y="15567"/>
                </a:lnTo>
                <a:lnTo>
                  <a:pt x="19564" y="15463"/>
                </a:lnTo>
                <a:lnTo>
                  <a:pt x="19564" y="15358"/>
                </a:lnTo>
                <a:lnTo>
                  <a:pt x="19627" y="15316"/>
                </a:lnTo>
                <a:lnTo>
                  <a:pt x="19731" y="15232"/>
                </a:lnTo>
                <a:lnTo>
                  <a:pt x="19752" y="15128"/>
                </a:lnTo>
                <a:lnTo>
                  <a:pt x="19731" y="15107"/>
                </a:lnTo>
                <a:lnTo>
                  <a:pt x="19878" y="14835"/>
                </a:lnTo>
                <a:lnTo>
                  <a:pt x="20087" y="14584"/>
                </a:lnTo>
                <a:lnTo>
                  <a:pt x="20087" y="14479"/>
                </a:lnTo>
                <a:lnTo>
                  <a:pt x="20045" y="14103"/>
                </a:lnTo>
                <a:lnTo>
                  <a:pt x="20003" y="14082"/>
                </a:lnTo>
                <a:lnTo>
                  <a:pt x="20066" y="13872"/>
                </a:lnTo>
                <a:lnTo>
                  <a:pt x="20129" y="13789"/>
                </a:lnTo>
                <a:lnTo>
                  <a:pt x="20129" y="13726"/>
                </a:lnTo>
                <a:lnTo>
                  <a:pt x="20317" y="13580"/>
                </a:lnTo>
                <a:lnTo>
                  <a:pt x="20338" y="13496"/>
                </a:lnTo>
                <a:lnTo>
                  <a:pt x="20275" y="13287"/>
                </a:lnTo>
                <a:lnTo>
                  <a:pt x="20359" y="13036"/>
                </a:lnTo>
                <a:lnTo>
                  <a:pt x="20338" y="12826"/>
                </a:lnTo>
                <a:lnTo>
                  <a:pt x="20359" y="12659"/>
                </a:lnTo>
                <a:lnTo>
                  <a:pt x="20359" y="12596"/>
                </a:lnTo>
                <a:lnTo>
                  <a:pt x="20422" y="12387"/>
                </a:lnTo>
                <a:lnTo>
                  <a:pt x="20359" y="11592"/>
                </a:lnTo>
                <a:lnTo>
                  <a:pt x="20359" y="11445"/>
                </a:lnTo>
                <a:lnTo>
                  <a:pt x="20422" y="11341"/>
                </a:lnTo>
                <a:lnTo>
                  <a:pt x="20422" y="11236"/>
                </a:lnTo>
                <a:lnTo>
                  <a:pt x="20359" y="11278"/>
                </a:lnTo>
                <a:lnTo>
                  <a:pt x="20275" y="11194"/>
                </a:lnTo>
                <a:lnTo>
                  <a:pt x="20275" y="11131"/>
                </a:lnTo>
                <a:lnTo>
                  <a:pt x="20359" y="10985"/>
                </a:lnTo>
                <a:lnTo>
                  <a:pt x="20338" y="10859"/>
                </a:lnTo>
                <a:lnTo>
                  <a:pt x="20359" y="10776"/>
                </a:lnTo>
                <a:lnTo>
                  <a:pt x="20443" y="10755"/>
                </a:lnTo>
                <a:lnTo>
                  <a:pt x="20464" y="10629"/>
                </a:lnTo>
                <a:lnTo>
                  <a:pt x="20380" y="10504"/>
                </a:lnTo>
                <a:lnTo>
                  <a:pt x="20234" y="10420"/>
                </a:lnTo>
                <a:lnTo>
                  <a:pt x="20275" y="10399"/>
                </a:lnTo>
                <a:lnTo>
                  <a:pt x="20317" y="10336"/>
                </a:lnTo>
                <a:lnTo>
                  <a:pt x="20338" y="10399"/>
                </a:lnTo>
                <a:lnTo>
                  <a:pt x="20422" y="10441"/>
                </a:lnTo>
                <a:lnTo>
                  <a:pt x="20485" y="10462"/>
                </a:lnTo>
                <a:lnTo>
                  <a:pt x="20526" y="10336"/>
                </a:lnTo>
                <a:lnTo>
                  <a:pt x="20589" y="10336"/>
                </a:lnTo>
                <a:lnTo>
                  <a:pt x="20631" y="10420"/>
                </a:lnTo>
                <a:lnTo>
                  <a:pt x="20673" y="10441"/>
                </a:lnTo>
                <a:lnTo>
                  <a:pt x="20631" y="10525"/>
                </a:lnTo>
                <a:lnTo>
                  <a:pt x="20547" y="10567"/>
                </a:lnTo>
                <a:lnTo>
                  <a:pt x="20526" y="10650"/>
                </a:lnTo>
                <a:lnTo>
                  <a:pt x="20568" y="10650"/>
                </a:lnTo>
                <a:lnTo>
                  <a:pt x="20673" y="10546"/>
                </a:lnTo>
                <a:lnTo>
                  <a:pt x="20840" y="10462"/>
                </a:lnTo>
                <a:lnTo>
                  <a:pt x="21008" y="10190"/>
                </a:lnTo>
                <a:lnTo>
                  <a:pt x="21091" y="9981"/>
                </a:lnTo>
                <a:lnTo>
                  <a:pt x="21112" y="9834"/>
                </a:lnTo>
                <a:lnTo>
                  <a:pt x="21196" y="9771"/>
                </a:lnTo>
                <a:lnTo>
                  <a:pt x="21280" y="9562"/>
                </a:lnTo>
                <a:lnTo>
                  <a:pt x="21363" y="9374"/>
                </a:lnTo>
                <a:lnTo>
                  <a:pt x="21677" y="9165"/>
                </a:lnTo>
                <a:lnTo>
                  <a:pt x="21698" y="9060"/>
                </a:lnTo>
                <a:lnTo>
                  <a:pt x="21803" y="9039"/>
                </a:lnTo>
                <a:lnTo>
                  <a:pt x="21887" y="8934"/>
                </a:lnTo>
                <a:lnTo>
                  <a:pt x="22138" y="8683"/>
                </a:lnTo>
                <a:lnTo>
                  <a:pt x="22368" y="8370"/>
                </a:lnTo>
                <a:lnTo>
                  <a:pt x="22431" y="8307"/>
                </a:lnTo>
                <a:lnTo>
                  <a:pt x="22556" y="7993"/>
                </a:lnTo>
                <a:lnTo>
                  <a:pt x="22577" y="7846"/>
                </a:lnTo>
                <a:lnTo>
                  <a:pt x="22661" y="7742"/>
                </a:lnTo>
                <a:lnTo>
                  <a:pt x="22661" y="7637"/>
                </a:lnTo>
                <a:lnTo>
                  <a:pt x="22577" y="7533"/>
                </a:lnTo>
                <a:lnTo>
                  <a:pt x="22619" y="7449"/>
                </a:lnTo>
                <a:lnTo>
                  <a:pt x="22682" y="7449"/>
                </a:lnTo>
                <a:lnTo>
                  <a:pt x="22661" y="7156"/>
                </a:lnTo>
                <a:lnTo>
                  <a:pt x="22577" y="7093"/>
                </a:lnTo>
                <a:lnTo>
                  <a:pt x="22556" y="6968"/>
                </a:lnTo>
                <a:lnTo>
                  <a:pt x="22347" y="6528"/>
                </a:lnTo>
                <a:lnTo>
                  <a:pt x="22347" y="6361"/>
                </a:lnTo>
                <a:lnTo>
                  <a:pt x="22326" y="6193"/>
                </a:lnTo>
                <a:lnTo>
                  <a:pt x="21949" y="6026"/>
                </a:lnTo>
                <a:lnTo>
                  <a:pt x="21740" y="6026"/>
                </a:lnTo>
                <a:lnTo>
                  <a:pt x="21594" y="6110"/>
                </a:lnTo>
                <a:lnTo>
                  <a:pt x="21489" y="5942"/>
                </a:lnTo>
                <a:lnTo>
                  <a:pt x="21342" y="5921"/>
                </a:lnTo>
                <a:lnTo>
                  <a:pt x="21217" y="5796"/>
                </a:lnTo>
                <a:lnTo>
                  <a:pt x="21070" y="5712"/>
                </a:lnTo>
                <a:lnTo>
                  <a:pt x="20966" y="5691"/>
                </a:lnTo>
                <a:lnTo>
                  <a:pt x="20694" y="5398"/>
                </a:lnTo>
                <a:lnTo>
                  <a:pt x="20485" y="5105"/>
                </a:lnTo>
                <a:lnTo>
                  <a:pt x="20380" y="5085"/>
                </a:lnTo>
                <a:lnTo>
                  <a:pt x="20254" y="4959"/>
                </a:lnTo>
                <a:lnTo>
                  <a:pt x="20129" y="4959"/>
                </a:lnTo>
                <a:lnTo>
                  <a:pt x="19773" y="4687"/>
                </a:lnTo>
                <a:lnTo>
                  <a:pt x="19627" y="4687"/>
                </a:lnTo>
                <a:lnTo>
                  <a:pt x="19438" y="4603"/>
                </a:lnTo>
                <a:lnTo>
                  <a:pt x="19334" y="4666"/>
                </a:lnTo>
                <a:lnTo>
                  <a:pt x="19187" y="4666"/>
                </a:lnTo>
                <a:lnTo>
                  <a:pt x="19083" y="4603"/>
                </a:lnTo>
                <a:lnTo>
                  <a:pt x="18978" y="4666"/>
                </a:lnTo>
                <a:lnTo>
                  <a:pt x="18915" y="4750"/>
                </a:lnTo>
                <a:lnTo>
                  <a:pt x="18832" y="4666"/>
                </a:lnTo>
                <a:lnTo>
                  <a:pt x="18685" y="4561"/>
                </a:lnTo>
                <a:lnTo>
                  <a:pt x="18685" y="4666"/>
                </a:lnTo>
                <a:lnTo>
                  <a:pt x="18602" y="4624"/>
                </a:lnTo>
                <a:lnTo>
                  <a:pt x="18581" y="4687"/>
                </a:lnTo>
                <a:lnTo>
                  <a:pt x="18581" y="4750"/>
                </a:lnTo>
                <a:lnTo>
                  <a:pt x="18476" y="4666"/>
                </a:lnTo>
                <a:lnTo>
                  <a:pt x="18455" y="4624"/>
                </a:lnTo>
                <a:lnTo>
                  <a:pt x="18371" y="4582"/>
                </a:lnTo>
                <a:lnTo>
                  <a:pt x="18371" y="4582"/>
                </a:lnTo>
                <a:lnTo>
                  <a:pt x="18392" y="4645"/>
                </a:lnTo>
                <a:lnTo>
                  <a:pt x="18371" y="4666"/>
                </a:lnTo>
                <a:lnTo>
                  <a:pt x="18183" y="4582"/>
                </a:lnTo>
                <a:lnTo>
                  <a:pt x="18141" y="4582"/>
                </a:lnTo>
                <a:lnTo>
                  <a:pt x="17995" y="4561"/>
                </a:lnTo>
                <a:lnTo>
                  <a:pt x="17702" y="4394"/>
                </a:lnTo>
                <a:lnTo>
                  <a:pt x="17555" y="4394"/>
                </a:lnTo>
                <a:lnTo>
                  <a:pt x="17555" y="4436"/>
                </a:lnTo>
                <a:lnTo>
                  <a:pt x="17597" y="4478"/>
                </a:lnTo>
                <a:lnTo>
                  <a:pt x="17555" y="4520"/>
                </a:lnTo>
                <a:lnTo>
                  <a:pt x="17472" y="4478"/>
                </a:lnTo>
                <a:lnTo>
                  <a:pt x="17451" y="4520"/>
                </a:lnTo>
                <a:lnTo>
                  <a:pt x="17430" y="4561"/>
                </a:lnTo>
                <a:lnTo>
                  <a:pt x="17325" y="4603"/>
                </a:lnTo>
                <a:lnTo>
                  <a:pt x="17262" y="4666"/>
                </a:lnTo>
                <a:lnTo>
                  <a:pt x="17241" y="4792"/>
                </a:lnTo>
                <a:lnTo>
                  <a:pt x="17200" y="4687"/>
                </a:lnTo>
                <a:lnTo>
                  <a:pt x="17158" y="4603"/>
                </a:lnTo>
                <a:lnTo>
                  <a:pt x="17116" y="4645"/>
                </a:lnTo>
                <a:lnTo>
                  <a:pt x="17116" y="4750"/>
                </a:lnTo>
                <a:lnTo>
                  <a:pt x="17011" y="4917"/>
                </a:lnTo>
                <a:lnTo>
                  <a:pt x="17011" y="5085"/>
                </a:lnTo>
                <a:lnTo>
                  <a:pt x="16990" y="4917"/>
                </a:lnTo>
                <a:lnTo>
                  <a:pt x="17011" y="4771"/>
                </a:lnTo>
                <a:lnTo>
                  <a:pt x="16990" y="4645"/>
                </a:lnTo>
                <a:lnTo>
                  <a:pt x="17032" y="4457"/>
                </a:lnTo>
                <a:lnTo>
                  <a:pt x="17095" y="4394"/>
                </a:lnTo>
                <a:lnTo>
                  <a:pt x="17032" y="4373"/>
                </a:lnTo>
                <a:lnTo>
                  <a:pt x="16928" y="4373"/>
                </a:lnTo>
                <a:lnTo>
                  <a:pt x="17053" y="4248"/>
                </a:lnTo>
                <a:lnTo>
                  <a:pt x="16907" y="4059"/>
                </a:lnTo>
                <a:lnTo>
                  <a:pt x="16823" y="3913"/>
                </a:lnTo>
                <a:lnTo>
                  <a:pt x="16739" y="3913"/>
                </a:lnTo>
                <a:lnTo>
                  <a:pt x="16614" y="3871"/>
                </a:lnTo>
                <a:lnTo>
                  <a:pt x="16530" y="3976"/>
                </a:lnTo>
                <a:lnTo>
                  <a:pt x="16467" y="4017"/>
                </a:lnTo>
                <a:lnTo>
                  <a:pt x="16425" y="3934"/>
                </a:lnTo>
                <a:lnTo>
                  <a:pt x="16384" y="3913"/>
                </a:lnTo>
                <a:lnTo>
                  <a:pt x="16363" y="3829"/>
                </a:lnTo>
                <a:lnTo>
                  <a:pt x="16279" y="3766"/>
                </a:lnTo>
                <a:lnTo>
                  <a:pt x="16195" y="3766"/>
                </a:lnTo>
                <a:lnTo>
                  <a:pt x="16153" y="3724"/>
                </a:lnTo>
                <a:lnTo>
                  <a:pt x="16070" y="3704"/>
                </a:lnTo>
                <a:lnTo>
                  <a:pt x="16007" y="3745"/>
                </a:lnTo>
                <a:lnTo>
                  <a:pt x="16007" y="3704"/>
                </a:lnTo>
                <a:lnTo>
                  <a:pt x="15965" y="3662"/>
                </a:lnTo>
                <a:lnTo>
                  <a:pt x="15902" y="3599"/>
                </a:lnTo>
                <a:lnTo>
                  <a:pt x="15840" y="3620"/>
                </a:lnTo>
                <a:lnTo>
                  <a:pt x="15693" y="3599"/>
                </a:lnTo>
                <a:lnTo>
                  <a:pt x="15526" y="3494"/>
                </a:lnTo>
                <a:lnTo>
                  <a:pt x="15463" y="3494"/>
                </a:lnTo>
                <a:lnTo>
                  <a:pt x="15442" y="3536"/>
                </a:lnTo>
                <a:lnTo>
                  <a:pt x="15337" y="3452"/>
                </a:lnTo>
                <a:lnTo>
                  <a:pt x="15254" y="3452"/>
                </a:lnTo>
                <a:lnTo>
                  <a:pt x="15233" y="3536"/>
                </a:lnTo>
                <a:lnTo>
                  <a:pt x="15170" y="3536"/>
                </a:lnTo>
                <a:lnTo>
                  <a:pt x="15149" y="3452"/>
                </a:lnTo>
                <a:lnTo>
                  <a:pt x="15024" y="3452"/>
                </a:lnTo>
                <a:lnTo>
                  <a:pt x="14919" y="3515"/>
                </a:lnTo>
                <a:lnTo>
                  <a:pt x="14856" y="3620"/>
                </a:lnTo>
                <a:lnTo>
                  <a:pt x="14856" y="3704"/>
                </a:lnTo>
                <a:lnTo>
                  <a:pt x="14731" y="3829"/>
                </a:lnTo>
                <a:lnTo>
                  <a:pt x="14584" y="3934"/>
                </a:lnTo>
                <a:lnTo>
                  <a:pt x="14375" y="4059"/>
                </a:lnTo>
                <a:lnTo>
                  <a:pt x="14270" y="4185"/>
                </a:lnTo>
                <a:lnTo>
                  <a:pt x="14208" y="4352"/>
                </a:lnTo>
                <a:lnTo>
                  <a:pt x="14187" y="4499"/>
                </a:lnTo>
                <a:lnTo>
                  <a:pt x="14124" y="4582"/>
                </a:lnTo>
                <a:lnTo>
                  <a:pt x="14019" y="4687"/>
                </a:lnTo>
                <a:lnTo>
                  <a:pt x="14019" y="4771"/>
                </a:lnTo>
                <a:lnTo>
                  <a:pt x="14061" y="4896"/>
                </a:lnTo>
                <a:lnTo>
                  <a:pt x="14019" y="5105"/>
                </a:lnTo>
                <a:lnTo>
                  <a:pt x="13998" y="4980"/>
                </a:lnTo>
                <a:lnTo>
                  <a:pt x="13915" y="4854"/>
                </a:lnTo>
                <a:lnTo>
                  <a:pt x="13915" y="4750"/>
                </a:lnTo>
                <a:lnTo>
                  <a:pt x="13998" y="4645"/>
                </a:lnTo>
                <a:lnTo>
                  <a:pt x="14103" y="4561"/>
                </a:lnTo>
                <a:lnTo>
                  <a:pt x="14082" y="4394"/>
                </a:lnTo>
                <a:lnTo>
                  <a:pt x="14124" y="4269"/>
                </a:lnTo>
                <a:lnTo>
                  <a:pt x="14124" y="4185"/>
                </a:lnTo>
                <a:lnTo>
                  <a:pt x="14061" y="4185"/>
                </a:lnTo>
                <a:lnTo>
                  <a:pt x="13915" y="4248"/>
                </a:lnTo>
                <a:lnTo>
                  <a:pt x="13768" y="4185"/>
                </a:lnTo>
                <a:lnTo>
                  <a:pt x="13643" y="4185"/>
                </a:lnTo>
                <a:lnTo>
                  <a:pt x="13538" y="4227"/>
                </a:lnTo>
                <a:lnTo>
                  <a:pt x="13454" y="4164"/>
                </a:lnTo>
                <a:lnTo>
                  <a:pt x="13538" y="4164"/>
                </a:lnTo>
                <a:lnTo>
                  <a:pt x="13643" y="4080"/>
                </a:lnTo>
                <a:lnTo>
                  <a:pt x="13747" y="4059"/>
                </a:lnTo>
                <a:lnTo>
                  <a:pt x="13915" y="4080"/>
                </a:lnTo>
                <a:lnTo>
                  <a:pt x="14019" y="4059"/>
                </a:lnTo>
                <a:lnTo>
                  <a:pt x="14103" y="3955"/>
                </a:lnTo>
                <a:lnTo>
                  <a:pt x="14166" y="3955"/>
                </a:lnTo>
                <a:lnTo>
                  <a:pt x="14208" y="4017"/>
                </a:lnTo>
                <a:lnTo>
                  <a:pt x="14270" y="3976"/>
                </a:lnTo>
                <a:lnTo>
                  <a:pt x="14375" y="3934"/>
                </a:lnTo>
                <a:lnTo>
                  <a:pt x="14521" y="3871"/>
                </a:lnTo>
                <a:lnTo>
                  <a:pt x="14521" y="3745"/>
                </a:lnTo>
                <a:lnTo>
                  <a:pt x="14689" y="3557"/>
                </a:lnTo>
                <a:lnTo>
                  <a:pt x="14689" y="3432"/>
                </a:lnTo>
                <a:lnTo>
                  <a:pt x="14731" y="3348"/>
                </a:lnTo>
                <a:lnTo>
                  <a:pt x="14731" y="3243"/>
                </a:lnTo>
                <a:lnTo>
                  <a:pt x="14584" y="3222"/>
                </a:lnTo>
                <a:lnTo>
                  <a:pt x="14438" y="3118"/>
                </a:lnTo>
                <a:lnTo>
                  <a:pt x="14333" y="3118"/>
                </a:lnTo>
                <a:lnTo>
                  <a:pt x="14187" y="3222"/>
                </a:lnTo>
                <a:lnTo>
                  <a:pt x="14061" y="3222"/>
                </a:lnTo>
                <a:lnTo>
                  <a:pt x="13852" y="3139"/>
                </a:lnTo>
                <a:lnTo>
                  <a:pt x="13643" y="3118"/>
                </a:lnTo>
                <a:lnTo>
                  <a:pt x="13475" y="3285"/>
                </a:lnTo>
                <a:lnTo>
                  <a:pt x="13475" y="3348"/>
                </a:lnTo>
                <a:lnTo>
                  <a:pt x="13538" y="3390"/>
                </a:lnTo>
                <a:lnTo>
                  <a:pt x="13559" y="3432"/>
                </a:lnTo>
                <a:lnTo>
                  <a:pt x="13475" y="3432"/>
                </a:lnTo>
                <a:lnTo>
                  <a:pt x="13433" y="3452"/>
                </a:lnTo>
                <a:lnTo>
                  <a:pt x="13371" y="3557"/>
                </a:lnTo>
                <a:lnTo>
                  <a:pt x="13350" y="3494"/>
                </a:lnTo>
                <a:lnTo>
                  <a:pt x="13287" y="3452"/>
                </a:lnTo>
                <a:lnTo>
                  <a:pt x="13161" y="3515"/>
                </a:lnTo>
                <a:lnTo>
                  <a:pt x="13036" y="3704"/>
                </a:lnTo>
                <a:lnTo>
                  <a:pt x="12848" y="3913"/>
                </a:lnTo>
                <a:lnTo>
                  <a:pt x="12973" y="3724"/>
                </a:lnTo>
                <a:lnTo>
                  <a:pt x="12973" y="3599"/>
                </a:lnTo>
                <a:lnTo>
                  <a:pt x="13015" y="3515"/>
                </a:lnTo>
                <a:lnTo>
                  <a:pt x="13015" y="3432"/>
                </a:lnTo>
                <a:lnTo>
                  <a:pt x="12952" y="3432"/>
                </a:lnTo>
                <a:lnTo>
                  <a:pt x="12848" y="3536"/>
                </a:lnTo>
                <a:lnTo>
                  <a:pt x="12806" y="3662"/>
                </a:lnTo>
                <a:lnTo>
                  <a:pt x="12743" y="3829"/>
                </a:lnTo>
                <a:lnTo>
                  <a:pt x="12638" y="3871"/>
                </a:lnTo>
                <a:lnTo>
                  <a:pt x="12722" y="3704"/>
                </a:lnTo>
                <a:lnTo>
                  <a:pt x="12743" y="3557"/>
                </a:lnTo>
                <a:lnTo>
                  <a:pt x="12952" y="3306"/>
                </a:lnTo>
                <a:lnTo>
                  <a:pt x="13015" y="3118"/>
                </a:lnTo>
                <a:lnTo>
                  <a:pt x="13078" y="3013"/>
                </a:lnTo>
                <a:lnTo>
                  <a:pt x="13182" y="2971"/>
                </a:lnTo>
                <a:lnTo>
                  <a:pt x="13329" y="2888"/>
                </a:lnTo>
                <a:lnTo>
                  <a:pt x="13392" y="2867"/>
                </a:lnTo>
                <a:lnTo>
                  <a:pt x="13496" y="2699"/>
                </a:lnTo>
                <a:lnTo>
                  <a:pt x="13768" y="2448"/>
                </a:lnTo>
                <a:lnTo>
                  <a:pt x="13789" y="2364"/>
                </a:lnTo>
                <a:lnTo>
                  <a:pt x="13852" y="2302"/>
                </a:lnTo>
                <a:lnTo>
                  <a:pt x="13789" y="2239"/>
                </a:lnTo>
                <a:lnTo>
                  <a:pt x="13810" y="2155"/>
                </a:lnTo>
                <a:lnTo>
                  <a:pt x="13852" y="2134"/>
                </a:lnTo>
                <a:lnTo>
                  <a:pt x="13852" y="2030"/>
                </a:lnTo>
                <a:lnTo>
                  <a:pt x="13747" y="1946"/>
                </a:lnTo>
                <a:lnTo>
                  <a:pt x="13601" y="1946"/>
                </a:lnTo>
                <a:lnTo>
                  <a:pt x="13580" y="1988"/>
                </a:lnTo>
                <a:lnTo>
                  <a:pt x="13538" y="1883"/>
                </a:lnTo>
                <a:lnTo>
                  <a:pt x="13454" y="1674"/>
                </a:lnTo>
                <a:lnTo>
                  <a:pt x="13329" y="1360"/>
                </a:lnTo>
                <a:lnTo>
                  <a:pt x="13224" y="1214"/>
                </a:lnTo>
                <a:lnTo>
                  <a:pt x="13140" y="1004"/>
                </a:lnTo>
                <a:lnTo>
                  <a:pt x="13140" y="879"/>
                </a:lnTo>
                <a:lnTo>
                  <a:pt x="13120" y="732"/>
                </a:lnTo>
                <a:lnTo>
                  <a:pt x="13057" y="691"/>
                </a:lnTo>
                <a:lnTo>
                  <a:pt x="13036" y="586"/>
                </a:lnTo>
                <a:lnTo>
                  <a:pt x="12952" y="460"/>
                </a:lnTo>
                <a:lnTo>
                  <a:pt x="12931" y="481"/>
                </a:lnTo>
                <a:lnTo>
                  <a:pt x="12931" y="565"/>
                </a:lnTo>
                <a:lnTo>
                  <a:pt x="12868" y="628"/>
                </a:lnTo>
                <a:lnTo>
                  <a:pt x="12743" y="711"/>
                </a:lnTo>
                <a:lnTo>
                  <a:pt x="12701" y="795"/>
                </a:lnTo>
                <a:lnTo>
                  <a:pt x="12555" y="984"/>
                </a:lnTo>
                <a:lnTo>
                  <a:pt x="12408" y="1151"/>
                </a:lnTo>
                <a:lnTo>
                  <a:pt x="12408" y="1256"/>
                </a:lnTo>
                <a:lnTo>
                  <a:pt x="12303" y="1507"/>
                </a:lnTo>
                <a:lnTo>
                  <a:pt x="12199" y="1653"/>
                </a:lnTo>
                <a:lnTo>
                  <a:pt x="12115" y="1779"/>
                </a:lnTo>
                <a:lnTo>
                  <a:pt x="12011" y="1820"/>
                </a:lnTo>
                <a:lnTo>
                  <a:pt x="11969" y="1862"/>
                </a:lnTo>
                <a:lnTo>
                  <a:pt x="11927" y="1967"/>
                </a:lnTo>
                <a:lnTo>
                  <a:pt x="11822" y="2051"/>
                </a:lnTo>
                <a:lnTo>
                  <a:pt x="11759" y="2030"/>
                </a:lnTo>
                <a:lnTo>
                  <a:pt x="11759" y="1862"/>
                </a:lnTo>
                <a:lnTo>
                  <a:pt x="11697" y="1841"/>
                </a:lnTo>
                <a:lnTo>
                  <a:pt x="11676" y="1779"/>
                </a:lnTo>
                <a:lnTo>
                  <a:pt x="11613" y="1779"/>
                </a:lnTo>
                <a:lnTo>
                  <a:pt x="11550" y="1820"/>
                </a:lnTo>
                <a:lnTo>
                  <a:pt x="11487" y="1883"/>
                </a:lnTo>
                <a:lnTo>
                  <a:pt x="11383" y="1862"/>
                </a:lnTo>
                <a:lnTo>
                  <a:pt x="11299" y="1779"/>
                </a:lnTo>
                <a:lnTo>
                  <a:pt x="11299" y="1737"/>
                </a:lnTo>
                <a:lnTo>
                  <a:pt x="11278" y="1716"/>
                </a:lnTo>
                <a:lnTo>
                  <a:pt x="11257" y="1611"/>
                </a:lnTo>
                <a:lnTo>
                  <a:pt x="11236" y="1548"/>
                </a:lnTo>
                <a:lnTo>
                  <a:pt x="11153" y="1528"/>
                </a:lnTo>
                <a:lnTo>
                  <a:pt x="11048" y="1423"/>
                </a:lnTo>
                <a:lnTo>
                  <a:pt x="10881" y="1423"/>
                </a:lnTo>
                <a:lnTo>
                  <a:pt x="10776" y="1465"/>
                </a:lnTo>
                <a:lnTo>
                  <a:pt x="10546" y="1465"/>
                </a:lnTo>
                <a:lnTo>
                  <a:pt x="10420" y="1444"/>
                </a:lnTo>
                <a:lnTo>
                  <a:pt x="10316" y="1528"/>
                </a:lnTo>
                <a:lnTo>
                  <a:pt x="10295" y="1632"/>
                </a:lnTo>
                <a:lnTo>
                  <a:pt x="10399" y="1737"/>
                </a:lnTo>
                <a:lnTo>
                  <a:pt x="10420" y="1820"/>
                </a:lnTo>
                <a:lnTo>
                  <a:pt x="10462" y="1946"/>
                </a:lnTo>
                <a:lnTo>
                  <a:pt x="10441" y="1988"/>
                </a:lnTo>
                <a:lnTo>
                  <a:pt x="10337" y="1988"/>
                </a:lnTo>
                <a:lnTo>
                  <a:pt x="10190" y="1946"/>
                </a:lnTo>
                <a:lnTo>
                  <a:pt x="10148" y="1925"/>
                </a:lnTo>
                <a:lnTo>
                  <a:pt x="9918" y="1925"/>
                </a:lnTo>
                <a:lnTo>
                  <a:pt x="9814" y="1946"/>
                </a:lnTo>
                <a:lnTo>
                  <a:pt x="9772" y="1883"/>
                </a:lnTo>
                <a:lnTo>
                  <a:pt x="9604" y="1883"/>
                </a:lnTo>
                <a:lnTo>
                  <a:pt x="9479" y="1946"/>
                </a:lnTo>
                <a:lnTo>
                  <a:pt x="9395" y="2134"/>
                </a:lnTo>
                <a:lnTo>
                  <a:pt x="9165" y="2134"/>
                </a:lnTo>
                <a:lnTo>
                  <a:pt x="9039" y="2155"/>
                </a:lnTo>
                <a:lnTo>
                  <a:pt x="8998" y="2197"/>
                </a:lnTo>
                <a:lnTo>
                  <a:pt x="8935" y="2302"/>
                </a:lnTo>
                <a:lnTo>
                  <a:pt x="8788" y="2302"/>
                </a:lnTo>
                <a:lnTo>
                  <a:pt x="8767" y="2281"/>
                </a:lnTo>
                <a:lnTo>
                  <a:pt x="8684" y="2302"/>
                </a:lnTo>
                <a:lnTo>
                  <a:pt x="8621" y="2385"/>
                </a:lnTo>
                <a:lnTo>
                  <a:pt x="8537" y="2364"/>
                </a:lnTo>
                <a:lnTo>
                  <a:pt x="8307" y="2176"/>
                </a:lnTo>
                <a:lnTo>
                  <a:pt x="8223" y="2072"/>
                </a:lnTo>
                <a:lnTo>
                  <a:pt x="8223" y="1988"/>
                </a:lnTo>
                <a:lnTo>
                  <a:pt x="8098" y="1862"/>
                </a:lnTo>
                <a:lnTo>
                  <a:pt x="7993" y="1758"/>
                </a:lnTo>
                <a:lnTo>
                  <a:pt x="7993" y="1653"/>
                </a:lnTo>
                <a:lnTo>
                  <a:pt x="8014" y="1569"/>
                </a:lnTo>
                <a:lnTo>
                  <a:pt x="7993" y="1528"/>
                </a:lnTo>
                <a:lnTo>
                  <a:pt x="8014" y="1423"/>
                </a:lnTo>
                <a:lnTo>
                  <a:pt x="8056" y="1339"/>
                </a:lnTo>
                <a:lnTo>
                  <a:pt x="8056" y="1214"/>
                </a:lnTo>
                <a:lnTo>
                  <a:pt x="8161" y="1025"/>
                </a:lnTo>
                <a:lnTo>
                  <a:pt x="8202" y="879"/>
                </a:lnTo>
                <a:lnTo>
                  <a:pt x="8307" y="732"/>
                </a:lnTo>
                <a:lnTo>
                  <a:pt x="8307" y="691"/>
                </a:lnTo>
                <a:lnTo>
                  <a:pt x="8202" y="691"/>
                </a:lnTo>
                <a:lnTo>
                  <a:pt x="8140" y="607"/>
                </a:lnTo>
                <a:lnTo>
                  <a:pt x="8119" y="523"/>
                </a:lnTo>
                <a:lnTo>
                  <a:pt x="7993" y="523"/>
                </a:lnTo>
                <a:lnTo>
                  <a:pt x="7889" y="481"/>
                </a:lnTo>
                <a:lnTo>
                  <a:pt x="7930" y="398"/>
                </a:lnTo>
                <a:lnTo>
                  <a:pt x="8014" y="293"/>
                </a:lnTo>
                <a:lnTo>
                  <a:pt x="8014" y="147"/>
                </a:lnTo>
                <a:lnTo>
                  <a:pt x="7910" y="0"/>
                </a:lnTo>
                <a:lnTo>
                  <a:pt x="7784" y="0"/>
                </a:lnTo>
                <a:lnTo>
                  <a:pt x="7721" y="63"/>
                </a:lnTo>
                <a:lnTo>
                  <a:pt x="76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6B65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013A99-E56C-6547-A5BF-3793B30ACE02}"/>
              </a:ext>
            </a:extLst>
          </p:cNvPr>
          <p:cNvCxnSpPr>
            <a:cxnSpLocks/>
          </p:cNvCxnSpPr>
          <p:nvPr/>
        </p:nvCxnSpPr>
        <p:spPr>
          <a:xfrm flipH="1">
            <a:off x="1371611" y="2931459"/>
            <a:ext cx="134478" cy="10040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A55E04-83B0-054A-B036-759BC45EF9B7}"/>
              </a:ext>
            </a:extLst>
          </p:cNvPr>
          <p:cNvCxnSpPr>
            <a:cxnSpLocks/>
          </p:cNvCxnSpPr>
          <p:nvPr/>
        </p:nvCxnSpPr>
        <p:spPr>
          <a:xfrm>
            <a:off x="1685382" y="2931459"/>
            <a:ext cx="1126492" cy="10040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575F6CE4-A35B-3244-AA62-3003252F084B}"/>
              </a:ext>
            </a:extLst>
          </p:cNvPr>
          <p:cNvSpPr>
            <a:spLocks noChangeAspect="1"/>
          </p:cNvSpPr>
          <p:nvPr/>
        </p:nvSpPr>
        <p:spPr>
          <a:xfrm>
            <a:off x="2411514" y="4212176"/>
            <a:ext cx="195991" cy="198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ACF35FD-53A4-BB44-BD44-F24EE2140DD1}"/>
              </a:ext>
            </a:extLst>
          </p:cNvPr>
          <p:cNvSpPr/>
          <p:nvPr/>
        </p:nvSpPr>
        <p:spPr>
          <a:xfrm>
            <a:off x="2268083" y="4409402"/>
            <a:ext cx="134471" cy="13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971730A3-ED9A-6E4A-AB3B-AD0620560D64}"/>
              </a:ext>
            </a:extLst>
          </p:cNvPr>
          <p:cNvSpPr/>
          <p:nvPr/>
        </p:nvSpPr>
        <p:spPr>
          <a:xfrm>
            <a:off x="2150010" y="4173277"/>
            <a:ext cx="134471" cy="13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476639B-789E-A648-8EB9-DEBDAB11740D}"/>
              </a:ext>
            </a:extLst>
          </p:cNvPr>
          <p:cNvSpPr/>
          <p:nvPr/>
        </p:nvSpPr>
        <p:spPr>
          <a:xfrm>
            <a:off x="2572884" y="3970749"/>
            <a:ext cx="134471" cy="13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A44155F5-B07E-4845-AC0C-2F9BB836B768}"/>
              </a:ext>
            </a:extLst>
          </p:cNvPr>
          <p:cNvSpPr/>
          <p:nvPr/>
        </p:nvSpPr>
        <p:spPr>
          <a:xfrm>
            <a:off x="2115575" y="4626162"/>
            <a:ext cx="134471" cy="13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EDCFB33-0406-9745-AB49-FFC41CA472F8}"/>
              </a:ext>
            </a:extLst>
          </p:cNvPr>
          <p:cNvSpPr/>
          <p:nvPr/>
        </p:nvSpPr>
        <p:spPr>
          <a:xfrm>
            <a:off x="2284481" y="4002124"/>
            <a:ext cx="134471" cy="134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8" name="Google Shape;212;p33">
            <a:extLst>
              <a:ext uri="{FF2B5EF4-FFF2-40B4-BE49-F238E27FC236}">
                <a16:creationId xmlns:a16="http://schemas.microsoft.com/office/drawing/2014/main" id="{98A96AB0-8AAF-C747-9E2A-A7B8C80CD0EC}"/>
              </a:ext>
            </a:extLst>
          </p:cNvPr>
          <p:cNvSpPr txBox="1">
            <a:spLocks/>
          </p:cNvSpPr>
          <p:nvPr/>
        </p:nvSpPr>
        <p:spPr>
          <a:xfrm>
            <a:off x="4613806" y="1117884"/>
            <a:ext cx="4739400" cy="55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dirty="0"/>
              <a:t>Distribution of Length of Stay (LOS)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7BD15D4-0708-F34E-9018-4B87A18FB26A}"/>
              </a:ext>
            </a:extLst>
          </p:cNvPr>
          <p:cNvGrpSpPr/>
          <p:nvPr/>
        </p:nvGrpSpPr>
        <p:grpSpPr>
          <a:xfrm>
            <a:off x="4879814" y="1511808"/>
            <a:ext cx="3189732" cy="2138283"/>
            <a:chOff x="4879814" y="1511808"/>
            <a:chExt cx="3189732" cy="2138283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8D2125F4-2C9B-2840-9724-013D3B881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9814" y="1511808"/>
              <a:ext cx="3189732" cy="2119884"/>
            </a:xfrm>
            <a:prstGeom prst="rect">
              <a:avLst/>
            </a:prstGeom>
          </p:spPr>
        </p:pic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91FE8E8C-40CF-5342-B8DE-A868D1BCAAA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75586" y="3403870"/>
              <a:ext cx="23547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00" dirty="0">
                  <a:solidFill>
                    <a:srgbClr val="3295D7"/>
                  </a:solidFill>
                </a:rPr>
                <a:t>Number of Days at Hospital</a:t>
              </a:r>
            </a:p>
          </p:txBody>
        </p:sp>
      </p:grpSp>
      <p:sp>
        <p:nvSpPr>
          <p:cNvPr id="303" name="Google Shape;212;p33">
            <a:extLst>
              <a:ext uri="{FF2B5EF4-FFF2-40B4-BE49-F238E27FC236}">
                <a16:creationId xmlns:a16="http://schemas.microsoft.com/office/drawing/2014/main" id="{D4BD6124-0DCE-9240-A463-BF6A76CA4565}"/>
              </a:ext>
            </a:extLst>
          </p:cNvPr>
          <p:cNvSpPr txBox="1">
            <a:spLocks/>
          </p:cNvSpPr>
          <p:nvPr/>
        </p:nvSpPr>
        <p:spPr>
          <a:xfrm>
            <a:off x="4572000" y="3654150"/>
            <a:ext cx="4739400" cy="55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dirty="0"/>
              <a:t>Selected variables (features) for patient’s “intrinsic health risk:</a:t>
            </a: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141FE9D-5651-104E-9209-0467DBBA7D47}"/>
              </a:ext>
            </a:extLst>
          </p:cNvPr>
          <p:cNvCxnSpPr>
            <a:cxnSpLocks/>
          </p:cNvCxnSpPr>
          <p:nvPr/>
        </p:nvCxnSpPr>
        <p:spPr>
          <a:xfrm>
            <a:off x="4087906" y="1554287"/>
            <a:ext cx="0" cy="30718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Google Shape;212;p33">
            <a:extLst>
              <a:ext uri="{FF2B5EF4-FFF2-40B4-BE49-F238E27FC236}">
                <a16:creationId xmlns:a16="http://schemas.microsoft.com/office/drawing/2014/main" id="{0317207B-90B9-7F42-87CA-99B40BDB0999}"/>
              </a:ext>
            </a:extLst>
          </p:cNvPr>
          <p:cNvSpPr txBox="1">
            <a:spLocks/>
          </p:cNvSpPr>
          <p:nvPr/>
        </p:nvSpPr>
        <p:spPr>
          <a:xfrm>
            <a:off x="4745758" y="4212176"/>
            <a:ext cx="4739400" cy="55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sz="1600" dirty="0">
                <a:solidFill>
                  <a:srgbClr val="4B78DB"/>
                </a:solidFill>
              </a:rPr>
              <a:t>Age, sex and 354 variables for diagnosis     (including comorbidities and conditions)</a:t>
            </a:r>
          </a:p>
          <a:p>
            <a:pPr marL="0" indent="0" algn="l">
              <a:buFont typeface="Raleway SemiBold"/>
              <a:buNone/>
            </a:pPr>
            <a:endParaRPr lang="en-AU" dirty="0"/>
          </a:p>
        </p:txBody>
      </p:sp>
      <p:sp>
        <p:nvSpPr>
          <p:cNvPr id="308" name="Google Shape;212;p33">
            <a:extLst>
              <a:ext uri="{FF2B5EF4-FFF2-40B4-BE49-F238E27FC236}">
                <a16:creationId xmlns:a16="http://schemas.microsoft.com/office/drawing/2014/main" id="{2B30221B-2F21-1446-A34E-611BE4BD6702}"/>
              </a:ext>
            </a:extLst>
          </p:cNvPr>
          <p:cNvSpPr txBox="1">
            <a:spLocks/>
          </p:cNvSpPr>
          <p:nvPr/>
        </p:nvSpPr>
        <p:spPr>
          <a:xfrm>
            <a:off x="212126" y="1745781"/>
            <a:ext cx="3875768" cy="55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Font typeface="Raleway SemiBold"/>
              <a:buNone/>
            </a:pPr>
            <a:r>
              <a:rPr lang="en-AU" dirty="0"/>
              <a:t>19,431 CVD hospitalisations  </a:t>
            </a:r>
          </a:p>
        </p:txBody>
      </p:sp>
    </p:spTree>
    <p:extLst>
      <p:ext uri="{BB962C8B-B14F-4D97-AF65-F5344CB8AC3E}">
        <p14:creationId xmlns:p14="http://schemas.microsoft.com/office/powerpoint/2010/main" val="316771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hevron 50">
            <a:extLst>
              <a:ext uri="{FF2B5EF4-FFF2-40B4-BE49-F238E27FC236}">
                <a16:creationId xmlns:a16="http://schemas.microsoft.com/office/drawing/2014/main" id="{473E2D40-CF41-D44E-8751-2499E0AEA158}"/>
              </a:ext>
            </a:extLst>
          </p:cNvPr>
          <p:cNvSpPr/>
          <p:nvPr/>
        </p:nvSpPr>
        <p:spPr>
          <a:xfrm>
            <a:off x="2092613" y="3902565"/>
            <a:ext cx="1723769" cy="69043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1684794" y="301742"/>
            <a:ext cx="5670900" cy="656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PIPELINE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" name="Freeform 221">
            <a:extLst>
              <a:ext uri="{FF2B5EF4-FFF2-40B4-BE49-F238E27FC236}">
                <a16:creationId xmlns:a16="http://schemas.microsoft.com/office/drawing/2014/main" id="{EA95F80D-C44F-2F4B-8124-AA1B5EAB3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903" y="1411713"/>
            <a:ext cx="1978860" cy="809621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56BB48-5DC0-1848-B38B-8E66D6C10B8E}"/>
              </a:ext>
            </a:extLst>
          </p:cNvPr>
          <p:cNvSpPr txBox="1"/>
          <p:nvPr/>
        </p:nvSpPr>
        <p:spPr>
          <a:xfrm>
            <a:off x="3579099" y="1597232"/>
            <a:ext cx="1978859" cy="4385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Stakeholders</a:t>
            </a: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296093CB-B1C2-EC49-B9B8-C4F23E3EEDBE}"/>
              </a:ext>
            </a:extLst>
          </p:cNvPr>
          <p:cNvSpPr/>
          <p:nvPr/>
        </p:nvSpPr>
        <p:spPr>
          <a:xfrm>
            <a:off x="230587" y="1572560"/>
            <a:ext cx="3316707" cy="438582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E9D53-DA91-264C-BA44-4B6F449DAC6E}"/>
              </a:ext>
            </a:extLst>
          </p:cNvPr>
          <p:cNvSpPr txBox="1"/>
          <p:nvPr/>
        </p:nvSpPr>
        <p:spPr>
          <a:xfrm>
            <a:off x="485027" y="1598224"/>
            <a:ext cx="29193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Context and Objective</a:t>
            </a:r>
          </a:p>
        </p:txBody>
      </p:sp>
      <p:sp>
        <p:nvSpPr>
          <p:cNvPr id="37" name="Chevron 36">
            <a:extLst>
              <a:ext uri="{FF2B5EF4-FFF2-40B4-BE49-F238E27FC236}">
                <a16:creationId xmlns:a16="http://schemas.microsoft.com/office/drawing/2014/main" id="{299CAF68-7D5F-1849-8D76-D036006B8AC6}"/>
              </a:ext>
            </a:extLst>
          </p:cNvPr>
          <p:cNvSpPr/>
          <p:nvPr/>
        </p:nvSpPr>
        <p:spPr>
          <a:xfrm>
            <a:off x="3617599" y="3902565"/>
            <a:ext cx="1723769" cy="690434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408B8690-8199-B54A-A0E1-9037DF6416F8}"/>
              </a:ext>
            </a:extLst>
          </p:cNvPr>
          <p:cNvSpPr/>
          <p:nvPr/>
        </p:nvSpPr>
        <p:spPr>
          <a:xfrm>
            <a:off x="5186907" y="3902565"/>
            <a:ext cx="1723769" cy="69043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6B1536-9EE5-FB46-B04E-0E46E4FC2162}"/>
              </a:ext>
            </a:extLst>
          </p:cNvPr>
          <p:cNvSpPr txBox="1"/>
          <p:nvPr/>
        </p:nvSpPr>
        <p:spPr>
          <a:xfrm>
            <a:off x="2619324" y="3997416"/>
            <a:ext cx="705642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8A7D97C7-83CB-4B47-AE30-5A0873385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31335" y="3834552"/>
            <a:ext cx="545968" cy="723625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8E0447-1A00-224D-ABDA-E9721B36623C}"/>
              </a:ext>
            </a:extLst>
          </p:cNvPr>
          <p:cNvSpPr txBox="1"/>
          <p:nvPr/>
        </p:nvSpPr>
        <p:spPr>
          <a:xfrm>
            <a:off x="4080615" y="4008998"/>
            <a:ext cx="840919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Feature Selection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E09EF3-3CCE-FA4E-82B2-6751A9881A58}"/>
              </a:ext>
            </a:extLst>
          </p:cNvPr>
          <p:cNvSpPr txBox="1"/>
          <p:nvPr/>
        </p:nvSpPr>
        <p:spPr>
          <a:xfrm>
            <a:off x="5551082" y="4008998"/>
            <a:ext cx="1105153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Modeling and Validation</a:t>
            </a:r>
          </a:p>
        </p:txBody>
      </p:sp>
      <p:grpSp>
        <p:nvGrpSpPr>
          <p:cNvPr id="54" name="Google Shape;13121;p77">
            <a:extLst>
              <a:ext uri="{FF2B5EF4-FFF2-40B4-BE49-F238E27FC236}">
                <a16:creationId xmlns:a16="http://schemas.microsoft.com/office/drawing/2014/main" id="{DEACBD4D-0B10-244B-A8A7-14E0405A820A}"/>
              </a:ext>
            </a:extLst>
          </p:cNvPr>
          <p:cNvGrpSpPr/>
          <p:nvPr/>
        </p:nvGrpSpPr>
        <p:grpSpPr>
          <a:xfrm>
            <a:off x="5458792" y="3562803"/>
            <a:ext cx="416649" cy="325597"/>
            <a:chOff x="5626763" y="2013829"/>
            <a:chExt cx="351722" cy="274788"/>
          </a:xfrm>
        </p:grpSpPr>
        <p:sp>
          <p:nvSpPr>
            <p:cNvPr id="55" name="Google Shape;13122;p77">
              <a:extLst>
                <a:ext uri="{FF2B5EF4-FFF2-40B4-BE49-F238E27FC236}">
                  <a16:creationId xmlns:a16="http://schemas.microsoft.com/office/drawing/2014/main" id="{3933A4D0-F9AC-664C-BDD9-CB8CC1662EC6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23;p77">
              <a:extLst>
                <a:ext uri="{FF2B5EF4-FFF2-40B4-BE49-F238E27FC236}">
                  <a16:creationId xmlns:a16="http://schemas.microsoft.com/office/drawing/2014/main" id="{D932A184-240A-CD4A-B947-8AD85BDB74D1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24;p77">
              <a:extLst>
                <a:ext uri="{FF2B5EF4-FFF2-40B4-BE49-F238E27FC236}">
                  <a16:creationId xmlns:a16="http://schemas.microsoft.com/office/drawing/2014/main" id="{2E5C9DFE-81FA-6044-85AC-A2CF99366730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125;p77">
              <a:extLst>
                <a:ext uri="{FF2B5EF4-FFF2-40B4-BE49-F238E27FC236}">
                  <a16:creationId xmlns:a16="http://schemas.microsoft.com/office/drawing/2014/main" id="{98380727-9E79-DF4A-832A-6321C4DEEE76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26;p77">
              <a:extLst>
                <a:ext uri="{FF2B5EF4-FFF2-40B4-BE49-F238E27FC236}">
                  <a16:creationId xmlns:a16="http://schemas.microsoft.com/office/drawing/2014/main" id="{8895DF60-8F61-2F4E-AA01-7DCFE22F8090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27;p77">
              <a:extLst>
                <a:ext uri="{FF2B5EF4-FFF2-40B4-BE49-F238E27FC236}">
                  <a16:creationId xmlns:a16="http://schemas.microsoft.com/office/drawing/2014/main" id="{360B2B56-553B-5B43-8E01-065DFAD8059B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28;p77">
              <a:extLst>
                <a:ext uri="{FF2B5EF4-FFF2-40B4-BE49-F238E27FC236}">
                  <a16:creationId xmlns:a16="http://schemas.microsoft.com/office/drawing/2014/main" id="{2BD0D4C6-9A00-0C41-A41D-BE15D608CFAA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29;p77">
              <a:extLst>
                <a:ext uri="{FF2B5EF4-FFF2-40B4-BE49-F238E27FC236}">
                  <a16:creationId xmlns:a16="http://schemas.microsoft.com/office/drawing/2014/main" id="{2D32E874-9A6A-CE4B-81F2-B183E73DB068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130;p77">
              <a:extLst>
                <a:ext uri="{FF2B5EF4-FFF2-40B4-BE49-F238E27FC236}">
                  <a16:creationId xmlns:a16="http://schemas.microsoft.com/office/drawing/2014/main" id="{4159C580-274E-E948-8B29-3D0FF7E67029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131;p77">
              <a:extLst>
                <a:ext uri="{FF2B5EF4-FFF2-40B4-BE49-F238E27FC236}">
                  <a16:creationId xmlns:a16="http://schemas.microsoft.com/office/drawing/2014/main" id="{A8F720A7-A1C6-FE4E-AF38-6D3E667EFCD6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2920;p77">
            <a:extLst>
              <a:ext uri="{FF2B5EF4-FFF2-40B4-BE49-F238E27FC236}">
                <a16:creationId xmlns:a16="http://schemas.microsoft.com/office/drawing/2014/main" id="{EB400F9B-0DBC-5B46-A205-1743AC5C98C8}"/>
              </a:ext>
            </a:extLst>
          </p:cNvPr>
          <p:cNvGrpSpPr/>
          <p:nvPr/>
        </p:nvGrpSpPr>
        <p:grpSpPr>
          <a:xfrm>
            <a:off x="4246079" y="3562803"/>
            <a:ext cx="350576" cy="280454"/>
            <a:chOff x="7500054" y="2934735"/>
            <a:chExt cx="350576" cy="280454"/>
          </a:xfrm>
        </p:grpSpPr>
        <p:sp>
          <p:nvSpPr>
            <p:cNvPr id="66" name="Google Shape;12921;p77">
              <a:extLst>
                <a:ext uri="{FF2B5EF4-FFF2-40B4-BE49-F238E27FC236}">
                  <a16:creationId xmlns:a16="http://schemas.microsoft.com/office/drawing/2014/main" id="{63365ECE-5CEC-C94C-818C-658C706F09AE}"/>
                </a:ext>
              </a:extLst>
            </p:cNvPr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922;p77">
              <a:extLst>
                <a:ext uri="{FF2B5EF4-FFF2-40B4-BE49-F238E27FC236}">
                  <a16:creationId xmlns:a16="http://schemas.microsoft.com/office/drawing/2014/main" id="{7B149CA2-0BCE-8A49-ADC9-5E1ECD6BDB31}"/>
                </a:ext>
              </a:extLst>
            </p:cNvPr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923;p77">
              <a:extLst>
                <a:ext uri="{FF2B5EF4-FFF2-40B4-BE49-F238E27FC236}">
                  <a16:creationId xmlns:a16="http://schemas.microsoft.com/office/drawing/2014/main" id="{29DD69B4-3A16-354C-AB33-FFC23A58BBDE}"/>
                </a:ext>
              </a:extLst>
            </p:cNvPr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924;p77">
              <a:extLst>
                <a:ext uri="{FF2B5EF4-FFF2-40B4-BE49-F238E27FC236}">
                  <a16:creationId xmlns:a16="http://schemas.microsoft.com/office/drawing/2014/main" id="{2E607C17-7B78-4845-AA13-0B780AEFDD9F}"/>
                </a:ext>
              </a:extLst>
            </p:cNvPr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925;p77">
              <a:extLst>
                <a:ext uri="{FF2B5EF4-FFF2-40B4-BE49-F238E27FC236}">
                  <a16:creationId xmlns:a16="http://schemas.microsoft.com/office/drawing/2014/main" id="{FD747D16-1A14-A64B-98CA-1E58D14FD711}"/>
                </a:ext>
              </a:extLst>
            </p:cNvPr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926;p77">
              <a:extLst>
                <a:ext uri="{FF2B5EF4-FFF2-40B4-BE49-F238E27FC236}">
                  <a16:creationId xmlns:a16="http://schemas.microsoft.com/office/drawing/2014/main" id="{BE047028-64F6-CE4F-80ED-35477F3F36DF}"/>
                </a:ext>
              </a:extLst>
            </p:cNvPr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927;p77">
              <a:extLst>
                <a:ext uri="{FF2B5EF4-FFF2-40B4-BE49-F238E27FC236}">
                  <a16:creationId xmlns:a16="http://schemas.microsoft.com/office/drawing/2014/main" id="{2C04CB13-9242-3A48-897B-55F648063DA2}"/>
                </a:ext>
              </a:extLst>
            </p:cNvPr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928;p77">
              <a:extLst>
                <a:ext uri="{FF2B5EF4-FFF2-40B4-BE49-F238E27FC236}">
                  <a16:creationId xmlns:a16="http://schemas.microsoft.com/office/drawing/2014/main" id="{A494BE06-7EE8-EB49-87DD-4ADC21033886}"/>
                </a:ext>
              </a:extLst>
            </p:cNvPr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3035;p77">
            <a:extLst>
              <a:ext uri="{FF2B5EF4-FFF2-40B4-BE49-F238E27FC236}">
                <a16:creationId xmlns:a16="http://schemas.microsoft.com/office/drawing/2014/main" id="{BD440A6C-D006-7D46-9543-617023317306}"/>
              </a:ext>
            </a:extLst>
          </p:cNvPr>
          <p:cNvGrpSpPr/>
          <p:nvPr/>
        </p:nvGrpSpPr>
        <p:grpSpPr>
          <a:xfrm>
            <a:off x="866696" y="3888400"/>
            <a:ext cx="840251" cy="716103"/>
            <a:chOff x="6099375" y="2456075"/>
            <a:chExt cx="337684" cy="314194"/>
          </a:xfrm>
          <a:solidFill>
            <a:schemeClr val="bg1"/>
          </a:solidFill>
        </p:grpSpPr>
        <p:sp>
          <p:nvSpPr>
            <p:cNvPr id="75" name="Google Shape;13036;p77">
              <a:extLst>
                <a:ext uri="{FF2B5EF4-FFF2-40B4-BE49-F238E27FC236}">
                  <a16:creationId xmlns:a16="http://schemas.microsoft.com/office/drawing/2014/main" id="{ED6966C9-BF95-1A45-8C0D-F537501279EA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3037;p77">
              <a:extLst>
                <a:ext uri="{FF2B5EF4-FFF2-40B4-BE49-F238E27FC236}">
                  <a16:creationId xmlns:a16="http://schemas.microsoft.com/office/drawing/2014/main" id="{75CC19DE-DE44-FC48-8506-6108E7ADAB9B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225;p35">
            <a:extLst>
              <a:ext uri="{FF2B5EF4-FFF2-40B4-BE49-F238E27FC236}">
                <a16:creationId xmlns:a16="http://schemas.microsoft.com/office/drawing/2014/main" id="{C7CDB706-8443-3F4B-A89E-F3FB62992C3F}"/>
              </a:ext>
            </a:extLst>
          </p:cNvPr>
          <p:cNvSpPr/>
          <p:nvPr/>
        </p:nvSpPr>
        <p:spPr>
          <a:xfrm rot="-5400000">
            <a:off x="1546521" y="2859326"/>
            <a:ext cx="523187" cy="115785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226;p35">
            <a:extLst>
              <a:ext uri="{FF2B5EF4-FFF2-40B4-BE49-F238E27FC236}">
                <a16:creationId xmlns:a16="http://schemas.microsoft.com/office/drawing/2014/main" id="{866A8CA9-809C-6447-981E-98E0FD8B54F6}"/>
              </a:ext>
            </a:extLst>
          </p:cNvPr>
          <p:cNvSpPr/>
          <p:nvPr/>
        </p:nvSpPr>
        <p:spPr>
          <a:xfrm rot="5400000" flipH="1">
            <a:off x="5681738" y="2167644"/>
            <a:ext cx="523187" cy="115407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227;p35">
            <a:extLst>
              <a:ext uri="{FF2B5EF4-FFF2-40B4-BE49-F238E27FC236}">
                <a16:creationId xmlns:a16="http://schemas.microsoft.com/office/drawing/2014/main" id="{794D4C56-0174-FD46-A68D-485ACE48B581}"/>
              </a:ext>
            </a:extLst>
          </p:cNvPr>
          <p:cNvSpPr/>
          <p:nvPr/>
        </p:nvSpPr>
        <p:spPr>
          <a:xfrm rot="5400000" flipH="1">
            <a:off x="6839188" y="2883554"/>
            <a:ext cx="523188" cy="1106076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228;p35">
            <a:extLst>
              <a:ext uri="{FF2B5EF4-FFF2-40B4-BE49-F238E27FC236}">
                <a16:creationId xmlns:a16="http://schemas.microsoft.com/office/drawing/2014/main" id="{B6892C70-A95E-694F-8728-5E4C63DA7289}"/>
              </a:ext>
            </a:extLst>
          </p:cNvPr>
          <p:cNvSpPr/>
          <p:nvPr/>
        </p:nvSpPr>
        <p:spPr>
          <a:xfrm rot="-5400000">
            <a:off x="2784656" y="2117703"/>
            <a:ext cx="523187" cy="128798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230;p35">
            <a:extLst>
              <a:ext uri="{FF2B5EF4-FFF2-40B4-BE49-F238E27FC236}">
                <a16:creationId xmlns:a16="http://schemas.microsoft.com/office/drawing/2014/main" id="{95746FEC-3473-C941-B0DA-9C587FF4F1B5}"/>
              </a:ext>
            </a:extLst>
          </p:cNvPr>
          <p:cNvSpPr txBox="1">
            <a:spLocks/>
          </p:cNvSpPr>
          <p:nvPr/>
        </p:nvSpPr>
        <p:spPr>
          <a:xfrm>
            <a:off x="2429468" y="2591170"/>
            <a:ext cx="1287987" cy="25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Business Question</a:t>
            </a:r>
          </a:p>
        </p:txBody>
      </p:sp>
      <p:sp>
        <p:nvSpPr>
          <p:cNvPr id="103" name="Google Shape;230;p35">
            <a:extLst>
              <a:ext uri="{FF2B5EF4-FFF2-40B4-BE49-F238E27FC236}">
                <a16:creationId xmlns:a16="http://schemas.microsoft.com/office/drawing/2014/main" id="{7EF3E349-4B27-6A44-8630-79C0C792670E}"/>
              </a:ext>
            </a:extLst>
          </p:cNvPr>
          <p:cNvSpPr txBox="1">
            <a:spLocks/>
          </p:cNvSpPr>
          <p:nvPr/>
        </p:nvSpPr>
        <p:spPr>
          <a:xfrm>
            <a:off x="1141481" y="3285408"/>
            <a:ext cx="1287987" cy="25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Data Question</a:t>
            </a:r>
          </a:p>
        </p:txBody>
      </p:sp>
      <p:sp>
        <p:nvSpPr>
          <p:cNvPr id="104" name="Google Shape;230;p35">
            <a:extLst>
              <a:ext uri="{FF2B5EF4-FFF2-40B4-BE49-F238E27FC236}">
                <a16:creationId xmlns:a16="http://schemas.microsoft.com/office/drawing/2014/main" id="{42C37B3E-86F3-5744-A67D-91CD65F79EBD}"/>
              </a:ext>
            </a:extLst>
          </p:cNvPr>
          <p:cNvSpPr txBox="1">
            <a:spLocks/>
          </p:cNvSpPr>
          <p:nvPr/>
        </p:nvSpPr>
        <p:spPr>
          <a:xfrm>
            <a:off x="5232384" y="2591346"/>
            <a:ext cx="1287987" cy="25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Business Answer</a:t>
            </a:r>
          </a:p>
        </p:txBody>
      </p:sp>
      <p:sp>
        <p:nvSpPr>
          <p:cNvPr id="105" name="Google Shape;230;p35">
            <a:extLst>
              <a:ext uri="{FF2B5EF4-FFF2-40B4-BE49-F238E27FC236}">
                <a16:creationId xmlns:a16="http://schemas.microsoft.com/office/drawing/2014/main" id="{935FB930-01A4-8C46-B4D9-557D9FAEFEC3}"/>
              </a:ext>
            </a:extLst>
          </p:cNvPr>
          <p:cNvSpPr txBox="1">
            <a:spLocks/>
          </p:cNvSpPr>
          <p:nvPr/>
        </p:nvSpPr>
        <p:spPr>
          <a:xfrm>
            <a:off x="6453319" y="3277604"/>
            <a:ext cx="1287987" cy="255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bg1"/>
                </a:solidFill>
              </a:rPr>
              <a:t>Data </a:t>
            </a:r>
          </a:p>
          <a:p>
            <a:pPr algn="ctr"/>
            <a:r>
              <a:rPr lang="en" dirty="0">
                <a:solidFill>
                  <a:schemeClr val="bg1"/>
                </a:solidFill>
              </a:rPr>
              <a:t>Answer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6191EE-EC3F-8A4A-8CAA-138AE20DC431}"/>
              </a:ext>
            </a:extLst>
          </p:cNvPr>
          <p:cNvCxnSpPr/>
          <p:nvPr/>
        </p:nvCxnSpPr>
        <p:spPr>
          <a:xfrm flipH="1">
            <a:off x="3404340" y="2130950"/>
            <a:ext cx="313115" cy="2941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FDF5DFD-B558-8A4E-A2B8-BE1576E52981}"/>
              </a:ext>
            </a:extLst>
          </p:cNvPr>
          <p:cNvCxnSpPr/>
          <p:nvPr/>
        </p:nvCxnSpPr>
        <p:spPr>
          <a:xfrm flipH="1">
            <a:off x="2034320" y="2824756"/>
            <a:ext cx="313115" cy="294198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D90633-376E-4F48-B813-6E046EB24459}"/>
              </a:ext>
            </a:extLst>
          </p:cNvPr>
          <p:cNvCxnSpPr>
            <a:cxnSpLocks/>
          </p:cNvCxnSpPr>
          <p:nvPr/>
        </p:nvCxnSpPr>
        <p:spPr>
          <a:xfrm flipH="1" flipV="1">
            <a:off x="5510981" y="2071476"/>
            <a:ext cx="291320" cy="32391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A628313-9E3B-104A-BCF0-F0FA8DA9BCBE}"/>
              </a:ext>
            </a:extLst>
          </p:cNvPr>
          <p:cNvCxnSpPr>
            <a:cxnSpLocks/>
          </p:cNvCxnSpPr>
          <p:nvPr/>
        </p:nvCxnSpPr>
        <p:spPr>
          <a:xfrm flipH="1" flipV="1">
            <a:off x="6609589" y="2764567"/>
            <a:ext cx="291320" cy="32391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B103DCC-0E53-2B41-85DC-54690C848B66}"/>
              </a:ext>
            </a:extLst>
          </p:cNvPr>
          <p:cNvSpPr txBox="1"/>
          <p:nvPr/>
        </p:nvSpPr>
        <p:spPr>
          <a:xfrm>
            <a:off x="223057" y="4057864"/>
            <a:ext cx="705642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CA50F-44BA-DD44-8C04-141E16CD2C7D}"/>
              </a:ext>
            </a:extLst>
          </p:cNvPr>
          <p:cNvSpPr txBox="1"/>
          <p:nvPr/>
        </p:nvSpPr>
        <p:spPr>
          <a:xfrm>
            <a:off x="6865948" y="4052546"/>
            <a:ext cx="875357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grpSp>
        <p:nvGrpSpPr>
          <p:cNvPr id="115" name="Google Shape;10921;p73">
            <a:extLst>
              <a:ext uri="{FF2B5EF4-FFF2-40B4-BE49-F238E27FC236}">
                <a16:creationId xmlns:a16="http://schemas.microsoft.com/office/drawing/2014/main" id="{C807FFC2-7511-F14D-93BF-A19392F44B6B}"/>
              </a:ext>
            </a:extLst>
          </p:cNvPr>
          <p:cNvGrpSpPr/>
          <p:nvPr/>
        </p:nvGrpSpPr>
        <p:grpSpPr>
          <a:xfrm>
            <a:off x="2815037" y="2181924"/>
            <a:ext cx="293144" cy="297346"/>
            <a:chOff x="5778676" y="3826972"/>
            <a:chExt cx="349052" cy="313056"/>
          </a:xfrm>
        </p:grpSpPr>
        <p:sp>
          <p:nvSpPr>
            <p:cNvPr id="116" name="Google Shape;10922;p73">
              <a:extLst>
                <a:ext uri="{FF2B5EF4-FFF2-40B4-BE49-F238E27FC236}">
                  <a16:creationId xmlns:a16="http://schemas.microsoft.com/office/drawing/2014/main" id="{BF4F925C-4843-E64B-90B2-A53B9AD7E134}"/>
                </a:ext>
              </a:extLst>
            </p:cNvPr>
            <p:cNvSpPr/>
            <p:nvPr/>
          </p:nvSpPr>
          <p:spPr>
            <a:xfrm>
              <a:off x="5923045" y="3890659"/>
              <a:ext cx="27690" cy="48155"/>
            </a:xfrm>
            <a:custGeom>
              <a:avLst/>
              <a:gdLst/>
              <a:ahLst/>
              <a:cxnLst/>
              <a:rect l="l" t="t" r="r" b="b"/>
              <a:pathLst>
                <a:path w="870" h="1513" extrusionOk="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923;p73">
              <a:extLst>
                <a:ext uri="{FF2B5EF4-FFF2-40B4-BE49-F238E27FC236}">
                  <a16:creationId xmlns:a16="http://schemas.microsoft.com/office/drawing/2014/main" id="{CAD8DB83-060E-8144-906C-2BFF1BD231AC}"/>
                </a:ext>
              </a:extLst>
            </p:cNvPr>
            <p:cNvSpPr/>
            <p:nvPr/>
          </p:nvSpPr>
          <p:spPr>
            <a:xfrm>
              <a:off x="5976866" y="3843268"/>
              <a:ext cx="80364" cy="80364"/>
            </a:xfrm>
            <a:custGeom>
              <a:avLst/>
              <a:gdLst/>
              <a:ahLst/>
              <a:cxnLst/>
              <a:rect l="l" t="t" r="r" b="b"/>
              <a:pathLst>
                <a:path w="2525" h="2525" extrusionOk="0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924;p73">
              <a:extLst>
                <a:ext uri="{FF2B5EF4-FFF2-40B4-BE49-F238E27FC236}">
                  <a16:creationId xmlns:a16="http://schemas.microsoft.com/office/drawing/2014/main" id="{649FE4A3-270F-0F4A-AB73-EB2DDEBE030B}"/>
                </a:ext>
              </a:extLst>
            </p:cNvPr>
            <p:cNvSpPr/>
            <p:nvPr/>
          </p:nvSpPr>
          <p:spPr>
            <a:xfrm>
              <a:off x="5879473" y="3826972"/>
              <a:ext cx="193288" cy="144051"/>
            </a:xfrm>
            <a:custGeom>
              <a:avLst/>
              <a:gdLst/>
              <a:ahLst/>
              <a:cxnLst/>
              <a:rect l="l" t="t" r="r" b="b"/>
              <a:pathLst>
                <a:path w="6073" h="4526" extrusionOk="0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925;p73">
              <a:extLst>
                <a:ext uri="{FF2B5EF4-FFF2-40B4-BE49-F238E27FC236}">
                  <a16:creationId xmlns:a16="http://schemas.microsoft.com/office/drawing/2014/main" id="{4813DA98-287E-934D-B5DD-C52E400B8E0B}"/>
                </a:ext>
              </a:extLst>
            </p:cNvPr>
            <p:cNvSpPr/>
            <p:nvPr/>
          </p:nvSpPr>
          <p:spPr>
            <a:xfrm>
              <a:off x="6003760" y="3859946"/>
              <a:ext cx="26958" cy="47773"/>
            </a:xfrm>
            <a:custGeom>
              <a:avLst/>
              <a:gdLst/>
              <a:ahLst/>
              <a:cxnLst/>
              <a:rect l="l" t="t" r="r" b="b"/>
              <a:pathLst>
                <a:path w="847" h="1501" extrusionOk="0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926;p73">
              <a:extLst>
                <a:ext uri="{FF2B5EF4-FFF2-40B4-BE49-F238E27FC236}">
                  <a16:creationId xmlns:a16="http://schemas.microsoft.com/office/drawing/2014/main" id="{48124650-4771-3843-899A-7A977070777C}"/>
                </a:ext>
              </a:extLst>
            </p:cNvPr>
            <p:cNvSpPr/>
            <p:nvPr/>
          </p:nvSpPr>
          <p:spPr>
            <a:xfrm>
              <a:off x="5778676" y="3939865"/>
              <a:ext cx="349052" cy="200163"/>
            </a:xfrm>
            <a:custGeom>
              <a:avLst/>
              <a:gdLst/>
              <a:ahLst/>
              <a:cxnLst/>
              <a:rect l="l" t="t" r="r" b="b"/>
              <a:pathLst>
                <a:path w="10967" h="6289" extrusionOk="0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" name="Google Shape;12889;p77">
            <a:extLst>
              <a:ext uri="{FF2B5EF4-FFF2-40B4-BE49-F238E27FC236}">
                <a16:creationId xmlns:a16="http://schemas.microsoft.com/office/drawing/2014/main" id="{C1264263-BDEE-0941-B2A5-8305CD12048B}"/>
              </a:ext>
            </a:extLst>
          </p:cNvPr>
          <p:cNvGrpSpPr/>
          <p:nvPr/>
        </p:nvGrpSpPr>
        <p:grpSpPr>
          <a:xfrm>
            <a:off x="1523990" y="2832363"/>
            <a:ext cx="320273" cy="318395"/>
            <a:chOff x="4667216" y="2915382"/>
            <a:chExt cx="320273" cy="318395"/>
          </a:xfrm>
        </p:grpSpPr>
        <p:sp>
          <p:nvSpPr>
            <p:cNvPr id="123" name="Google Shape;12890;p77">
              <a:extLst>
                <a:ext uri="{FF2B5EF4-FFF2-40B4-BE49-F238E27FC236}">
                  <a16:creationId xmlns:a16="http://schemas.microsoft.com/office/drawing/2014/main" id="{FB4DAD27-3095-5749-B3C7-1338382BA279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891;p77">
              <a:extLst>
                <a:ext uri="{FF2B5EF4-FFF2-40B4-BE49-F238E27FC236}">
                  <a16:creationId xmlns:a16="http://schemas.microsoft.com/office/drawing/2014/main" id="{5DDB1B2F-ACD4-F148-9136-6954553D4B53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892;p77">
              <a:extLst>
                <a:ext uri="{FF2B5EF4-FFF2-40B4-BE49-F238E27FC236}">
                  <a16:creationId xmlns:a16="http://schemas.microsoft.com/office/drawing/2014/main" id="{5F89F737-3EC0-7546-ACCD-C62E9886B299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893;p77">
              <a:extLst>
                <a:ext uri="{FF2B5EF4-FFF2-40B4-BE49-F238E27FC236}">
                  <a16:creationId xmlns:a16="http://schemas.microsoft.com/office/drawing/2014/main" id="{CC479438-2E22-EC48-ADEC-0F3B89BA9B73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3135;p77">
            <a:extLst>
              <a:ext uri="{FF2B5EF4-FFF2-40B4-BE49-F238E27FC236}">
                <a16:creationId xmlns:a16="http://schemas.microsoft.com/office/drawing/2014/main" id="{62862095-7FBF-484A-8F89-7C67B8790D5A}"/>
              </a:ext>
            </a:extLst>
          </p:cNvPr>
          <p:cNvGrpSpPr/>
          <p:nvPr/>
        </p:nvGrpSpPr>
        <p:grpSpPr>
          <a:xfrm>
            <a:off x="5985636" y="3531739"/>
            <a:ext cx="337334" cy="353599"/>
            <a:chOff x="853568" y="1975538"/>
            <a:chExt cx="337334" cy="353599"/>
          </a:xfrm>
        </p:grpSpPr>
        <p:sp>
          <p:nvSpPr>
            <p:cNvPr id="128" name="Google Shape;13136;p77">
              <a:extLst>
                <a:ext uri="{FF2B5EF4-FFF2-40B4-BE49-F238E27FC236}">
                  <a16:creationId xmlns:a16="http://schemas.microsoft.com/office/drawing/2014/main" id="{27FE62D7-BE74-0A4C-9034-A3C4577BAF28}"/>
                </a:ext>
              </a:extLst>
            </p:cNvPr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137;p77">
              <a:extLst>
                <a:ext uri="{FF2B5EF4-FFF2-40B4-BE49-F238E27FC236}">
                  <a16:creationId xmlns:a16="http://schemas.microsoft.com/office/drawing/2014/main" id="{6FE32597-ED2D-7F4F-B87A-24D29853AB8E}"/>
                </a:ext>
              </a:extLst>
            </p:cNvPr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138;p77">
              <a:extLst>
                <a:ext uri="{FF2B5EF4-FFF2-40B4-BE49-F238E27FC236}">
                  <a16:creationId xmlns:a16="http://schemas.microsoft.com/office/drawing/2014/main" id="{895864BA-7238-5346-80A1-7C43BF2ECDC0}"/>
                </a:ext>
              </a:extLst>
            </p:cNvPr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39;p77">
              <a:extLst>
                <a:ext uri="{FF2B5EF4-FFF2-40B4-BE49-F238E27FC236}">
                  <a16:creationId xmlns:a16="http://schemas.microsoft.com/office/drawing/2014/main" id="{03A6EB12-F5D8-EA44-B119-6E420346F974}"/>
                </a:ext>
              </a:extLst>
            </p:cNvPr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2849;p77">
            <a:extLst>
              <a:ext uri="{FF2B5EF4-FFF2-40B4-BE49-F238E27FC236}">
                <a16:creationId xmlns:a16="http://schemas.microsoft.com/office/drawing/2014/main" id="{DD1A6702-B775-C240-9242-B3F6078DC7BA}"/>
              </a:ext>
            </a:extLst>
          </p:cNvPr>
          <p:cNvGrpSpPr/>
          <p:nvPr/>
        </p:nvGrpSpPr>
        <p:grpSpPr>
          <a:xfrm>
            <a:off x="2726177" y="3512252"/>
            <a:ext cx="347934" cy="310024"/>
            <a:chOff x="1327676" y="2910480"/>
            <a:chExt cx="347934" cy="310024"/>
          </a:xfrm>
        </p:grpSpPr>
        <p:sp>
          <p:nvSpPr>
            <p:cNvPr id="149" name="Google Shape;12850;p77">
              <a:extLst>
                <a:ext uri="{FF2B5EF4-FFF2-40B4-BE49-F238E27FC236}">
                  <a16:creationId xmlns:a16="http://schemas.microsoft.com/office/drawing/2014/main" id="{77D26B24-5FE4-B344-BB0F-15E5AB3FEB45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851;p77">
              <a:extLst>
                <a:ext uri="{FF2B5EF4-FFF2-40B4-BE49-F238E27FC236}">
                  <a16:creationId xmlns:a16="http://schemas.microsoft.com/office/drawing/2014/main" id="{409733DD-A404-D448-BF8F-2F811EC0F3AE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852;p77">
              <a:extLst>
                <a:ext uri="{FF2B5EF4-FFF2-40B4-BE49-F238E27FC236}">
                  <a16:creationId xmlns:a16="http://schemas.microsoft.com/office/drawing/2014/main" id="{73C10546-8BFF-FC4D-9C90-2F448E177FF4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853;p77">
              <a:extLst>
                <a:ext uri="{FF2B5EF4-FFF2-40B4-BE49-F238E27FC236}">
                  <a16:creationId xmlns:a16="http://schemas.microsoft.com/office/drawing/2014/main" id="{20393578-A2FE-8447-9712-D71C332D6457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854;p77">
              <a:extLst>
                <a:ext uri="{FF2B5EF4-FFF2-40B4-BE49-F238E27FC236}">
                  <a16:creationId xmlns:a16="http://schemas.microsoft.com/office/drawing/2014/main" id="{FC7AB143-D136-8740-9137-4ED16BC798B7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0750;p73">
            <a:extLst>
              <a:ext uri="{FF2B5EF4-FFF2-40B4-BE49-F238E27FC236}">
                <a16:creationId xmlns:a16="http://schemas.microsoft.com/office/drawing/2014/main" id="{53BF6610-513A-DE4C-8A6D-E43FA0200FBC}"/>
              </a:ext>
            </a:extLst>
          </p:cNvPr>
          <p:cNvGrpSpPr/>
          <p:nvPr/>
        </p:nvGrpSpPr>
        <p:grpSpPr>
          <a:xfrm>
            <a:off x="5880535" y="2104193"/>
            <a:ext cx="336512" cy="335048"/>
            <a:chOff x="3996113" y="4291176"/>
            <a:chExt cx="336512" cy="335048"/>
          </a:xfrm>
        </p:grpSpPr>
        <p:sp>
          <p:nvSpPr>
            <p:cNvPr id="155" name="Google Shape;10751;p73">
              <a:extLst>
                <a:ext uri="{FF2B5EF4-FFF2-40B4-BE49-F238E27FC236}">
                  <a16:creationId xmlns:a16="http://schemas.microsoft.com/office/drawing/2014/main" id="{5B89B504-59EA-A144-BB62-7265FA161D78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752;p73">
              <a:extLst>
                <a:ext uri="{FF2B5EF4-FFF2-40B4-BE49-F238E27FC236}">
                  <a16:creationId xmlns:a16="http://schemas.microsoft.com/office/drawing/2014/main" id="{19DC749A-1F25-FD4A-B91C-B8DD8CAED094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753;p73">
              <a:extLst>
                <a:ext uri="{FF2B5EF4-FFF2-40B4-BE49-F238E27FC236}">
                  <a16:creationId xmlns:a16="http://schemas.microsoft.com/office/drawing/2014/main" id="{653BA24A-2BCC-BB49-BDAB-B7F209D5F5DB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3103;p77">
            <a:extLst>
              <a:ext uri="{FF2B5EF4-FFF2-40B4-BE49-F238E27FC236}">
                <a16:creationId xmlns:a16="http://schemas.microsoft.com/office/drawing/2014/main" id="{DBA55A62-AE6C-C74B-AA9D-833CD0E589FE}"/>
              </a:ext>
            </a:extLst>
          </p:cNvPr>
          <p:cNvGrpSpPr/>
          <p:nvPr/>
        </p:nvGrpSpPr>
        <p:grpSpPr>
          <a:xfrm>
            <a:off x="7134546" y="2719138"/>
            <a:ext cx="354363" cy="354745"/>
            <a:chOff x="3235438" y="1970604"/>
            <a:chExt cx="354363" cy="354745"/>
          </a:xfrm>
        </p:grpSpPr>
        <p:sp>
          <p:nvSpPr>
            <p:cNvPr id="161" name="Google Shape;13104;p77">
              <a:extLst>
                <a:ext uri="{FF2B5EF4-FFF2-40B4-BE49-F238E27FC236}">
                  <a16:creationId xmlns:a16="http://schemas.microsoft.com/office/drawing/2014/main" id="{DF206D0A-7A0C-314F-ACEE-FBE2AE469C83}"/>
                </a:ext>
              </a:extLst>
            </p:cNvPr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105;p77">
              <a:extLst>
                <a:ext uri="{FF2B5EF4-FFF2-40B4-BE49-F238E27FC236}">
                  <a16:creationId xmlns:a16="http://schemas.microsoft.com/office/drawing/2014/main" id="{5776E31D-2DAD-A342-860B-8D65E6723B7F}"/>
                </a:ext>
              </a:extLst>
            </p:cNvPr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106;p77">
              <a:extLst>
                <a:ext uri="{FF2B5EF4-FFF2-40B4-BE49-F238E27FC236}">
                  <a16:creationId xmlns:a16="http://schemas.microsoft.com/office/drawing/2014/main" id="{0F74EC37-B74C-4242-BFDD-CB115CB9690B}"/>
                </a:ext>
              </a:extLst>
            </p:cNvPr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107;p77">
              <a:extLst>
                <a:ext uri="{FF2B5EF4-FFF2-40B4-BE49-F238E27FC236}">
                  <a16:creationId xmlns:a16="http://schemas.microsoft.com/office/drawing/2014/main" id="{593ED3E5-7F9F-1D42-8750-CFCD569B2D36}"/>
                </a:ext>
              </a:extLst>
            </p:cNvPr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108;p77">
              <a:extLst>
                <a:ext uri="{FF2B5EF4-FFF2-40B4-BE49-F238E27FC236}">
                  <a16:creationId xmlns:a16="http://schemas.microsoft.com/office/drawing/2014/main" id="{A2FF20BC-9A5C-134B-A7E0-36A0648E53DF}"/>
                </a:ext>
              </a:extLst>
            </p:cNvPr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109;p77">
              <a:extLst>
                <a:ext uri="{FF2B5EF4-FFF2-40B4-BE49-F238E27FC236}">
                  <a16:creationId xmlns:a16="http://schemas.microsoft.com/office/drawing/2014/main" id="{C527E15B-E1E1-6B4F-9774-0B505816E2BE}"/>
                </a:ext>
              </a:extLst>
            </p:cNvPr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110;p77">
              <a:extLst>
                <a:ext uri="{FF2B5EF4-FFF2-40B4-BE49-F238E27FC236}">
                  <a16:creationId xmlns:a16="http://schemas.microsoft.com/office/drawing/2014/main" id="{259F31A8-14A0-7845-94B1-6C573F33F5C7}"/>
                </a:ext>
              </a:extLst>
            </p:cNvPr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111;p77">
              <a:extLst>
                <a:ext uri="{FF2B5EF4-FFF2-40B4-BE49-F238E27FC236}">
                  <a16:creationId xmlns:a16="http://schemas.microsoft.com/office/drawing/2014/main" id="{03E454B2-D981-B24A-A93D-373CAB10C9F9}"/>
                </a:ext>
              </a:extLst>
            </p:cNvPr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112;p77">
              <a:extLst>
                <a:ext uri="{FF2B5EF4-FFF2-40B4-BE49-F238E27FC236}">
                  <a16:creationId xmlns:a16="http://schemas.microsoft.com/office/drawing/2014/main" id="{BF21D583-FE0F-2C4F-877E-DDE408909798}"/>
                </a:ext>
              </a:extLst>
            </p:cNvPr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113;p77">
              <a:extLst>
                <a:ext uri="{FF2B5EF4-FFF2-40B4-BE49-F238E27FC236}">
                  <a16:creationId xmlns:a16="http://schemas.microsoft.com/office/drawing/2014/main" id="{814F3C10-5996-F546-983C-5AD237CD7C73}"/>
                </a:ext>
              </a:extLst>
            </p:cNvPr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114;p77">
              <a:extLst>
                <a:ext uri="{FF2B5EF4-FFF2-40B4-BE49-F238E27FC236}">
                  <a16:creationId xmlns:a16="http://schemas.microsoft.com/office/drawing/2014/main" id="{ADF44E96-D531-4040-BF6D-1C2B0311EC18}"/>
                </a:ext>
              </a:extLst>
            </p:cNvPr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115;p77">
              <a:extLst>
                <a:ext uri="{FF2B5EF4-FFF2-40B4-BE49-F238E27FC236}">
                  <a16:creationId xmlns:a16="http://schemas.microsoft.com/office/drawing/2014/main" id="{444BBB32-6E9C-1145-83F9-9F974FA755E3}"/>
                </a:ext>
              </a:extLst>
            </p:cNvPr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116;p77">
              <a:extLst>
                <a:ext uri="{FF2B5EF4-FFF2-40B4-BE49-F238E27FC236}">
                  <a16:creationId xmlns:a16="http://schemas.microsoft.com/office/drawing/2014/main" id="{D845492F-2828-0E44-BDDE-ED39801EA6C9}"/>
                </a:ext>
              </a:extLst>
            </p:cNvPr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AAD21-B603-9C48-B09A-4196FC4BB886}"/>
              </a:ext>
            </a:extLst>
          </p:cNvPr>
          <p:cNvGrpSpPr/>
          <p:nvPr/>
        </p:nvGrpSpPr>
        <p:grpSpPr>
          <a:xfrm>
            <a:off x="571500" y="1783006"/>
            <a:ext cx="3368407" cy="759941"/>
            <a:chOff x="571500" y="1783006"/>
            <a:chExt cx="3368407" cy="759941"/>
          </a:xfrm>
        </p:grpSpPr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0980A775-8680-9F4D-8F92-3A1B848047CF}"/>
                </a:ext>
              </a:extLst>
            </p:cNvPr>
            <p:cNvSpPr/>
            <p:nvPr/>
          </p:nvSpPr>
          <p:spPr>
            <a:xfrm>
              <a:off x="571500" y="1783006"/>
              <a:ext cx="3368407" cy="75994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9712B-837B-3748-B339-37831440220D}"/>
                </a:ext>
              </a:extLst>
            </p:cNvPr>
            <p:cNvSpPr/>
            <p:nvPr/>
          </p:nvSpPr>
          <p:spPr>
            <a:xfrm>
              <a:off x="3122778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D96C1-A409-964F-B1A1-36B08D6B10F2}"/>
                </a:ext>
              </a:extLst>
            </p:cNvPr>
            <p:cNvSpPr txBox="1"/>
            <p:nvPr/>
          </p:nvSpPr>
          <p:spPr>
            <a:xfrm>
              <a:off x="3227091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063F4-8779-2F4D-8B5B-B215BD8F6CF7}"/>
                </a:ext>
              </a:extLst>
            </p:cNvPr>
            <p:cNvSpPr txBox="1"/>
            <p:nvPr/>
          </p:nvSpPr>
          <p:spPr>
            <a:xfrm>
              <a:off x="652679" y="1995623"/>
              <a:ext cx="225574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BIO AND ACKNOWLEDGEMENTS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30613-C284-2A47-B71B-A8A1192D7FAE}"/>
              </a:ext>
            </a:extLst>
          </p:cNvPr>
          <p:cNvGrpSpPr/>
          <p:nvPr/>
        </p:nvGrpSpPr>
        <p:grpSpPr>
          <a:xfrm>
            <a:off x="571500" y="2738080"/>
            <a:ext cx="3368407" cy="759941"/>
            <a:chOff x="571500" y="2738080"/>
            <a:chExt cx="3368407" cy="75994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F43A158B-A3FE-CB48-BCAD-E02B74D79686}"/>
                </a:ext>
              </a:extLst>
            </p:cNvPr>
            <p:cNvSpPr/>
            <p:nvPr/>
          </p:nvSpPr>
          <p:spPr>
            <a:xfrm>
              <a:off x="571500" y="2738080"/>
              <a:ext cx="3368407" cy="7599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678097-91EE-0B49-A19B-97E8D90D22DA}"/>
                </a:ext>
              </a:extLst>
            </p:cNvPr>
            <p:cNvSpPr/>
            <p:nvPr/>
          </p:nvSpPr>
          <p:spPr>
            <a:xfrm>
              <a:off x="3122778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A3973-AB25-8140-B0D7-54936BD55C98}"/>
                </a:ext>
              </a:extLst>
            </p:cNvPr>
            <p:cNvSpPr txBox="1"/>
            <p:nvPr/>
          </p:nvSpPr>
          <p:spPr>
            <a:xfrm>
              <a:off x="3227091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E9F1-67B6-8846-A266-85BC9E8B44C0}"/>
                </a:ext>
              </a:extLst>
            </p:cNvPr>
            <p:cNvSpPr txBox="1"/>
            <p:nvPr/>
          </p:nvSpPr>
          <p:spPr>
            <a:xfrm>
              <a:off x="2158726" y="2950697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DEFINE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F1D81-2688-7747-BCCA-41F25C5ABACD}"/>
              </a:ext>
            </a:extLst>
          </p:cNvPr>
          <p:cNvGrpSpPr/>
          <p:nvPr/>
        </p:nvGrpSpPr>
        <p:grpSpPr>
          <a:xfrm>
            <a:off x="571500" y="3693154"/>
            <a:ext cx="3368407" cy="759941"/>
            <a:chOff x="571500" y="3693154"/>
            <a:chExt cx="3368407" cy="759941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D8D2F5A-D5F8-A844-B51B-4938B83E3091}"/>
                </a:ext>
              </a:extLst>
            </p:cNvPr>
            <p:cNvSpPr/>
            <p:nvPr/>
          </p:nvSpPr>
          <p:spPr>
            <a:xfrm>
              <a:off x="571500" y="3693154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B5ED92-49B6-DB4E-BFE2-A4ABE5D8132C}"/>
                </a:ext>
              </a:extLst>
            </p:cNvPr>
            <p:cNvSpPr/>
            <p:nvPr/>
          </p:nvSpPr>
          <p:spPr>
            <a:xfrm>
              <a:off x="3122778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A8CE4-38B8-394D-BC5A-BD89EAD3B61D}"/>
                </a:ext>
              </a:extLst>
            </p:cNvPr>
            <p:cNvSpPr txBox="1"/>
            <p:nvPr/>
          </p:nvSpPr>
          <p:spPr>
            <a:xfrm>
              <a:off x="3227091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133E-2EE8-E242-9CC3-0E9AAA8CCC54}"/>
                </a:ext>
              </a:extLst>
            </p:cNvPr>
            <p:cNvSpPr txBox="1"/>
            <p:nvPr/>
          </p:nvSpPr>
          <p:spPr>
            <a:xfrm>
              <a:off x="2126349" y="3905772"/>
              <a:ext cx="71846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DELIVER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00436-86B9-3341-BEE0-DAB927D9189B}"/>
              </a:ext>
            </a:extLst>
          </p:cNvPr>
          <p:cNvGrpSpPr/>
          <p:nvPr/>
        </p:nvGrpSpPr>
        <p:grpSpPr>
          <a:xfrm>
            <a:off x="5204093" y="1783006"/>
            <a:ext cx="3368407" cy="759941"/>
            <a:chOff x="5204093" y="1783006"/>
            <a:chExt cx="3368407" cy="759941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A35CF4AB-C881-A445-A4DF-D6B749389743}"/>
                </a:ext>
              </a:extLst>
            </p:cNvPr>
            <p:cNvSpPr/>
            <p:nvPr/>
          </p:nvSpPr>
          <p:spPr>
            <a:xfrm rot="10800000">
              <a:off x="5204093" y="1783006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55EFC9-3EB7-6046-9381-3B9CC4CDE829}"/>
                </a:ext>
              </a:extLst>
            </p:cNvPr>
            <p:cNvSpPr/>
            <p:nvPr/>
          </p:nvSpPr>
          <p:spPr>
            <a:xfrm>
              <a:off x="5482056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6E528-C32A-4C4A-A319-52A8EB3A9E9B}"/>
                </a:ext>
              </a:extLst>
            </p:cNvPr>
            <p:cNvSpPr txBox="1"/>
            <p:nvPr/>
          </p:nvSpPr>
          <p:spPr>
            <a:xfrm>
              <a:off x="5586369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2AAF8-9D4F-3B43-A548-E8F975CE1008}"/>
                </a:ext>
              </a:extLst>
            </p:cNvPr>
            <p:cNvSpPr txBox="1"/>
            <p:nvPr/>
          </p:nvSpPr>
          <p:spPr>
            <a:xfrm>
              <a:off x="6299186" y="1995623"/>
              <a:ext cx="1378904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 CONTEXT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91C76-FD85-5943-959F-D78BFBB6A7AA}"/>
              </a:ext>
            </a:extLst>
          </p:cNvPr>
          <p:cNvGrpSpPr/>
          <p:nvPr/>
        </p:nvGrpSpPr>
        <p:grpSpPr>
          <a:xfrm>
            <a:off x="5204093" y="2738080"/>
            <a:ext cx="3368407" cy="759941"/>
            <a:chOff x="5204093" y="2738080"/>
            <a:chExt cx="3368407" cy="759941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ECB3013E-F88A-D848-BA1B-27C43CBB166E}"/>
                </a:ext>
              </a:extLst>
            </p:cNvPr>
            <p:cNvSpPr/>
            <p:nvPr/>
          </p:nvSpPr>
          <p:spPr>
            <a:xfrm rot="10800000">
              <a:off x="5204093" y="2738080"/>
              <a:ext cx="3368407" cy="7599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972F9-3381-8446-8E47-57665D43F323}"/>
                </a:ext>
              </a:extLst>
            </p:cNvPr>
            <p:cNvSpPr/>
            <p:nvPr/>
          </p:nvSpPr>
          <p:spPr>
            <a:xfrm>
              <a:off x="5482056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765DF-5503-6244-9427-3AC86548588A}"/>
                </a:ext>
              </a:extLst>
            </p:cNvPr>
            <p:cNvSpPr txBox="1"/>
            <p:nvPr/>
          </p:nvSpPr>
          <p:spPr>
            <a:xfrm>
              <a:off x="5586369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7E332-783E-334B-AF15-6D566405307C}"/>
                </a:ext>
              </a:extLst>
            </p:cNvPr>
            <p:cNvSpPr txBox="1"/>
            <p:nvPr/>
          </p:nvSpPr>
          <p:spPr>
            <a:xfrm>
              <a:off x="6299186" y="2950697"/>
              <a:ext cx="67037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C98A9-525F-0041-8285-08C691238978}"/>
              </a:ext>
            </a:extLst>
          </p:cNvPr>
          <p:cNvGrpSpPr/>
          <p:nvPr/>
        </p:nvGrpSpPr>
        <p:grpSpPr>
          <a:xfrm>
            <a:off x="5204093" y="3693154"/>
            <a:ext cx="3368407" cy="759941"/>
            <a:chOff x="5204093" y="3693154"/>
            <a:chExt cx="3368407" cy="75994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7DEE28C-A2AA-D14E-850E-0CE48D6B2155}"/>
                </a:ext>
              </a:extLst>
            </p:cNvPr>
            <p:cNvSpPr/>
            <p:nvPr/>
          </p:nvSpPr>
          <p:spPr>
            <a:xfrm rot="10800000">
              <a:off x="5204093" y="3693154"/>
              <a:ext cx="3368407" cy="75994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4DB55D-B13A-4444-AD1A-CDD5AC47AC93}"/>
                </a:ext>
              </a:extLst>
            </p:cNvPr>
            <p:cNvSpPr/>
            <p:nvPr/>
          </p:nvSpPr>
          <p:spPr>
            <a:xfrm>
              <a:off x="5482056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73A9E-A883-7842-ABE3-6D488B512CB1}"/>
                </a:ext>
              </a:extLst>
            </p:cNvPr>
            <p:cNvSpPr txBox="1"/>
            <p:nvPr/>
          </p:nvSpPr>
          <p:spPr>
            <a:xfrm>
              <a:off x="5586369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191765-C14A-9942-8DAE-3792C288611C}"/>
                </a:ext>
              </a:extLst>
            </p:cNvPr>
            <p:cNvSpPr txBox="1"/>
            <p:nvPr/>
          </p:nvSpPr>
          <p:spPr>
            <a:xfrm>
              <a:off x="6299185" y="3841121"/>
              <a:ext cx="188865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SUMMARY, CONCLUSIONS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AND NEXT STEPS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4451A1D-F66B-7843-8814-6E9087B0A1B9}"/>
              </a:ext>
            </a:extLst>
          </p:cNvPr>
          <p:cNvSpPr/>
          <p:nvPr/>
        </p:nvSpPr>
        <p:spPr>
          <a:xfrm>
            <a:off x="4480917" y="2071893"/>
            <a:ext cx="182166" cy="182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874CB-1039-9641-AD4A-FE54EF8A5E02}"/>
              </a:ext>
            </a:extLst>
          </p:cNvPr>
          <p:cNvSpPr/>
          <p:nvPr/>
        </p:nvSpPr>
        <p:spPr>
          <a:xfrm>
            <a:off x="4480917" y="3026967"/>
            <a:ext cx="182166" cy="182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F1079-F2AC-5F40-AA20-398AB816E6AB}"/>
              </a:ext>
            </a:extLst>
          </p:cNvPr>
          <p:cNvSpPr/>
          <p:nvPr/>
        </p:nvSpPr>
        <p:spPr>
          <a:xfrm>
            <a:off x="4480917" y="3982041"/>
            <a:ext cx="182166" cy="182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</p:spTree>
    <p:extLst>
      <p:ext uri="{BB962C8B-B14F-4D97-AF65-F5344CB8AC3E}">
        <p14:creationId xmlns:p14="http://schemas.microsoft.com/office/powerpoint/2010/main" val="32541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197499" y="1093335"/>
            <a:ext cx="6744197" cy="42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① With Random Forest, we can select features by importance:</a:t>
            </a:r>
            <a:endParaRPr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4C4508-89E4-8443-83A7-E5D68C829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47" y="3425998"/>
            <a:ext cx="2529797" cy="1498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A5651-B3AD-3948-8A9F-32FAD4697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6" y="1606671"/>
            <a:ext cx="2529797" cy="1658104"/>
          </a:xfrm>
          <a:prstGeom prst="rect">
            <a:avLst/>
          </a:prstGeom>
        </p:spPr>
      </p:pic>
      <p:sp>
        <p:nvSpPr>
          <p:cNvPr id="68" name="Google Shape;212;p33">
            <a:extLst>
              <a:ext uri="{FF2B5EF4-FFF2-40B4-BE49-F238E27FC236}">
                <a16:creationId xmlns:a16="http://schemas.microsoft.com/office/drawing/2014/main" id="{9108261E-2A5A-3146-A571-68AFF2307A4E}"/>
              </a:ext>
            </a:extLst>
          </p:cNvPr>
          <p:cNvSpPr txBox="1">
            <a:spLocks/>
          </p:cNvSpPr>
          <p:nvPr/>
        </p:nvSpPr>
        <p:spPr>
          <a:xfrm>
            <a:off x="3221665" y="1614090"/>
            <a:ext cx="2004758" cy="626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dirty="0"/>
              <a:t>② and use them in a decision tree.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F19219-9C4A-0B42-A2D2-40B43FA0B066}"/>
              </a:ext>
            </a:extLst>
          </p:cNvPr>
          <p:cNvCxnSpPr>
            <a:cxnSpLocks/>
          </p:cNvCxnSpPr>
          <p:nvPr/>
        </p:nvCxnSpPr>
        <p:spPr>
          <a:xfrm flipV="1">
            <a:off x="2902556" y="2032595"/>
            <a:ext cx="253020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27E6094-C557-6041-B8A3-126E1033605C}"/>
              </a:ext>
            </a:extLst>
          </p:cNvPr>
          <p:cNvGrpSpPr/>
          <p:nvPr/>
        </p:nvGrpSpPr>
        <p:grpSpPr>
          <a:xfrm>
            <a:off x="3280541" y="1846730"/>
            <a:ext cx="5745078" cy="2744877"/>
            <a:chOff x="3280541" y="1846730"/>
            <a:chExt cx="5745078" cy="27448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04F9EB-D89F-A041-98AA-C08ED34536EA}"/>
                </a:ext>
              </a:extLst>
            </p:cNvPr>
            <p:cNvGrpSpPr/>
            <p:nvPr/>
          </p:nvGrpSpPr>
          <p:grpSpPr>
            <a:xfrm>
              <a:off x="5862914" y="1846730"/>
              <a:ext cx="1078782" cy="502562"/>
              <a:chOff x="5862918" y="1246089"/>
              <a:chExt cx="1078782" cy="50256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24A8DF-13EF-3D43-8DA5-C226CD3306DB}"/>
                  </a:ext>
                </a:extLst>
              </p:cNvPr>
              <p:cNvSpPr txBox="1"/>
              <p:nvPr/>
            </p:nvSpPr>
            <p:spPr>
              <a:xfrm>
                <a:off x="5862918" y="1246089"/>
                <a:ext cx="1078782" cy="2462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 LoS = 4.19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925D74-1F8E-2D4B-A2FD-F7D7A3729703}"/>
                  </a:ext>
                </a:extLst>
              </p:cNvPr>
              <p:cNvSpPr txBox="1"/>
              <p:nvPr/>
            </p:nvSpPr>
            <p:spPr>
              <a:xfrm>
                <a:off x="5862918" y="1502430"/>
                <a:ext cx="1078782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Age &gt; 77.5 ?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04B885-25F8-614C-A903-99DAA494A4C8}"/>
                </a:ext>
              </a:extLst>
            </p:cNvPr>
            <p:cNvGrpSpPr/>
            <p:nvPr/>
          </p:nvGrpSpPr>
          <p:grpSpPr>
            <a:xfrm>
              <a:off x="4784132" y="2605968"/>
              <a:ext cx="1078782" cy="502562"/>
              <a:chOff x="5862918" y="1246089"/>
              <a:chExt cx="1078782" cy="5025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2FFA29-46CB-874E-A323-170DE70F6F83}"/>
                  </a:ext>
                </a:extLst>
              </p:cNvPr>
              <p:cNvSpPr txBox="1"/>
              <p:nvPr/>
            </p:nvSpPr>
            <p:spPr>
              <a:xfrm>
                <a:off x="5862918" y="1246089"/>
                <a:ext cx="1078782" cy="2462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LoS = 4.02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9288B5-3E7B-DD46-9931-C04446CDCBFF}"/>
                  </a:ext>
                </a:extLst>
              </p:cNvPr>
              <p:cNvSpPr txBox="1"/>
              <p:nvPr/>
            </p:nvSpPr>
            <p:spPr>
              <a:xfrm>
                <a:off x="5862918" y="1502430"/>
                <a:ext cx="1078782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 Other CVD ?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8710D3-83A2-EC42-A426-40B3DA3F1BCD}"/>
                </a:ext>
              </a:extLst>
            </p:cNvPr>
            <p:cNvGrpSpPr/>
            <p:nvPr/>
          </p:nvGrpSpPr>
          <p:grpSpPr>
            <a:xfrm>
              <a:off x="6868055" y="2613661"/>
              <a:ext cx="1078782" cy="502562"/>
              <a:chOff x="5862918" y="1246089"/>
              <a:chExt cx="1078782" cy="50256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B6FCCA-E2B7-4348-99FF-22D244648136}"/>
                  </a:ext>
                </a:extLst>
              </p:cNvPr>
              <p:cNvSpPr txBox="1"/>
              <p:nvPr/>
            </p:nvSpPr>
            <p:spPr>
              <a:xfrm>
                <a:off x="5862918" y="1246089"/>
                <a:ext cx="1078782" cy="2462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LoS = 4.83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EF1412-DC92-2E48-92DA-7C53F17F16DB}"/>
                  </a:ext>
                </a:extLst>
              </p:cNvPr>
              <p:cNvSpPr txBox="1"/>
              <p:nvPr/>
            </p:nvSpPr>
            <p:spPr>
              <a:xfrm>
                <a:off x="5862918" y="1502430"/>
                <a:ext cx="1078782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 Flu / Pneum.?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01D3F8-BC10-604F-B344-BCF6882B0453}"/>
                </a:ext>
              </a:extLst>
            </p:cNvPr>
            <p:cNvGrpSpPr/>
            <p:nvPr/>
          </p:nvGrpSpPr>
          <p:grpSpPr>
            <a:xfrm>
              <a:off x="3855792" y="3470434"/>
              <a:ext cx="1078782" cy="502562"/>
              <a:chOff x="5862918" y="1246089"/>
              <a:chExt cx="1078782" cy="50256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2FDF9C-FB3E-A540-876D-69497D65B623}"/>
                  </a:ext>
                </a:extLst>
              </p:cNvPr>
              <p:cNvSpPr txBox="1"/>
              <p:nvPr/>
            </p:nvSpPr>
            <p:spPr>
              <a:xfrm>
                <a:off x="5862918" y="1246089"/>
                <a:ext cx="1078782" cy="2462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LoS = 3.9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681675-D974-9445-9014-D32C8D60FDA4}"/>
                  </a:ext>
                </a:extLst>
              </p:cNvPr>
              <p:cNvSpPr txBox="1"/>
              <p:nvPr/>
            </p:nvSpPr>
            <p:spPr>
              <a:xfrm>
                <a:off x="5862918" y="1502430"/>
                <a:ext cx="1078782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Renal Insuff. ? 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B5D8DC-C4EE-C14F-88C3-7679E78A791E}"/>
                </a:ext>
              </a:extLst>
            </p:cNvPr>
            <p:cNvSpPr txBox="1"/>
            <p:nvPr/>
          </p:nvSpPr>
          <p:spPr>
            <a:xfrm>
              <a:off x="3280541" y="4345044"/>
              <a:ext cx="107878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B78D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LoS = 3.85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DC8FF4-5EF8-DC49-90F9-59F5685D6F90}"/>
                </a:ext>
              </a:extLst>
            </p:cNvPr>
            <p:cNvSpPr txBox="1"/>
            <p:nvPr/>
          </p:nvSpPr>
          <p:spPr>
            <a:xfrm>
              <a:off x="4536136" y="4339984"/>
              <a:ext cx="107878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B78D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LoS = 5.11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862D4-C963-7341-BD17-BA0708484D39}"/>
                </a:ext>
              </a:extLst>
            </p:cNvPr>
            <p:cNvSpPr txBox="1"/>
            <p:nvPr/>
          </p:nvSpPr>
          <p:spPr>
            <a:xfrm>
              <a:off x="5111387" y="3475494"/>
              <a:ext cx="107878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B78D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LoS = 5.75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244588-2412-3D4B-BAC0-B4DD4EEDAEEF}"/>
                </a:ext>
              </a:extLst>
            </p:cNvPr>
            <p:cNvGrpSpPr/>
            <p:nvPr/>
          </p:nvGrpSpPr>
          <p:grpSpPr>
            <a:xfrm>
              <a:off x="6662731" y="3465374"/>
              <a:ext cx="1078782" cy="502562"/>
              <a:chOff x="5862918" y="1246089"/>
              <a:chExt cx="1078782" cy="50256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AFE25-995B-4443-A605-E74BBEFD58F3}"/>
                  </a:ext>
                </a:extLst>
              </p:cNvPr>
              <p:cNvSpPr txBox="1"/>
              <p:nvPr/>
            </p:nvSpPr>
            <p:spPr>
              <a:xfrm>
                <a:off x="5862918" y="1246089"/>
                <a:ext cx="1078782" cy="24622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LoS = 5.73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23C478-EC45-6E4A-9D7C-26FA10554B50}"/>
                  </a:ext>
                </a:extLst>
              </p:cNvPr>
              <p:cNvSpPr txBox="1"/>
              <p:nvPr/>
            </p:nvSpPr>
            <p:spPr>
              <a:xfrm>
                <a:off x="5862918" y="1502430"/>
                <a:ext cx="1078782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B78D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/>
                  <a:t> Ischemic Dis. ?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D62C25-F46E-2347-8A3F-D67D7E8A22E7}"/>
                </a:ext>
              </a:extLst>
            </p:cNvPr>
            <p:cNvSpPr txBox="1"/>
            <p:nvPr/>
          </p:nvSpPr>
          <p:spPr>
            <a:xfrm>
              <a:off x="7946837" y="3475494"/>
              <a:ext cx="107878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B78D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LoS = 9.3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5D3FD3-3EED-F941-BEB4-D5D25590D5AD}"/>
                </a:ext>
              </a:extLst>
            </p:cNvPr>
            <p:cNvSpPr txBox="1"/>
            <p:nvPr/>
          </p:nvSpPr>
          <p:spPr>
            <a:xfrm>
              <a:off x="6179621" y="4336421"/>
              <a:ext cx="107878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B78D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LoS = 4.09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E4714D-F836-1647-A852-F791D4EE3C89}"/>
                </a:ext>
              </a:extLst>
            </p:cNvPr>
            <p:cNvSpPr txBox="1"/>
            <p:nvPr/>
          </p:nvSpPr>
          <p:spPr>
            <a:xfrm>
              <a:off x="7454638" y="4345386"/>
              <a:ext cx="1078782" cy="24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B78D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LoS = 5.77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3E7CF5E-3B72-2F41-8C13-ABD0956E0B9F}"/>
                </a:ext>
              </a:extLst>
            </p:cNvPr>
            <p:cNvCxnSpPr/>
            <p:nvPr/>
          </p:nvCxnSpPr>
          <p:spPr>
            <a:xfrm flipH="1">
              <a:off x="5494220" y="2317252"/>
              <a:ext cx="313115" cy="2941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26B174-2305-E047-A13B-330AA0EAD290}"/>
                </a:ext>
              </a:extLst>
            </p:cNvPr>
            <p:cNvCxnSpPr/>
            <p:nvPr/>
          </p:nvCxnSpPr>
          <p:spPr>
            <a:xfrm flipH="1">
              <a:off x="4649667" y="3156668"/>
              <a:ext cx="313115" cy="2941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65F881-2B92-D94F-A04F-799B00598268}"/>
                </a:ext>
              </a:extLst>
            </p:cNvPr>
            <p:cNvCxnSpPr/>
            <p:nvPr/>
          </p:nvCxnSpPr>
          <p:spPr>
            <a:xfrm flipH="1">
              <a:off x="3847800" y="4013324"/>
              <a:ext cx="313115" cy="2941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4684ED7-7B61-0142-804D-7B178F81984C}"/>
                </a:ext>
              </a:extLst>
            </p:cNvPr>
            <p:cNvCxnSpPr>
              <a:cxnSpLocks/>
            </p:cNvCxnSpPr>
            <p:nvPr/>
          </p:nvCxnSpPr>
          <p:spPr>
            <a:xfrm>
              <a:off x="5494220" y="3149439"/>
              <a:ext cx="246870" cy="2950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BCFF295-2278-A847-9EDB-258A2CC83E32}"/>
                </a:ext>
              </a:extLst>
            </p:cNvPr>
            <p:cNvCxnSpPr/>
            <p:nvPr/>
          </p:nvCxnSpPr>
          <p:spPr>
            <a:xfrm flipH="1">
              <a:off x="6871695" y="3124251"/>
              <a:ext cx="313115" cy="2941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B7325E9-A8AF-164B-B11B-46AC56100230}"/>
                </a:ext>
              </a:extLst>
            </p:cNvPr>
            <p:cNvCxnSpPr/>
            <p:nvPr/>
          </p:nvCxnSpPr>
          <p:spPr>
            <a:xfrm flipH="1">
              <a:off x="6676045" y="4004081"/>
              <a:ext cx="313115" cy="29419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29950E-6573-3A40-A7B2-A41F81483391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60" y="2262585"/>
              <a:ext cx="246870" cy="2950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4498F19-FE1D-CD42-A8B9-C808B26ACF7B}"/>
                </a:ext>
              </a:extLst>
            </p:cNvPr>
            <p:cNvCxnSpPr>
              <a:cxnSpLocks/>
            </p:cNvCxnSpPr>
            <p:nvPr/>
          </p:nvCxnSpPr>
          <p:spPr>
            <a:xfrm>
              <a:off x="4597100" y="4003956"/>
              <a:ext cx="246870" cy="2950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1E23A42-49E3-394E-A923-251A5C25A04D}"/>
                </a:ext>
              </a:extLst>
            </p:cNvPr>
            <p:cNvCxnSpPr>
              <a:cxnSpLocks/>
            </p:cNvCxnSpPr>
            <p:nvPr/>
          </p:nvCxnSpPr>
          <p:spPr>
            <a:xfrm>
              <a:off x="7816329" y="3130313"/>
              <a:ext cx="246870" cy="2950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A78B43-8403-B54F-ADC4-0F47DA916903}"/>
                </a:ext>
              </a:extLst>
            </p:cNvPr>
            <p:cNvCxnSpPr>
              <a:cxnSpLocks/>
            </p:cNvCxnSpPr>
            <p:nvPr/>
          </p:nvCxnSpPr>
          <p:spPr>
            <a:xfrm>
              <a:off x="7569459" y="4012518"/>
              <a:ext cx="246870" cy="295004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B36179-949C-134B-81EA-7F35A006D340}"/>
                </a:ext>
              </a:extLst>
            </p:cNvPr>
            <p:cNvSpPr txBox="1"/>
            <p:nvPr/>
          </p:nvSpPr>
          <p:spPr>
            <a:xfrm>
              <a:off x="7119487" y="2240743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44E86F-FA76-C049-A531-A5DB9905B94A}"/>
                </a:ext>
              </a:extLst>
            </p:cNvPr>
            <p:cNvSpPr txBox="1"/>
            <p:nvPr/>
          </p:nvSpPr>
          <p:spPr>
            <a:xfrm>
              <a:off x="5244789" y="2232621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2D25C62-C1C6-7544-A455-BD8DC6941672}"/>
                </a:ext>
              </a:extLst>
            </p:cNvPr>
            <p:cNvSpPr txBox="1"/>
            <p:nvPr/>
          </p:nvSpPr>
          <p:spPr>
            <a:xfrm>
              <a:off x="4410699" y="3118943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ACD592-C9B3-E94C-8677-67DBF343AEB2}"/>
                </a:ext>
              </a:extLst>
            </p:cNvPr>
            <p:cNvSpPr txBox="1"/>
            <p:nvPr/>
          </p:nvSpPr>
          <p:spPr>
            <a:xfrm>
              <a:off x="3522508" y="3980321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9DB8C2-C284-6D42-AA55-D155590E4DE7}"/>
                </a:ext>
              </a:extLst>
            </p:cNvPr>
            <p:cNvSpPr txBox="1"/>
            <p:nvPr/>
          </p:nvSpPr>
          <p:spPr>
            <a:xfrm>
              <a:off x="6580249" y="3124251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A023F0-5478-1843-A6AB-578A26DB9E5A}"/>
                </a:ext>
              </a:extLst>
            </p:cNvPr>
            <p:cNvSpPr txBox="1"/>
            <p:nvPr/>
          </p:nvSpPr>
          <p:spPr>
            <a:xfrm>
              <a:off x="6395139" y="4024906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No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49C24-C3D5-3F40-9674-2B316D9E6A79}"/>
                </a:ext>
              </a:extLst>
            </p:cNvPr>
            <p:cNvSpPr txBox="1"/>
            <p:nvPr/>
          </p:nvSpPr>
          <p:spPr>
            <a:xfrm>
              <a:off x="7906991" y="3078019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8878A8-C83F-D04B-A1E4-7C56ABDAEBBA}"/>
                </a:ext>
              </a:extLst>
            </p:cNvPr>
            <p:cNvSpPr txBox="1"/>
            <p:nvPr/>
          </p:nvSpPr>
          <p:spPr>
            <a:xfrm>
              <a:off x="5649539" y="3140545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3BE9CD-441E-B34A-B364-D68EC52C0E2C}"/>
                </a:ext>
              </a:extLst>
            </p:cNvPr>
            <p:cNvSpPr txBox="1"/>
            <p:nvPr/>
          </p:nvSpPr>
          <p:spPr>
            <a:xfrm>
              <a:off x="4828252" y="4027271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F5624A-678A-FC44-AE80-8F2655A948C6}"/>
                </a:ext>
              </a:extLst>
            </p:cNvPr>
            <p:cNvSpPr txBox="1"/>
            <p:nvPr/>
          </p:nvSpPr>
          <p:spPr>
            <a:xfrm>
              <a:off x="7758468" y="4079976"/>
              <a:ext cx="494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Yes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31D1208-03C7-B546-96B9-AA197CBBC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512" y="1968599"/>
              <a:ext cx="514823" cy="927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Google Shape;212;p33">
            <a:extLst>
              <a:ext uri="{FF2B5EF4-FFF2-40B4-BE49-F238E27FC236}">
                <a16:creationId xmlns:a16="http://schemas.microsoft.com/office/drawing/2014/main" id="{3E1E75E9-C5B0-DC40-909D-568AE4C8C08F}"/>
              </a:ext>
            </a:extLst>
          </p:cNvPr>
          <p:cNvSpPr txBox="1">
            <a:spLocks/>
          </p:cNvSpPr>
          <p:nvPr/>
        </p:nvSpPr>
        <p:spPr>
          <a:xfrm>
            <a:off x="3155576" y="2425222"/>
            <a:ext cx="1251810" cy="626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buFont typeface="Raleway SemiBold"/>
              <a:buNone/>
            </a:pPr>
            <a:r>
              <a:rPr lang="en-AU" sz="1400" dirty="0"/>
              <a:t>Age at admission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A44964-DFDF-0C40-93B1-6E6579A09605}"/>
              </a:ext>
            </a:extLst>
          </p:cNvPr>
          <p:cNvCxnSpPr>
            <a:cxnSpLocks/>
          </p:cNvCxnSpPr>
          <p:nvPr/>
        </p:nvCxnSpPr>
        <p:spPr>
          <a:xfrm flipV="1">
            <a:off x="2746690" y="2852189"/>
            <a:ext cx="389888" cy="256342"/>
          </a:xfrm>
          <a:prstGeom prst="straightConnector1">
            <a:avLst/>
          </a:prstGeom>
          <a:ln w="12700">
            <a:solidFill>
              <a:srgbClr val="4B78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2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986050" y="94709"/>
            <a:ext cx="6458545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IMPACT OF EACH FEATURE ON LENGTH OF STAY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166472" y="1160113"/>
            <a:ext cx="7321263" cy="44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Partial depend</a:t>
            </a:r>
            <a:r>
              <a:rPr lang="en-AU" dirty="0"/>
              <a:t>e</a:t>
            </a:r>
            <a:r>
              <a:rPr lang="en" dirty="0" err="1"/>
              <a:t>nce</a:t>
            </a:r>
            <a:r>
              <a:rPr lang="en" dirty="0"/>
              <a:t> plots show the impact of each feature on LOS:</a:t>
            </a:r>
            <a:endParaRPr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B474D-A021-B645-BCCD-2E1E1A8C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3" y="1606671"/>
            <a:ext cx="3774033" cy="1422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724D6-A8AC-CC49-8A15-7F7910D2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3" y="3185304"/>
            <a:ext cx="3774033" cy="1422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22602-B6D1-BE47-8DB4-34B543F04108}"/>
              </a:ext>
            </a:extLst>
          </p:cNvPr>
          <p:cNvSpPr txBox="1"/>
          <p:nvPr/>
        </p:nvSpPr>
        <p:spPr>
          <a:xfrm>
            <a:off x="1518248" y="1578638"/>
            <a:ext cx="1558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4B78DB"/>
                </a:solidFill>
              </a:rPr>
              <a:t>Age </a:t>
            </a:r>
            <a:r>
              <a:rPr lang="pt-BR" dirty="0" err="1">
                <a:solidFill>
                  <a:srgbClr val="4B78DB"/>
                </a:solidFill>
              </a:rPr>
              <a:t>at</a:t>
            </a:r>
            <a:r>
              <a:rPr lang="pt-BR" dirty="0">
                <a:solidFill>
                  <a:srgbClr val="4B78DB"/>
                </a:solidFill>
              </a:rPr>
              <a:t> </a:t>
            </a:r>
            <a:r>
              <a:rPr lang="pt-BR" dirty="0" err="1">
                <a:solidFill>
                  <a:srgbClr val="4B78DB"/>
                </a:solidFill>
              </a:rPr>
              <a:t>admission</a:t>
            </a:r>
            <a:endParaRPr lang="pt-BR" dirty="0">
              <a:solidFill>
                <a:srgbClr val="4B78D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69623-9BDF-D848-965C-F698BEDA9D1A}"/>
              </a:ext>
            </a:extLst>
          </p:cNvPr>
          <p:cNvSpPr txBox="1"/>
          <p:nvPr/>
        </p:nvSpPr>
        <p:spPr>
          <a:xfrm>
            <a:off x="1567124" y="327970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4B78DB"/>
                </a:solidFill>
              </a:rPr>
              <a:t>Other </a:t>
            </a:r>
            <a:r>
              <a:rPr lang="pt-BR" dirty="0" err="1">
                <a:solidFill>
                  <a:srgbClr val="4B78DB"/>
                </a:solidFill>
              </a:rPr>
              <a:t>CVDs</a:t>
            </a:r>
            <a:endParaRPr lang="pt-BR" dirty="0">
              <a:solidFill>
                <a:srgbClr val="4B78D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28F54-D8C9-DC43-8815-0469151D6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611" y="1606671"/>
            <a:ext cx="3774033" cy="142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3DC9F3-AF60-8341-B003-F425107963A2}"/>
              </a:ext>
            </a:extLst>
          </p:cNvPr>
          <p:cNvSpPr txBox="1"/>
          <p:nvPr/>
        </p:nvSpPr>
        <p:spPr>
          <a:xfrm>
            <a:off x="5509430" y="1592655"/>
            <a:ext cx="2064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4B78DB"/>
                </a:solidFill>
              </a:rPr>
              <a:t>Ischemic </a:t>
            </a:r>
            <a:r>
              <a:rPr lang="pt-BR" dirty="0" err="1">
                <a:solidFill>
                  <a:srgbClr val="4B78DB"/>
                </a:solidFill>
              </a:rPr>
              <a:t>heart</a:t>
            </a:r>
            <a:r>
              <a:rPr lang="pt-BR" dirty="0">
                <a:solidFill>
                  <a:srgbClr val="4B78DB"/>
                </a:solidFill>
              </a:rPr>
              <a:t> </a:t>
            </a:r>
            <a:r>
              <a:rPr lang="pt-BR" dirty="0" err="1">
                <a:solidFill>
                  <a:srgbClr val="4B78DB"/>
                </a:solidFill>
              </a:rPr>
              <a:t>disease</a:t>
            </a:r>
            <a:endParaRPr lang="pt-BR" dirty="0">
              <a:solidFill>
                <a:srgbClr val="4B78D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136EA-4301-F647-B266-E76FA780D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185304"/>
            <a:ext cx="3774033" cy="1422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644A5-BBF9-194D-A815-53A4AAADF74D}"/>
              </a:ext>
            </a:extLst>
          </p:cNvPr>
          <p:cNvSpPr txBox="1"/>
          <p:nvPr/>
        </p:nvSpPr>
        <p:spPr>
          <a:xfrm>
            <a:off x="5555404" y="3279703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4B78DB"/>
                </a:solidFill>
              </a:rPr>
              <a:t>Renal </a:t>
            </a:r>
            <a:r>
              <a:rPr lang="pt-BR" dirty="0" err="1">
                <a:solidFill>
                  <a:srgbClr val="4B78DB"/>
                </a:solidFill>
              </a:rPr>
              <a:t>Insufficiency</a:t>
            </a:r>
            <a:endParaRPr lang="pt-BR" dirty="0">
              <a:solidFill>
                <a:srgbClr val="4B78DB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F94C69-D8A5-4240-B368-6F44A597BAFC}"/>
              </a:ext>
            </a:extLst>
          </p:cNvPr>
          <p:cNvGrpSpPr/>
          <p:nvPr/>
        </p:nvGrpSpPr>
        <p:grpSpPr>
          <a:xfrm>
            <a:off x="2525821" y="2212645"/>
            <a:ext cx="3774033" cy="1374835"/>
            <a:chOff x="2525821" y="2212645"/>
            <a:chExt cx="3774033" cy="13748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4F5F92-4C28-DE49-A884-AFA15D09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5821" y="2212645"/>
              <a:ext cx="3774033" cy="1374835"/>
            </a:xfrm>
            <a:prstGeom prst="rect">
              <a:avLst/>
            </a:prstGeom>
            <a:ln w="31750">
              <a:solidFill>
                <a:schemeClr val="accent1"/>
              </a:solidFill>
            </a:ln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9C719C-2885-AC45-9FC2-5B33C27337A7}"/>
                </a:ext>
              </a:extLst>
            </p:cNvPr>
            <p:cNvSpPr txBox="1"/>
            <p:nvPr/>
          </p:nvSpPr>
          <p:spPr>
            <a:xfrm>
              <a:off x="3571845" y="2258173"/>
              <a:ext cx="1487908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4B78DB"/>
                  </a:solidFill>
                </a:rPr>
                <a:t>Flu / Pneumonia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MODELS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278129" y="1161564"/>
            <a:ext cx="3276103" cy="327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Some Machine Learning models were trained and validated:</a:t>
            </a:r>
            <a:endParaRPr sz="1600"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894BF4-0BFF-AD44-B370-8EC232D462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51" y="1941845"/>
            <a:ext cx="3276103" cy="268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E97B6A-FE8B-084D-9052-5BF58F735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684" y="1941845"/>
            <a:ext cx="4541187" cy="26828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AC866-7914-9A4C-9932-24C6B53899A0}"/>
              </a:ext>
            </a:extLst>
          </p:cNvPr>
          <p:cNvCxnSpPr>
            <a:cxnSpLocks/>
          </p:cNvCxnSpPr>
          <p:nvPr/>
        </p:nvCxnSpPr>
        <p:spPr>
          <a:xfrm flipV="1">
            <a:off x="3001366" y="2504661"/>
            <a:ext cx="1674001" cy="67089"/>
          </a:xfrm>
          <a:prstGeom prst="straightConnector1">
            <a:avLst/>
          </a:prstGeom>
          <a:ln w="19050">
            <a:solidFill>
              <a:srgbClr val="4B78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E93DF-88E2-904A-AEDD-A5C836A0EFEF}"/>
              </a:ext>
            </a:extLst>
          </p:cNvPr>
          <p:cNvCxnSpPr>
            <a:cxnSpLocks/>
          </p:cNvCxnSpPr>
          <p:nvPr/>
        </p:nvCxnSpPr>
        <p:spPr>
          <a:xfrm flipV="1">
            <a:off x="3001366" y="3247180"/>
            <a:ext cx="1570634" cy="664599"/>
          </a:xfrm>
          <a:prstGeom prst="straightConnector1">
            <a:avLst/>
          </a:prstGeom>
          <a:ln w="19050">
            <a:solidFill>
              <a:srgbClr val="4B78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D7876F-7B5E-DB4F-9097-4E9CE76B6E0B}"/>
              </a:ext>
            </a:extLst>
          </p:cNvPr>
          <p:cNvCxnSpPr>
            <a:cxnSpLocks/>
          </p:cNvCxnSpPr>
          <p:nvPr/>
        </p:nvCxnSpPr>
        <p:spPr>
          <a:xfrm flipV="1">
            <a:off x="3001366" y="3918857"/>
            <a:ext cx="1323318" cy="251927"/>
          </a:xfrm>
          <a:prstGeom prst="straightConnector1">
            <a:avLst/>
          </a:prstGeom>
          <a:ln w="19050">
            <a:solidFill>
              <a:srgbClr val="4B78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50;p36">
            <a:extLst>
              <a:ext uri="{FF2B5EF4-FFF2-40B4-BE49-F238E27FC236}">
                <a16:creationId xmlns:a16="http://schemas.microsoft.com/office/drawing/2014/main" id="{A121FAB9-1A91-9647-87C8-E3D323E46705}"/>
              </a:ext>
            </a:extLst>
          </p:cNvPr>
          <p:cNvSpPr txBox="1">
            <a:spLocks/>
          </p:cNvSpPr>
          <p:nvPr/>
        </p:nvSpPr>
        <p:spPr>
          <a:xfrm>
            <a:off x="4240705" y="1156958"/>
            <a:ext cx="4541187" cy="32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sz="1600" dirty="0"/>
              <a:t>But these three models (including Linear Regression!) show the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96021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7E96-6565-CD45-9695-AAB8B83B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50" y="371053"/>
            <a:ext cx="5670900" cy="724500"/>
          </a:xfrm>
        </p:spPr>
        <p:txBody>
          <a:bodyPr/>
          <a:lstStyle/>
          <a:p>
            <a:r>
              <a:rPr lang="pt-BR" dirty="0"/>
              <a:t>SOLUTION DELIVERY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A6319-FA33-094F-AAB0-30503EBAAA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6F5C8-40F7-DC40-9234-0A9CCC6C3BFE}"/>
              </a:ext>
            </a:extLst>
          </p:cNvPr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 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24D48-70CC-794E-8044-57C258A1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14" y="1683493"/>
            <a:ext cx="4391656" cy="2916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5D8C6-0872-394D-9F6C-DE8B8B8A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67" y="2893630"/>
            <a:ext cx="2843379" cy="1706027"/>
          </a:xfrm>
          <a:prstGeom prst="rect">
            <a:avLst/>
          </a:prstGeom>
        </p:spPr>
      </p:pic>
      <p:sp>
        <p:nvSpPr>
          <p:cNvPr id="9" name="Google Shape;212;p33">
            <a:extLst>
              <a:ext uri="{FF2B5EF4-FFF2-40B4-BE49-F238E27FC236}">
                <a16:creationId xmlns:a16="http://schemas.microsoft.com/office/drawing/2014/main" id="{375C8CB6-E277-8B48-B13B-35CF904985BB}"/>
              </a:ext>
            </a:extLst>
          </p:cNvPr>
          <p:cNvSpPr txBox="1">
            <a:spLocks/>
          </p:cNvSpPr>
          <p:nvPr/>
        </p:nvSpPr>
        <p:spPr>
          <a:xfrm>
            <a:off x="216247" y="1370762"/>
            <a:ext cx="3991766" cy="132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dirty="0">
                <a:solidFill>
                  <a:srgbClr val="3295D7"/>
                </a:solidFill>
              </a:rPr>
              <a:t>The solution can be implemented in any hospital and the LOS predictions can be easily incorporated to existing applications.</a:t>
            </a:r>
          </a:p>
          <a:p>
            <a:pPr marL="0" indent="0" algn="l">
              <a:lnSpc>
                <a:spcPct val="150000"/>
              </a:lnSpc>
              <a:buFont typeface="Raleway SemiBold"/>
              <a:buNone/>
            </a:pP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EE3F39-BFA2-3C4E-A1D3-FD5BC7A27966}"/>
              </a:ext>
            </a:extLst>
          </p:cNvPr>
          <p:cNvCxnSpPr>
            <a:cxnSpLocks/>
          </p:cNvCxnSpPr>
          <p:nvPr/>
        </p:nvCxnSpPr>
        <p:spPr>
          <a:xfrm flipV="1">
            <a:off x="2467992" y="2823099"/>
            <a:ext cx="2485748" cy="1189609"/>
          </a:xfrm>
          <a:prstGeom prst="straightConnector1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AAD21-B603-9C48-B09A-4196FC4BB886}"/>
              </a:ext>
            </a:extLst>
          </p:cNvPr>
          <p:cNvGrpSpPr/>
          <p:nvPr/>
        </p:nvGrpSpPr>
        <p:grpSpPr>
          <a:xfrm>
            <a:off x="571500" y="1783006"/>
            <a:ext cx="3368407" cy="759941"/>
            <a:chOff x="571500" y="1783006"/>
            <a:chExt cx="3368407" cy="759941"/>
          </a:xfrm>
        </p:grpSpPr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0980A775-8680-9F4D-8F92-3A1B848047CF}"/>
                </a:ext>
              </a:extLst>
            </p:cNvPr>
            <p:cNvSpPr/>
            <p:nvPr/>
          </p:nvSpPr>
          <p:spPr>
            <a:xfrm>
              <a:off x="571500" y="1783006"/>
              <a:ext cx="3368407" cy="75994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9712B-837B-3748-B339-37831440220D}"/>
                </a:ext>
              </a:extLst>
            </p:cNvPr>
            <p:cNvSpPr/>
            <p:nvPr/>
          </p:nvSpPr>
          <p:spPr>
            <a:xfrm>
              <a:off x="3122778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D96C1-A409-964F-B1A1-36B08D6B10F2}"/>
                </a:ext>
              </a:extLst>
            </p:cNvPr>
            <p:cNvSpPr txBox="1"/>
            <p:nvPr/>
          </p:nvSpPr>
          <p:spPr>
            <a:xfrm>
              <a:off x="3227091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063F4-8779-2F4D-8B5B-B215BD8F6CF7}"/>
                </a:ext>
              </a:extLst>
            </p:cNvPr>
            <p:cNvSpPr txBox="1"/>
            <p:nvPr/>
          </p:nvSpPr>
          <p:spPr>
            <a:xfrm>
              <a:off x="652679" y="1995623"/>
              <a:ext cx="225574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BIO AND ACKNOWLEDGEMENTS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30613-C284-2A47-B71B-A8A1192D7FAE}"/>
              </a:ext>
            </a:extLst>
          </p:cNvPr>
          <p:cNvGrpSpPr/>
          <p:nvPr/>
        </p:nvGrpSpPr>
        <p:grpSpPr>
          <a:xfrm>
            <a:off x="571500" y="2738080"/>
            <a:ext cx="3368407" cy="759941"/>
            <a:chOff x="571500" y="2738080"/>
            <a:chExt cx="3368407" cy="75994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F43A158B-A3FE-CB48-BCAD-E02B74D79686}"/>
                </a:ext>
              </a:extLst>
            </p:cNvPr>
            <p:cNvSpPr/>
            <p:nvPr/>
          </p:nvSpPr>
          <p:spPr>
            <a:xfrm>
              <a:off x="571500" y="2738080"/>
              <a:ext cx="3368407" cy="7599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678097-91EE-0B49-A19B-97E8D90D22DA}"/>
                </a:ext>
              </a:extLst>
            </p:cNvPr>
            <p:cNvSpPr/>
            <p:nvPr/>
          </p:nvSpPr>
          <p:spPr>
            <a:xfrm>
              <a:off x="3122778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A3973-AB25-8140-B0D7-54936BD55C98}"/>
                </a:ext>
              </a:extLst>
            </p:cNvPr>
            <p:cNvSpPr txBox="1"/>
            <p:nvPr/>
          </p:nvSpPr>
          <p:spPr>
            <a:xfrm>
              <a:off x="3227091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E9F1-67B6-8846-A266-85BC9E8B44C0}"/>
                </a:ext>
              </a:extLst>
            </p:cNvPr>
            <p:cNvSpPr txBox="1"/>
            <p:nvPr/>
          </p:nvSpPr>
          <p:spPr>
            <a:xfrm>
              <a:off x="2158726" y="2950697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DEFINE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F1D81-2688-7747-BCCA-41F25C5ABACD}"/>
              </a:ext>
            </a:extLst>
          </p:cNvPr>
          <p:cNvGrpSpPr/>
          <p:nvPr/>
        </p:nvGrpSpPr>
        <p:grpSpPr>
          <a:xfrm>
            <a:off x="571500" y="3693154"/>
            <a:ext cx="3368407" cy="759941"/>
            <a:chOff x="571500" y="3693154"/>
            <a:chExt cx="3368407" cy="759941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D8D2F5A-D5F8-A844-B51B-4938B83E3091}"/>
                </a:ext>
              </a:extLst>
            </p:cNvPr>
            <p:cNvSpPr/>
            <p:nvPr/>
          </p:nvSpPr>
          <p:spPr>
            <a:xfrm>
              <a:off x="571500" y="3693154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B5ED92-49B6-DB4E-BFE2-A4ABE5D8132C}"/>
                </a:ext>
              </a:extLst>
            </p:cNvPr>
            <p:cNvSpPr/>
            <p:nvPr/>
          </p:nvSpPr>
          <p:spPr>
            <a:xfrm>
              <a:off x="3122778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A8CE4-38B8-394D-BC5A-BD89EAD3B61D}"/>
                </a:ext>
              </a:extLst>
            </p:cNvPr>
            <p:cNvSpPr txBox="1"/>
            <p:nvPr/>
          </p:nvSpPr>
          <p:spPr>
            <a:xfrm>
              <a:off x="3227091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133E-2EE8-E242-9CC3-0E9AAA8CCC54}"/>
                </a:ext>
              </a:extLst>
            </p:cNvPr>
            <p:cNvSpPr txBox="1"/>
            <p:nvPr/>
          </p:nvSpPr>
          <p:spPr>
            <a:xfrm>
              <a:off x="2126349" y="3905772"/>
              <a:ext cx="71846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DELIVER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00436-86B9-3341-BEE0-DAB927D9189B}"/>
              </a:ext>
            </a:extLst>
          </p:cNvPr>
          <p:cNvGrpSpPr/>
          <p:nvPr/>
        </p:nvGrpSpPr>
        <p:grpSpPr>
          <a:xfrm>
            <a:off x="5204093" y="1783006"/>
            <a:ext cx="3368407" cy="759941"/>
            <a:chOff x="5204093" y="1783006"/>
            <a:chExt cx="3368407" cy="759941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A35CF4AB-C881-A445-A4DF-D6B749389743}"/>
                </a:ext>
              </a:extLst>
            </p:cNvPr>
            <p:cNvSpPr/>
            <p:nvPr/>
          </p:nvSpPr>
          <p:spPr>
            <a:xfrm rot="10800000">
              <a:off x="5204093" y="1783006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55EFC9-3EB7-6046-9381-3B9CC4CDE829}"/>
                </a:ext>
              </a:extLst>
            </p:cNvPr>
            <p:cNvSpPr/>
            <p:nvPr/>
          </p:nvSpPr>
          <p:spPr>
            <a:xfrm>
              <a:off x="5482056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6E528-C32A-4C4A-A319-52A8EB3A9E9B}"/>
                </a:ext>
              </a:extLst>
            </p:cNvPr>
            <p:cNvSpPr txBox="1"/>
            <p:nvPr/>
          </p:nvSpPr>
          <p:spPr>
            <a:xfrm>
              <a:off x="5586369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2AAF8-9D4F-3B43-A548-E8F975CE1008}"/>
                </a:ext>
              </a:extLst>
            </p:cNvPr>
            <p:cNvSpPr txBox="1"/>
            <p:nvPr/>
          </p:nvSpPr>
          <p:spPr>
            <a:xfrm>
              <a:off x="6299186" y="1995623"/>
              <a:ext cx="1378904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 CONTEXT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91C76-FD85-5943-959F-D78BFBB6A7AA}"/>
              </a:ext>
            </a:extLst>
          </p:cNvPr>
          <p:cNvGrpSpPr/>
          <p:nvPr/>
        </p:nvGrpSpPr>
        <p:grpSpPr>
          <a:xfrm>
            <a:off x="5204093" y="2738080"/>
            <a:ext cx="3368407" cy="759941"/>
            <a:chOff x="5204093" y="2738080"/>
            <a:chExt cx="3368407" cy="759941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ECB3013E-F88A-D848-BA1B-27C43CBB166E}"/>
                </a:ext>
              </a:extLst>
            </p:cNvPr>
            <p:cNvSpPr/>
            <p:nvPr/>
          </p:nvSpPr>
          <p:spPr>
            <a:xfrm rot="10800000">
              <a:off x="5204093" y="2738080"/>
              <a:ext cx="3368407" cy="7599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972F9-3381-8446-8E47-57665D43F323}"/>
                </a:ext>
              </a:extLst>
            </p:cNvPr>
            <p:cNvSpPr/>
            <p:nvPr/>
          </p:nvSpPr>
          <p:spPr>
            <a:xfrm>
              <a:off x="5482056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765DF-5503-6244-9427-3AC86548588A}"/>
                </a:ext>
              </a:extLst>
            </p:cNvPr>
            <p:cNvSpPr txBox="1"/>
            <p:nvPr/>
          </p:nvSpPr>
          <p:spPr>
            <a:xfrm>
              <a:off x="5586369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7E332-783E-334B-AF15-6D566405307C}"/>
                </a:ext>
              </a:extLst>
            </p:cNvPr>
            <p:cNvSpPr txBox="1"/>
            <p:nvPr/>
          </p:nvSpPr>
          <p:spPr>
            <a:xfrm>
              <a:off x="6299186" y="2950697"/>
              <a:ext cx="67037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C98A9-525F-0041-8285-08C691238978}"/>
              </a:ext>
            </a:extLst>
          </p:cNvPr>
          <p:cNvGrpSpPr/>
          <p:nvPr/>
        </p:nvGrpSpPr>
        <p:grpSpPr>
          <a:xfrm>
            <a:off x="5204093" y="3693154"/>
            <a:ext cx="3368407" cy="759941"/>
            <a:chOff x="5204093" y="3693154"/>
            <a:chExt cx="3368407" cy="75994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7DEE28C-A2AA-D14E-850E-0CE48D6B2155}"/>
                </a:ext>
              </a:extLst>
            </p:cNvPr>
            <p:cNvSpPr/>
            <p:nvPr/>
          </p:nvSpPr>
          <p:spPr>
            <a:xfrm rot="10800000">
              <a:off x="5204093" y="3693154"/>
              <a:ext cx="3368407" cy="75994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4DB55D-B13A-4444-AD1A-CDD5AC47AC93}"/>
                </a:ext>
              </a:extLst>
            </p:cNvPr>
            <p:cNvSpPr/>
            <p:nvPr/>
          </p:nvSpPr>
          <p:spPr>
            <a:xfrm>
              <a:off x="5482056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73A9E-A883-7842-ABE3-6D488B512CB1}"/>
                </a:ext>
              </a:extLst>
            </p:cNvPr>
            <p:cNvSpPr txBox="1"/>
            <p:nvPr/>
          </p:nvSpPr>
          <p:spPr>
            <a:xfrm>
              <a:off x="5586369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191765-C14A-9942-8DAE-3792C288611C}"/>
                </a:ext>
              </a:extLst>
            </p:cNvPr>
            <p:cNvSpPr txBox="1"/>
            <p:nvPr/>
          </p:nvSpPr>
          <p:spPr>
            <a:xfrm>
              <a:off x="6299185" y="3841121"/>
              <a:ext cx="188865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SUMMARY, CONCLUSIONS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AND NEXT STEPS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4451A1D-F66B-7843-8814-6E9087B0A1B9}"/>
              </a:ext>
            </a:extLst>
          </p:cNvPr>
          <p:cNvSpPr/>
          <p:nvPr/>
        </p:nvSpPr>
        <p:spPr>
          <a:xfrm>
            <a:off x="4480917" y="2071893"/>
            <a:ext cx="182166" cy="182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874CB-1039-9641-AD4A-FE54EF8A5E02}"/>
              </a:ext>
            </a:extLst>
          </p:cNvPr>
          <p:cNvSpPr/>
          <p:nvPr/>
        </p:nvSpPr>
        <p:spPr>
          <a:xfrm>
            <a:off x="4480917" y="3026967"/>
            <a:ext cx="182166" cy="182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F1079-F2AC-5F40-AA20-398AB816E6AB}"/>
              </a:ext>
            </a:extLst>
          </p:cNvPr>
          <p:cNvSpPr/>
          <p:nvPr/>
        </p:nvSpPr>
        <p:spPr>
          <a:xfrm>
            <a:off x="4480917" y="3982041"/>
            <a:ext cx="182166" cy="182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</p:spTree>
    <p:extLst>
      <p:ext uri="{BB962C8B-B14F-4D97-AF65-F5344CB8AC3E}">
        <p14:creationId xmlns:p14="http://schemas.microsoft.com/office/powerpoint/2010/main" val="23950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AAD21-B603-9C48-B09A-4196FC4BB886}"/>
              </a:ext>
            </a:extLst>
          </p:cNvPr>
          <p:cNvGrpSpPr/>
          <p:nvPr/>
        </p:nvGrpSpPr>
        <p:grpSpPr>
          <a:xfrm>
            <a:off x="571500" y="1783006"/>
            <a:ext cx="3368407" cy="759941"/>
            <a:chOff x="571500" y="1783006"/>
            <a:chExt cx="3368407" cy="759941"/>
          </a:xfrm>
        </p:grpSpPr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0980A775-8680-9F4D-8F92-3A1B848047CF}"/>
                </a:ext>
              </a:extLst>
            </p:cNvPr>
            <p:cNvSpPr/>
            <p:nvPr/>
          </p:nvSpPr>
          <p:spPr>
            <a:xfrm>
              <a:off x="571500" y="1783006"/>
              <a:ext cx="3368407" cy="75994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9712B-837B-3748-B339-37831440220D}"/>
                </a:ext>
              </a:extLst>
            </p:cNvPr>
            <p:cNvSpPr/>
            <p:nvPr/>
          </p:nvSpPr>
          <p:spPr>
            <a:xfrm>
              <a:off x="3122778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D96C1-A409-964F-B1A1-36B08D6B10F2}"/>
                </a:ext>
              </a:extLst>
            </p:cNvPr>
            <p:cNvSpPr txBox="1"/>
            <p:nvPr/>
          </p:nvSpPr>
          <p:spPr>
            <a:xfrm>
              <a:off x="3227091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063F4-8779-2F4D-8B5B-B215BD8F6CF7}"/>
                </a:ext>
              </a:extLst>
            </p:cNvPr>
            <p:cNvSpPr txBox="1"/>
            <p:nvPr/>
          </p:nvSpPr>
          <p:spPr>
            <a:xfrm>
              <a:off x="652679" y="1995623"/>
              <a:ext cx="225574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BIO AND ACKNOWLEDGEMENTS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30613-C284-2A47-B71B-A8A1192D7FAE}"/>
              </a:ext>
            </a:extLst>
          </p:cNvPr>
          <p:cNvGrpSpPr/>
          <p:nvPr/>
        </p:nvGrpSpPr>
        <p:grpSpPr>
          <a:xfrm>
            <a:off x="571500" y="2738080"/>
            <a:ext cx="3368407" cy="759941"/>
            <a:chOff x="571500" y="2738080"/>
            <a:chExt cx="3368407" cy="75994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F43A158B-A3FE-CB48-BCAD-E02B74D79686}"/>
                </a:ext>
              </a:extLst>
            </p:cNvPr>
            <p:cNvSpPr/>
            <p:nvPr/>
          </p:nvSpPr>
          <p:spPr>
            <a:xfrm>
              <a:off x="571500" y="2738080"/>
              <a:ext cx="3368407" cy="7599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678097-91EE-0B49-A19B-97E8D90D22DA}"/>
                </a:ext>
              </a:extLst>
            </p:cNvPr>
            <p:cNvSpPr/>
            <p:nvPr/>
          </p:nvSpPr>
          <p:spPr>
            <a:xfrm>
              <a:off x="3122778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A3973-AB25-8140-B0D7-54936BD55C98}"/>
                </a:ext>
              </a:extLst>
            </p:cNvPr>
            <p:cNvSpPr txBox="1"/>
            <p:nvPr/>
          </p:nvSpPr>
          <p:spPr>
            <a:xfrm>
              <a:off x="3227091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E9F1-67B6-8846-A266-85BC9E8B44C0}"/>
                </a:ext>
              </a:extLst>
            </p:cNvPr>
            <p:cNvSpPr txBox="1"/>
            <p:nvPr/>
          </p:nvSpPr>
          <p:spPr>
            <a:xfrm>
              <a:off x="2158726" y="2950697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DEFINE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F1D81-2688-7747-BCCA-41F25C5ABACD}"/>
              </a:ext>
            </a:extLst>
          </p:cNvPr>
          <p:cNvGrpSpPr/>
          <p:nvPr/>
        </p:nvGrpSpPr>
        <p:grpSpPr>
          <a:xfrm>
            <a:off x="571500" y="3693154"/>
            <a:ext cx="3368407" cy="759941"/>
            <a:chOff x="571500" y="3693154"/>
            <a:chExt cx="3368407" cy="759941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D8D2F5A-D5F8-A844-B51B-4938B83E3091}"/>
                </a:ext>
              </a:extLst>
            </p:cNvPr>
            <p:cNvSpPr/>
            <p:nvPr/>
          </p:nvSpPr>
          <p:spPr>
            <a:xfrm>
              <a:off x="571500" y="3693154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B5ED92-49B6-DB4E-BFE2-A4ABE5D8132C}"/>
                </a:ext>
              </a:extLst>
            </p:cNvPr>
            <p:cNvSpPr/>
            <p:nvPr/>
          </p:nvSpPr>
          <p:spPr>
            <a:xfrm>
              <a:off x="3122778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A8CE4-38B8-394D-BC5A-BD89EAD3B61D}"/>
                </a:ext>
              </a:extLst>
            </p:cNvPr>
            <p:cNvSpPr txBox="1"/>
            <p:nvPr/>
          </p:nvSpPr>
          <p:spPr>
            <a:xfrm>
              <a:off x="3227091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133E-2EE8-E242-9CC3-0E9AAA8CCC54}"/>
                </a:ext>
              </a:extLst>
            </p:cNvPr>
            <p:cNvSpPr txBox="1"/>
            <p:nvPr/>
          </p:nvSpPr>
          <p:spPr>
            <a:xfrm>
              <a:off x="2126349" y="3905772"/>
              <a:ext cx="71846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DELIVER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00436-86B9-3341-BEE0-DAB927D9189B}"/>
              </a:ext>
            </a:extLst>
          </p:cNvPr>
          <p:cNvGrpSpPr/>
          <p:nvPr/>
        </p:nvGrpSpPr>
        <p:grpSpPr>
          <a:xfrm>
            <a:off x="5204093" y="1783006"/>
            <a:ext cx="3368407" cy="759941"/>
            <a:chOff x="5204093" y="1783006"/>
            <a:chExt cx="3368407" cy="759941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A35CF4AB-C881-A445-A4DF-D6B749389743}"/>
                </a:ext>
              </a:extLst>
            </p:cNvPr>
            <p:cNvSpPr/>
            <p:nvPr/>
          </p:nvSpPr>
          <p:spPr>
            <a:xfrm rot="10800000">
              <a:off x="5204093" y="1783006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55EFC9-3EB7-6046-9381-3B9CC4CDE829}"/>
                </a:ext>
              </a:extLst>
            </p:cNvPr>
            <p:cNvSpPr/>
            <p:nvPr/>
          </p:nvSpPr>
          <p:spPr>
            <a:xfrm>
              <a:off x="5482056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6E528-C32A-4C4A-A319-52A8EB3A9E9B}"/>
                </a:ext>
              </a:extLst>
            </p:cNvPr>
            <p:cNvSpPr txBox="1"/>
            <p:nvPr/>
          </p:nvSpPr>
          <p:spPr>
            <a:xfrm>
              <a:off x="5586369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2AAF8-9D4F-3B43-A548-E8F975CE1008}"/>
                </a:ext>
              </a:extLst>
            </p:cNvPr>
            <p:cNvSpPr txBox="1"/>
            <p:nvPr/>
          </p:nvSpPr>
          <p:spPr>
            <a:xfrm>
              <a:off x="6299186" y="1995623"/>
              <a:ext cx="1378904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 CONTEXT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91C76-FD85-5943-959F-D78BFBB6A7AA}"/>
              </a:ext>
            </a:extLst>
          </p:cNvPr>
          <p:cNvGrpSpPr/>
          <p:nvPr/>
        </p:nvGrpSpPr>
        <p:grpSpPr>
          <a:xfrm>
            <a:off x="5204093" y="2738080"/>
            <a:ext cx="3368407" cy="759941"/>
            <a:chOff x="5204093" y="2738080"/>
            <a:chExt cx="3368407" cy="759941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ECB3013E-F88A-D848-BA1B-27C43CBB166E}"/>
                </a:ext>
              </a:extLst>
            </p:cNvPr>
            <p:cNvSpPr/>
            <p:nvPr/>
          </p:nvSpPr>
          <p:spPr>
            <a:xfrm rot="10800000">
              <a:off x="5204093" y="2738080"/>
              <a:ext cx="3368407" cy="7599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972F9-3381-8446-8E47-57665D43F323}"/>
                </a:ext>
              </a:extLst>
            </p:cNvPr>
            <p:cNvSpPr/>
            <p:nvPr/>
          </p:nvSpPr>
          <p:spPr>
            <a:xfrm>
              <a:off x="5482056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765DF-5503-6244-9427-3AC86548588A}"/>
                </a:ext>
              </a:extLst>
            </p:cNvPr>
            <p:cNvSpPr txBox="1"/>
            <p:nvPr/>
          </p:nvSpPr>
          <p:spPr>
            <a:xfrm>
              <a:off x="5586369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7E332-783E-334B-AF15-6D566405307C}"/>
                </a:ext>
              </a:extLst>
            </p:cNvPr>
            <p:cNvSpPr txBox="1"/>
            <p:nvPr/>
          </p:nvSpPr>
          <p:spPr>
            <a:xfrm>
              <a:off x="6299186" y="2950697"/>
              <a:ext cx="67037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C98A9-525F-0041-8285-08C691238978}"/>
              </a:ext>
            </a:extLst>
          </p:cNvPr>
          <p:cNvGrpSpPr/>
          <p:nvPr/>
        </p:nvGrpSpPr>
        <p:grpSpPr>
          <a:xfrm>
            <a:off x="5204093" y="3693154"/>
            <a:ext cx="3368407" cy="759941"/>
            <a:chOff x="5204093" y="3693154"/>
            <a:chExt cx="3368407" cy="75994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7DEE28C-A2AA-D14E-850E-0CE48D6B2155}"/>
                </a:ext>
              </a:extLst>
            </p:cNvPr>
            <p:cNvSpPr/>
            <p:nvPr/>
          </p:nvSpPr>
          <p:spPr>
            <a:xfrm rot="10800000">
              <a:off x="5204093" y="3693154"/>
              <a:ext cx="3368407" cy="75994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4DB55D-B13A-4444-AD1A-CDD5AC47AC93}"/>
                </a:ext>
              </a:extLst>
            </p:cNvPr>
            <p:cNvSpPr/>
            <p:nvPr/>
          </p:nvSpPr>
          <p:spPr>
            <a:xfrm>
              <a:off x="5482056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73A9E-A883-7842-ABE3-6D488B512CB1}"/>
                </a:ext>
              </a:extLst>
            </p:cNvPr>
            <p:cNvSpPr txBox="1"/>
            <p:nvPr/>
          </p:nvSpPr>
          <p:spPr>
            <a:xfrm>
              <a:off x="5586369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191765-C14A-9942-8DAE-3792C288611C}"/>
                </a:ext>
              </a:extLst>
            </p:cNvPr>
            <p:cNvSpPr txBox="1"/>
            <p:nvPr/>
          </p:nvSpPr>
          <p:spPr>
            <a:xfrm>
              <a:off x="6299185" y="3841121"/>
              <a:ext cx="188865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SUMMARY, CONCLUSIONS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AND NEXT STEPS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4451A1D-F66B-7843-8814-6E9087B0A1B9}"/>
              </a:ext>
            </a:extLst>
          </p:cNvPr>
          <p:cNvSpPr/>
          <p:nvPr/>
        </p:nvSpPr>
        <p:spPr>
          <a:xfrm>
            <a:off x="4480917" y="2071893"/>
            <a:ext cx="182166" cy="182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874CB-1039-9641-AD4A-FE54EF8A5E02}"/>
              </a:ext>
            </a:extLst>
          </p:cNvPr>
          <p:cNvSpPr/>
          <p:nvPr/>
        </p:nvSpPr>
        <p:spPr>
          <a:xfrm>
            <a:off x="4480917" y="3026967"/>
            <a:ext cx="182166" cy="182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F1079-F2AC-5F40-AA20-398AB816E6AB}"/>
              </a:ext>
            </a:extLst>
          </p:cNvPr>
          <p:cNvSpPr/>
          <p:nvPr/>
        </p:nvSpPr>
        <p:spPr>
          <a:xfrm>
            <a:off x="4480917" y="3982041"/>
            <a:ext cx="182166" cy="182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</p:spTree>
    <p:extLst>
      <p:ext uri="{BB962C8B-B14F-4D97-AF65-F5344CB8AC3E}">
        <p14:creationId xmlns:p14="http://schemas.microsoft.com/office/powerpoint/2010/main" val="32491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7E96-6565-CD45-9695-AAB8B83B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550" y="371053"/>
            <a:ext cx="5670900" cy="724500"/>
          </a:xfrm>
        </p:spPr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AA6319-FA33-094F-AAB0-30503EBAAA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FF084-C37E-F245-940F-B48CDD756EFF}"/>
              </a:ext>
            </a:extLst>
          </p:cNvPr>
          <p:cNvSpPr txBox="1"/>
          <p:nvPr/>
        </p:nvSpPr>
        <p:spPr>
          <a:xfrm>
            <a:off x="301840" y="1305017"/>
            <a:ext cx="2787588" cy="307777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34B11-15A4-C34E-837A-F21FE3949F4A}"/>
              </a:ext>
            </a:extLst>
          </p:cNvPr>
          <p:cNvSpPr txBox="1"/>
          <p:nvPr/>
        </p:nvSpPr>
        <p:spPr>
          <a:xfrm>
            <a:off x="3277630" y="1305017"/>
            <a:ext cx="2787588" cy="307777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/>
              <a:t>Approach</a:t>
            </a:r>
            <a:endParaRPr lang="pt-B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157A6-4FEB-0641-9CA0-7FB505B3B0E3}"/>
              </a:ext>
            </a:extLst>
          </p:cNvPr>
          <p:cNvSpPr txBox="1"/>
          <p:nvPr/>
        </p:nvSpPr>
        <p:spPr>
          <a:xfrm>
            <a:off x="6235084" y="1309855"/>
            <a:ext cx="2787588" cy="307777"/>
          </a:xfrm>
          <a:prstGeom prst="rect">
            <a:avLst/>
          </a:prstGeom>
          <a:solidFill>
            <a:srgbClr val="00CE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pt-BR"/>
              <a:t>Outcomes</a:t>
            </a:r>
            <a:endParaRPr lang="pt-BR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109558-9AC2-2F49-BAAA-0921C36E9038}"/>
              </a:ext>
            </a:extLst>
          </p:cNvPr>
          <p:cNvCxnSpPr/>
          <p:nvPr/>
        </p:nvCxnSpPr>
        <p:spPr>
          <a:xfrm>
            <a:off x="3169328" y="2095132"/>
            <a:ext cx="0" cy="209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5785BA-62AB-CF4F-BCC2-7115F945EFDB}"/>
              </a:ext>
            </a:extLst>
          </p:cNvPr>
          <p:cNvCxnSpPr/>
          <p:nvPr/>
        </p:nvCxnSpPr>
        <p:spPr>
          <a:xfrm>
            <a:off x="6162882" y="2095132"/>
            <a:ext cx="0" cy="2095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576656-174C-C849-A285-AA840C3F670E}"/>
              </a:ext>
            </a:extLst>
          </p:cNvPr>
          <p:cNvSpPr txBox="1"/>
          <p:nvPr/>
        </p:nvSpPr>
        <p:spPr>
          <a:xfrm>
            <a:off x="301840" y="1961965"/>
            <a:ext cx="2661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en-AU" dirty="0">
                <a:solidFill>
                  <a:srgbClr val="4B78DB"/>
                </a:solidFill>
              </a:rPr>
              <a:t>Data from </a:t>
            </a:r>
            <a:r>
              <a:rPr lang="en-AU" b="1" dirty="0">
                <a:solidFill>
                  <a:srgbClr val="4B78DB"/>
                </a:solidFill>
              </a:rPr>
              <a:t>19,431</a:t>
            </a:r>
            <a:r>
              <a:rPr lang="en-AU" dirty="0">
                <a:solidFill>
                  <a:srgbClr val="4B78DB"/>
                </a:solidFill>
              </a:rPr>
              <a:t> CDV hospitalisation</a:t>
            </a:r>
          </a:p>
          <a:p>
            <a:pPr marL="285750" indent="-285750">
              <a:buClr>
                <a:srgbClr val="4B78DB"/>
              </a:buClr>
              <a:buFont typeface="Arial" panose="020B0604020202020204" pitchFamily="34" charset="0"/>
              <a:buChar char="•"/>
            </a:pPr>
            <a:endParaRPr lang="en-AU" dirty="0">
              <a:solidFill>
                <a:srgbClr val="4B78DB"/>
              </a:solidFill>
            </a:endParaRPr>
          </a:p>
          <a:p>
            <a:pPr marL="285750" indent="-285750">
              <a:buClr>
                <a:srgbClr val="4B78DB"/>
              </a:buCl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4B78DB"/>
                </a:solidFill>
              </a:rPr>
              <a:t>T</a:t>
            </a:r>
            <a:r>
              <a:rPr lang="en-AU" u="sng" dirty="0">
                <a:solidFill>
                  <a:srgbClr val="4B78DB"/>
                </a:solidFill>
              </a:rPr>
              <a:t>arget variable</a:t>
            </a:r>
            <a:r>
              <a:rPr lang="en-AU" dirty="0">
                <a:solidFill>
                  <a:srgbClr val="4B78DB"/>
                </a:solidFill>
              </a:rPr>
              <a:t>: Length of stay (LOS</a:t>
            </a:r>
            <a:r>
              <a:rPr lang="pt-BR" dirty="0">
                <a:solidFill>
                  <a:srgbClr val="4B78DB"/>
                </a:solidFill>
              </a:rPr>
              <a:t>)</a:t>
            </a:r>
          </a:p>
          <a:p>
            <a:pPr marL="285750" indent="-285750">
              <a:buClr>
                <a:srgbClr val="4B78DB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4B78DB"/>
                </a:solidFill>
              </a:rPr>
              <a:t>356 </a:t>
            </a:r>
            <a:r>
              <a:rPr lang="pt-BR" u="sng" dirty="0" err="1">
                <a:solidFill>
                  <a:srgbClr val="4B78DB"/>
                </a:solidFill>
              </a:rPr>
              <a:t>features</a:t>
            </a:r>
            <a:r>
              <a:rPr lang="pt-BR" dirty="0">
                <a:solidFill>
                  <a:srgbClr val="4B78DB"/>
                </a:solidFill>
              </a:rPr>
              <a:t>:</a:t>
            </a:r>
          </a:p>
          <a:p>
            <a:pPr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     </a:t>
            </a:r>
          </a:p>
          <a:p>
            <a:pPr lvl="4"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38B23-2EE9-2146-A7EE-1F1DD96B6E1D}"/>
              </a:ext>
            </a:extLst>
          </p:cNvPr>
          <p:cNvSpPr txBox="1"/>
          <p:nvPr/>
        </p:nvSpPr>
        <p:spPr>
          <a:xfrm>
            <a:off x="3444537" y="1899820"/>
            <a:ext cx="2441359" cy="267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AE06A-E4B8-AE45-AEA1-BE095107042E}"/>
              </a:ext>
            </a:extLst>
          </p:cNvPr>
          <p:cNvSpPr txBox="1"/>
          <p:nvPr/>
        </p:nvSpPr>
        <p:spPr>
          <a:xfrm>
            <a:off x="6408198" y="1961965"/>
            <a:ext cx="2441359" cy="267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963AFD-D3B0-3F4C-87DC-5B7B7E410584}"/>
              </a:ext>
            </a:extLst>
          </p:cNvPr>
          <p:cNvSpPr txBox="1"/>
          <p:nvPr/>
        </p:nvSpPr>
        <p:spPr>
          <a:xfrm>
            <a:off x="568038" y="3298054"/>
            <a:ext cx="2465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1) Age </a:t>
            </a:r>
            <a:r>
              <a:rPr lang="pt-BR" dirty="0" err="1">
                <a:solidFill>
                  <a:srgbClr val="4B78DB"/>
                </a:solidFill>
              </a:rPr>
              <a:t>at</a:t>
            </a:r>
            <a:r>
              <a:rPr lang="pt-BR" dirty="0">
                <a:solidFill>
                  <a:srgbClr val="4B78DB"/>
                </a:solidFill>
              </a:rPr>
              <a:t> </a:t>
            </a:r>
            <a:r>
              <a:rPr lang="pt-BR" dirty="0" err="1">
                <a:solidFill>
                  <a:srgbClr val="4B78DB"/>
                </a:solidFill>
              </a:rPr>
              <a:t>admission</a:t>
            </a:r>
            <a:endParaRPr lang="pt-BR" dirty="0">
              <a:solidFill>
                <a:srgbClr val="4B78DB"/>
              </a:solidFill>
            </a:endParaRPr>
          </a:p>
          <a:p>
            <a:pPr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2) Sex</a:t>
            </a:r>
          </a:p>
          <a:p>
            <a:pPr lvl="4"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3) 354 </a:t>
            </a:r>
            <a:r>
              <a:rPr lang="pt-BR" dirty="0" err="1">
                <a:solidFill>
                  <a:srgbClr val="4B78DB"/>
                </a:solidFill>
              </a:rPr>
              <a:t>features</a:t>
            </a:r>
            <a:r>
              <a:rPr lang="pt-BR" dirty="0">
                <a:solidFill>
                  <a:srgbClr val="4B78DB"/>
                </a:solidFill>
              </a:rPr>
              <a:t> for                                                 </a:t>
            </a:r>
            <a:r>
              <a:rPr lang="pt-BR" dirty="0" err="1">
                <a:solidFill>
                  <a:srgbClr val="4B78DB"/>
                </a:solidFill>
              </a:rPr>
              <a:t>diagnosis</a:t>
            </a:r>
            <a:r>
              <a:rPr lang="pt-BR" dirty="0">
                <a:solidFill>
                  <a:srgbClr val="4B78DB"/>
                </a:solidFill>
              </a:rPr>
              <a:t>, </a:t>
            </a:r>
            <a:r>
              <a:rPr lang="pt-BR" dirty="0" err="1">
                <a:solidFill>
                  <a:srgbClr val="4B78DB"/>
                </a:solidFill>
              </a:rPr>
              <a:t>comorbidities</a:t>
            </a:r>
            <a:r>
              <a:rPr lang="pt-BR" dirty="0">
                <a:solidFill>
                  <a:srgbClr val="4B78DB"/>
                </a:solidFill>
              </a:rPr>
              <a:t> </a:t>
            </a:r>
            <a:r>
              <a:rPr lang="pt-BR" dirty="0" err="1">
                <a:solidFill>
                  <a:srgbClr val="4B78DB"/>
                </a:solidFill>
              </a:rPr>
              <a:t>and</a:t>
            </a:r>
            <a:r>
              <a:rPr lang="pt-BR" dirty="0">
                <a:solidFill>
                  <a:srgbClr val="4B78DB"/>
                </a:solidFill>
              </a:rPr>
              <a:t> </a:t>
            </a:r>
            <a:r>
              <a:rPr lang="pt-BR" dirty="0" err="1">
                <a:solidFill>
                  <a:srgbClr val="4B78DB"/>
                </a:solidFill>
              </a:rPr>
              <a:t>conditions</a:t>
            </a:r>
            <a:r>
              <a:rPr lang="pt-BR" dirty="0">
                <a:solidFill>
                  <a:srgbClr val="4B78DB"/>
                </a:solidFill>
              </a:rPr>
              <a:t>.</a:t>
            </a:r>
          </a:p>
          <a:p>
            <a:pPr marL="285750" lvl="6" indent="-285750">
              <a:buClr>
                <a:srgbClr val="4B78DB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4B78DB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47620-684E-1544-B0F1-45BF19BDD770}"/>
              </a:ext>
            </a:extLst>
          </p:cNvPr>
          <p:cNvSpPr txBox="1"/>
          <p:nvPr/>
        </p:nvSpPr>
        <p:spPr>
          <a:xfrm>
            <a:off x="3390014" y="1899820"/>
            <a:ext cx="2661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B78DB"/>
              </a:buClr>
              <a:buAutoNum type="arabicParenR"/>
            </a:pPr>
            <a:r>
              <a:rPr lang="en-US" dirty="0">
                <a:solidFill>
                  <a:srgbClr val="4B78DB"/>
                </a:solidFill>
              </a:rPr>
              <a:t>Select the most important features among the total of 356 features:</a:t>
            </a:r>
          </a:p>
          <a:p>
            <a:pPr marL="342900" indent="-342900">
              <a:buClr>
                <a:srgbClr val="4B78DB"/>
              </a:buClr>
              <a:buAutoNum type="arabicParenR"/>
            </a:pPr>
            <a:endParaRPr lang="en-US" dirty="0">
              <a:solidFill>
                <a:srgbClr val="4B78DB"/>
              </a:solidFill>
            </a:endParaRPr>
          </a:p>
          <a:p>
            <a:pPr marL="342900" indent="-342900">
              <a:buClr>
                <a:srgbClr val="4B78DB"/>
              </a:buClr>
              <a:buAutoNum type="arabicParenR"/>
            </a:pPr>
            <a:endParaRPr lang="en-US" dirty="0">
              <a:solidFill>
                <a:srgbClr val="4B78DB"/>
              </a:solidFill>
            </a:endParaRPr>
          </a:p>
          <a:p>
            <a:pPr marL="342900" indent="-342900">
              <a:buClr>
                <a:srgbClr val="4B78DB"/>
              </a:buClr>
              <a:buAutoNum type="arabicParenR"/>
            </a:pPr>
            <a:endParaRPr lang="en-US" dirty="0">
              <a:solidFill>
                <a:srgbClr val="4B78DB"/>
              </a:solidFill>
            </a:endParaRPr>
          </a:p>
          <a:p>
            <a:pPr marL="342900" indent="-342900">
              <a:buClr>
                <a:srgbClr val="4B78DB"/>
              </a:buClr>
              <a:buAutoNum type="arabicParenR"/>
            </a:pPr>
            <a:endParaRPr lang="en-US" dirty="0">
              <a:solidFill>
                <a:srgbClr val="4B78DB"/>
              </a:solidFill>
            </a:endParaRPr>
          </a:p>
          <a:p>
            <a:pPr marL="342900" indent="-342900">
              <a:buClr>
                <a:srgbClr val="4B78DB"/>
              </a:buClr>
              <a:buAutoNum type="arabicParenR"/>
            </a:pPr>
            <a:endParaRPr lang="en-US" dirty="0">
              <a:solidFill>
                <a:srgbClr val="4B78DB"/>
              </a:solidFill>
            </a:endParaRPr>
          </a:p>
          <a:p>
            <a:pPr marL="342900" indent="-342900">
              <a:buClr>
                <a:srgbClr val="4B78DB"/>
              </a:buClr>
              <a:buAutoNum type="arabicParenR"/>
            </a:pPr>
            <a:r>
              <a:rPr lang="en-US" dirty="0">
                <a:solidFill>
                  <a:srgbClr val="4B78DB"/>
                </a:solidFill>
              </a:rPr>
              <a:t>Use the most important features to predict the length of stay (LOS)</a:t>
            </a:r>
            <a:endParaRPr lang="pt-BR" dirty="0">
              <a:solidFill>
                <a:srgbClr val="4B78DB"/>
              </a:solidFill>
            </a:endParaRPr>
          </a:p>
          <a:p>
            <a:pPr lvl="4"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       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1EA178-6D7C-D747-80BD-6F384236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50" y="2710292"/>
            <a:ext cx="1314132" cy="8613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E3B732-BD7E-474B-94E2-7C16A8CA01A9}"/>
              </a:ext>
            </a:extLst>
          </p:cNvPr>
          <p:cNvSpPr txBox="1"/>
          <p:nvPr/>
        </p:nvSpPr>
        <p:spPr>
          <a:xfrm>
            <a:off x="6272222" y="1858832"/>
            <a:ext cx="2661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B78DB"/>
              </a:buClr>
              <a:buAutoNum type="arabicParenR"/>
            </a:pPr>
            <a:r>
              <a:rPr lang="en-US" dirty="0">
                <a:solidFill>
                  <a:srgbClr val="4B78DB"/>
                </a:solidFill>
              </a:rPr>
              <a:t>Decision trees provided insightful and valuable information: including the combination of features per patient.</a:t>
            </a:r>
          </a:p>
          <a:p>
            <a:pPr marL="342900" indent="-342900">
              <a:buClr>
                <a:srgbClr val="4B78DB"/>
              </a:buClr>
              <a:buAutoNum type="arabicParenR"/>
            </a:pPr>
            <a:endParaRPr lang="en-US" dirty="0">
              <a:solidFill>
                <a:srgbClr val="4B78DB"/>
              </a:solidFill>
            </a:endParaRPr>
          </a:p>
          <a:p>
            <a:pPr marL="342900" indent="-342900">
              <a:buClr>
                <a:srgbClr val="4B78DB"/>
              </a:buClr>
              <a:buAutoNum type="arabicParenR"/>
            </a:pPr>
            <a:r>
              <a:rPr lang="en-US" dirty="0">
                <a:solidFill>
                  <a:srgbClr val="4B78DB"/>
                </a:solidFill>
              </a:rPr>
              <a:t>Predictive models, including Linear Regression, performed well to predict the length of stay (LOS)</a:t>
            </a:r>
            <a:endParaRPr lang="pt-BR" dirty="0">
              <a:solidFill>
                <a:srgbClr val="4B78DB"/>
              </a:solidFill>
            </a:endParaRPr>
          </a:p>
          <a:p>
            <a:pPr lvl="4">
              <a:buClr>
                <a:srgbClr val="4B78DB"/>
              </a:buClr>
            </a:pPr>
            <a:r>
              <a:rPr lang="pt-BR" dirty="0">
                <a:solidFill>
                  <a:srgbClr val="4B78DB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06870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 idx="4"/>
          </p:nvPr>
        </p:nvSpPr>
        <p:spPr>
          <a:xfrm>
            <a:off x="479397" y="344871"/>
            <a:ext cx="6928053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NEXT STEPS</a:t>
            </a:r>
            <a:endParaRPr dirty="0"/>
          </a:p>
        </p:txBody>
      </p:sp>
      <p:sp>
        <p:nvSpPr>
          <p:cNvPr id="257" name="Google Shape;257;p37"/>
          <p:cNvSpPr txBox="1">
            <a:spLocks noGrp="1"/>
          </p:cNvSpPr>
          <p:nvPr>
            <p:ph type="ctrTitle" idx="2"/>
          </p:nvPr>
        </p:nvSpPr>
        <p:spPr>
          <a:xfrm flipH="1">
            <a:off x="856505" y="1247222"/>
            <a:ext cx="2333289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258" name="Google Shape;258;p37"/>
          <p:cNvSpPr txBox="1">
            <a:spLocks noGrp="1"/>
          </p:cNvSpPr>
          <p:nvPr>
            <p:ph type="subTitle" idx="3"/>
          </p:nvPr>
        </p:nvSpPr>
        <p:spPr>
          <a:xfrm flipH="1">
            <a:off x="598484" y="1703222"/>
            <a:ext cx="3165646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CECE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B78DB"/>
                </a:solidFill>
              </a:rPr>
              <a:t>The analytical method properly identifies the most important features to predict LOS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CECE"/>
              </a:buClr>
              <a:buSzPct val="100000"/>
              <a:buFont typeface="Arial" panose="020B0604020202020204" pitchFamily="34" charset="0"/>
              <a:buChar char="•"/>
            </a:pPr>
            <a:endParaRPr lang="en" sz="1800" dirty="0">
              <a:solidFill>
                <a:srgbClr val="4B78DB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CECE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4B78DB"/>
                </a:solidFill>
              </a:rPr>
              <a:t>The predictive models provide important information and can be easily implemented in existing platforms. </a:t>
            </a:r>
            <a:endParaRPr sz="1800" dirty="0">
              <a:solidFill>
                <a:srgbClr val="4B78DB"/>
              </a:solidFill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ctrTitle"/>
          </p:nvPr>
        </p:nvSpPr>
        <p:spPr>
          <a:xfrm flipH="1">
            <a:off x="4572000" y="1191562"/>
            <a:ext cx="2111983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NEXT STEPS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64" name="Google Shape;264;p37"/>
          <p:cNvCxnSpPr>
            <a:cxnSpLocks/>
          </p:cNvCxnSpPr>
          <p:nvPr/>
        </p:nvCxnSpPr>
        <p:spPr>
          <a:xfrm>
            <a:off x="3943423" y="1789500"/>
            <a:ext cx="0" cy="25793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" name="Google Shape;258;p37">
            <a:extLst>
              <a:ext uri="{FF2B5EF4-FFF2-40B4-BE49-F238E27FC236}">
                <a16:creationId xmlns:a16="http://schemas.microsoft.com/office/drawing/2014/main" id="{EEAA29D9-A965-DF49-A2A1-758A57A39945}"/>
              </a:ext>
            </a:extLst>
          </p:cNvPr>
          <p:cNvSpPr txBox="1">
            <a:spLocks/>
          </p:cNvSpPr>
          <p:nvPr/>
        </p:nvSpPr>
        <p:spPr>
          <a:xfrm flipH="1">
            <a:off x="4112578" y="1647561"/>
            <a:ext cx="4255375" cy="247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285750" indent="-285750">
              <a:buClr>
                <a:srgbClr val="00CECE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4B78DB"/>
                </a:solidFill>
              </a:rPr>
              <a:t>Continue the partnership with DRG </a:t>
            </a:r>
            <a:r>
              <a:rPr lang="en-AU" sz="1800" dirty="0" err="1">
                <a:solidFill>
                  <a:srgbClr val="4B78DB"/>
                </a:solidFill>
              </a:rPr>
              <a:t>Brasil</a:t>
            </a:r>
            <a:r>
              <a:rPr lang="en-AU" sz="1800" dirty="0">
                <a:solidFill>
                  <a:srgbClr val="4B78DB"/>
                </a:solidFill>
              </a:rPr>
              <a:t> ®:</a:t>
            </a:r>
            <a:endParaRPr lang="en-AU" sz="1400" dirty="0">
              <a:solidFill>
                <a:srgbClr val="4B78DB"/>
              </a:solidFill>
            </a:endParaRPr>
          </a:p>
          <a:p>
            <a:pPr marL="0" indent="0">
              <a:buClr>
                <a:srgbClr val="00CECE"/>
              </a:buClr>
              <a:buSzPct val="100000"/>
            </a:pPr>
            <a:endParaRPr lang="en-AU" sz="1400" dirty="0">
              <a:solidFill>
                <a:srgbClr val="4B78DB"/>
              </a:solidFill>
            </a:endParaRPr>
          </a:p>
          <a:p>
            <a:pPr marL="0" indent="0">
              <a:buClr>
                <a:srgbClr val="00CECE"/>
              </a:buClr>
              <a:buSzPct val="100000"/>
            </a:pPr>
            <a:r>
              <a:rPr lang="en-AU" sz="1400" dirty="0">
                <a:solidFill>
                  <a:srgbClr val="4B78DB"/>
                </a:solidFill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DE4C6-98E3-9E46-AA92-E213D3BB9579}"/>
              </a:ext>
            </a:extLst>
          </p:cNvPr>
          <p:cNvSpPr txBox="1"/>
          <p:nvPr/>
        </p:nvSpPr>
        <p:spPr>
          <a:xfrm flipH="1">
            <a:off x="4385567" y="2642225"/>
            <a:ext cx="4598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00CECE"/>
              </a:buClr>
              <a:buSzPct val="100000"/>
            </a:pPr>
            <a:r>
              <a:rPr lang="en-AU" sz="1800" dirty="0">
                <a:solidFill>
                  <a:srgbClr val="4B78DB"/>
                </a:solidFill>
              </a:rPr>
              <a:t>1) Develop other types of models</a:t>
            </a:r>
          </a:p>
          <a:p>
            <a:pPr marL="0" indent="0">
              <a:buClr>
                <a:srgbClr val="00CECE"/>
              </a:buClr>
              <a:buSzPct val="100000"/>
            </a:pPr>
            <a:endParaRPr lang="en-AU" sz="1800" dirty="0">
              <a:solidFill>
                <a:srgbClr val="4B78DB"/>
              </a:solidFill>
            </a:endParaRPr>
          </a:p>
          <a:p>
            <a:pPr marL="0" indent="0">
              <a:buClr>
                <a:srgbClr val="00CECE"/>
              </a:buClr>
              <a:buSzPct val="100000"/>
            </a:pPr>
            <a:r>
              <a:rPr lang="en-AU" sz="1800" dirty="0">
                <a:solidFill>
                  <a:srgbClr val="4B78DB"/>
                </a:solidFill>
              </a:rPr>
              <a:t>2)  Include other types of hospitalisations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-99543" y="4184759"/>
            <a:ext cx="9811713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1800" dirty="0">
                <a:solidFill>
                  <a:schemeClr val="bg1"/>
                </a:solidFill>
              </a:rPr>
              <a:t> </a:t>
            </a:r>
            <a:br>
              <a:rPr lang="en-AU" sz="1800" dirty="0">
                <a:solidFill>
                  <a:schemeClr val="bg1"/>
                </a:solidFill>
              </a:rPr>
            </a:br>
            <a:br>
              <a:rPr lang="en-AU" dirty="0"/>
            </a:br>
            <a:endParaRPr dirty="0"/>
          </a:p>
        </p:txBody>
      </p:sp>
      <p:sp>
        <p:nvSpPr>
          <p:cNvPr id="10" name="Google Shape;1088;p60">
            <a:extLst>
              <a:ext uri="{FF2B5EF4-FFF2-40B4-BE49-F238E27FC236}">
                <a16:creationId xmlns:a16="http://schemas.microsoft.com/office/drawing/2014/main" id="{D63F2728-3AC6-3247-8E86-111EA8B7F158}"/>
              </a:ext>
            </a:extLst>
          </p:cNvPr>
          <p:cNvSpPr txBox="1">
            <a:spLocks/>
          </p:cNvSpPr>
          <p:nvPr/>
        </p:nvSpPr>
        <p:spPr>
          <a:xfrm>
            <a:off x="393202" y="2300210"/>
            <a:ext cx="4347477" cy="7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4000" dirty="0">
                <a:solidFill>
                  <a:schemeClr val="lt1"/>
                </a:solidFill>
                <a:latin typeface="Cambay" pitchFamily="2" charset="77"/>
                <a:cs typeface="Cambay" pitchFamily="2" charset="77"/>
              </a:rPr>
              <a:t>Do you have any questions?</a:t>
            </a:r>
            <a:endParaRPr lang="en-AU" sz="4000" dirty="0">
              <a:solidFill>
                <a:schemeClr val="bg1"/>
              </a:solidFill>
              <a:latin typeface="Cambay" pitchFamily="2" charset="77"/>
              <a:cs typeface="Cambay" pitchFamily="2" charset="77"/>
            </a:endParaRPr>
          </a:p>
          <a:p>
            <a:endParaRPr lang="en-AU" dirty="0">
              <a:solidFill>
                <a:schemeClr val="lt1"/>
              </a:solidFill>
            </a:endParaRPr>
          </a:p>
        </p:txBody>
      </p:sp>
      <p:sp>
        <p:nvSpPr>
          <p:cNvPr id="12" name="Google Shape;1090;p60">
            <a:extLst>
              <a:ext uri="{FF2B5EF4-FFF2-40B4-BE49-F238E27FC236}">
                <a16:creationId xmlns:a16="http://schemas.microsoft.com/office/drawing/2014/main" id="{312E0838-9CCC-3147-9617-82DCAA2231E9}"/>
              </a:ext>
            </a:extLst>
          </p:cNvPr>
          <p:cNvSpPr txBox="1">
            <a:spLocks/>
          </p:cNvSpPr>
          <p:nvPr/>
        </p:nvSpPr>
        <p:spPr>
          <a:xfrm>
            <a:off x="352643" y="743211"/>
            <a:ext cx="37590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ay"/>
              <a:buNone/>
              <a:defRPr sz="2400" b="1" i="0" u="none" strike="noStrike" cap="none"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algn="r"/>
            <a:r>
              <a:rPr lang="en-AU" sz="4800" dirty="0">
                <a:solidFill>
                  <a:srgbClr val="4B78DB"/>
                </a:solidFill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82F6F6-0003-3843-8D5E-657DF6DE6778}"/>
              </a:ext>
            </a:extLst>
          </p:cNvPr>
          <p:cNvSpPr/>
          <p:nvPr/>
        </p:nvSpPr>
        <p:spPr>
          <a:xfrm>
            <a:off x="207195" y="4371192"/>
            <a:ext cx="9066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carneiro_aus@yahoo.com.au</a:t>
            </a:r>
            <a:r>
              <a:rPr lang="pt-BR" sz="1800" dirty="0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      </a:t>
            </a:r>
            <a:r>
              <a:rPr lang="pt-BR" sz="1800" dirty="0" err="1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linkedin.com</a:t>
            </a:r>
            <a:r>
              <a:rPr lang="pt-BR" sz="1800" dirty="0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/in/</a:t>
            </a:r>
            <a:r>
              <a:rPr lang="pt-BR" sz="1800" dirty="0" err="1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lacarneiro</a:t>
            </a:r>
            <a:r>
              <a:rPr lang="pt-BR" sz="1800" dirty="0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/        </a:t>
            </a:r>
            <a:r>
              <a:rPr lang="pt-BR" sz="1800" dirty="0" err="1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github.com</a:t>
            </a:r>
            <a:r>
              <a:rPr lang="pt-BR" sz="1800" dirty="0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/</a:t>
            </a:r>
            <a:r>
              <a:rPr lang="pt-BR" sz="1800" dirty="0" err="1">
                <a:solidFill>
                  <a:schemeClr val="bg1"/>
                </a:solidFill>
                <a:latin typeface="Cambay" pitchFamily="2" charset="77"/>
                <a:cs typeface="Cambay" pitchFamily="2" charset="77"/>
              </a:rPr>
              <a:t>lacarneiro</a:t>
            </a:r>
            <a:endParaRPr lang="pt-BR" sz="1800" dirty="0">
              <a:solidFill>
                <a:schemeClr val="bg1"/>
              </a:solidFill>
              <a:latin typeface="Cambay" pitchFamily="2" charset="77"/>
              <a:cs typeface="Cambay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462475" y="1378075"/>
            <a:ext cx="4739400" cy="25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Scientist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PhD in Actuarial Studies (UNSW)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Master's Degree in Economics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Health Actuary and Economist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Executive courses at the Harvard T.H. Chan School of Public Health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Project Consultant for Roche 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Former leader at the IESS (Brazilian think tank for the private healthcare sector)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81" name="Google Shape;181;p30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517" y="1530475"/>
            <a:ext cx="2495452" cy="235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4460682" y="1868556"/>
            <a:ext cx="4309607" cy="2456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 would like to express my deepest appreciation to </a:t>
            </a:r>
            <a:r>
              <a:rPr lang="en" sz="2000" dirty="0">
                <a:solidFill>
                  <a:schemeClr val="accent1">
                    <a:lumMod val="50000"/>
                  </a:schemeClr>
                </a:solidFill>
              </a:rPr>
              <a:t>Dr. Tania Grillo </a:t>
            </a:r>
            <a:r>
              <a:rPr lang="en" sz="2000" dirty="0"/>
              <a:t>and </a:t>
            </a:r>
            <a:r>
              <a:rPr lang="en" sz="2000" dirty="0">
                <a:solidFill>
                  <a:schemeClr val="accent1">
                    <a:lumMod val="50000"/>
                  </a:schemeClr>
                </a:solidFill>
              </a:rPr>
              <a:t>Dr. Renato Couto</a:t>
            </a:r>
            <a:r>
              <a:rPr lang="en" sz="2000" dirty="0"/>
              <a:t> for providing me with the dataset used in this project.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3714"/>
            <a:ext cx="3800474" cy="2121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000"/>
            <a:ext cx="380047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736550" y="344871"/>
            <a:ext cx="56709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BAAD21-B603-9C48-B09A-4196FC4BB886}"/>
              </a:ext>
            </a:extLst>
          </p:cNvPr>
          <p:cNvGrpSpPr/>
          <p:nvPr/>
        </p:nvGrpSpPr>
        <p:grpSpPr>
          <a:xfrm>
            <a:off x="571500" y="1783006"/>
            <a:ext cx="3368407" cy="759941"/>
            <a:chOff x="571500" y="1783006"/>
            <a:chExt cx="3368407" cy="759941"/>
          </a:xfrm>
        </p:grpSpPr>
        <p:sp>
          <p:nvSpPr>
            <p:cNvPr id="7" name="Pentagon 6">
              <a:extLst>
                <a:ext uri="{FF2B5EF4-FFF2-40B4-BE49-F238E27FC236}">
                  <a16:creationId xmlns:a16="http://schemas.microsoft.com/office/drawing/2014/main" id="{0980A775-8680-9F4D-8F92-3A1B848047CF}"/>
                </a:ext>
              </a:extLst>
            </p:cNvPr>
            <p:cNvSpPr/>
            <p:nvPr/>
          </p:nvSpPr>
          <p:spPr>
            <a:xfrm>
              <a:off x="571500" y="1783006"/>
              <a:ext cx="3368407" cy="759941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39712B-837B-3748-B339-37831440220D}"/>
                </a:ext>
              </a:extLst>
            </p:cNvPr>
            <p:cNvSpPr/>
            <p:nvPr/>
          </p:nvSpPr>
          <p:spPr>
            <a:xfrm>
              <a:off x="3122778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2D96C1-A409-964F-B1A1-36B08D6B10F2}"/>
                </a:ext>
              </a:extLst>
            </p:cNvPr>
            <p:cNvSpPr txBox="1"/>
            <p:nvPr/>
          </p:nvSpPr>
          <p:spPr>
            <a:xfrm>
              <a:off x="3227091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5063F4-8779-2F4D-8B5B-B215BD8F6CF7}"/>
                </a:ext>
              </a:extLst>
            </p:cNvPr>
            <p:cNvSpPr txBox="1"/>
            <p:nvPr/>
          </p:nvSpPr>
          <p:spPr>
            <a:xfrm>
              <a:off x="652679" y="1995623"/>
              <a:ext cx="225574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BIO AND ACKNOWLEDGEMENTS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30613-C284-2A47-B71B-A8A1192D7FAE}"/>
              </a:ext>
            </a:extLst>
          </p:cNvPr>
          <p:cNvGrpSpPr/>
          <p:nvPr/>
        </p:nvGrpSpPr>
        <p:grpSpPr>
          <a:xfrm>
            <a:off x="571500" y="2738080"/>
            <a:ext cx="3368407" cy="759941"/>
            <a:chOff x="571500" y="2738080"/>
            <a:chExt cx="3368407" cy="759941"/>
          </a:xfrm>
        </p:grpSpPr>
        <p:sp>
          <p:nvSpPr>
            <p:cNvPr id="8" name="Pentagon 7">
              <a:extLst>
                <a:ext uri="{FF2B5EF4-FFF2-40B4-BE49-F238E27FC236}">
                  <a16:creationId xmlns:a16="http://schemas.microsoft.com/office/drawing/2014/main" id="{F43A158B-A3FE-CB48-BCAD-E02B74D79686}"/>
                </a:ext>
              </a:extLst>
            </p:cNvPr>
            <p:cNvSpPr/>
            <p:nvPr/>
          </p:nvSpPr>
          <p:spPr>
            <a:xfrm>
              <a:off x="571500" y="2738080"/>
              <a:ext cx="3368407" cy="75994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678097-91EE-0B49-A19B-97E8D90D22DA}"/>
                </a:ext>
              </a:extLst>
            </p:cNvPr>
            <p:cNvSpPr/>
            <p:nvPr/>
          </p:nvSpPr>
          <p:spPr>
            <a:xfrm>
              <a:off x="3122778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A3973-AB25-8140-B0D7-54936BD55C98}"/>
                </a:ext>
              </a:extLst>
            </p:cNvPr>
            <p:cNvSpPr txBox="1"/>
            <p:nvPr/>
          </p:nvSpPr>
          <p:spPr>
            <a:xfrm>
              <a:off x="3227091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CCE9F1-67B6-8846-A266-85BC9E8B44C0}"/>
                </a:ext>
              </a:extLst>
            </p:cNvPr>
            <p:cNvSpPr txBox="1"/>
            <p:nvPr/>
          </p:nvSpPr>
          <p:spPr>
            <a:xfrm>
              <a:off x="2158726" y="2950697"/>
              <a:ext cx="646331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DEFINE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F1D81-2688-7747-BCCA-41F25C5ABACD}"/>
              </a:ext>
            </a:extLst>
          </p:cNvPr>
          <p:cNvGrpSpPr/>
          <p:nvPr/>
        </p:nvGrpSpPr>
        <p:grpSpPr>
          <a:xfrm>
            <a:off x="571500" y="3693154"/>
            <a:ext cx="3368407" cy="759941"/>
            <a:chOff x="571500" y="3693154"/>
            <a:chExt cx="3368407" cy="759941"/>
          </a:xfrm>
        </p:grpSpPr>
        <p:sp>
          <p:nvSpPr>
            <p:cNvPr id="9" name="Pentagon 8">
              <a:extLst>
                <a:ext uri="{FF2B5EF4-FFF2-40B4-BE49-F238E27FC236}">
                  <a16:creationId xmlns:a16="http://schemas.microsoft.com/office/drawing/2014/main" id="{FD8D2F5A-D5F8-A844-B51B-4938B83E3091}"/>
                </a:ext>
              </a:extLst>
            </p:cNvPr>
            <p:cNvSpPr/>
            <p:nvPr/>
          </p:nvSpPr>
          <p:spPr>
            <a:xfrm>
              <a:off x="571500" y="3693154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B5ED92-49B6-DB4E-BFE2-A4ABE5D8132C}"/>
                </a:ext>
              </a:extLst>
            </p:cNvPr>
            <p:cNvSpPr/>
            <p:nvPr/>
          </p:nvSpPr>
          <p:spPr>
            <a:xfrm>
              <a:off x="3122778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7A8CE4-38B8-394D-BC5A-BD89EAD3B61D}"/>
                </a:ext>
              </a:extLst>
            </p:cNvPr>
            <p:cNvSpPr txBox="1"/>
            <p:nvPr/>
          </p:nvSpPr>
          <p:spPr>
            <a:xfrm>
              <a:off x="3227091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CB133E-2EE8-E242-9CC3-0E9AAA8CCC54}"/>
                </a:ext>
              </a:extLst>
            </p:cNvPr>
            <p:cNvSpPr txBox="1"/>
            <p:nvPr/>
          </p:nvSpPr>
          <p:spPr>
            <a:xfrm>
              <a:off x="2126349" y="3905772"/>
              <a:ext cx="71846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r"/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DELIVER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00436-86B9-3341-BEE0-DAB927D9189B}"/>
              </a:ext>
            </a:extLst>
          </p:cNvPr>
          <p:cNvGrpSpPr/>
          <p:nvPr/>
        </p:nvGrpSpPr>
        <p:grpSpPr>
          <a:xfrm>
            <a:off x="5204093" y="1783006"/>
            <a:ext cx="3368407" cy="759941"/>
            <a:chOff x="5204093" y="1783006"/>
            <a:chExt cx="3368407" cy="759941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A35CF4AB-C881-A445-A4DF-D6B749389743}"/>
                </a:ext>
              </a:extLst>
            </p:cNvPr>
            <p:cNvSpPr/>
            <p:nvPr/>
          </p:nvSpPr>
          <p:spPr>
            <a:xfrm rot="10800000">
              <a:off x="5204093" y="1783006"/>
              <a:ext cx="3368407" cy="75994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55EFC9-3EB7-6046-9381-3B9CC4CDE829}"/>
                </a:ext>
              </a:extLst>
            </p:cNvPr>
            <p:cNvSpPr/>
            <p:nvPr/>
          </p:nvSpPr>
          <p:spPr>
            <a:xfrm>
              <a:off x="5482056" y="1893393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E6E528-C32A-4C4A-A319-52A8EB3A9E9B}"/>
                </a:ext>
              </a:extLst>
            </p:cNvPr>
            <p:cNvSpPr txBox="1"/>
            <p:nvPr/>
          </p:nvSpPr>
          <p:spPr>
            <a:xfrm>
              <a:off x="5586369" y="1943685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02AAF8-9D4F-3B43-A548-E8F975CE1008}"/>
                </a:ext>
              </a:extLst>
            </p:cNvPr>
            <p:cNvSpPr txBox="1"/>
            <p:nvPr/>
          </p:nvSpPr>
          <p:spPr>
            <a:xfrm>
              <a:off x="6299186" y="1995623"/>
              <a:ext cx="1378904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 CONTEXT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B91C76-FD85-5943-959F-D78BFBB6A7AA}"/>
              </a:ext>
            </a:extLst>
          </p:cNvPr>
          <p:cNvGrpSpPr/>
          <p:nvPr/>
        </p:nvGrpSpPr>
        <p:grpSpPr>
          <a:xfrm>
            <a:off x="5204093" y="2738080"/>
            <a:ext cx="3368407" cy="759941"/>
            <a:chOff x="5204093" y="2738080"/>
            <a:chExt cx="3368407" cy="759941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ECB3013E-F88A-D848-BA1B-27C43CBB166E}"/>
                </a:ext>
              </a:extLst>
            </p:cNvPr>
            <p:cNvSpPr/>
            <p:nvPr/>
          </p:nvSpPr>
          <p:spPr>
            <a:xfrm rot="10800000">
              <a:off x="5204093" y="2738080"/>
              <a:ext cx="3368407" cy="75994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7972F9-3381-8446-8E47-57665D43F323}"/>
                </a:ext>
              </a:extLst>
            </p:cNvPr>
            <p:cNvSpPr/>
            <p:nvPr/>
          </p:nvSpPr>
          <p:spPr>
            <a:xfrm>
              <a:off x="5482056" y="2848467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B765DF-5503-6244-9427-3AC86548588A}"/>
                </a:ext>
              </a:extLst>
            </p:cNvPr>
            <p:cNvSpPr txBox="1"/>
            <p:nvPr/>
          </p:nvSpPr>
          <p:spPr>
            <a:xfrm>
              <a:off x="5586369" y="2898759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37E332-783E-334B-AF15-6D566405307C}"/>
                </a:ext>
              </a:extLst>
            </p:cNvPr>
            <p:cNvSpPr txBox="1"/>
            <p:nvPr/>
          </p:nvSpPr>
          <p:spPr>
            <a:xfrm>
              <a:off x="6299186" y="2950697"/>
              <a:ext cx="670376" cy="27699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4C98A9-525F-0041-8285-08C691238978}"/>
              </a:ext>
            </a:extLst>
          </p:cNvPr>
          <p:cNvGrpSpPr/>
          <p:nvPr/>
        </p:nvGrpSpPr>
        <p:grpSpPr>
          <a:xfrm>
            <a:off x="5204093" y="3693154"/>
            <a:ext cx="3368407" cy="759941"/>
            <a:chOff x="5204093" y="3693154"/>
            <a:chExt cx="3368407" cy="759941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67DEE28C-A2AA-D14E-850E-0CE48D6B2155}"/>
                </a:ext>
              </a:extLst>
            </p:cNvPr>
            <p:cNvSpPr/>
            <p:nvPr/>
          </p:nvSpPr>
          <p:spPr>
            <a:xfrm rot="10800000">
              <a:off x="5204093" y="3693154"/>
              <a:ext cx="3368407" cy="759941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4DB55D-B13A-4444-AD1A-CDD5AC47AC93}"/>
                </a:ext>
              </a:extLst>
            </p:cNvPr>
            <p:cNvSpPr/>
            <p:nvPr/>
          </p:nvSpPr>
          <p:spPr>
            <a:xfrm>
              <a:off x="5482056" y="3803542"/>
              <a:ext cx="539166" cy="5391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73A9E-A883-7842-ABE3-6D488B512CB1}"/>
                </a:ext>
              </a:extLst>
            </p:cNvPr>
            <p:cNvSpPr txBox="1"/>
            <p:nvPr/>
          </p:nvSpPr>
          <p:spPr>
            <a:xfrm>
              <a:off x="5586369" y="3853834"/>
              <a:ext cx="330540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191765-C14A-9942-8DAE-3792C288611C}"/>
                </a:ext>
              </a:extLst>
            </p:cNvPr>
            <p:cNvSpPr txBox="1"/>
            <p:nvPr/>
          </p:nvSpPr>
          <p:spPr>
            <a:xfrm>
              <a:off x="6299185" y="3841121"/>
              <a:ext cx="1888659" cy="4616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SUMMARY, CONCLUSIONS</a:t>
              </a:r>
            </a:p>
            <a:p>
              <a:r>
                <a:rPr lang="en-US" sz="1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AND NEXT STEPS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4451A1D-F66B-7843-8814-6E9087B0A1B9}"/>
              </a:ext>
            </a:extLst>
          </p:cNvPr>
          <p:cNvSpPr/>
          <p:nvPr/>
        </p:nvSpPr>
        <p:spPr>
          <a:xfrm>
            <a:off x="4480917" y="2071893"/>
            <a:ext cx="182166" cy="1821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874CB-1039-9641-AD4A-FE54EF8A5E02}"/>
              </a:ext>
            </a:extLst>
          </p:cNvPr>
          <p:cNvSpPr/>
          <p:nvPr/>
        </p:nvSpPr>
        <p:spPr>
          <a:xfrm>
            <a:off x="4480917" y="3026967"/>
            <a:ext cx="182166" cy="1821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1F1079-F2AC-5F40-AA20-398AB816E6AB}"/>
              </a:ext>
            </a:extLst>
          </p:cNvPr>
          <p:cNvSpPr/>
          <p:nvPr/>
        </p:nvSpPr>
        <p:spPr>
          <a:xfrm>
            <a:off x="4480917" y="3982041"/>
            <a:ext cx="182166" cy="1821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/>
          </a:p>
        </p:txBody>
      </p:sp>
    </p:spTree>
    <p:extLst>
      <p:ext uri="{BB962C8B-B14F-4D97-AF65-F5344CB8AC3E}">
        <p14:creationId xmlns:p14="http://schemas.microsoft.com/office/powerpoint/2010/main" val="2718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all" dirty="0"/>
              <a:t>HOSPITALISATIONS AND Healthcare Expenditure in Australia</a:t>
            </a:r>
            <a:endParaRPr cap="all" dirty="0"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328519" y="4664175"/>
            <a:ext cx="8520600" cy="2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 dirty="0">
                <a:solidFill>
                  <a:srgbClr val="000000"/>
                </a:solidFill>
              </a:rPr>
              <a:t>Source: </a:t>
            </a:r>
            <a:r>
              <a:rPr lang="en" sz="8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https://www.aihw.gov.au/getmedia/941d2d8b-68e0-4883-a0c0-138d43dba1b0/aihw-aus-221-chapter-2-2.pdf.aspx</a:t>
            </a:r>
            <a:r>
              <a:rPr lang="en" sz="800" dirty="0">
                <a:solidFill>
                  <a:srgbClr val="000000"/>
                </a:solidFill>
              </a:rPr>
              <a:t> </a:t>
            </a:r>
            <a:endParaRPr sz="800" dirty="0"/>
          </a:p>
        </p:txBody>
      </p:sp>
      <p:pic>
        <p:nvPicPr>
          <p:cNvPr id="164" name="Google Shape;1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00" y="1812658"/>
            <a:ext cx="4021563" cy="280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3099" y="1807729"/>
            <a:ext cx="4356020" cy="28011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2;p33">
            <a:extLst>
              <a:ext uri="{FF2B5EF4-FFF2-40B4-BE49-F238E27FC236}">
                <a16:creationId xmlns:a16="http://schemas.microsoft.com/office/drawing/2014/main" id="{BEC1D95B-889F-AD43-9155-F8609C816D2A}"/>
              </a:ext>
            </a:extLst>
          </p:cNvPr>
          <p:cNvSpPr txBox="1">
            <a:spLocks/>
          </p:cNvSpPr>
          <p:nvPr/>
        </p:nvSpPr>
        <p:spPr>
          <a:xfrm>
            <a:off x="262392" y="1095847"/>
            <a:ext cx="4086971" cy="6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dirty="0">
                <a:solidFill>
                  <a:schemeClr val="bg1"/>
                </a:solidFill>
              </a:rPr>
              <a:t>Health expenditure has been rising above inflation in Australia. </a:t>
            </a:r>
          </a:p>
        </p:txBody>
      </p:sp>
      <p:sp>
        <p:nvSpPr>
          <p:cNvPr id="7" name="Google Shape;212;p33">
            <a:extLst>
              <a:ext uri="{FF2B5EF4-FFF2-40B4-BE49-F238E27FC236}">
                <a16:creationId xmlns:a16="http://schemas.microsoft.com/office/drawing/2014/main" id="{0B46335A-BB97-5D4E-BFE9-7D8598315305}"/>
              </a:ext>
            </a:extLst>
          </p:cNvPr>
          <p:cNvSpPr txBox="1">
            <a:spLocks/>
          </p:cNvSpPr>
          <p:nvPr/>
        </p:nvSpPr>
        <p:spPr>
          <a:xfrm>
            <a:off x="4425578" y="1090894"/>
            <a:ext cx="4469002" cy="6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dirty="0">
                <a:solidFill>
                  <a:schemeClr val="bg1"/>
                </a:solidFill>
              </a:rPr>
              <a:t>Hospitalisations account for almost 40% of the total health expenditure</a:t>
            </a:r>
          </a:p>
        </p:txBody>
      </p:sp>
      <p:sp>
        <p:nvSpPr>
          <p:cNvPr id="9" name="Google Shape;213;p33">
            <a:extLst>
              <a:ext uri="{FF2B5EF4-FFF2-40B4-BE49-F238E27FC236}">
                <a16:creationId xmlns:a16="http://schemas.microsoft.com/office/drawing/2014/main" id="{1D5B4F85-1508-374A-BA53-A850DC85C7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7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135173" y="140225"/>
            <a:ext cx="62742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AU" cap="all" dirty="0"/>
              <a:t>H</a:t>
            </a:r>
            <a:r>
              <a:rPr lang="en" cap="all" dirty="0" err="1"/>
              <a:t>ealth</a:t>
            </a:r>
            <a:r>
              <a:rPr lang="en" cap="all" dirty="0"/>
              <a:t> </a:t>
            </a:r>
            <a:r>
              <a:rPr lang="en" cap="all" dirty="0" err="1"/>
              <a:t>expendi</a:t>
            </a:r>
            <a:r>
              <a:rPr lang="en-AU" cap="all" dirty="0" err="1"/>
              <a:t>tu</a:t>
            </a:r>
            <a:r>
              <a:rPr lang="en" cap="all" dirty="0"/>
              <a:t>re with </a:t>
            </a:r>
            <a:r>
              <a:rPr lang="en" cap="all" dirty="0" err="1"/>
              <a:t>cvd</a:t>
            </a:r>
            <a:r>
              <a:rPr lang="en" cap="all" dirty="0"/>
              <a:t> ADMITTED PATIENTS</a:t>
            </a:r>
            <a:endParaRPr cap="all" dirty="0"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209245" y="4799346"/>
            <a:ext cx="8520600" cy="2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en" sz="800" dirty="0">
                <a:solidFill>
                  <a:srgbClr val="000000"/>
                </a:solidFill>
              </a:rPr>
              <a:t>Source: </a:t>
            </a:r>
            <a:r>
              <a:rPr lang="en-AU" sz="800" dirty="0">
                <a:hlinkClick r:id="rId3"/>
              </a:rPr>
              <a:t>https://www.aihw.gov.au/getmedia/3be568f2-d938-4575-bf1f-8742bad4d2ce/ah16-2-2-how-much-does-australia-spend-on-health-care.pdf.aspx</a:t>
            </a:r>
            <a:endParaRPr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8BE709-EC4F-EC43-9931-6F841DB8C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14" y="1716870"/>
            <a:ext cx="4117708" cy="3120000"/>
          </a:xfrm>
          <a:prstGeom prst="rect">
            <a:avLst/>
          </a:prstGeom>
        </p:spPr>
      </p:pic>
      <p:sp>
        <p:nvSpPr>
          <p:cNvPr id="11" name="Google Shape;212;p33">
            <a:extLst>
              <a:ext uri="{FF2B5EF4-FFF2-40B4-BE49-F238E27FC236}">
                <a16:creationId xmlns:a16="http://schemas.microsoft.com/office/drawing/2014/main" id="{F51197A1-DFDF-B746-8DC1-44419B29805D}"/>
              </a:ext>
            </a:extLst>
          </p:cNvPr>
          <p:cNvSpPr txBox="1">
            <a:spLocks/>
          </p:cNvSpPr>
          <p:nvPr/>
        </p:nvSpPr>
        <p:spPr>
          <a:xfrm>
            <a:off x="222635" y="1056091"/>
            <a:ext cx="8754388" cy="6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None/>
            </a:pPr>
            <a:r>
              <a:rPr lang="en-AU" dirty="0"/>
              <a:t>The Cardiovascular diseases (CVD) group is responsible for the most expenditure for admitted patients</a:t>
            </a:r>
          </a:p>
        </p:txBody>
      </p:sp>
      <p:sp>
        <p:nvSpPr>
          <p:cNvPr id="12" name="Google Shape;212;p33">
            <a:extLst>
              <a:ext uri="{FF2B5EF4-FFF2-40B4-BE49-F238E27FC236}">
                <a16:creationId xmlns:a16="http://schemas.microsoft.com/office/drawing/2014/main" id="{2BAC0D3B-4F07-E947-86C0-B1C284AEC568}"/>
              </a:ext>
            </a:extLst>
          </p:cNvPr>
          <p:cNvSpPr txBox="1">
            <a:spLocks/>
          </p:cNvSpPr>
          <p:nvPr/>
        </p:nvSpPr>
        <p:spPr>
          <a:xfrm>
            <a:off x="4890052" y="1677331"/>
            <a:ext cx="4031313" cy="132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None/>
            </a:pPr>
            <a:r>
              <a:rPr lang="en-AU" dirty="0"/>
              <a:t>In 2012–13, around $5 billion of total admitted patient expenditure (</a:t>
            </a: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11.1%</a:t>
            </a:r>
            <a:r>
              <a:rPr lang="en-AU" dirty="0"/>
              <a:t>) was related to Cardiovascular diseases.</a:t>
            </a:r>
          </a:p>
          <a:p>
            <a:pPr marL="0" indent="0" algn="l">
              <a:buNone/>
            </a:pPr>
            <a:endParaRPr lang="en-AU" dirty="0"/>
          </a:p>
          <a:p>
            <a:pPr marL="0" indent="0" algn="l">
              <a:buNone/>
            </a:pPr>
            <a:r>
              <a:rPr lang="en-AU" dirty="0"/>
              <a:t>There were almost 1.2 million hospitalisations where CVD was recorded as the principal and/or additional diagnosis in 2016–17. This represents </a:t>
            </a:r>
            <a:r>
              <a:rPr lang="en-AU" dirty="0">
                <a:solidFill>
                  <a:schemeClr val="tx1">
                    <a:lumMod val="40000"/>
                    <a:lumOff val="60000"/>
                  </a:schemeClr>
                </a:solidFill>
              </a:rPr>
              <a:t>11%</a:t>
            </a:r>
            <a:r>
              <a:rPr lang="en-AU" dirty="0"/>
              <a:t> of all hospitalisations in Australia.</a:t>
            </a:r>
          </a:p>
        </p:txBody>
      </p:sp>
      <p:sp>
        <p:nvSpPr>
          <p:cNvPr id="7" name="Google Shape;213;p33">
            <a:extLst>
              <a:ext uri="{FF2B5EF4-FFF2-40B4-BE49-F238E27FC236}">
                <a16:creationId xmlns:a16="http://schemas.microsoft.com/office/drawing/2014/main" id="{B82F2C3C-E880-3D49-89F7-60319F73F6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66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44944" y="114039"/>
            <a:ext cx="8210536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AUSTRALIAN ANNUAL EXPENDITURE WITH CVD HOSPITALISATIONS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580149" y="1982675"/>
            <a:ext cx="3371355" cy="304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None/>
            </a:pPr>
            <a:r>
              <a:rPr lang="en-AU" sz="2400" dirty="0"/>
              <a:t>During 2017–18, a total of $74 billion was spent on Australia's public and private hospitals.</a:t>
            </a:r>
          </a:p>
          <a:p>
            <a:pPr marL="0" lvl="0" indent="0" algn="l">
              <a:buNone/>
            </a:pPr>
            <a:endParaRPr lang="en-AU" dirty="0"/>
          </a:p>
          <a:p>
            <a:pPr marL="0" lvl="0" indent="0" algn="l">
              <a:buNone/>
            </a:pPr>
            <a:endParaRPr lang="en" dirty="0"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C7CE4-265C-E947-BF1F-3DC00438C53A}"/>
              </a:ext>
            </a:extLst>
          </p:cNvPr>
          <p:cNvSpPr txBox="1"/>
          <p:nvPr/>
        </p:nvSpPr>
        <p:spPr>
          <a:xfrm>
            <a:off x="397565" y="4798629"/>
            <a:ext cx="775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https://www.aihw.gov.au/getmedia/91e1dc31-b09a-41a2-bf9f-8deb2a3d7485/aihw-hwe-77-25092019.pdf.aspx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8" name="Google Shape;212;p33">
            <a:extLst>
              <a:ext uri="{FF2B5EF4-FFF2-40B4-BE49-F238E27FC236}">
                <a16:creationId xmlns:a16="http://schemas.microsoft.com/office/drawing/2014/main" id="{70E3A06E-86C0-2640-B012-CBBE11E89CF0}"/>
              </a:ext>
            </a:extLst>
          </p:cNvPr>
          <p:cNvSpPr txBox="1">
            <a:spLocks/>
          </p:cNvSpPr>
          <p:nvPr/>
        </p:nvSpPr>
        <p:spPr>
          <a:xfrm>
            <a:off x="4572000" y="1446209"/>
            <a:ext cx="4118776" cy="304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Font typeface="Raleway SemiBold"/>
              <a:buNone/>
            </a:pPr>
            <a:r>
              <a:rPr lang="en-AU" sz="2400" dirty="0"/>
              <a:t>Therefore, the estimated annual expenditure with CVD hospitalisations in Australia is:</a:t>
            </a:r>
          </a:p>
          <a:p>
            <a:pPr marL="0" indent="0">
              <a:buFont typeface="Raleway SemiBold"/>
              <a:buNone/>
            </a:pPr>
            <a:r>
              <a:rPr lang="en-AU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$8.14 billion</a:t>
            </a:r>
          </a:p>
          <a:p>
            <a:pPr marL="0" indent="0">
              <a:buFont typeface="Raleway SemiBold"/>
              <a:buNone/>
            </a:pPr>
            <a:r>
              <a:rPr lang="en-AU" sz="2000" dirty="0">
                <a:solidFill>
                  <a:schemeClr val="bg1"/>
                </a:solidFill>
              </a:rPr>
              <a:t>(improving efficiency by 1% means saving $81.4 million)</a:t>
            </a:r>
          </a:p>
          <a:p>
            <a:pPr marL="0" indent="0" algn="l">
              <a:buFont typeface="Raleway SemiBold"/>
              <a:buNone/>
            </a:pPr>
            <a:endParaRPr lang="en-AU" dirty="0"/>
          </a:p>
          <a:p>
            <a:pPr marL="0" indent="0" algn="l">
              <a:buFont typeface="Raleway SemiBold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3888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184682" y="114286"/>
            <a:ext cx="7720716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ISSUE OF LENGTH OF STAY (LOS) IS A VERY IMPORTANT ONE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422693" y="1951143"/>
            <a:ext cx="3899520" cy="13996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AU" sz="2000" i="1" dirty="0"/>
              <a:t>“Extended lengths of stay are a drain on hospital resources, personnel and the bottom line, costing hospitals millions of dollars a year.”</a:t>
            </a:r>
          </a:p>
          <a:p>
            <a:pPr marL="0" indent="0" algn="l">
              <a:buNone/>
            </a:pPr>
            <a:r>
              <a:rPr lang="en-AU" dirty="0"/>
              <a:t> </a:t>
            </a:r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40437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08B278-6900-8F4F-8874-2CFEC347297E}"/>
              </a:ext>
            </a:extLst>
          </p:cNvPr>
          <p:cNvGrpSpPr/>
          <p:nvPr/>
        </p:nvGrpSpPr>
        <p:grpSpPr>
          <a:xfrm>
            <a:off x="4483339" y="1843265"/>
            <a:ext cx="4237968" cy="1643340"/>
            <a:chOff x="4635743" y="1191260"/>
            <a:chExt cx="4469741" cy="17200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697D92-8746-F34E-A5EB-598A466CE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5743" y="1191260"/>
              <a:ext cx="4469741" cy="172000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1F81B0-B98D-654B-A5E4-51533984C16B}"/>
                </a:ext>
              </a:extLst>
            </p:cNvPr>
            <p:cNvSpPr/>
            <p:nvPr/>
          </p:nvSpPr>
          <p:spPr>
            <a:xfrm>
              <a:off x="5565912" y="1963974"/>
              <a:ext cx="413468" cy="237079"/>
            </a:xfrm>
            <a:prstGeom prst="ellipse">
              <a:avLst/>
            </a:prstGeom>
            <a:noFill/>
            <a:ln>
              <a:solidFill>
                <a:srgbClr val="4B78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CC4ED-4430-D941-A4EF-AA23E7DB1B8A}"/>
              </a:ext>
            </a:extLst>
          </p:cNvPr>
          <p:cNvGrpSpPr/>
          <p:nvPr/>
        </p:nvGrpSpPr>
        <p:grpSpPr>
          <a:xfrm>
            <a:off x="4483339" y="3673986"/>
            <a:ext cx="4237968" cy="1075865"/>
            <a:chOff x="4635743" y="3673986"/>
            <a:chExt cx="4469741" cy="112605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10053EB-B28B-6343-806B-5EB0C2AE9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5743" y="3673986"/>
              <a:ext cx="4469741" cy="1126054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0ED872-0234-124A-9407-7694FB589303}"/>
                </a:ext>
              </a:extLst>
            </p:cNvPr>
            <p:cNvSpPr/>
            <p:nvPr/>
          </p:nvSpPr>
          <p:spPr>
            <a:xfrm>
              <a:off x="5622897" y="3826475"/>
              <a:ext cx="413468" cy="237079"/>
            </a:xfrm>
            <a:prstGeom prst="ellipse">
              <a:avLst/>
            </a:prstGeom>
            <a:noFill/>
            <a:ln>
              <a:solidFill>
                <a:srgbClr val="4B78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3CCF22-E9FA-9D4B-8E52-B17D191F472F}"/>
              </a:ext>
            </a:extLst>
          </p:cNvPr>
          <p:cNvSpPr txBox="1"/>
          <p:nvPr/>
        </p:nvSpPr>
        <p:spPr>
          <a:xfrm>
            <a:off x="222637" y="4858247"/>
            <a:ext cx="6825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rgbClr val="4B78DB"/>
                </a:solidFill>
              </a:rPr>
              <a:t>Source</a:t>
            </a:r>
            <a:r>
              <a:rPr lang="pt-BR" sz="1000" dirty="0">
                <a:solidFill>
                  <a:srgbClr val="4B78DB"/>
                </a:solidFill>
              </a:rPr>
              <a:t>: </a:t>
            </a:r>
            <a:r>
              <a:rPr lang="en-AU" sz="1000" dirty="0">
                <a:solidFill>
                  <a:srgbClr val="4B78D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https://go.beckershospitalreview.com/how-predicting-patient-length-of-stay-enables-hospitals-to-save-millions</a:t>
            </a:r>
            <a:endParaRPr lang="pt-BR" sz="1000" dirty="0">
              <a:solidFill>
                <a:srgbClr val="4B78DB"/>
              </a:solidFill>
            </a:endParaRPr>
          </a:p>
        </p:txBody>
      </p:sp>
      <p:sp>
        <p:nvSpPr>
          <p:cNvPr id="12" name="Google Shape;212;p33">
            <a:extLst>
              <a:ext uri="{FF2B5EF4-FFF2-40B4-BE49-F238E27FC236}">
                <a16:creationId xmlns:a16="http://schemas.microsoft.com/office/drawing/2014/main" id="{A94B17E3-F78B-5448-A7C8-1ABD1EEAB623}"/>
              </a:ext>
            </a:extLst>
          </p:cNvPr>
          <p:cNvSpPr txBox="1">
            <a:spLocks/>
          </p:cNvSpPr>
          <p:nvPr/>
        </p:nvSpPr>
        <p:spPr>
          <a:xfrm>
            <a:off x="4380956" y="1170033"/>
            <a:ext cx="4562935" cy="67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>
              <a:buNone/>
            </a:pPr>
            <a:r>
              <a:rPr lang="en-AU" dirty="0">
                <a:solidFill>
                  <a:srgbClr val="3295D7"/>
                </a:solidFill>
              </a:rPr>
              <a:t>There have been may studies on LOS over the past decades.</a:t>
            </a:r>
          </a:p>
        </p:txBody>
      </p:sp>
    </p:spTree>
    <p:extLst>
      <p:ext uri="{BB962C8B-B14F-4D97-AF65-F5344CB8AC3E}">
        <p14:creationId xmlns:p14="http://schemas.microsoft.com/office/powerpoint/2010/main" val="1319957127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Anesthesia by Slidesgo">
  <a:themeElements>
    <a:clrScheme name="Simple Light">
      <a:dk1>
        <a:srgbClr val="072564"/>
      </a:dk1>
      <a:lt1>
        <a:srgbClr val="FFFFFF"/>
      </a:lt1>
      <a:dk2>
        <a:srgbClr val="153986"/>
      </a:dk2>
      <a:lt2>
        <a:srgbClr val="DEE6E6"/>
      </a:lt2>
      <a:accent1>
        <a:srgbClr val="00CECE"/>
      </a:accent1>
      <a:accent2>
        <a:srgbClr val="19B1D2"/>
      </a:accent2>
      <a:accent3>
        <a:srgbClr val="3295D7"/>
      </a:accent3>
      <a:accent4>
        <a:srgbClr val="4B78DB"/>
      </a:accent4>
      <a:accent5>
        <a:srgbClr val="06B3B3"/>
      </a:accent5>
      <a:accent6>
        <a:srgbClr val="5FB2D8"/>
      </a:accent6>
      <a:hlink>
        <a:srgbClr val="0725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10543</TotalTime>
  <Words>1121</Words>
  <Application>Microsoft Macintosh PowerPoint</Application>
  <PresentationFormat>On-screen Show (16:9)</PresentationFormat>
  <Paragraphs>253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Roboto</vt:lpstr>
      <vt:lpstr>Raleway SemiBold</vt:lpstr>
      <vt:lpstr>Nunito Light</vt:lpstr>
      <vt:lpstr>PT Serif</vt:lpstr>
      <vt:lpstr>Roboto Light</vt:lpstr>
      <vt:lpstr>Poppins</vt:lpstr>
      <vt:lpstr>Cambay</vt:lpstr>
      <vt:lpstr>Clinical Case Anesthesia by Slidesgo</vt:lpstr>
      <vt:lpstr>Predicting Length of Stay at Admission for Cardiac Patients</vt:lpstr>
      <vt:lpstr>AGENDA</vt:lpstr>
      <vt:lpstr>BIO</vt:lpstr>
      <vt:lpstr>ACKNOWLEDGEMENTS</vt:lpstr>
      <vt:lpstr>AGENDA</vt:lpstr>
      <vt:lpstr>HOSPITALISATIONS AND Healthcare Expenditure in Australia</vt:lpstr>
      <vt:lpstr>Health expenditure with cvd ADMITTED PATIENTS</vt:lpstr>
      <vt:lpstr>AUSTRALIAN ANNUAL EXPENDITURE WITH CVD HOSPITALISATIONS</vt:lpstr>
      <vt:lpstr>THE ISSUE OF LENGTH OF STAY (LOS) IS A VERY IMPORTANT ONE</vt:lpstr>
      <vt:lpstr>AGENDA</vt:lpstr>
      <vt:lpstr>STAKEHOLDERS, BUSINESS QUESTION AND DATA QUESTION</vt:lpstr>
      <vt:lpstr>AGENDA</vt:lpstr>
      <vt:lpstr>DATA EXPLORATION, ANALYSIS AND VISUALISATION</vt:lpstr>
      <vt:lpstr>PROJECT PIPELINE</vt:lpstr>
      <vt:lpstr>AGENDA</vt:lpstr>
      <vt:lpstr>FEATURE SELECTION</vt:lpstr>
      <vt:lpstr>THE IMPACT OF EACH FEATURE ON LENGTH OF STAY</vt:lpstr>
      <vt:lpstr>PREDICTIVE MODELS</vt:lpstr>
      <vt:lpstr>SOLUTION DELIVERY</vt:lpstr>
      <vt:lpstr>AGENDA</vt:lpstr>
      <vt:lpstr>SUMMARY</vt:lpstr>
      <vt:lpstr>CONCLUSIONS AND NEXT STEPS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Length of Stay at Admission for Cardiac Patients</dc:title>
  <cp:lastModifiedBy>IESS Luiz Augusto Carneiro</cp:lastModifiedBy>
  <cp:revision>89</cp:revision>
  <dcterms:modified xsi:type="dcterms:W3CDTF">2020-06-10T00:42:20Z</dcterms:modified>
</cp:coreProperties>
</file>