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6"/>
  </p:notesMasterIdLst>
  <p:sldIdLst>
    <p:sldId id="2266" r:id="rId3"/>
    <p:sldId id="2024" r:id="rId4"/>
    <p:sldId id="2248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1111C-9343-8E44-82A3-26B88A3217D1}" type="doc">
      <dgm:prSet loTypeId="urn:microsoft.com/office/officeart/2005/8/layout/chevron1" loCatId="" qsTypeId="urn:microsoft.com/office/officeart/2005/8/quickstyle/simple1" qsCatId="simple" csTypeId="urn:microsoft.com/office/officeart/2005/8/colors/accent6_1" csCatId="accent6" phldr="1"/>
      <dgm:spPr/>
    </dgm:pt>
    <dgm:pt modelId="{41D348AB-B25B-6C41-A9F1-F7BC90D14C8F}">
      <dgm:prSet phldrT="[Text]" custT="1"/>
      <dgm:spPr>
        <a:ln>
          <a:prstDash val="solid"/>
        </a:ln>
      </dgm:spPr>
      <dgm:t>
        <a:bodyPr/>
        <a:lstStyle/>
        <a:p>
          <a:r>
            <a:rPr lang="en-US" sz="2800" b="0" i="1" dirty="0">
              <a:latin typeface="+mj-lt"/>
            </a:rPr>
            <a:t>Question</a:t>
          </a:r>
        </a:p>
      </dgm:t>
    </dgm:pt>
    <dgm:pt modelId="{230EA0AE-78D4-AB4E-95BE-8848F34DEB92}" type="parTrans" cxnId="{58B30208-EE82-B14F-9CF8-7DA6F1F1AD2A}">
      <dgm:prSet/>
      <dgm:spPr/>
      <dgm:t>
        <a:bodyPr/>
        <a:lstStyle/>
        <a:p>
          <a:endParaRPr lang="en-US" sz="2800"/>
        </a:p>
      </dgm:t>
    </dgm:pt>
    <dgm:pt modelId="{42BC9D08-C14A-4F40-89F0-82B4128283D1}" type="sibTrans" cxnId="{58B30208-EE82-B14F-9CF8-7DA6F1F1AD2A}">
      <dgm:prSet/>
      <dgm:spPr/>
      <dgm:t>
        <a:bodyPr/>
        <a:lstStyle/>
        <a:p>
          <a:endParaRPr lang="en-US" sz="2800"/>
        </a:p>
      </dgm:t>
    </dgm:pt>
    <dgm:pt modelId="{BEF4E0A2-6392-D148-8820-D5D005F41ADE}">
      <dgm:prSet phldrT="[Text]" custT="1"/>
      <dgm:spPr>
        <a:ln>
          <a:prstDash val="solid"/>
        </a:ln>
      </dgm:spPr>
      <dgm:t>
        <a:bodyPr/>
        <a:lstStyle/>
        <a:p>
          <a:r>
            <a:rPr lang="en-US" sz="2800" b="0" i="1" dirty="0">
              <a:latin typeface="+mj-lt"/>
            </a:rPr>
            <a:t>Paragraph</a:t>
          </a:r>
        </a:p>
      </dgm:t>
    </dgm:pt>
    <dgm:pt modelId="{C22FA4BA-D199-B846-8D3D-351F1CCAA527}" type="parTrans" cxnId="{3EEB9C9A-0E97-1D43-9630-6ED181CCA422}">
      <dgm:prSet/>
      <dgm:spPr/>
      <dgm:t>
        <a:bodyPr/>
        <a:lstStyle/>
        <a:p>
          <a:endParaRPr lang="en-US"/>
        </a:p>
      </dgm:t>
    </dgm:pt>
    <dgm:pt modelId="{D53C5A2A-D849-1A48-9D04-8DFF66393EFE}" type="sibTrans" cxnId="{3EEB9C9A-0E97-1D43-9630-6ED181CCA422}">
      <dgm:prSet/>
      <dgm:spPr/>
      <dgm:t>
        <a:bodyPr/>
        <a:lstStyle/>
        <a:p>
          <a:endParaRPr lang="en-US"/>
        </a:p>
      </dgm:t>
    </dgm:pt>
    <dgm:pt modelId="{6CB90A1C-FF10-DE40-8253-78EB7EF692AE}" type="pres">
      <dgm:prSet presAssocID="{7621111C-9343-8E44-82A3-26B88A3217D1}" presName="Name0" presStyleCnt="0">
        <dgm:presLayoutVars>
          <dgm:dir/>
          <dgm:animLvl val="lvl"/>
          <dgm:resizeHandles val="exact"/>
        </dgm:presLayoutVars>
      </dgm:prSet>
      <dgm:spPr/>
    </dgm:pt>
    <dgm:pt modelId="{B066C9C0-7608-3A49-9D5C-69DD2A94C59E}" type="pres">
      <dgm:prSet presAssocID="{BEF4E0A2-6392-D148-8820-D5D005F41ADE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57966DE-C7BD-524D-B8F4-F43F1790BA65}" type="pres">
      <dgm:prSet presAssocID="{D53C5A2A-D849-1A48-9D04-8DFF66393EFE}" presName="parTxOnlySpace" presStyleCnt="0"/>
      <dgm:spPr/>
    </dgm:pt>
    <dgm:pt modelId="{84C4E6A9-674D-744F-8675-425E7D8849CD}" type="pres">
      <dgm:prSet presAssocID="{41D348AB-B25B-6C41-A9F1-F7BC90D14C8F}" presName="parTxOnly" presStyleLbl="node1" presStyleIdx="1" presStyleCnt="2" custLinFactNeighborY="1055">
        <dgm:presLayoutVars>
          <dgm:chMax val="0"/>
          <dgm:chPref val="0"/>
          <dgm:bulletEnabled val="1"/>
        </dgm:presLayoutVars>
      </dgm:prSet>
      <dgm:spPr/>
    </dgm:pt>
  </dgm:ptLst>
  <dgm:cxnLst>
    <dgm:cxn modelId="{58B30208-EE82-B14F-9CF8-7DA6F1F1AD2A}" srcId="{7621111C-9343-8E44-82A3-26B88A3217D1}" destId="{41D348AB-B25B-6C41-A9F1-F7BC90D14C8F}" srcOrd="1" destOrd="0" parTransId="{230EA0AE-78D4-AB4E-95BE-8848F34DEB92}" sibTransId="{42BC9D08-C14A-4F40-89F0-82B4128283D1}"/>
    <dgm:cxn modelId="{AF7D652B-14C6-5042-8DEB-6D714DFDD937}" type="presOf" srcId="{7621111C-9343-8E44-82A3-26B88A3217D1}" destId="{6CB90A1C-FF10-DE40-8253-78EB7EF692AE}" srcOrd="0" destOrd="0" presId="urn:microsoft.com/office/officeart/2005/8/layout/chevron1"/>
    <dgm:cxn modelId="{07AE994E-516C-A748-9219-15EC857531B8}" type="presOf" srcId="{BEF4E0A2-6392-D148-8820-D5D005F41ADE}" destId="{B066C9C0-7608-3A49-9D5C-69DD2A94C59E}" srcOrd="0" destOrd="0" presId="urn:microsoft.com/office/officeart/2005/8/layout/chevron1"/>
    <dgm:cxn modelId="{CFD92C65-959A-8040-A382-2B94BD1CB949}" type="presOf" srcId="{41D348AB-B25B-6C41-A9F1-F7BC90D14C8F}" destId="{84C4E6A9-674D-744F-8675-425E7D8849CD}" srcOrd="0" destOrd="0" presId="urn:microsoft.com/office/officeart/2005/8/layout/chevron1"/>
    <dgm:cxn modelId="{3EEB9C9A-0E97-1D43-9630-6ED181CCA422}" srcId="{7621111C-9343-8E44-82A3-26B88A3217D1}" destId="{BEF4E0A2-6392-D148-8820-D5D005F41ADE}" srcOrd="0" destOrd="0" parTransId="{C22FA4BA-D199-B846-8D3D-351F1CCAA527}" sibTransId="{D53C5A2A-D849-1A48-9D04-8DFF66393EFE}"/>
    <dgm:cxn modelId="{0B394B13-E549-B44D-9429-9BF8CE1613F1}" type="presParOf" srcId="{6CB90A1C-FF10-DE40-8253-78EB7EF692AE}" destId="{B066C9C0-7608-3A49-9D5C-69DD2A94C59E}" srcOrd="0" destOrd="0" presId="urn:microsoft.com/office/officeart/2005/8/layout/chevron1"/>
    <dgm:cxn modelId="{679D1D63-4C6F-1246-88F4-877F1D74B203}" type="presParOf" srcId="{6CB90A1C-FF10-DE40-8253-78EB7EF692AE}" destId="{D57966DE-C7BD-524D-B8F4-F43F1790BA65}" srcOrd="1" destOrd="0" presId="urn:microsoft.com/office/officeart/2005/8/layout/chevron1"/>
    <dgm:cxn modelId="{A797B1ED-376E-D743-9B2E-4DE63C947ABE}" type="presParOf" srcId="{6CB90A1C-FF10-DE40-8253-78EB7EF692AE}" destId="{84C4E6A9-674D-744F-8675-425E7D8849CD}" srcOrd="2" destOrd="0" presId="urn:microsoft.com/office/officeart/2005/8/layout/chevron1"/>
  </dgm:cxnLst>
  <dgm:bg/>
  <dgm:whole>
    <a:ln>
      <a:prstDash val="soli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21111C-9343-8E44-82A3-26B88A3217D1}" type="doc">
      <dgm:prSet loTypeId="urn:microsoft.com/office/officeart/2005/8/layout/chevron1" loCatId="" qsTypeId="urn:microsoft.com/office/officeart/2005/8/quickstyle/simple1" qsCatId="simple" csTypeId="urn:microsoft.com/office/officeart/2005/8/colors/accent6_1" csCatId="accent6" phldr="1"/>
      <dgm:spPr/>
    </dgm:pt>
    <dgm:pt modelId="{41D348AB-B25B-6C41-A9F1-F7BC90D14C8F}">
      <dgm:prSet phldrT="[Text]" custT="1"/>
      <dgm:spPr>
        <a:ln>
          <a:prstDash val="solid"/>
        </a:ln>
      </dgm:spPr>
      <dgm:t>
        <a:bodyPr/>
        <a:lstStyle/>
        <a:p>
          <a:r>
            <a:rPr lang="en-US" sz="2800" b="0" i="1" dirty="0">
              <a:latin typeface="+mj-lt"/>
            </a:rPr>
            <a:t>Question</a:t>
          </a:r>
        </a:p>
      </dgm:t>
    </dgm:pt>
    <dgm:pt modelId="{230EA0AE-78D4-AB4E-95BE-8848F34DEB92}" type="parTrans" cxnId="{58B30208-EE82-B14F-9CF8-7DA6F1F1AD2A}">
      <dgm:prSet/>
      <dgm:spPr/>
      <dgm:t>
        <a:bodyPr/>
        <a:lstStyle/>
        <a:p>
          <a:endParaRPr lang="en-US" sz="2800"/>
        </a:p>
      </dgm:t>
    </dgm:pt>
    <dgm:pt modelId="{42BC9D08-C14A-4F40-89F0-82B4128283D1}" type="sibTrans" cxnId="{58B30208-EE82-B14F-9CF8-7DA6F1F1AD2A}">
      <dgm:prSet/>
      <dgm:spPr/>
      <dgm:t>
        <a:bodyPr/>
        <a:lstStyle/>
        <a:p>
          <a:endParaRPr lang="en-US" sz="2800"/>
        </a:p>
      </dgm:t>
    </dgm:pt>
    <dgm:pt modelId="{BEF4E0A2-6392-D148-8820-D5D005F41ADE}">
      <dgm:prSet phldrT="[Text]" custT="1"/>
      <dgm:spPr>
        <a:ln>
          <a:prstDash val="solid"/>
        </a:ln>
      </dgm:spPr>
      <dgm:t>
        <a:bodyPr/>
        <a:lstStyle/>
        <a:p>
          <a:r>
            <a:rPr lang="en-US" sz="2800" b="0" i="1" dirty="0">
              <a:latin typeface="+mj-lt"/>
            </a:rPr>
            <a:t>Paragraph</a:t>
          </a:r>
        </a:p>
      </dgm:t>
    </dgm:pt>
    <dgm:pt modelId="{C22FA4BA-D199-B846-8D3D-351F1CCAA527}" type="parTrans" cxnId="{3EEB9C9A-0E97-1D43-9630-6ED181CCA422}">
      <dgm:prSet/>
      <dgm:spPr/>
      <dgm:t>
        <a:bodyPr/>
        <a:lstStyle/>
        <a:p>
          <a:endParaRPr lang="en-US"/>
        </a:p>
      </dgm:t>
    </dgm:pt>
    <dgm:pt modelId="{D53C5A2A-D849-1A48-9D04-8DFF66393EFE}" type="sibTrans" cxnId="{3EEB9C9A-0E97-1D43-9630-6ED181CCA422}">
      <dgm:prSet/>
      <dgm:spPr/>
      <dgm:t>
        <a:bodyPr/>
        <a:lstStyle/>
        <a:p>
          <a:endParaRPr lang="en-US"/>
        </a:p>
      </dgm:t>
    </dgm:pt>
    <dgm:pt modelId="{3B981FCC-A04C-8843-92DB-96FA54CDA2B7}">
      <dgm:prSet phldrT="[Text]" custT="1"/>
      <dgm:spPr>
        <a:solidFill>
          <a:srgbClr val="1D9A78">
            <a:alpha val="29804"/>
          </a:srgbClr>
        </a:solidFill>
        <a:ln>
          <a:prstDash val="solid"/>
        </a:ln>
      </dgm:spPr>
      <dgm:t>
        <a:bodyPr/>
        <a:lstStyle/>
        <a:p>
          <a:r>
            <a:rPr lang="en-US" sz="2800" b="0" i="1">
              <a:latin typeface="+mj-lt"/>
            </a:rPr>
            <a:t>Question</a:t>
          </a:r>
          <a:endParaRPr lang="en-US" sz="2800" b="0" i="1" dirty="0">
            <a:latin typeface="+mj-lt"/>
          </a:endParaRPr>
        </a:p>
      </dgm:t>
    </dgm:pt>
    <dgm:pt modelId="{7648F197-F230-9243-8EDF-5119FBD89E0D}" type="parTrans" cxnId="{F3F4BEA5-35CD-3741-9274-0D7AE7BBA3C0}">
      <dgm:prSet/>
      <dgm:spPr/>
      <dgm:t>
        <a:bodyPr/>
        <a:lstStyle/>
        <a:p>
          <a:endParaRPr lang="en-US"/>
        </a:p>
      </dgm:t>
    </dgm:pt>
    <dgm:pt modelId="{2CFAAE77-4862-5049-BA5F-39D020DA4F47}" type="sibTrans" cxnId="{F3F4BEA5-35CD-3741-9274-0D7AE7BBA3C0}">
      <dgm:prSet/>
      <dgm:spPr/>
      <dgm:t>
        <a:bodyPr/>
        <a:lstStyle/>
        <a:p>
          <a:endParaRPr lang="en-US"/>
        </a:p>
      </dgm:t>
    </dgm:pt>
    <dgm:pt modelId="{6CB90A1C-FF10-DE40-8253-78EB7EF692AE}" type="pres">
      <dgm:prSet presAssocID="{7621111C-9343-8E44-82A3-26B88A3217D1}" presName="Name0" presStyleCnt="0">
        <dgm:presLayoutVars>
          <dgm:dir/>
          <dgm:animLvl val="lvl"/>
          <dgm:resizeHandles val="exact"/>
        </dgm:presLayoutVars>
      </dgm:prSet>
      <dgm:spPr/>
    </dgm:pt>
    <dgm:pt modelId="{9F8F77CC-E05A-6744-AABC-F537911D4488}" type="pres">
      <dgm:prSet presAssocID="{3B981FCC-A04C-8843-92DB-96FA54CDA2B7}" presName="parTxOnly" presStyleLbl="node1" presStyleIdx="0" presStyleCnt="3" custLinFactNeighborY="1055">
        <dgm:presLayoutVars>
          <dgm:chMax val="0"/>
          <dgm:chPref val="0"/>
          <dgm:bulletEnabled val="1"/>
        </dgm:presLayoutVars>
      </dgm:prSet>
      <dgm:spPr/>
    </dgm:pt>
    <dgm:pt modelId="{1E3377F7-F6B6-664A-A909-730F05C18E59}" type="pres">
      <dgm:prSet presAssocID="{2CFAAE77-4862-5049-BA5F-39D020DA4F47}" presName="parTxOnlySpace" presStyleCnt="0"/>
      <dgm:spPr/>
    </dgm:pt>
    <dgm:pt modelId="{B066C9C0-7608-3A49-9D5C-69DD2A94C59E}" type="pres">
      <dgm:prSet presAssocID="{BEF4E0A2-6392-D148-8820-D5D005F41AD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7966DE-C7BD-524D-B8F4-F43F1790BA65}" type="pres">
      <dgm:prSet presAssocID="{D53C5A2A-D849-1A48-9D04-8DFF66393EFE}" presName="parTxOnlySpace" presStyleCnt="0"/>
      <dgm:spPr/>
    </dgm:pt>
    <dgm:pt modelId="{84C4E6A9-674D-744F-8675-425E7D8849CD}" type="pres">
      <dgm:prSet presAssocID="{41D348AB-B25B-6C41-A9F1-F7BC90D14C8F}" presName="parTxOnly" presStyleLbl="node1" presStyleIdx="2" presStyleCnt="3" custLinFactNeighborY="1055">
        <dgm:presLayoutVars>
          <dgm:chMax val="0"/>
          <dgm:chPref val="0"/>
          <dgm:bulletEnabled val="1"/>
        </dgm:presLayoutVars>
      </dgm:prSet>
      <dgm:spPr/>
    </dgm:pt>
  </dgm:ptLst>
  <dgm:cxnLst>
    <dgm:cxn modelId="{58B30208-EE82-B14F-9CF8-7DA6F1F1AD2A}" srcId="{7621111C-9343-8E44-82A3-26B88A3217D1}" destId="{41D348AB-B25B-6C41-A9F1-F7BC90D14C8F}" srcOrd="2" destOrd="0" parTransId="{230EA0AE-78D4-AB4E-95BE-8848F34DEB92}" sibTransId="{42BC9D08-C14A-4F40-89F0-82B4128283D1}"/>
    <dgm:cxn modelId="{AF7D652B-14C6-5042-8DEB-6D714DFDD937}" type="presOf" srcId="{7621111C-9343-8E44-82A3-26B88A3217D1}" destId="{6CB90A1C-FF10-DE40-8253-78EB7EF692AE}" srcOrd="0" destOrd="0" presId="urn:microsoft.com/office/officeart/2005/8/layout/chevron1"/>
    <dgm:cxn modelId="{07AE994E-516C-A748-9219-15EC857531B8}" type="presOf" srcId="{BEF4E0A2-6392-D148-8820-D5D005F41ADE}" destId="{B066C9C0-7608-3A49-9D5C-69DD2A94C59E}" srcOrd="0" destOrd="0" presId="urn:microsoft.com/office/officeart/2005/8/layout/chevron1"/>
    <dgm:cxn modelId="{CFD92C65-959A-8040-A382-2B94BD1CB949}" type="presOf" srcId="{41D348AB-B25B-6C41-A9F1-F7BC90D14C8F}" destId="{84C4E6A9-674D-744F-8675-425E7D8849CD}" srcOrd="0" destOrd="0" presId="urn:microsoft.com/office/officeart/2005/8/layout/chevron1"/>
    <dgm:cxn modelId="{3EEB9C9A-0E97-1D43-9630-6ED181CCA422}" srcId="{7621111C-9343-8E44-82A3-26B88A3217D1}" destId="{BEF4E0A2-6392-D148-8820-D5D005F41ADE}" srcOrd="1" destOrd="0" parTransId="{C22FA4BA-D199-B846-8D3D-351F1CCAA527}" sibTransId="{D53C5A2A-D849-1A48-9D04-8DFF66393EFE}"/>
    <dgm:cxn modelId="{F3F4BEA5-35CD-3741-9274-0D7AE7BBA3C0}" srcId="{7621111C-9343-8E44-82A3-26B88A3217D1}" destId="{3B981FCC-A04C-8843-92DB-96FA54CDA2B7}" srcOrd="0" destOrd="0" parTransId="{7648F197-F230-9243-8EDF-5119FBD89E0D}" sibTransId="{2CFAAE77-4862-5049-BA5F-39D020DA4F47}"/>
    <dgm:cxn modelId="{7D9832F7-DA19-B746-B19D-E18A8184EFF5}" type="presOf" srcId="{3B981FCC-A04C-8843-92DB-96FA54CDA2B7}" destId="{9F8F77CC-E05A-6744-AABC-F537911D4488}" srcOrd="0" destOrd="0" presId="urn:microsoft.com/office/officeart/2005/8/layout/chevron1"/>
    <dgm:cxn modelId="{E6254976-6DA2-B748-8737-6E98D2324787}" type="presParOf" srcId="{6CB90A1C-FF10-DE40-8253-78EB7EF692AE}" destId="{9F8F77CC-E05A-6744-AABC-F537911D4488}" srcOrd="0" destOrd="0" presId="urn:microsoft.com/office/officeart/2005/8/layout/chevron1"/>
    <dgm:cxn modelId="{46244C2C-C746-C141-AD7C-5CF7CF25E679}" type="presParOf" srcId="{6CB90A1C-FF10-DE40-8253-78EB7EF692AE}" destId="{1E3377F7-F6B6-664A-A909-730F05C18E59}" srcOrd="1" destOrd="0" presId="urn:microsoft.com/office/officeart/2005/8/layout/chevron1"/>
    <dgm:cxn modelId="{0B394B13-E549-B44D-9429-9BF8CE1613F1}" type="presParOf" srcId="{6CB90A1C-FF10-DE40-8253-78EB7EF692AE}" destId="{B066C9C0-7608-3A49-9D5C-69DD2A94C59E}" srcOrd="2" destOrd="0" presId="urn:microsoft.com/office/officeart/2005/8/layout/chevron1"/>
    <dgm:cxn modelId="{679D1D63-4C6F-1246-88F4-877F1D74B203}" type="presParOf" srcId="{6CB90A1C-FF10-DE40-8253-78EB7EF692AE}" destId="{D57966DE-C7BD-524D-B8F4-F43F1790BA65}" srcOrd="3" destOrd="0" presId="urn:microsoft.com/office/officeart/2005/8/layout/chevron1"/>
    <dgm:cxn modelId="{A797B1ED-376E-D743-9B2E-4DE63C947ABE}" type="presParOf" srcId="{6CB90A1C-FF10-DE40-8253-78EB7EF692AE}" destId="{84C4E6A9-674D-744F-8675-425E7D8849CD}" srcOrd="4" destOrd="0" presId="urn:microsoft.com/office/officeart/2005/8/layout/chevron1"/>
  </dgm:cxnLst>
  <dgm:bg/>
  <dgm:whole>
    <a:ln>
      <a:prstDash val="solid"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6C9C0-7608-3A49-9D5C-69DD2A94C59E}">
      <dsp:nvSpPr>
        <dsp:cNvPr id="0" name=""/>
        <dsp:cNvSpPr/>
      </dsp:nvSpPr>
      <dsp:spPr>
        <a:xfrm>
          <a:off x="3962" y="0"/>
          <a:ext cx="2368651" cy="48623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1" kern="1200" dirty="0">
              <a:latin typeface="+mj-lt"/>
            </a:rPr>
            <a:t>Paragraph</a:t>
          </a:r>
        </a:p>
      </dsp:txBody>
      <dsp:txXfrm>
        <a:off x="247078" y="0"/>
        <a:ext cx="1882420" cy="486231"/>
      </dsp:txXfrm>
    </dsp:sp>
    <dsp:sp modelId="{84C4E6A9-674D-744F-8675-425E7D8849CD}">
      <dsp:nvSpPr>
        <dsp:cNvPr id="0" name=""/>
        <dsp:cNvSpPr/>
      </dsp:nvSpPr>
      <dsp:spPr>
        <a:xfrm>
          <a:off x="2135748" y="0"/>
          <a:ext cx="2368651" cy="48623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1" kern="1200" dirty="0">
              <a:latin typeface="+mj-lt"/>
            </a:rPr>
            <a:t>Question</a:t>
          </a:r>
        </a:p>
      </dsp:txBody>
      <dsp:txXfrm>
        <a:off x="2378864" y="0"/>
        <a:ext cx="1882420" cy="486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F77CC-E05A-6744-AABC-F537911D4488}">
      <dsp:nvSpPr>
        <dsp:cNvPr id="0" name=""/>
        <dsp:cNvSpPr/>
      </dsp:nvSpPr>
      <dsp:spPr>
        <a:xfrm>
          <a:off x="1958" y="0"/>
          <a:ext cx="2386356" cy="457846"/>
        </a:xfrm>
        <a:prstGeom prst="chevron">
          <a:avLst/>
        </a:prstGeom>
        <a:solidFill>
          <a:srgbClr val="1D9A78">
            <a:alpha val="29804"/>
          </a:srgb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1" kern="1200">
              <a:latin typeface="+mj-lt"/>
            </a:rPr>
            <a:t>Question</a:t>
          </a:r>
          <a:endParaRPr lang="en-US" sz="2800" b="0" i="1" kern="1200" dirty="0">
            <a:latin typeface="+mj-lt"/>
          </a:endParaRPr>
        </a:p>
      </dsp:txBody>
      <dsp:txXfrm>
        <a:off x="230881" y="0"/>
        <a:ext cx="1928510" cy="457846"/>
      </dsp:txXfrm>
    </dsp:sp>
    <dsp:sp modelId="{B066C9C0-7608-3A49-9D5C-69DD2A94C59E}">
      <dsp:nvSpPr>
        <dsp:cNvPr id="0" name=""/>
        <dsp:cNvSpPr/>
      </dsp:nvSpPr>
      <dsp:spPr>
        <a:xfrm>
          <a:off x="2149679" y="0"/>
          <a:ext cx="2386356" cy="45784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1" kern="1200" dirty="0">
              <a:latin typeface="+mj-lt"/>
            </a:rPr>
            <a:t>Paragraph</a:t>
          </a:r>
        </a:p>
      </dsp:txBody>
      <dsp:txXfrm>
        <a:off x="2378602" y="0"/>
        <a:ext cx="1928510" cy="457846"/>
      </dsp:txXfrm>
    </dsp:sp>
    <dsp:sp modelId="{84C4E6A9-674D-744F-8675-425E7D8849CD}">
      <dsp:nvSpPr>
        <dsp:cNvPr id="0" name=""/>
        <dsp:cNvSpPr/>
      </dsp:nvSpPr>
      <dsp:spPr>
        <a:xfrm>
          <a:off x="4297400" y="0"/>
          <a:ext cx="2386356" cy="45784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1" kern="1200" dirty="0">
              <a:latin typeface="+mj-lt"/>
            </a:rPr>
            <a:t>Question</a:t>
          </a:r>
        </a:p>
      </dsp:txBody>
      <dsp:txXfrm>
        <a:off x="4526323" y="0"/>
        <a:ext cx="1928510" cy="457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64E81-ECF7-3E4A-8AB4-2F9EF4A7D026}" type="datetimeFigureOut">
              <a:rPr lang="en-IL" smtClean="0"/>
              <a:t>11/12/2024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46B50-79D2-C546-A488-A9F82EE0C6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68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0377A-F587-854C-A6C5-9E94FBFF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736998-66E8-3FA6-166C-5DF4571E12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66DAB-DF39-65D4-07AE-17F92DA87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utilize this dataset to explore the non ordinary reading regimes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CB792-059A-4682-7B28-888C87F90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98815-3AE5-B949-841F-2D1976848DE6}" type="slidenum">
              <a:rPr kumimoji="0" lang="en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32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Half of the participants are assigned to the information seeking condition in which they are exposed to the question before reading the paragraph.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98815-3AE5-B949-841F-2D1976848DE6}" type="slidenum">
              <a:rPr kumimoji="0" lang="en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09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93236-21AD-2EA2-9285-016279902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C0753368-D395-718B-5F83-97D021143C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A3533896-4E55-FCA3-6C3C-F007C938E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participant reads 10 articles with 4-7 passages</a:t>
            </a:r>
          </a:p>
          <a:p>
            <a:r>
              <a:rPr lang="en-US" dirty="0"/>
              <a:t>And then he reads 2 additional articles of repeated reading.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79AC7BC-E905-F780-4A28-9574992AB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98815-3AE5-B949-841F-2D1976848DE6}" type="slidenum">
              <a:rPr kumimoji="0" lang="en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47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3675-3A3D-3446-3317-2E613B8AD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2C83E-6B91-142F-CC77-FA6195DD7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C2BF9-BEE3-A78F-954A-597566B6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2FC8-AF99-BC42-83B9-0E5EE1359E16}" type="datetimeFigureOut">
              <a:rPr lang="en-IL" smtClean="0"/>
              <a:t>11/12/2024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75EC8-13D4-9F60-2E2D-3E06A148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BB935-9AE3-0C97-5609-986E5699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E41B-D6AA-5C45-BE0C-E417E884C3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862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4D55-C778-10FC-7871-42D24786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87467-16D0-E946-3D35-F7B2576A4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D62B-5FF6-3A84-4BA4-0026CD13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2FC8-AF99-BC42-83B9-0E5EE1359E16}" type="datetimeFigureOut">
              <a:rPr lang="en-IL" smtClean="0"/>
              <a:t>11/12/2024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4E112-441D-15D0-6727-E9F17D69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24A61-32FF-CAE4-4B30-4C9BF608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E41B-D6AA-5C45-BE0C-E417E884C3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564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7AFD8-C80E-6FA7-11E0-110426ECB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C5C41-B551-552F-26A1-4BCB64AC6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16E5-E423-2919-A21C-A3D7ACD4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2FC8-AF99-BC42-83B9-0E5EE1359E16}" type="datetimeFigureOut">
              <a:rPr lang="en-IL" smtClean="0"/>
              <a:t>11/12/2024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9CCCF-4329-8AEB-28B8-F64F14A5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CF476-176E-3233-161E-9B16EF7B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E41B-D6AA-5C45-BE0C-E417E884C3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9951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B1E-5DBE-4C76-B019-900DEBE330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1443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B1E-5DBE-4C76-B019-900DEBE330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7538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B1E-5DBE-4C76-B019-900DEBE330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1499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B1E-5DBE-4C76-B019-900DEBE330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6274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B1E-5DBE-4C76-B019-900DEBE330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9491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B1E-5DBE-4C76-B019-900DEBE330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3467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B1E-5DBE-4C76-B019-900DEBE330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9743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B1E-5DBE-4C76-B019-900DEBE330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588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E650-0C59-7414-E379-BABF7EBE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58C9A-4331-2EF3-3EC5-92E4FB5E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CD905-305F-C58A-DC21-6514C83A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2FC8-AF99-BC42-83B9-0E5EE1359E16}" type="datetimeFigureOut">
              <a:rPr lang="en-IL" smtClean="0"/>
              <a:t>11/12/2024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62DB-8C4A-8E11-843C-BFC00F48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1567-08CE-74E6-72CA-40ACC468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E41B-D6AA-5C45-BE0C-E417E884C3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8057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B1E-5DBE-4C76-B019-900DEBE330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6945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B1E-5DBE-4C76-B019-900DEBE330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5907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B1E-5DBE-4C76-B019-900DEBE330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838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DBCE-B843-5BA5-7DB4-58414859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4AC4A-F91E-EA41-7BEA-22CBA48B1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39A1A-A0F7-48F4-DF79-C57B2EBF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2FC8-AF99-BC42-83B9-0E5EE1359E16}" type="datetimeFigureOut">
              <a:rPr lang="en-IL" smtClean="0"/>
              <a:t>11/12/2024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1614-FC0E-17DD-3C6C-EBE7D8B1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04B48-9228-CA76-6D78-2B0D8107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E41B-D6AA-5C45-BE0C-E417E884C3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2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EC09-3C36-20CA-D9B9-3298C0AF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7642-780E-2B73-38AA-6005D3076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DFF9F-D1A1-25D7-AADB-E3BBAB71C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B32CB-F814-728E-72F8-134FC422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2FC8-AF99-BC42-83B9-0E5EE1359E16}" type="datetimeFigureOut">
              <a:rPr lang="en-IL" smtClean="0"/>
              <a:t>11/12/2024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33F7F-8ED4-AB5D-E02B-0C3A0EC3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F0B91-BB20-FDB5-DC30-4E4C8D4F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E41B-D6AA-5C45-BE0C-E417E884C3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100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6442-48C1-1B28-6031-24FB4B78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56CC9-D564-938C-AABA-80794C7A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BF192-16E6-5D33-5284-BE2199535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FC260-FF10-F5CF-4528-FC60DEEE3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D63CF-B4BC-1A9C-EB55-F4D91C088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6D250-28AE-207B-47E4-89557791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2FC8-AF99-BC42-83B9-0E5EE1359E16}" type="datetimeFigureOut">
              <a:rPr lang="en-IL" smtClean="0"/>
              <a:t>11/12/2024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5E087-7FD0-8813-BA19-5CA21513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F535A-CDF8-50BB-DC61-9056ACC2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E41B-D6AA-5C45-BE0C-E417E884C3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257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BB20-2DC0-4B97-A45D-468A5A1A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46FD6-A630-203A-42C8-C6C7079F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2FC8-AF99-BC42-83B9-0E5EE1359E16}" type="datetimeFigureOut">
              <a:rPr lang="en-IL" smtClean="0"/>
              <a:t>11/12/2024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85AC7-99C7-587C-6E39-5E0FCCA4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82822-890C-D3DD-4DA8-30D8631A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E41B-D6AA-5C45-BE0C-E417E884C3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025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389AC-7F56-B4A2-D9BE-242612AC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2FC8-AF99-BC42-83B9-0E5EE1359E16}" type="datetimeFigureOut">
              <a:rPr lang="en-IL" smtClean="0"/>
              <a:t>11/12/2024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161BD-054C-815B-443E-9E12B43A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58EAE-F98F-AD50-698D-CD52E9B0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E41B-D6AA-5C45-BE0C-E417E884C3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079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ED58-E505-8402-D838-EC83F5DC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258B-7945-6F71-4A6B-F4B975A2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22722-8778-4B3C-327D-644D16ABC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C797B-1F08-91E4-09EA-6AA56840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2FC8-AF99-BC42-83B9-0E5EE1359E16}" type="datetimeFigureOut">
              <a:rPr lang="en-IL" smtClean="0"/>
              <a:t>11/12/2024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CA257-D400-C967-1994-41EEAEBE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C59B0-202C-4BAA-EA8C-0077FC01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E41B-D6AA-5C45-BE0C-E417E884C3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454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54AA-09C4-A9D8-746F-FB2F2A16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2E6E3-8B89-267C-6E8F-17B15758A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85DA8-70B0-16AB-77E9-98295D5FE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E62C0-546C-993B-19C6-EDFD272E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2FC8-AF99-BC42-83B9-0E5EE1359E16}" type="datetimeFigureOut">
              <a:rPr lang="en-IL" smtClean="0"/>
              <a:t>11/12/2024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B6D7F-A973-2716-72E7-E77BBDBC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AA8E1-E6DF-57FD-5E96-818AA4B6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E41B-D6AA-5C45-BE0C-E417E884C3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894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7082B-0A70-D7C2-C9C4-24AE345D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A4194-DCA7-3C08-7A24-61A09F45B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28CDE-D920-0AE7-E3AD-A9DBD686D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402FC8-AF99-BC42-83B9-0E5EE1359E16}" type="datetimeFigureOut">
              <a:rPr lang="en-IL" smtClean="0"/>
              <a:t>11/12/2024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9A861-B9AA-2E25-54E1-B9078E86B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893C2-2FD1-39D1-F0AA-979C033CE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16E41B-D6AA-5C45-BE0C-E417E884C3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408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4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14B1E-5DBE-4C76-B019-900DEBE330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52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18" Type="http://schemas.openxmlformats.org/officeDocument/2006/relationships/image" Target="../media/image3.svg"/><Relationship Id="rId3" Type="http://schemas.openxmlformats.org/officeDocument/2006/relationships/image" Target="../media/image10.pn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6" Type="http://schemas.microsoft.com/office/2007/relationships/diagramDrawing" Target="../diagrams/drawing2.xml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microsoft.com/office/2007/relationships/diagramDrawing" Target="../diagrams/drawing1.xml"/><Relationship Id="rId5" Type="http://schemas.openxmlformats.org/officeDocument/2006/relationships/image" Target="../media/image12.png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19" Type="http://schemas.openxmlformats.org/officeDocument/2006/relationships/image" Target="../media/image4.png"/><Relationship Id="rId4" Type="http://schemas.openxmlformats.org/officeDocument/2006/relationships/image" Target="../media/image11.sv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A77983-3EE3-2B8D-9DEB-5A0E88A17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8E9E5B0A-C6B2-29AD-AF0D-747A35A0B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303" y="928453"/>
            <a:ext cx="2034791" cy="1164522"/>
          </a:xfrm>
          <a:prstGeom prst="rect">
            <a:avLst/>
          </a:prstGeom>
          <a:ln w="19050" cap="sq">
            <a:solidFill>
              <a:srgbClr val="2E002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9C8F5C-AEA1-6191-444C-3211B644BA65}"/>
              </a:ext>
            </a:extLst>
          </p:cNvPr>
          <p:cNvSpPr txBox="1"/>
          <p:nvPr/>
        </p:nvSpPr>
        <p:spPr>
          <a:xfrm>
            <a:off x="2182036" y="2092975"/>
            <a:ext cx="7774232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OneStop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Eye Movements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93B46-6F57-9EBF-DB16-36D9D24619A1}"/>
              </a:ext>
            </a:extLst>
          </p:cNvPr>
          <p:cNvSpPr txBox="1"/>
          <p:nvPr/>
        </p:nvSpPr>
        <p:spPr>
          <a:xfrm>
            <a:off x="4820772" y="3347721"/>
            <a:ext cx="18577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Ordinary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Reading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60B48-C98F-D50A-F8A7-A91C67725F76}"/>
              </a:ext>
            </a:extLst>
          </p:cNvPr>
          <p:cNvSpPr txBox="1"/>
          <p:nvPr/>
        </p:nvSpPr>
        <p:spPr>
          <a:xfrm>
            <a:off x="7866610" y="3379544"/>
            <a:ext cx="19629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Information Seeking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pic>
        <p:nvPicPr>
          <p:cNvPr id="8" name="גרפיקה 11" descr="עיתון עם מילוי מלא">
            <a:extLst>
              <a:ext uri="{FF2B5EF4-FFF2-40B4-BE49-F238E27FC236}">
                <a16:creationId xmlns:a16="http://schemas.microsoft.com/office/drawing/2014/main" id="{AA57A6C6-0DED-B441-DA7B-8FAF5A37D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3318" y="3347720"/>
            <a:ext cx="954107" cy="954107"/>
          </a:xfrm>
          <a:prstGeom prst="rect">
            <a:avLst/>
          </a:prstGeom>
        </p:spPr>
      </p:pic>
      <p:pic>
        <p:nvPicPr>
          <p:cNvPr id="9" name="גרפיקה 7" descr="זכוכית מגדלת עם מילוי מלא">
            <a:extLst>
              <a:ext uri="{FF2B5EF4-FFF2-40B4-BE49-F238E27FC236}">
                <a16:creationId xmlns:a16="http://schemas.microsoft.com/office/drawing/2014/main" id="{67B82E6E-7974-4571-D7D3-926358E80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4479" y="3379545"/>
            <a:ext cx="922283" cy="922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9F7F41-9151-9E39-F90A-8EE4524DD848}"/>
              </a:ext>
            </a:extLst>
          </p:cNvPr>
          <p:cNvSpPr txBox="1"/>
          <p:nvPr/>
        </p:nvSpPr>
        <p:spPr>
          <a:xfrm>
            <a:off x="4886272" y="4608880"/>
            <a:ext cx="18577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First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Reading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6D1A1-EB16-F1E1-F0F2-0F6C4DEF190F}"/>
              </a:ext>
            </a:extLst>
          </p:cNvPr>
          <p:cNvSpPr txBox="1"/>
          <p:nvPr/>
        </p:nvSpPr>
        <p:spPr>
          <a:xfrm>
            <a:off x="7740882" y="4630973"/>
            <a:ext cx="19629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Repeated Reading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pic>
        <p:nvPicPr>
          <p:cNvPr id="14" name="Graphic 13" descr="Badge outline">
            <a:extLst>
              <a:ext uri="{FF2B5EF4-FFF2-40B4-BE49-F238E27FC236}">
                <a16:creationId xmlns:a16="http://schemas.microsoft.com/office/drawing/2014/main" id="{8EFB486B-290C-4BFC-449B-1ACE98505C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4479" y="4627614"/>
            <a:ext cx="957466" cy="957466"/>
          </a:xfrm>
          <a:prstGeom prst="rect">
            <a:avLst/>
          </a:prstGeom>
        </p:spPr>
      </p:pic>
      <p:pic>
        <p:nvPicPr>
          <p:cNvPr id="16" name="Graphic 15" descr="Badge 1 outline">
            <a:extLst>
              <a:ext uri="{FF2B5EF4-FFF2-40B4-BE49-F238E27FC236}">
                <a16:creationId xmlns:a16="http://schemas.microsoft.com/office/drawing/2014/main" id="{17B98EFD-FF6B-6217-7407-7F47055277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88818" y="4605521"/>
            <a:ext cx="957466" cy="95746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8A1BF2-1482-0306-6752-3B7D6C23366B}"/>
              </a:ext>
            </a:extLst>
          </p:cNvPr>
          <p:cNvCxnSpPr>
            <a:cxnSpLocks/>
          </p:cNvCxnSpPr>
          <p:nvPr/>
        </p:nvCxnSpPr>
        <p:spPr>
          <a:xfrm>
            <a:off x="1767161" y="4486058"/>
            <a:ext cx="81442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3C5AC4-BB1D-E221-764F-6A93B1D9939C}"/>
              </a:ext>
            </a:extLst>
          </p:cNvPr>
          <p:cNvSpPr txBox="1"/>
          <p:nvPr/>
        </p:nvSpPr>
        <p:spPr>
          <a:xfrm>
            <a:off x="1493067" y="4657315"/>
            <a:ext cx="17823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 Previous Text Exposure</a:t>
            </a:r>
            <a:endParaRPr kumimoji="0" lang="en-I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C5BF5-4C76-2FB9-FAB3-7F9A63E89ACD}"/>
              </a:ext>
            </a:extLst>
          </p:cNvPr>
          <p:cNvSpPr txBox="1"/>
          <p:nvPr/>
        </p:nvSpPr>
        <p:spPr>
          <a:xfrm>
            <a:off x="1767161" y="3498809"/>
            <a:ext cx="15100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Reading Goal</a:t>
            </a:r>
            <a:endParaRPr kumimoji="0" lang="en-I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B0922A-B882-31F0-CBD6-8610A0EB7DD5}"/>
              </a:ext>
            </a:extLst>
          </p:cNvPr>
          <p:cNvCxnSpPr>
            <a:cxnSpLocks/>
          </p:cNvCxnSpPr>
          <p:nvPr/>
        </p:nvCxnSpPr>
        <p:spPr>
          <a:xfrm>
            <a:off x="3635252" y="3445187"/>
            <a:ext cx="0" cy="20034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268A4783-EAEA-5B09-366D-F904044470DA}"/>
              </a:ext>
            </a:extLst>
          </p:cNvPr>
          <p:cNvSpPr txBox="1">
            <a:spLocks/>
          </p:cNvSpPr>
          <p:nvPr/>
        </p:nvSpPr>
        <p:spPr>
          <a:xfrm>
            <a:off x="11705924" y="6502500"/>
            <a:ext cx="3901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514B1E-5DBE-4C76-B019-900DEBE330AB}" type="slidenum">
              <a:rPr kumimoji="0" lang="en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50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BC5CE305-E945-A0E1-37DC-EDA0D3036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487" y="2146121"/>
            <a:ext cx="997845" cy="9978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5DB6EE-05F6-0B51-8F1D-8A88D7820BBD}"/>
                  </a:ext>
                </a:extLst>
              </p:cNvPr>
              <p:cNvSpPr txBox="1"/>
              <p:nvPr/>
            </p:nvSpPr>
            <p:spPr>
              <a:xfrm rot="20443980">
                <a:off x="594205" y="1658199"/>
                <a:ext cx="1129543" cy="538401"/>
              </a:xfrm>
              <a:prstGeom prst="roundRect">
                <a:avLst>
                  <a:gd name="adj" fmla="val 5444"/>
                </a:avLst>
              </a:prstGeom>
              <a:ln>
                <a:solidFill>
                  <a:srgbClr val="444444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  <m:r>
                        <a:rPr kumimoji="0" lang="en-US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𝟏𝟖𝟎</m:t>
                      </m:r>
                    </m:oMath>
                  </m:oMathPara>
                </a14:m>
                <a:endParaRPr kumimoji="0" lang="en-I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5DB6EE-05F6-0B51-8F1D-8A88D7820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43980">
                <a:off x="594205" y="1658199"/>
                <a:ext cx="1129543" cy="538401"/>
              </a:xfrm>
              <a:prstGeom prst="roundRect">
                <a:avLst>
                  <a:gd name="adj" fmla="val 5444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44444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654759F6-CBF6-9854-B794-441126505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875" y="4578017"/>
            <a:ext cx="997845" cy="9978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C0CF7C-358F-7338-2A76-33ADA41438BE}"/>
                  </a:ext>
                </a:extLst>
              </p:cNvPr>
              <p:cNvSpPr txBox="1"/>
              <p:nvPr/>
            </p:nvSpPr>
            <p:spPr>
              <a:xfrm rot="20443980">
                <a:off x="556593" y="4090095"/>
                <a:ext cx="1129543" cy="538401"/>
              </a:xfrm>
              <a:prstGeom prst="roundRect">
                <a:avLst>
                  <a:gd name="adj" fmla="val 5444"/>
                </a:avLst>
              </a:prstGeom>
              <a:ln>
                <a:solidFill>
                  <a:srgbClr val="444444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  <m:r>
                        <a:rPr kumimoji="0" lang="en-US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𝟏𝟖𝟎</m:t>
                      </m:r>
                    </m:oMath>
                  </m:oMathPara>
                </a14:m>
                <a:endParaRPr kumimoji="0" lang="en-I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C0CF7C-358F-7338-2A76-33ADA4143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43980">
                <a:off x="556593" y="4090095"/>
                <a:ext cx="1129543" cy="538401"/>
              </a:xfrm>
              <a:prstGeom prst="roundRect">
                <a:avLst>
                  <a:gd name="adj" fmla="val 5444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44444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Diagram 3">
            <a:extLst>
              <a:ext uri="{FF2B5EF4-FFF2-40B4-BE49-F238E27FC236}">
                <a16:creationId xmlns:a16="http://schemas.microsoft.com/office/drawing/2014/main" id="{24F9D6C4-07E2-2871-9C75-76EAB3CFF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1953656"/>
              </p:ext>
            </p:extLst>
          </p:nvPr>
        </p:nvGraphicFramePr>
        <p:xfrm>
          <a:off x="7167081" y="2233181"/>
          <a:ext cx="4508363" cy="486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Diagram 3">
            <a:extLst>
              <a:ext uri="{FF2B5EF4-FFF2-40B4-BE49-F238E27FC236}">
                <a16:creationId xmlns:a16="http://schemas.microsoft.com/office/drawing/2014/main" id="{C86FD2AD-64B1-8A4E-B34C-D4553268BE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323801"/>
              </p:ext>
            </p:extLst>
          </p:nvPr>
        </p:nvGraphicFramePr>
        <p:xfrm>
          <a:off x="5038312" y="4481257"/>
          <a:ext cx="6685716" cy="457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40ECAE88-82A0-E0E4-AD94-346F9C55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8912"/>
            <a:ext cx="5455227" cy="33855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The Effect of Surprisal on Reading Times in Information Seeking and Repeated Reading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B2E841A-4DEE-F48D-4841-05CFF8A4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5924" y="6492875"/>
            <a:ext cx="39012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514B1E-5DBE-4C76-B019-900DEBE330AB}" type="slidenum">
              <a:rPr kumimoji="0" lang="en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9E7E2A-8405-DE30-7D80-BA175C83EB55}"/>
              </a:ext>
            </a:extLst>
          </p:cNvPr>
          <p:cNvCxnSpPr>
            <a:cxnSpLocks/>
          </p:cNvCxnSpPr>
          <p:nvPr/>
        </p:nvCxnSpPr>
        <p:spPr>
          <a:xfrm>
            <a:off x="1936652" y="1392778"/>
            <a:ext cx="0" cy="4183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F0C88C-64F2-93FC-D0E5-2A1102608756}"/>
              </a:ext>
            </a:extLst>
          </p:cNvPr>
          <p:cNvCxnSpPr>
            <a:cxnSpLocks/>
          </p:cNvCxnSpPr>
          <p:nvPr/>
        </p:nvCxnSpPr>
        <p:spPr>
          <a:xfrm>
            <a:off x="4792276" y="1392778"/>
            <a:ext cx="0" cy="4183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4B024F-E26E-C86A-28BA-24081F8A01E3}"/>
              </a:ext>
            </a:extLst>
          </p:cNvPr>
          <p:cNvCxnSpPr>
            <a:cxnSpLocks/>
          </p:cNvCxnSpPr>
          <p:nvPr/>
        </p:nvCxnSpPr>
        <p:spPr>
          <a:xfrm>
            <a:off x="499396" y="3637137"/>
            <a:ext cx="11206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1EFCB8-DD5E-C045-2651-77B9AB2D3226}"/>
              </a:ext>
            </a:extLst>
          </p:cNvPr>
          <p:cNvSpPr txBox="1"/>
          <p:nvPr/>
        </p:nvSpPr>
        <p:spPr>
          <a:xfrm>
            <a:off x="2812831" y="2068551"/>
            <a:ext cx="18577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Ordinary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Reading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A8E1C-CEB4-104E-E6E3-6234A5F6A451}"/>
              </a:ext>
            </a:extLst>
          </p:cNvPr>
          <p:cNvSpPr txBox="1"/>
          <p:nvPr/>
        </p:nvSpPr>
        <p:spPr>
          <a:xfrm>
            <a:off x="2829320" y="4268971"/>
            <a:ext cx="19629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Information Seeking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pic>
        <p:nvPicPr>
          <p:cNvPr id="6" name="גרפיקה 11" descr="עיתון עם מילוי מלא">
            <a:extLst>
              <a:ext uri="{FF2B5EF4-FFF2-40B4-BE49-F238E27FC236}">
                <a16:creationId xmlns:a16="http://schemas.microsoft.com/office/drawing/2014/main" id="{0B5A82EA-1530-EBFF-0762-DF8A23C3BE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115377" y="2068550"/>
            <a:ext cx="954107" cy="954107"/>
          </a:xfrm>
          <a:prstGeom prst="rect">
            <a:avLst/>
          </a:prstGeom>
        </p:spPr>
      </p:pic>
      <p:pic>
        <p:nvPicPr>
          <p:cNvPr id="13" name="גרפיקה 7" descr="זכוכית מגדלת עם מילוי מלא">
            <a:extLst>
              <a:ext uri="{FF2B5EF4-FFF2-40B4-BE49-F238E27FC236}">
                <a16:creationId xmlns:a16="http://schemas.microsoft.com/office/drawing/2014/main" id="{F018279F-FA87-CCAD-77D3-60A42342603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169409" y="4268972"/>
            <a:ext cx="831343" cy="83134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738B5C-C70E-DF75-42EB-27729E5F10BD}"/>
              </a:ext>
            </a:extLst>
          </p:cNvPr>
          <p:cNvCxnSpPr/>
          <p:nvPr/>
        </p:nvCxnSpPr>
        <p:spPr>
          <a:xfrm>
            <a:off x="3332788" y="6705277"/>
            <a:ext cx="59960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46D0CCD-73F7-D523-F40E-296993FE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96" y="170515"/>
            <a:ext cx="2914363" cy="106707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effectLst/>
              </a:rPr>
              <a:t>Reading Goal</a:t>
            </a:r>
            <a:endParaRPr lang="en-IL" sz="3200" b="1" dirty="0"/>
          </a:p>
        </p:txBody>
      </p:sp>
    </p:spTree>
    <p:extLst>
      <p:ext uri="{BB962C8B-B14F-4D97-AF65-F5344CB8AC3E}">
        <p14:creationId xmlns:p14="http://schemas.microsoft.com/office/powerpoint/2010/main" val="341735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Graphic spid="19" grpId="0">
        <p:bldAsOne/>
      </p:bldGraphic>
      <p:bldGraphic spid="20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1CE75D-7AE9-5376-3794-BCC1372B4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397;p20">
            <a:extLst>
              <a:ext uri="{FF2B5EF4-FFF2-40B4-BE49-F238E27FC236}">
                <a16:creationId xmlns:a16="http://schemas.microsoft.com/office/drawing/2014/main" id="{85341CCF-1F01-89DA-02F7-49436E6281F8}"/>
              </a:ext>
            </a:extLst>
          </p:cNvPr>
          <p:cNvSpPr/>
          <p:nvPr/>
        </p:nvSpPr>
        <p:spPr>
          <a:xfrm rot="16200000">
            <a:off x="5859929" y="-1557177"/>
            <a:ext cx="45719" cy="9974324"/>
          </a:xfrm>
          <a:custGeom>
            <a:avLst/>
            <a:gdLst/>
            <a:ahLst/>
            <a:cxnLst/>
            <a:rect l="l" t="t" r="r" b="b"/>
            <a:pathLst>
              <a:path w="1513" h="166415" extrusionOk="0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34C0E2-8498-D512-F698-EA4F9BDF9C80}"/>
              </a:ext>
            </a:extLst>
          </p:cNvPr>
          <p:cNvCxnSpPr>
            <a:cxnSpLocks/>
          </p:cNvCxnSpPr>
          <p:nvPr/>
        </p:nvCxnSpPr>
        <p:spPr>
          <a:xfrm>
            <a:off x="1488686" y="3431583"/>
            <a:ext cx="0" cy="174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AE975B6-3730-2E95-B423-7F645542233D}"/>
              </a:ext>
            </a:extLst>
          </p:cNvPr>
          <p:cNvSpPr/>
          <p:nvPr/>
        </p:nvSpPr>
        <p:spPr>
          <a:xfrm>
            <a:off x="1004073" y="3606497"/>
            <a:ext cx="1041029" cy="119358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4-7 Passages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18DC1C-9822-2126-5EA9-2FE169713A91}"/>
              </a:ext>
            </a:extLst>
          </p:cNvPr>
          <p:cNvSpPr/>
          <p:nvPr/>
        </p:nvSpPr>
        <p:spPr>
          <a:xfrm>
            <a:off x="975148" y="3627553"/>
            <a:ext cx="1041031" cy="32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Article 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A6F7FF-6713-6E20-223A-8A63F9563F66}"/>
              </a:ext>
            </a:extLst>
          </p:cNvPr>
          <p:cNvCxnSpPr>
            <a:cxnSpLocks/>
          </p:cNvCxnSpPr>
          <p:nvPr/>
        </p:nvCxnSpPr>
        <p:spPr>
          <a:xfrm flipV="1">
            <a:off x="906136" y="3415838"/>
            <a:ext cx="9963815" cy="144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B95721-278D-7728-9011-EBC31F02CE63}"/>
              </a:ext>
            </a:extLst>
          </p:cNvPr>
          <p:cNvCxnSpPr>
            <a:cxnSpLocks/>
          </p:cNvCxnSpPr>
          <p:nvPr/>
        </p:nvCxnSpPr>
        <p:spPr>
          <a:xfrm>
            <a:off x="2835884" y="3445813"/>
            <a:ext cx="0" cy="174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391AA1C-356B-174D-4662-C773892B973E}"/>
              </a:ext>
            </a:extLst>
          </p:cNvPr>
          <p:cNvSpPr/>
          <p:nvPr/>
        </p:nvSpPr>
        <p:spPr>
          <a:xfrm>
            <a:off x="2351271" y="3620727"/>
            <a:ext cx="1041029" cy="119358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2215B1-90D4-3C96-D733-C1B2B7EB9516}"/>
              </a:ext>
            </a:extLst>
          </p:cNvPr>
          <p:cNvSpPr/>
          <p:nvPr/>
        </p:nvSpPr>
        <p:spPr>
          <a:xfrm>
            <a:off x="2322346" y="3641783"/>
            <a:ext cx="1041031" cy="32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Article 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14AFD0-FA05-C218-3168-37FA29DC694C}"/>
              </a:ext>
            </a:extLst>
          </p:cNvPr>
          <p:cNvCxnSpPr>
            <a:cxnSpLocks/>
          </p:cNvCxnSpPr>
          <p:nvPr/>
        </p:nvCxnSpPr>
        <p:spPr>
          <a:xfrm>
            <a:off x="6454990" y="3431583"/>
            <a:ext cx="0" cy="174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88FA062-77AA-A9CF-C3D7-824C4DED31B7}"/>
              </a:ext>
            </a:extLst>
          </p:cNvPr>
          <p:cNvSpPr/>
          <p:nvPr/>
        </p:nvSpPr>
        <p:spPr>
          <a:xfrm>
            <a:off x="5970377" y="3606497"/>
            <a:ext cx="1041029" cy="119358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496B6A-4E38-1045-E617-6C5F49240F15}"/>
              </a:ext>
            </a:extLst>
          </p:cNvPr>
          <p:cNvSpPr/>
          <p:nvPr/>
        </p:nvSpPr>
        <p:spPr>
          <a:xfrm>
            <a:off x="5941452" y="3627553"/>
            <a:ext cx="1069954" cy="32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Article 10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1F739C-8096-BE8F-AA3D-1B297205AEA6}"/>
              </a:ext>
            </a:extLst>
          </p:cNvPr>
          <p:cNvGrpSpPr/>
          <p:nvPr/>
        </p:nvGrpSpPr>
        <p:grpSpPr>
          <a:xfrm>
            <a:off x="4531697" y="4167238"/>
            <a:ext cx="299282" cy="100563"/>
            <a:chOff x="3917570" y="4715834"/>
            <a:chExt cx="299282" cy="100563"/>
          </a:xfrm>
        </p:grpSpPr>
        <p:sp>
          <p:nvSpPr>
            <p:cNvPr id="23" name="אליפסה 189">
              <a:extLst>
                <a:ext uri="{FF2B5EF4-FFF2-40B4-BE49-F238E27FC236}">
                  <a16:creationId xmlns:a16="http://schemas.microsoft.com/office/drawing/2014/main" id="{2D39218F-3C29-5520-DFBC-1847F99C5FA4}"/>
                </a:ext>
              </a:extLst>
            </p:cNvPr>
            <p:cNvSpPr/>
            <p:nvPr/>
          </p:nvSpPr>
          <p:spPr>
            <a:xfrm rot="16200000">
              <a:off x="4129768" y="4729314"/>
              <a:ext cx="100441" cy="73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Arial"/>
              </a:endParaRPr>
            </a:p>
          </p:txBody>
        </p:sp>
        <p:sp>
          <p:nvSpPr>
            <p:cNvPr id="24" name="אליפסה 190">
              <a:extLst>
                <a:ext uri="{FF2B5EF4-FFF2-40B4-BE49-F238E27FC236}">
                  <a16:creationId xmlns:a16="http://schemas.microsoft.com/office/drawing/2014/main" id="{2464AB4E-1115-124F-7B2E-B5E4048A9629}"/>
                </a:ext>
              </a:extLst>
            </p:cNvPr>
            <p:cNvSpPr/>
            <p:nvPr/>
          </p:nvSpPr>
          <p:spPr>
            <a:xfrm rot="16200000">
              <a:off x="4015830" y="4729192"/>
              <a:ext cx="100441" cy="73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Arial"/>
              </a:endParaRPr>
            </a:p>
          </p:txBody>
        </p:sp>
        <p:sp>
          <p:nvSpPr>
            <p:cNvPr id="27" name="אליפסה 190">
              <a:extLst>
                <a:ext uri="{FF2B5EF4-FFF2-40B4-BE49-F238E27FC236}">
                  <a16:creationId xmlns:a16="http://schemas.microsoft.com/office/drawing/2014/main" id="{A6455716-960C-BB5A-34E2-127EEC3594ED}"/>
                </a:ext>
              </a:extLst>
            </p:cNvPr>
            <p:cNvSpPr/>
            <p:nvPr/>
          </p:nvSpPr>
          <p:spPr>
            <a:xfrm rot="16200000">
              <a:off x="3904212" y="4729193"/>
              <a:ext cx="100441" cy="73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Arial"/>
              </a:endParaRPr>
            </a:p>
          </p:txBody>
        </p:sp>
      </p:grpSp>
      <p:sp>
        <p:nvSpPr>
          <p:cNvPr id="32" name="Right Brace 31">
            <a:extLst>
              <a:ext uri="{FF2B5EF4-FFF2-40B4-BE49-F238E27FC236}">
                <a16:creationId xmlns:a16="http://schemas.microsoft.com/office/drawing/2014/main" id="{D637F7D2-A004-EE95-EE13-4A18CC67C039}"/>
              </a:ext>
            </a:extLst>
          </p:cNvPr>
          <p:cNvSpPr/>
          <p:nvPr/>
        </p:nvSpPr>
        <p:spPr>
          <a:xfrm rot="16200000">
            <a:off x="3806980" y="-12764"/>
            <a:ext cx="403575" cy="600527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25C1E7-93CD-9BDA-12C5-BAE0FD6C3F9D}"/>
              </a:ext>
            </a:extLst>
          </p:cNvPr>
          <p:cNvCxnSpPr>
            <a:cxnSpLocks/>
          </p:cNvCxnSpPr>
          <p:nvPr/>
        </p:nvCxnSpPr>
        <p:spPr>
          <a:xfrm>
            <a:off x="7802189" y="3429016"/>
            <a:ext cx="0" cy="174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80B2EFB-29DD-2328-59E3-270CA1D82623}"/>
              </a:ext>
            </a:extLst>
          </p:cNvPr>
          <p:cNvSpPr/>
          <p:nvPr/>
        </p:nvSpPr>
        <p:spPr>
          <a:xfrm>
            <a:off x="7317576" y="3603930"/>
            <a:ext cx="1041029" cy="119358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10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Again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198782-0396-1160-5913-119D135A540C}"/>
              </a:ext>
            </a:extLst>
          </p:cNvPr>
          <p:cNvSpPr/>
          <p:nvPr/>
        </p:nvSpPr>
        <p:spPr>
          <a:xfrm>
            <a:off x="7288651" y="3624986"/>
            <a:ext cx="1069954" cy="32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Article 11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8DDB641-222D-2318-34E7-8C799E1BE4C8}"/>
              </a:ext>
            </a:extLst>
          </p:cNvPr>
          <p:cNvCxnSpPr>
            <a:cxnSpLocks/>
          </p:cNvCxnSpPr>
          <p:nvPr/>
        </p:nvCxnSpPr>
        <p:spPr>
          <a:xfrm>
            <a:off x="9149388" y="3424757"/>
            <a:ext cx="0" cy="174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290BC41-FAAD-C3D0-0FF2-B5F1EB70D337}"/>
              </a:ext>
            </a:extLst>
          </p:cNvPr>
          <p:cNvSpPr/>
          <p:nvPr/>
        </p:nvSpPr>
        <p:spPr>
          <a:xfrm>
            <a:off x="8664775" y="3599671"/>
            <a:ext cx="1041029" cy="119358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1/…/9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Again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3956969-41F8-1A47-7314-865F61341519}"/>
              </a:ext>
            </a:extLst>
          </p:cNvPr>
          <p:cNvSpPr/>
          <p:nvPr/>
        </p:nvSpPr>
        <p:spPr>
          <a:xfrm>
            <a:off x="8635850" y="3620727"/>
            <a:ext cx="1069954" cy="32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Article 12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D62FBA2-0183-F9B2-38C4-9259FA0F30CD}"/>
              </a:ext>
            </a:extLst>
          </p:cNvPr>
          <p:cNvSpPr/>
          <p:nvPr/>
        </p:nvSpPr>
        <p:spPr>
          <a:xfrm rot="16200000">
            <a:off x="8421171" y="1713091"/>
            <a:ext cx="357858" cy="25650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3026AD47-3077-DC19-69D2-1ABDD7191C3E}"/>
              </a:ext>
            </a:extLst>
          </p:cNvPr>
          <p:cNvCxnSpPr>
            <a:stCxn id="34" idx="2"/>
            <a:endCxn id="20" idx="2"/>
          </p:cNvCxnSpPr>
          <p:nvPr/>
        </p:nvCxnSpPr>
        <p:spPr>
          <a:xfrm rot="5400000">
            <a:off x="7163209" y="4125201"/>
            <a:ext cx="2567" cy="1347199"/>
          </a:xfrm>
          <a:prstGeom prst="bentConnector3">
            <a:avLst>
              <a:gd name="adj1" fmla="val 90053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7F6E6595-CEB8-1151-7971-D6C2B22C5EA8}"/>
              </a:ext>
            </a:extLst>
          </p:cNvPr>
          <p:cNvCxnSpPr>
            <a:cxnSpLocks/>
            <a:stCxn id="47" idx="2"/>
            <a:endCxn id="17" idx="2"/>
          </p:cNvCxnSpPr>
          <p:nvPr/>
        </p:nvCxnSpPr>
        <p:spPr>
          <a:xfrm rot="5400000">
            <a:off x="6018010" y="1647034"/>
            <a:ext cx="21056" cy="6313504"/>
          </a:xfrm>
          <a:prstGeom prst="bentConnector3">
            <a:avLst>
              <a:gd name="adj1" fmla="val 25753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4675405-833C-208E-7487-C12673E00AD8}"/>
              </a:ext>
            </a:extLst>
          </p:cNvPr>
          <p:cNvSpPr txBox="1"/>
          <p:nvPr/>
        </p:nvSpPr>
        <p:spPr>
          <a:xfrm>
            <a:off x="3828363" y="1794737"/>
            <a:ext cx="18577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First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Reading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DA018-F7D4-EFD5-E04A-92F658A78FC3}"/>
              </a:ext>
            </a:extLst>
          </p:cNvPr>
          <p:cNvSpPr txBox="1"/>
          <p:nvPr/>
        </p:nvSpPr>
        <p:spPr>
          <a:xfrm>
            <a:off x="7991021" y="1804592"/>
            <a:ext cx="19629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Repeated Reading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pic>
        <p:nvPicPr>
          <p:cNvPr id="7" name="Graphic 6" descr="Badge outline">
            <a:extLst>
              <a:ext uri="{FF2B5EF4-FFF2-40B4-BE49-F238E27FC236}">
                <a16:creationId xmlns:a16="http://schemas.microsoft.com/office/drawing/2014/main" id="{BEC9C0B9-6F9B-4FEC-BC58-CB2D2F12B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4618" y="1801233"/>
            <a:ext cx="957466" cy="957466"/>
          </a:xfrm>
          <a:prstGeom prst="rect">
            <a:avLst/>
          </a:prstGeom>
        </p:spPr>
      </p:pic>
      <p:pic>
        <p:nvPicPr>
          <p:cNvPr id="8" name="Graphic 7" descr="Badge 1 outline">
            <a:extLst>
              <a:ext uri="{FF2B5EF4-FFF2-40B4-BE49-F238E27FC236}">
                <a16:creationId xmlns:a16="http://schemas.microsoft.com/office/drawing/2014/main" id="{18AA1276-5DDB-FD6A-ED3D-4E6659331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30909" y="1791378"/>
            <a:ext cx="957466" cy="9574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B6CC6-0069-6923-E760-E853E88E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62" y="83132"/>
            <a:ext cx="4310817" cy="1280422"/>
          </a:xfrm>
        </p:spPr>
        <p:txBody>
          <a:bodyPr>
            <a:normAutofit/>
          </a:bodyPr>
          <a:lstStyle/>
          <a:p>
            <a:pPr rtl="0"/>
            <a:r>
              <a:rPr lang="en-US" sz="3200" b="1" dirty="0"/>
              <a:t>Previous Text Exposure</a:t>
            </a:r>
            <a:endParaRPr lang="en-IL" sz="3200" b="1" dirty="0"/>
          </a:p>
        </p:txBody>
      </p:sp>
    </p:spTree>
    <p:extLst>
      <p:ext uri="{BB962C8B-B14F-4D97-AF65-F5344CB8AC3E}">
        <p14:creationId xmlns:p14="http://schemas.microsoft.com/office/powerpoint/2010/main" val="13659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7" grpId="0" animBg="1"/>
      <p:bldP spid="18" grpId="0"/>
      <p:bldP spid="20" grpId="0" animBg="1"/>
      <p:bldP spid="21" grpId="0"/>
      <p:bldP spid="32" grpId="0" animBg="1"/>
      <p:bldP spid="34" grpId="0" animBg="1"/>
      <p:bldP spid="45" grpId="0"/>
      <p:bldP spid="47" grpId="0" animBg="1"/>
      <p:bldP spid="48" grpId="0"/>
      <p:bldP spid="49" grpId="0" animBg="1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של Office 2013 - 2022">
  <a:themeElements>
    <a:clrScheme name="ערכת נושא של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התאמה אישית 1">
      <a:majorFont>
        <a:latin typeface="Calibri Light"/>
        <a:ea typeface=""/>
        <a:cs typeface="Times New Roman"/>
      </a:majorFont>
      <a:minorFont>
        <a:latin typeface="Calibri Light"/>
        <a:ea typeface=""/>
        <a:cs typeface="Arial"/>
      </a:minorFont>
    </a:fontScheme>
    <a:fmtScheme name="ערכת נושא של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130</Words>
  <Application>Microsoft Macintosh PowerPoint</Application>
  <PresentationFormat>Widescreen</PresentationFormat>
  <Paragraphs>46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Calibri Light</vt:lpstr>
      <vt:lpstr>Cambria Math</vt:lpstr>
      <vt:lpstr>Office Theme</vt:lpstr>
      <vt:lpstr>ערכת נושא של Office 2013 - 2022</vt:lpstr>
      <vt:lpstr>PowerPoint Presentation</vt:lpstr>
      <vt:lpstr>Reading Goal</vt:lpstr>
      <vt:lpstr>Previous Text Exposure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Omer Shubi</dc:creator>
  <cp:lastModifiedBy>Omer Shubi</cp:lastModifiedBy>
  <cp:revision>1</cp:revision>
  <dcterms:created xsi:type="dcterms:W3CDTF">2024-12-11T12:28:14Z</dcterms:created>
  <dcterms:modified xsi:type="dcterms:W3CDTF">2024-12-11T13:20:31Z</dcterms:modified>
</cp:coreProperties>
</file>