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4AEF6-E48D-454D-8ACB-C792E4655E9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F7EBE-1A4D-4403-8BFA-CE4F65D2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3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https://www.kaggle.com/annavictoria/speed-dating-experiment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7EBE-1A4D-4403-8BFA-CE4F65D244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3B16-E17A-468B-9127-8AABCD4681C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85E-A6D3-4699-8A70-6D00BE73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3B16-E17A-468B-9127-8AABCD4681C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85E-A6D3-4699-8A70-6D00BE73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9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3B16-E17A-468B-9127-8AABCD4681C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85E-A6D3-4699-8A70-6D00BE73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3B16-E17A-468B-9127-8AABCD4681C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85E-A6D3-4699-8A70-6D00BE73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9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3B16-E17A-468B-9127-8AABCD4681C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85E-A6D3-4699-8A70-6D00BE73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3B16-E17A-468B-9127-8AABCD4681C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85E-A6D3-4699-8A70-6D00BE73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3B16-E17A-468B-9127-8AABCD4681C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85E-A6D3-4699-8A70-6D00BE73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5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3B16-E17A-468B-9127-8AABCD4681C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85E-A6D3-4699-8A70-6D00BE73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3B16-E17A-468B-9127-8AABCD4681C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85E-A6D3-4699-8A70-6D00BE73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4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3B16-E17A-468B-9127-8AABCD4681C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85E-A6D3-4699-8A70-6D00BE73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3B16-E17A-468B-9127-8AABCD4681C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B85E-A6D3-4699-8A70-6D00BE73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3B16-E17A-468B-9127-8AABCD4681C0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0B85E-A6D3-4699-8A70-6D00BE73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6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1: Speed Dating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01055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Problem: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 we predict if a date will be successful?</a:t>
            </a:r>
          </a:p>
          <a:p>
            <a:r>
              <a:rPr lang="en-US" b="1" dirty="0" smtClean="0"/>
              <a:t>Data:</a:t>
            </a:r>
          </a:p>
          <a:p>
            <a:pPr lvl="1"/>
            <a:r>
              <a:rPr lang="en-US" dirty="0" err="1" smtClean="0"/>
              <a:t>Kaggle</a:t>
            </a:r>
            <a:r>
              <a:rPr lang="en-US" dirty="0" smtClean="0"/>
              <a:t> - Speed Dating Experiment: Data was gathered from participants in experimental speed dating events from 2002-2004. At the end of their four minutes, participants were asked if they would like to see their date again.</a:t>
            </a:r>
          </a:p>
          <a:p>
            <a:pPr lvl="1"/>
            <a:r>
              <a:rPr lang="en-US" dirty="0" smtClean="0"/>
              <a:t>Dependent Variable: Binary (Yes/No). Indicates if their date wanted to see them again. </a:t>
            </a:r>
          </a:p>
          <a:p>
            <a:pPr lvl="1"/>
            <a:r>
              <a:rPr lang="en-US" dirty="0" smtClean="0"/>
              <a:t>Model Features: Rating – date and self (Attractiveness, Sincerity, Intelligence, Fun, Ambition, and Shared Interests), date order, race, field of study. </a:t>
            </a:r>
          </a:p>
          <a:p>
            <a:r>
              <a:rPr lang="en-US" b="1" dirty="0" smtClean="0"/>
              <a:t>Hypothesis / goal: </a:t>
            </a:r>
          </a:p>
          <a:p>
            <a:pPr lvl="1"/>
            <a:r>
              <a:rPr lang="en-US" dirty="0" smtClean="0"/>
              <a:t>Understand if there is a relationship between dating success and the features listed above</a:t>
            </a:r>
          </a:p>
          <a:p>
            <a:pPr lvl="1"/>
            <a:r>
              <a:rPr lang="en-US" dirty="0" smtClean="0"/>
              <a:t>Predict if the speed date will be successful based on the features listed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4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r>
              <a:rPr lang="en-US" dirty="0" smtClean="0"/>
              <a:t>: Likelihood to Spend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010559"/>
          </a:xfrm>
        </p:spPr>
        <p:txBody>
          <a:bodyPr/>
          <a:lstStyle/>
          <a:p>
            <a:r>
              <a:rPr lang="en-US" b="1" dirty="0" smtClean="0"/>
              <a:t>Problem: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Predict spend behavior for advertising targeting purposes</a:t>
            </a:r>
            <a:endParaRPr lang="en-US" dirty="0" smtClean="0"/>
          </a:p>
          <a:p>
            <a:r>
              <a:rPr lang="en-US" b="1" dirty="0" smtClean="0"/>
              <a:t>Data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Dependent Variable: Visa Audience data – top spend by vertical at a zip+4 granularity</a:t>
            </a:r>
          </a:p>
          <a:p>
            <a:pPr lvl="1"/>
            <a:r>
              <a:rPr lang="en-US" dirty="0" smtClean="0"/>
              <a:t>Independent data set: Public data sets available at the zip+4 level (home prices, weather </a:t>
            </a:r>
            <a:r>
              <a:rPr lang="en-US" dirty="0" err="1" smtClean="0"/>
              <a:t>etc</a:t>
            </a:r>
            <a:r>
              <a:rPr lang="en-US" dirty="0" smtClean="0"/>
              <a:t> from </a:t>
            </a:r>
            <a:r>
              <a:rPr lang="en-US" dirty="0" err="1" smtClean="0"/>
              <a:t>weatherbug</a:t>
            </a:r>
            <a:r>
              <a:rPr lang="en-US" dirty="0" smtClean="0"/>
              <a:t>, US Census, </a:t>
            </a:r>
            <a:r>
              <a:rPr lang="en-US" dirty="0" err="1" smtClean="0"/>
              <a:t>Socrata</a:t>
            </a:r>
            <a:r>
              <a:rPr lang="en-US" dirty="0" smtClean="0"/>
              <a:t>, Fed stats) </a:t>
            </a:r>
            <a:endParaRPr lang="en-US" dirty="0" smtClean="0"/>
          </a:p>
          <a:p>
            <a:r>
              <a:rPr lang="en-US" b="1" dirty="0"/>
              <a:t>Hypothesis / goal:</a:t>
            </a:r>
            <a:endParaRPr lang="en-US" b="1" dirty="0" smtClean="0"/>
          </a:p>
          <a:p>
            <a:pPr lvl="1"/>
            <a:r>
              <a:rPr lang="en-US" dirty="0" smtClean="0"/>
              <a:t>Understand if we can predict spend behavior based on public datasets</a:t>
            </a:r>
          </a:p>
          <a:p>
            <a:pPr lvl="1"/>
            <a:r>
              <a:rPr lang="en-US" dirty="0" smtClean="0"/>
              <a:t>Identify top spenders by vertical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3</a:t>
            </a:r>
            <a:r>
              <a:rPr lang="en-US" dirty="0" smtClean="0"/>
              <a:t>: “Safest” Plane Crashes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010559"/>
          </a:xfrm>
        </p:spPr>
        <p:txBody>
          <a:bodyPr/>
          <a:lstStyle/>
          <a:p>
            <a:r>
              <a:rPr lang="en-US" b="1" dirty="0" smtClean="0"/>
              <a:t>Problem: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Identify how best to fly safely!</a:t>
            </a:r>
          </a:p>
          <a:p>
            <a:pPr lvl="1"/>
            <a:r>
              <a:rPr lang="en-US" dirty="0" smtClean="0"/>
              <a:t>Where to sit, which airline, time of year, weather conditions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smtClean="0"/>
              <a:t>Data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Dependent Variable: </a:t>
            </a:r>
          </a:p>
          <a:p>
            <a:pPr lvl="2"/>
            <a:r>
              <a:rPr lang="en-US" dirty="0" smtClean="0"/>
              <a:t>Flight crashes</a:t>
            </a:r>
          </a:p>
          <a:p>
            <a:pPr lvl="2"/>
            <a:r>
              <a:rPr lang="en-US" dirty="0" smtClean="0"/>
              <a:t>Fatalities when there is a crash</a:t>
            </a:r>
            <a:endParaRPr lang="en-US" dirty="0" smtClean="0"/>
          </a:p>
          <a:p>
            <a:r>
              <a:rPr lang="en-US" b="1" dirty="0" smtClean="0"/>
              <a:t>Hypothesis: </a:t>
            </a:r>
            <a:endParaRPr lang="en-US" b="1" dirty="0" smtClean="0"/>
          </a:p>
          <a:p>
            <a:pPr lvl="1"/>
            <a:r>
              <a:rPr lang="en-US" dirty="0" smtClean="0"/>
              <a:t>Understand if there is a way to identify high risk flights based on </a:t>
            </a:r>
            <a:r>
              <a:rPr lang="en-US" smtClean="0"/>
              <a:t>variables listed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5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288</Words>
  <Application>Microsoft Office PowerPoint</Application>
  <PresentationFormat>Widescreen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Idea 1: Speed Dating Success</vt:lpstr>
      <vt:lpstr>Idea 2: Likelihood to Spend</vt:lpstr>
      <vt:lpstr>Idea 3: “Safest” Plane Crashes </vt:lpstr>
    </vt:vector>
  </TitlesOfParts>
  <Company>Visa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Cheung, Lace</dc:creator>
  <cp:lastModifiedBy>Cheung, Lace</cp:lastModifiedBy>
  <cp:revision>12</cp:revision>
  <dcterms:created xsi:type="dcterms:W3CDTF">2016-10-10T05:17:13Z</dcterms:created>
  <dcterms:modified xsi:type="dcterms:W3CDTF">2016-10-12T01:33:59Z</dcterms:modified>
</cp:coreProperties>
</file>